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xml" ContentType="application/vnd.openxmlformats-officedocument.presentationml.tags+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7.xml" ContentType="application/vnd.openxmlformats-officedocument.presentationml.tags+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4.xml" ContentType="application/vnd.openxmlformats-officedocument.presentationml.tags+xml"/>
  <Override PartName="/ppt/notesSlides/notesSlide44.xml" ContentType="application/vnd.openxmlformats-officedocument.presentationml.notesSlide+xml"/>
  <Override PartName="/ppt/tags/tag35.xml" ContentType="application/vnd.openxmlformats-officedocument.presentationml.tags+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ppt/tags/tag38.xml" ContentType="application/vnd.openxmlformats-officedocument.presentationml.tags+xml"/>
  <Override PartName="/ppt/notesSlides/notesSlide48.xml" ContentType="application/vnd.openxmlformats-officedocument.presentationml.notesSlide+xml"/>
  <Override PartName="/ppt/tags/tag39.xml" ContentType="application/vnd.openxmlformats-officedocument.presentationml.tags+xml"/>
  <Override PartName="/ppt/notesSlides/notesSlide49.xml" ContentType="application/vnd.openxmlformats-officedocument.presentationml.notesSlide+xml"/>
  <Override PartName="/ppt/tags/tag40.xml" ContentType="application/vnd.openxmlformats-officedocument.presentationml.tags+xml"/>
  <Override PartName="/ppt/notesSlides/notesSlide50.xml" ContentType="application/vnd.openxmlformats-officedocument.presentationml.notesSlide+xml"/>
  <Override PartName="/ppt/tags/tag41.xml" ContentType="application/vnd.openxmlformats-officedocument.presentationml.tags+xml"/>
  <Override PartName="/ppt/notesSlides/notesSlide51.xml" ContentType="application/vnd.openxmlformats-officedocument.presentationml.notesSlide+xml"/>
  <Override PartName="/ppt/tags/tag42.xml" ContentType="application/vnd.openxmlformats-officedocument.presentationml.tags+xml"/>
  <Override PartName="/ppt/notesSlides/notesSlide52.xml" ContentType="application/vnd.openxmlformats-officedocument.presentationml.notesSlide+xml"/>
  <Override PartName="/ppt/tags/tag43.xml" ContentType="application/vnd.openxmlformats-officedocument.presentationml.tags+xml"/>
  <Override PartName="/ppt/notesSlides/notesSlide53.xml" ContentType="application/vnd.openxmlformats-officedocument.presentationml.notesSlide+xml"/>
  <Override PartName="/ppt/tags/tag44.xml" ContentType="application/vnd.openxmlformats-officedocument.presentationml.tags+xml"/>
  <Override PartName="/ppt/notesSlides/notesSlide54.xml" ContentType="application/vnd.openxmlformats-officedocument.presentationml.notesSlide+xml"/>
  <Override PartName="/ppt/tags/tag45.xml" ContentType="application/vnd.openxmlformats-officedocument.presentationml.tags+xml"/>
  <Override PartName="/ppt/notesSlides/notesSlide55.xml" ContentType="application/vnd.openxmlformats-officedocument.presentationml.notesSlide+xml"/>
  <Override PartName="/ppt/tags/tag46.xml" ContentType="application/vnd.openxmlformats-officedocument.presentationml.tags+xml"/>
  <Override PartName="/ppt/notesSlides/notesSlide56.xml" ContentType="application/vnd.openxmlformats-officedocument.presentationml.notesSlide+xml"/>
  <Override PartName="/ppt/tags/tag47.xml" ContentType="application/vnd.openxmlformats-officedocument.presentationml.tags+xml"/>
  <Override PartName="/ppt/notesSlides/notesSlide57.xml" ContentType="application/vnd.openxmlformats-officedocument.presentationml.notesSlide+xml"/>
  <Override PartName="/ppt/tags/tag48.xml" ContentType="application/vnd.openxmlformats-officedocument.presentationml.tags+xml"/>
  <Override PartName="/ppt/notesSlides/notesSlide58.xml" ContentType="application/vnd.openxmlformats-officedocument.presentationml.notesSlide+xml"/>
  <Override PartName="/ppt/tags/tag49.xml" ContentType="application/vnd.openxmlformats-officedocument.presentationml.tags+xml"/>
  <Override PartName="/ppt/notesSlides/notesSlide59.xml" ContentType="application/vnd.openxmlformats-officedocument.presentationml.notesSlide+xml"/>
  <Override PartName="/ppt/tags/tag50.xml" ContentType="application/vnd.openxmlformats-officedocument.presentationml.tags+xml"/>
  <Override PartName="/ppt/notesSlides/notesSlide60.xml" ContentType="application/vnd.openxmlformats-officedocument.presentationml.notesSlide+xml"/>
  <Override PartName="/ppt/tags/tag51.xml" ContentType="application/vnd.openxmlformats-officedocument.presentationml.tags+xml"/>
  <Override PartName="/ppt/notesSlides/notesSlide61.xml" ContentType="application/vnd.openxmlformats-officedocument.presentationml.notesSlide+xml"/>
  <Override PartName="/ppt/tags/tag52.xml" ContentType="application/vnd.openxmlformats-officedocument.presentationml.tags+xml"/>
  <Override PartName="/ppt/notesSlides/notesSlide62.xml" ContentType="application/vnd.openxmlformats-officedocument.presentationml.notesSlide+xml"/>
  <Override PartName="/ppt/tags/tag53.xml" ContentType="application/vnd.openxmlformats-officedocument.presentationml.tags+xml"/>
  <Override PartName="/ppt/notesSlides/notesSlide6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54.xml" ContentType="application/vnd.openxmlformats-officedocument.presentationml.tags+xml"/>
  <Override PartName="/ppt/notesSlides/notesSlide64.xml" ContentType="application/vnd.openxmlformats-officedocument.presentationml.notesSlide+xml"/>
  <Override PartName="/ppt/tags/tag55.xml" ContentType="application/vnd.openxmlformats-officedocument.presentationml.tags+xml"/>
  <Override PartName="/ppt/notesSlides/notesSlide65.xml" ContentType="application/vnd.openxmlformats-officedocument.presentationml.notesSlide+xml"/>
  <Override PartName="/ppt/tags/tag56.xml" ContentType="application/vnd.openxmlformats-officedocument.presentationml.tags+xml"/>
  <Override PartName="/ppt/notesSlides/notesSlide66.xml" ContentType="application/vnd.openxmlformats-officedocument.presentationml.notesSlide+xml"/>
  <Override PartName="/ppt/tags/tag57.xml" ContentType="application/vnd.openxmlformats-officedocument.presentationml.tags+xml"/>
  <Override PartName="/ppt/notesSlides/notesSlide67.xml" ContentType="application/vnd.openxmlformats-officedocument.presentationml.notesSlide+xml"/>
  <Override PartName="/ppt/tags/tag58.xml" ContentType="application/vnd.openxmlformats-officedocument.presentationml.tags+xml"/>
  <Override PartName="/ppt/notesSlides/notesSlide68.xml" ContentType="application/vnd.openxmlformats-officedocument.presentationml.notesSlide+xml"/>
  <Override PartName="/ppt/tags/tag59.xml" ContentType="application/vnd.openxmlformats-officedocument.presentationml.tags+xml"/>
  <Override PartName="/ppt/notesSlides/notesSlide69.xml" ContentType="application/vnd.openxmlformats-officedocument.presentationml.notesSlide+xml"/>
  <Override PartName="/ppt/tags/tag60.xml" ContentType="application/vnd.openxmlformats-officedocument.presentationml.tags+xml"/>
  <Override PartName="/ppt/notesSlides/notesSlide70.xml" ContentType="application/vnd.openxmlformats-officedocument.presentationml.notesSlide+xml"/>
  <Override PartName="/ppt/tags/tag61.xml" ContentType="application/vnd.openxmlformats-officedocument.presentationml.tags+xml"/>
  <Override PartName="/ppt/notesSlides/notesSlide71.xml" ContentType="application/vnd.openxmlformats-officedocument.presentationml.notesSlide+xml"/>
  <Override PartName="/ppt/tags/tag62.xml" ContentType="application/vnd.openxmlformats-officedocument.presentationml.tags+xml"/>
  <Override PartName="/ppt/notesSlides/notesSlide72.xml" ContentType="application/vnd.openxmlformats-officedocument.presentationml.notesSlide+xml"/>
  <Override PartName="/ppt/tags/tag63.xml" ContentType="application/vnd.openxmlformats-officedocument.presentationml.tags+xml"/>
  <Override PartName="/ppt/notesSlides/notesSlide73.xml" ContentType="application/vnd.openxmlformats-officedocument.presentationml.notesSlide+xml"/>
  <Override PartName="/ppt/tags/tag64.xml" ContentType="application/vnd.openxmlformats-officedocument.presentationml.tags+xml"/>
  <Override PartName="/ppt/notesSlides/notesSlide74.xml" ContentType="application/vnd.openxmlformats-officedocument.presentationml.notesSlide+xml"/>
  <Override PartName="/ppt/tags/tag65.xml" ContentType="application/vnd.openxmlformats-officedocument.presentationml.tags+xml"/>
  <Override PartName="/ppt/notesSlides/notesSlide75.xml" ContentType="application/vnd.openxmlformats-officedocument.presentationml.notesSlide+xml"/>
  <Override PartName="/ppt/tags/tag66.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67.xml" ContentType="application/vnd.openxmlformats-officedocument.presentationml.tags+xml"/>
  <Override PartName="/ppt/notesSlides/notesSlide79.xml" ContentType="application/vnd.openxmlformats-officedocument.presentationml.notesSlide+xml"/>
  <Override PartName="/ppt/tags/tag68.xml" ContentType="application/vnd.openxmlformats-officedocument.presentationml.tags+xml"/>
  <Override PartName="/ppt/notesSlides/notesSlide80.xml" ContentType="application/vnd.openxmlformats-officedocument.presentationml.notesSlide+xml"/>
  <Override PartName="/ppt/tags/tag69.xml" ContentType="application/vnd.openxmlformats-officedocument.presentationml.tags+xml"/>
  <Override PartName="/ppt/notesSlides/notesSlide81.xml" ContentType="application/vnd.openxmlformats-officedocument.presentationml.notesSlide+xml"/>
  <Override PartName="/ppt/tags/tag70.xml" ContentType="application/vnd.openxmlformats-officedocument.presentationml.tags+xml"/>
  <Override PartName="/ppt/notesSlides/notesSlide82.xml" ContentType="application/vnd.openxmlformats-officedocument.presentationml.notesSlide+xml"/>
  <Override PartName="/ppt/tags/tag71.xml" ContentType="application/vnd.openxmlformats-officedocument.presentationml.tags+xml"/>
  <Override PartName="/ppt/notesSlides/notesSlide83.xml" ContentType="application/vnd.openxmlformats-officedocument.presentationml.notesSlide+xml"/>
  <Override PartName="/ppt/tags/tag72.xml" ContentType="application/vnd.openxmlformats-officedocument.presentationml.tags+xml"/>
  <Override PartName="/ppt/notesSlides/notesSlide84.xml" ContentType="application/vnd.openxmlformats-officedocument.presentationml.notesSlide+xml"/>
  <Override PartName="/ppt/tags/tag73.xml" ContentType="application/vnd.openxmlformats-officedocument.presentationml.tags+xml"/>
  <Override PartName="/ppt/notesSlides/notesSlide85.xml" ContentType="application/vnd.openxmlformats-officedocument.presentationml.notesSlide+xml"/>
  <Override PartName="/ppt/tags/tag74.xml" ContentType="application/vnd.openxmlformats-officedocument.presentationml.tags+xml"/>
  <Override PartName="/ppt/notesSlides/notesSlide86.xml" ContentType="application/vnd.openxmlformats-officedocument.presentationml.notesSlide+xml"/>
  <Override PartName="/ppt/tags/tag75.xml" ContentType="application/vnd.openxmlformats-officedocument.presentationml.tags+xml"/>
  <Override PartName="/ppt/notesSlides/notesSlide87.xml" ContentType="application/vnd.openxmlformats-officedocument.presentationml.notesSlide+xml"/>
  <Override PartName="/ppt/tags/tag76.xml" ContentType="application/vnd.openxmlformats-officedocument.presentationml.tags+xml"/>
  <Override PartName="/ppt/notesSlides/notesSlide88.xml" ContentType="application/vnd.openxmlformats-officedocument.presentationml.notesSlide+xml"/>
  <Override PartName="/ppt/tags/tag77.xml" ContentType="application/vnd.openxmlformats-officedocument.presentationml.tags+xml"/>
  <Override PartName="/ppt/notesSlides/notesSlide89.xml" ContentType="application/vnd.openxmlformats-officedocument.presentationml.notesSlide+xml"/>
  <Override PartName="/ppt/tags/tag78.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ink/ink1.xml" ContentType="application/inkml+xml"/>
  <Override PartName="/ppt/ink/ink2.xml" ContentType="application/inkml+xml"/>
  <Override PartName="/ppt/tags/tag79.xml" ContentType="application/vnd.openxmlformats-officedocument.presentationml.tags+xml"/>
  <Override PartName="/ppt/notesSlides/notesSlide93.xml" ContentType="application/vnd.openxmlformats-officedocument.presentationml.notesSlide+xml"/>
  <Override PartName="/ppt/tags/tag80.xml" ContentType="application/vnd.openxmlformats-officedocument.presentationml.tags+xml"/>
  <Override PartName="/ppt/notesSlides/notesSlide94.xml" ContentType="application/vnd.openxmlformats-officedocument.presentationml.notesSlide+xml"/>
  <Override PartName="/ppt/tags/tag81.xml" ContentType="application/vnd.openxmlformats-officedocument.presentationml.tags+xml"/>
  <Override PartName="/ppt/notesSlides/notesSlide95.xml" ContentType="application/vnd.openxmlformats-officedocument.presentationml.notesSlide+xml"/>
  <Override PartName="/ppt/tags/tag82.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83.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84.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85.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86.xml" ContentType="application/vnd.openxmlformats-officedocument.presentationml.tags+xml"/>
  <Override PartName="/ppt/notesSlides/notesSlide110.xml" ContentType="application/vnd.openxmlformats-officedocument.presentationml.notesSlide+xml"/>
  <Override PartName="/ppt/tags/tag87.xml" ContentType="application/vnd.openxmlformats-officedocument.presentationml.tags+xml"/>
  <Override PartName="/ppt/notesSlides/notesSlide111.xml" ContentType="application/vnd.openxmlformats-officedocument.presentationml.notesSlide+xml"/>
  <Override PartName="/ppt/tags/tag88.xml" ContentType="application/vnd.openxmlformats-officedocument.presentationml.tags+xml"/>
  <Override PartName="/ppt/notesSlides/notesSlide112.xml" ContentType="application/vnd.openxmlformats-officedocument.presentationml.notesSlide+xml"/>
  <Override PartName="/ppt/tags/tag89.xml" ContentType="application/vnd.openxmlformats-officedocument.presentationml.tags+xml"/>
  <Override PartName="/ppt/notesSlides/notesSlide113.xml" ContentType="application/vnd.openxmlformats-officedocument.presentationml.notesSlide+xml"/>
  <Override PartName="/ppt/tags/tag90.xml" ContentType="application/vnd.openxmlformats-officedocument.presentationml.tags+xml"/>
  <Override PartName="/ppt/notesSlides/notesSlide114.xml" ContentType="application/vnd.openxmlformats-officedocument.presentationml.notesSlide+xml"/>
  <Override PartName="/ppt/tags/tag91.xml" ContentType="application/vnd.openxmlformats-officedocument.presentationml.tags+xml"/>
  <Override PartName="/ppt/notesSlides/notesSlide1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92.xml" ContentType="application/vnd.openxmlformats-officedocument.presentationml.tags+xml"/>
  <Override PartName="/ppt/notesSlides/notesSlide116.xml" ContentType="application/vnd.openxmlformats-officedocument.presentationml.notesSlide+xml"/>
  <Override PartName="/ppt/tags/tag93.xml" ContentType="application/vnd.openxmlformats-officedocument.presentationml.tags+xml"/>
  <Override PartName="/ppt/notesSlides/notesSlide117.xml" ContentType="application/vnd.openxmlformats-officedocument.presentationml.notesSlide+xml"/>
  <Override PartName="/ppt/tags/tag94.xml" ContentType="application/vnd.openxmlformats-officedocument.presentationml.tag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6" r:id="rId1"/>
  </p:sldMasterIdLst>
  <p:notesMasterIdLst>
    <p:notesMasterId r:id="rId724"/>
  </p:notesMasterIdLst>
  <p:handoutMasterIdLst>
    <p:handoutMasterId r:id="rId725"/>
  </p:handoutMasterIdLst>
  <p:sldIdLst>
    <p:sldId id="3283" r:id="rId2"/>
    <p:sldId id="2345" r:id="rId3"/>
    <p:sldId id="2454" r:id="rId4"/>
    <p:sldId id="1916" r:id="rId5"/>
    <p:sldId id="1731" r:id="rId6"/>
    <p:sldId id="2085" r:id="rId7"/>
    <p:sldId id="2548" r:id="rId8"/>
    <p:sldId id="2034" r:id="rId9"/>
    <p:sldId id="2031" r:id="rId10"/>
    <p:sldId id="2103" r:id="rId11"/>
    <p:sldId id="2104" r:id="rId12"/>
    <p:sldId id="2135" r:id="rId13"/>
    <p:sldId id="2106" r:id="rId14"/>
    <p:sldId id="2138" r:id="rId15"/>
    <p:sldId id="824" r:id="rId16"/>
    <p:sldId id="2351" r:id="rId17"/>
    <p:sldId id="2086" r:id="rId18"/>
    <p:sldId id="2087" r:id="rId19"/>
    <p:sldId id="2088" r:id="rId20"/>
    <p:sldId id="2091" r:id="rId21"/>
    <p:sldId id="2909" r:id="rId22"/>
    <p:sldId id="4629" r:id="rId23"/>
    <p:sldId id="2109" r:id="rId24"/>
    <p:sldId id="5871" r:id="rId25"/>
    <p:sldId id="2093" r:id="rId26"/>
    <p:sldId id="2111" r:id="rId27"/>
    <p:sldId id="945" r:id="rId28"/>
    <p:sldId id="846" r:id="rId29"/>
    <p:sldId id="946" r:id="rId30"/>
    <p:sldId id="845" r:id="rId31"/>
    <p:sldId id="2353" r:id="rId32"/>
    <p:sldId id="2354" r:id="rId33"/>
    <p:sldId id="2355" r:id="rId34"/>
    <p:sldId id="2910" r:id="rId35"/>
    <p:sldId id="2912" r:id="rId36"/>
    <p:sldId id="2357" r:id="rId37"/>
    <p:sldId id="2363" r:id="rId38"/>
    <p:sldId id="2911" r:id="rId39"/>
    <p:sldId id="2375" r:id="rId40"/>
    <p:sldId id="4628" r:id="rId41"/>
    <p:sldId id="4627" r:id="rId42"/>
    <p:sldId id="902" r:id="rId43"/>
    <p:sldId id="2022" r:id="rId44"/>
    <p:sldId id="5870" r:id="rId45"/>
    <p:sldId id="5869" r:id="rId46"/>
    <p:sldId id="2062" r:id="rId47"/>
    <p:sldId id="2112" r:id="rId48"/>
    <p:sldId id="2113" r:id="rId49"/>
    <p:sldId id="2032" r:id="rId50"/>
    <p:sldId id="2036" r:id="rId51"/>
    <p:sldId id="2080" r:id="rId52"/>
    <p:sldId id="2081" r:id="rId53"/>
    <p:sldId id="2082" r:id="rId54"/>
    <p:sldId id="2914" r:id="rId55"/>
    <p:sldId id="2038" r:id="rId56"/>
    <p:sldId id="2049" r:id="rId57"/>
    <p:sldId id="2026" r:id="rId58"/>
    <p:sldId id="2039" r:id="rId59"/>
    <p:sldId id="2096" r:id="rId60"/>
    <p:sldId id="2139" r:id="rId61"/>
    <p:sldId id="949" r:id="rId62"/>
    <p:sldId id="2347" r:id="rId63"/>
    <p:sldId id="2041" r:id="rId64"/>
    <p:sldId id="2114" r:id="rId65"/>
    <p:sldId id="2050" r:id="rId66"/>
    <p:sldId id="2051" r:id="rId67"/>
    <p:sldId id="2052" r:id="rId68"/>
    <p:sldId id="2053" r:id="rId69"/>
    <p:sldId id="2141" r:id="rId70"/>
    <p:sldId id="2350" r:id="rId71"/>
    <p:sldId id="2043" r:id="rId72"/>
    <p:sldId id="2044" r:id="rId73"/>
    <p:sldId id="2119" r:id="rId74"/>
    <p:sldId id="2140" r:id="rId75"/>
    <p:sldId id="2349" r:id="rId76"/>
    <p:sldId id="2045" r:id="rId77"/>
    <p:sldId id="2046" r:id="rId78"/>
    <p:sldId id="2055" r:id="rId79"/>
    <p:sldId id="2118" r:id="rId80"/>
    <p:sldId id="2348" r:id="rId81"/>
    <p:sldId id="2876" r:id="rId82"/>
    <p:sldId id="2173" r:id="rId83"/>
    <p:sldId id="2922" r:id="rId84"/>
    <p:sldId id="2002" r:id="rId85"/>
    <p:sldId id="2934" r:id="rId86"/>
    <p:sldId id="2083" r:id="rId87"/>
    <p:sldId id="2009" r:id="rId88"/>
    <p:sldId id="1911" r:id="rId89"/>
    <p:sldId id="2047" r:id="rId90"/>
    <p:sldId id="2008" r:id="rId91"/>
    <p:sldId id="2048" r:id="rId92"/>
    <p:sldId id="2075" r:id="rId93"/>
    <p:sldId id="2115" r:id="rId94"/>
    <p:sldId id="2068" r:id="rId95"/>
    <p:sldId id="832" r:id="rId96"/>
    <p:sldId id="921" r:id="rId97"/>
    <p:sldId id="2852" r:id="rId98"/>
    <p:sldId id="2070" r:id="rId99"/>
    <p:sldId id="2120" r:id="rId100"/>
    <p:sldId id="1998" r:id="rId101"/>
    <p:sldId id="1999" r:id="rId102"/>
    <p:sldId id="2121" r:id="rId103"/>
    <p:sldId id="2122" r:id="rId104"/>
    <p:sldId id="2124" r:id="rId105"/>
    <p:sldId id="2125" r:id="rId106"/>
    <p:sldId id="1994" r:id="rId107"/>
    <p:sldId id="2097" r:id="rId108"/>
    <p:sldId id="2098" r:id="rId109"/>
    <p:sldId id="1975" r:id="rId110"/>
    <p:sldId id="1964" r:id="rId111"/>
    <p:sldId id="1976" r:id="rId112"/>
    <p:sldId id="2550" r:id="rId113"/>
    <p:sldId id="2182" r:id="rId114"/>
    <p:sldId id="2915" r:id="rId115"/>
    <p:sldId id="2936" r:id="rId116"/>
    <p:sldId id="1925" r:id="rId117"/>
    <p:sldId id="1930" r:id="rId118"/>
    <p:sldId id="1938" r:id="rId119"/>
    <p:sldId id="2551" r:id="rId120"/>
    <p:sldId id="2634" r:id="rId121"/>
    <p:sldId id="4639" r:id="rId122"/>
    <p:sldId id="4638" r:id="rId123"/>
    <p:sldId id="1828" r:id="rId124"/>
    <p:sldId id="4637" r:id="rId125"/>
    <p:sldId id="1830" r:id="rId126"/>
    <p:sldId id="2553" r:id="rId127"/>
    <p:sldId id="1834" r:id="rId128"/>
    <p:sldId id="1836" r:id="rId129"/>
    <p:sldId id="1839" r:id="rId130"/>
    <p:sldId id="1843" r:id="rId131"/>
    <p:sldId id="1854" r:id="rId132"/>
    <p:sldId id="1845" r:id="rId133"/>
    <p:sldId id="1847" r:id="rId134"/>
    <p:sldId id="1859" r:id="rId135"/>
    <p:sldId id="1869" r:id="rId136"/>
    <p:sldId id="1870" r:id="rId137"/>
    <p:sldId id="1853" r:id="rId138"/>
    <p:sldId id="2555" r:id="rId139"/>
    <p:sldId id="2851" r:id="rId140"/>
    <p:sldId id="2556" r:id="rId141"/>
    <p:sldId id="2931" r:id="rId142"/>
    <p:sldId id="1873" r:id="rId143"/>
    <p:sldId id="1874" r:id="rId144"/>
    <p:sldId id="1875" r:id="rId145"/>
    <p:sldId id="1877" r:id="rId146"/>
    <p:sldId id="1878" r:id="rId147"/>
    <p:sldId id="1879" r:id="rId148"/>
    <p:sldId id="1880" r:id="rId149"/>
    <p:sldId id="1881" r:id="rId150"/>
    <p:sldId id="1882" r:id="rId151"/>
    <p:sldId id="2177" r:id="rId152"/>
    <p:sldId id="1885" r:id="rId153"/>
    <p:sldId id="2150" r:id="rId154"/>
    <p:sldId id="1886" r:id="rId155"/>
    <p:sldId id="1887" r:id="rId156"/>
    <p:sldId id="2183" r:id="rId157"/>
    <p:sldId id="2184" r:id="rId158"/>
    <p:sldId id="2108" r:id="rId159"/>
    <p:sldId id="1952" r:id="rId160"/>
    <p:sldId id="2557" r:id="rId161"/>
    <p:sldId id="2194" r:id="rId162"/>
    <p:sldId id="2558" r:id="rId163"/>
    <p:sldId id="2185" r:id="rId164"/>
    <p:sldId id="2195" r:id="rId165"/>
    <p:sldId id="2199" r:id="rId166"/>
    <p:sldId id="2559" r:id="rId167"/>
    <p:sldId id="2078" r:id="rId168"/>
    <p:sldId id="2201" r:id="rId169"/>
    <p:sldId id="2186" r:id="rId170"/>
    <p:sldId id="2918" r:id="rId171"/>
    <p:sldId id="2563" r:id="rId172"/>
    <p:sldId id="2925" r:id="rId173"/>
    <p:sldId id="2564" r:id="rId174"/>
    <p:sldId id="2891" r:id="rId175"/>
    <p:sldId id="2892" r:id="rId176"/>
    <p:sldId id="2893" r:id="rId177"/>
    <p:sldId id="2894" r:id="rId178"/>
    <p:sldId id="2895" r:id="rId179"/>
    <p:sldId id="2896" r:id="rId180"/>
    <p:sldId id="2898" r:id="rId181"/>
    <p:sldId id="2560" r:id="rId182"/>
    <p:sldId id="2561" r:id="rId183"/>
    <p:sldId id="2071" r:id="rId184"/>
    <p:sldId id="2562" r:id="rId185"/>
    <p:sldId id="2902" r:id="rId186"/>
    <p:sldId id="2903" r:id="rId187"/>
    <p:sldId id="2904" r:id="rId188"/>
    <p:sldId id="2149" r:id="rId189"/>
    <p:sldId id="1973" r:id="rId190"/>
    <p:sldId id="1959" r:id="rId191"/>
    <p:sldId id="1972" r:id="rId192"/>
    <p:sldId id="2152" r:id="rId193"/>
    <p:sldId id="2151" r:id="rId194"/>
    <p:sldId id="2153" r:id="rId195"/>
    <p:sldId id="2154" r:id="rId196"/>
    <p:sldId id="2155" r:id="rId197"/>
    <p:sldId id="2156" r:id="rId198"/>
    <p:sldId id="2157" r:id="rId199"/>
    <p:sldId id="2158" r:id="rId200"/>
    <p:sldId id="1980" r:id="rId201"/>
    <p:sldId id="2932" r:id="rId202"/>
    <p:sldId id="2916" r:id="rId203"/>
    <p:sldId id="2565" r:id="rId204"/>
    <p:sldId id="2084" r:id="rId205"/>
    <p:sldId id="1983" r:id="rId206"/>
    <p:sldId id="1984" r:id="rId207"/>
    <p:sldId id="2709" r:id="rId208"/>
    <p:sldId id="2566" r:id="rId209"/>
    <p:sldId id="2129" r:id="rId210"/>
    <p:sldId id="2130" r:id="rId211"/>
    <p:sldId id="1985" r:id="rId212"/>
    <p:sldId id="2567" r:id="rId213"/>
    <p:sldId id="2017" r:id="rId214"/>
    <p:sldId id="2193" r:id="rId215"/>
    <p:sldId id="2016" r:id="rId216"/>
    <p:sldId id="2160" r:id="rId217"/>
    <p:sldId id="2568" r:id="rId218"/>
    <p:sldId id="2189" r:id="rId219"/>
    <p:sldId id="2907" r:id="rId220"/>
    <p:sldId id="2192" r:id="rId221"/>
    <p:sldId id="2569" r:id="rId222"/>
    <p:sldId id="2570" r:id="rId223"/>
    <p:sldId id="2092" r:id="rId224"/>
    <p:sldId id="2571" r:id="rId225"/>
    <p:sldId id="2196" r:id="rId226"/>
    <p:sldId id="2572" r:id="rId227"/>
    <p:sldId id="2573" r:id="rId228"/>
    <p:sldId id="2010" r:id="rId229"/>
    <p:sldId id="2013" r:id="rId230"/>
    <p:sldId id="2011" r:id="rId231"/>
    <p:sldId id="1988" r:id="rId232"/>
    <p:sldId id="2574" r:id="rId233"/>
    <p:sldId id="2144" r:id="rId234"/>
    <p:sldId id="2917" r:id="rId235"/>
    <p:sldId id="1989" r:id="rId236"/>
    <p:sldId id="2575" r:id="rId237"/>
    <p:sldId id="2576" r:id="rId238"/>
    <p:sldId id="2072" r:id="rId239"/>
    <p:sldId id="1991" r:id="rId240"/>
    <p:sldId id="2900" r:id="rId241"/>
    <p:sldId id="2937" r:id="rId242"/>
    <p:sldId id="2166" r:id="rId243"/>
    <p:sldId id="2167" r:id="rId244"/>
    <p:sldId id="2168" r:id="rId245"/>
    <p:sldId id="2169" r:id="rId246"/>
    <p:sldId id="2090" r:id="rId247"/>
    <p:sldId id="2577" r:id="rId248"/>
    <p:sldId id="1993" r:id="rId249"/>
    <p:sldId id="2578" r:id="rId250"/>
    <p:sldId id="2181" r:id="rId251"/>
    <p:sldId id="2073" r:id="rId252"/>
    <p:sldId id="2920" r:id="rId253"/>
    <p:sldId id="1997" r:id="rId254"/>
    <p:sldId id="2579" r:id="rId255"/>
    <p:sldId id="2000" r:id="rId256"/>
    <p:sldId id="2162" r:id="rId257"/>
    <p:sldId id="2921" r:id="rId258"/>
    <p:sldId id="2001" r:id="rId259"/>
    <p:sldId id="2580" r:id="rId260"/>
    <p:sldId id="2003" r:id="rId261"/>
    <p:sldId id="2004" r:id="rId262"/>
    <p:sldId id="2005" r:id="rId263"/>
    <p:sldId id="2006" r:id="rId264"/>
    <p:sldId id="2074" r:id="rId265"/>
    <p:sldId id="2018" r:id="rId266"/>
    <p:sldId id="2132" r:id="rId267"/>
    <p:sldId id="2020" r:id="rId268"/>
    <p:sldId id="2021" r:id="rId269"/>
    <p:sldId id="2581" r:id="rId270"/>
    <p:sldId id="2023" r:id="rId271"/>
    <p:sldId id="2024" r:id="rId272"/>
    <p:sldId id="2025" r:id="rId273"/>
    <p:sldId id="2582" r:id="rId274"/>
    <p:sldId id="2165" r:id="rId275"/>
    <p:sldId id="2583" r:id="rId276"/>
    <p:sldId id="2030" r:id="rId277"/>
    <p:sldId id="2029" r:id="rId278"/>
    <p:sldId id="2584" r:id="rId279"/>
    <p:sldId id="2585" r:id="rId280"/>
    <p:sldId id="2170" r:id="rId281"/>
    <p:sldId id="2033" r:id="rId282"/>
    <p:sldId id="2586" r:id="rId283"/>
    <p:sldId id="2035" r:id="rId284"/>
    <p:sldId id="2176" r:id="rId285"/>
    <p:sldId id="2587" r:id="rId286"/>
    <p:sldId id="2171" r:id="rId287"/>
    <p:sldId id="2588" r:id="rId288"/>
    <p:sldId id="2589" r:id="rId289"/>
    <p:sldId id="2040" r:id="rId290"/>
    <p:sldId id="2590" r:id="rId291"/>
    <p:sldId id="2172" r:id="rId292"/>
    <p:sldId id="2591" r:id="rId293"/>
    <p:sldId id="2592" r:id="rId294"/>
    <p:sldId id="2593" r:id="rId295"/>
    <p:sldId id="2594" r:id="rId296"/>
    <p:sldId id="2595" r:id="rId297"/>
    <p:sldId id="2596" r:id="rId298"/>
    <p:sldId id="2597" r:id="rId299"/>
    <p:sldId id="2598" r:id="rId300"/>
    <p:sldId id="2599" r:id="rId301"/>
    <p:sldId id="2179" r:id="rId302"/>
    <p:sldId id="2190" r:id="rId303"/>
    <p:sldId id="2180" r:id="rId304"/>
    <p:sldId id="2191" r:id="rId305"/>
    <p:sldId id="2137" r:id="rId306"/>
    <p:sldId id="2174" r:id="rId307"/>
    <p:sldId id="2099" r:id="rId308"/>
    <p:sldId id="2853" r:id="rId309"/>
    <p:sldId id="2854" r:id="rId310"/>
    <p:sldId id="2855" r:id="rId311"/>
    <p:sldId id="2856" r:id="rId312"/>
    <p:sldId id="2857" r:id="rId313"/>
    <p:sldId id="2858" r:id="rId314"/>
    <p:sldId id="2874" r:id="rId315"/>
    <p:sldId id="2859" r:id="rId316"/>
    <p:sldId id="2860" r:id="rId317"/>
    <p:sldId id="2872" r:id="rId318"/>
    <p:sldId id="2871" r:id="rId319"/>
    <p:sldId id="2875" r:id="rId320"/>
    <p:sldId id="2069" r:id="rId321"/>
    <p:sldId id="2175" r:id="rId322"/>
    <p:sldId id="2890" r:id="rId323"/>
    <p:sldId id="2879" r:id="rId324"/>
    <p:sldId id="2877" r:id="rId325"/>
    <p:sldId id="2878" r:id="rId326"/>
    <p:sldId id="2880" r:id="rId327"/>
    <p:sldId id="2881" r:id="rId328"/>
    <p:sldId id="2882" r:id="rId329"/>
    <p:sldId id="2883" r:id="rId330"/>
    <p:sldId id="1850" r:id="rId331"/>
    <p:sldId id="1939" r:id="rId332"/>
    <p:sldId id="2600" r:id="rId333"/>
    <p:sldId id="1856" r:id="rId334"/>
    <p:sldId id="2639" r:id="rId335"/>
    <p:sldId id="2601" r:id="rId336"/>
    <p:sldId id="1857" r:id="rId337"/>
    <p:sldId id="1858" r:id="rId338"/>
    <p:sldId id="1932" r:id="rId339"/>
    <p:sldId id="1954" r:id="rId340"/>
    <p:sldId id="1955" r:id="rId341"/>
    <p:sldId id="1956" r:id="rId342"/>
    <p:sldId id="1957" r:id="rId343"/>
    <p:sldId id="2602" r:id="rId344"/>
    <p:sldId id="1933" r:id="rId345"/>
    <p:sldId id="1992" r:id="rId346"/>
    <p:sldId id="1942" r:id="rId347"/>
    <p:sldId id="1978" r:id="rId348"/>
    <p:sldId id="1860" r:id="rId349"/>
    <p:sldId id="1861" r:id="rId350"/>
    <p:sldId id="1862" r:id="rId351"/>
    <p:sldId id="1936" r:id="rId352"/>
    <p:sldId id="1958" r:id="rId353"/>
    <p:sldId id="2603" r:id="rId354"/>
    <p:sldId id="2849" r:id="rId355"/>
    <p:sldId id="2850" r:id="rId356"/>
    <p:sldId id="2924" r:id="rId357"/>
    <p:sldId id="2923" r:id="rId358"/>
    <p:sldId id="1979" r:id="rId359"/>
    <p:sldId id="2604" r:id="rId360"/>
    <p:sldId id="1981" r:id="rId361"/>
    <p:sldId id="2605" r:id="rId362"/>
    <p:sldId id="2606" r:id="rId363"/>
    <p:sldId id="2607" r:id="rId364"/>
    <p:sldId id="2608" r:id="rId365"/>
    <p:sldId id="2609" r:id="rId366"/>
    <p:sldId id="1995" r:id="rId367"/>
    <p:sldId id="1913" r:id="rId368"/>
    <p:sldId id="2610" r:id="rId369"/>
    <p:sldId id="2611" r:id="rId370"/>
    <p:sldId id="1883" r:id="rId371"/>
    <p:sldId id="1926" r:id="rId372"/>
    <p:sldId id="2612" r:id="rId373"/>
    <p:sldId id="1969" r:id="rId374"/>
    <p:sldId id="2613" r:id="rId375"/>
    <p:sldId id="1960" r:id="rId376"/>
    <p:sldId id="2614" r:id="rId377"/>
    <p:sldId id="2615" r:id="rId378"/>
    <p:sldId id="1929" r:id="rId379"/>
    <p:sldId id="1884" r:id="rId380"/>
    <p:sldId id="1920" r:id="rId381"/>
    <p:sldId id="1921" r:id="rId382"/>
    <p:sldId id="1922" r:id="rId383"/>
    <p:sldId id="2616" r:id="rId384"/>
    <p:sldId id="1961" r:id="rId385"/>
    <p:sldId id="1970" r:id="rId386"/>
    <p:sldId id="1962" r:id="rId387"/>
    <p:sldId id="1963" r:id="rId388"/>
    <p:sldId id="5872" r:id="rId389"/>
    <p:sldId id="2901" r:id="rId390"/>
    <p:sldId id="2617" r:id="rId391"/>
    <p:sldId id="1990" r:id="rId392"/>
    <p:sldId id="1923" r:id="rId393"/>
    <p:sldId id="1996" r:id="rId394"/>
    <p:sldId id="1987" r:id="rId395"/>
    <p:sldId id="1977" r:id="rId396"/>
    <p:sldId id="1941" r:id="rId397"/>
    <p:sldId id="2640" r:id="rId398"/>
    <p:sldId id="2618" r:id="rId399"/>
    <p:sldId id="2884" r:id="rId400"/>
    <p:sldId id="1888" r:id="rId401"/>
    <p:sldId id="1889" r:id="rId402"/>
    <p:sldId id="1890" r:id="rId403"/>
    <p:sldId id="1891" r:id="rId404"/>
    <p:sldId id="1892" r:id="rId405"/>
    <p:sldId id="1893" r:id="rId406"/>
    <p:sldId id="1894" r:id="rId407"/>
    <p:sldId id="1895" r:id="rId408"/>
    <p:sldId id="1896" r:id="rId409"/>
    <p:sldId id="2619" r:id="rId410"/>
    <p:sldId id="1943" r:id="rId411"/>
    <p:sldId id="1914" r:id="rId412"/>
    <p:sldId id="1900" r:id="rId413"/>
    <p:sldId id="1901" r:id="rId414"/>
    <p:sldId id="1917" r:id="rId415"/>
    <p:sldId id="1903" r:id="rId416"/>
    <p:sldId id="1918" r:id="rId417"/>
    <p:sldId id="1905" r:id="rId418"/>
    <p:sldId id="1906" r:id="rId419"/>
    <p:sldId id="1907" r:id="rId420"/>
    <p:sldId id="2620" r:id="rId421"/>
    <p:sldId id="1966" r:id="rId422"/>
    <p:sldId id="1967" r:id="rId423"/>
    <p:sldId id="1944" r:id="rId424"/>
    <p:sldId id="1945" r:id="rId425"/>
    <p:sldId id="1946" r:id="rId426"/>
    <p:sldId id="1947" r:id="rId427"/>
    <p:sldId id="1948" r:id="rId428"/>
    <p:sldId id="1949" r:id="rId429"/>
    <p:sldId id="1950" r:id="rId430"/>
    <p:sldId id="1951" r:id="rId431"/>
    <p:sldId id="2621" r:id="rId432"/>
    <p:sldId id="1953" r:id="rId433"/>
    <p:sldId id="1866" r:id="rId434"/>
    <p:sldId id="2624" r:id="rId435"/>
    <p:sldId id="2889" r:id="rId436"/>
    <p:sldId id="2629" r:id="rId437"/>
    <p:sldId id="2630" r:id="rId438"/>
    <p:sldId id="2653" r:id="rId439"/>
    <p:sldId id="2654" r:id="rId440"/>
    <p:sldId id="2655" r:id="rId441"/>
    <p:sldId id="2656" r:id="rId442"/>
    <p:sldId id="2657" r:id="rId443"/>
    <p:sldId id="2658" r:id="rId444"/>
    <p:sldId id="2659" r:id="rId445"/>
    <p:sldId id="2660" r:id="rId446"/>
    <p:sldId id="1863" r:id="rId447"/>
    <p:sldId id="1864" r:id="rId448"/>
    <p:sldId id="1865" r:id="rId449"/>
    <p:sldId id="2661" r:id="rId450"/>
    <p:sldId id="1867" r:id="rId451"/>
    <p:sldId id="1868" r:id="rId452"/>
    <p:sldId id="2662" r:id="rId453"/>
    <p:sldId id="2663" r:id="rId454"/>
    <p:sldId id="1871" r:id="rId455"/>
    <p:sldId id="1872" r:id="rId456"/>
    <p:sldId id="2664" r:id="rId457"/>
    <p:sldId id="2665" r:id="rId458"/>
    <p:sldId id="2666" r:id="rId459"/>
    <p:sldId id="1777" r:id="rId460"/>
    <p:sldId id="1778" r:id="rId461"/>
    <p:sldId id="1779" r:id="rId462"/>
    <p:sldId id="1780" r:id="rId463"/>
    <p:sldId id="1781" r:id="rId464"/>
    <p:sldId id="1782" r:id="rId465"/>
    <p:sldId id="2667" r:id="rId466"/>
    <p:sldId id="1784" r:id="rId467"/>
    <p:sldId id="2668" r:id="rId468"/>
    <p:sldId id="2669" r:id="rId469"/>
    <p:sldId id="2670" r:id="rId470"/>
    <p:sldId id="1908" r:id="rId471"/>
    <p:sldId id="2671" r:id="rId472"/>
    <p:sldId id="1817" r:id="rId473"/>
    <p:sldId id="2672" r:id="rId474"/>
    <p:sldId id="2673" r:id="rId475"/>
    <p:sldId id="2674" r:id="rId476"/>
    <p:sldId id="2675" r:id="rId477"/>
    <p:sldId id="2676" r:id="rId478"/>
    <p:sldId id="2677" r:id="rId479"/>
    <p:sldId id="1793" r:id="rId480"/>
    <p:sldId id="2678" r:id="rId481"/>
    <p:sldId id="2679" r:id="rId482"/>
    <p:sldId id="2680" r:id="rId483"/>
    <p:sldId id="2681" r:id="rId484"/>
    <p:sldId id="1897" r:id="rId485"/>
    <p:sldId id="1898" r:id="rId486"/>
    <p:sldId id="1899" r:id="rId487"/>
    <p:sldId id="2682" r:id="rId488"/>
    <p:sldId id="2683" r:id="rId489"/>
    <p:sldId id="2684" r:id="rId490"/>
    <p:sldId id="2685" r:id="rId491"/>
    <p:sldId id="2686" r:id="rId492"/>
    <p:sldId id="2687" r:id="rId493"/>
    <p:sldId id="2688" r:id="rId494"/>
    <p:sldId id="2689" r:id="rId495"/>
    <p:sldId id="2690" r:id="rId496"/>
    <p:sldId id="2691" r:id="rId497"/>
    <p:sldId id="2692" r:id="rId498"/>
    <p:sldId id="2693" r:id="rId499"/>
    <p:sldId id="2694" r:id="rId500"/>
    <p:sldId id="2695" r:id="rId501"/>
    <p:sldId id="1915" r:id="rId502"/>
    <p:sldId id="1910" r:id="rId503"/>
    <p:sldId id="1912" r:id="rId504"/>
    <p:sldId id="2696" r:id="rId505"/>
    <p:sldId id="1851" r:id="rId506"/>
    <p:sldId id="1852" r:id="rId507"/>
    <p:sldId id="2704" r:id="rId508"/>
    <p:sldId id="1904" r:id="rId509"/>
    <p:sldId id="2705" r:id="rId510"/>
    <p:sldId id="2706" r:id="rId511"/>
    <p:sldId id="2707" r:id="rId512"/>
    <p:sldId id="2631" r:id="rId513"/>
    <p:sldId id="1835" r:id="rId514"/>
    <p:sldId id="2711" r:id="rId515"/>
    <p:sldId id="1837" r:id="rId516"/>
    <p:sldId id="1838" r:id="rId517"/>
    <p:sldId id="2712" r:id="rId518"/>
    <p:sldId id="1840" r:id="rId519"/>
    <p:sldId id="1831" r:id="rId520"/>
    <p:sldId id="1841" r:id="rId521"/>
    <p:sldId id="1842" r:id="rId522"/>
    <p:sldId id="2713" r:id="rId523"/>
    <p:sldId id="1820" r:id="rId524"/>
    <p:sldId id="1844" r:id="rId525"/>
    <p:sldId id="2714" r:id="rId526"/>
    <p:sldId id="2715" r:id="rId527"/>
    <p:sldId id="2716" r:id="rId528"/>
    <p:sldId id="2717" r:id="rId529"/>
    <p:sldId id="2718" r:id="rId530"/>
    <p:sldId id="2719" r:id="rId531"/>
    <p:sldId id="2720" r:id="rId532"/>
    <p:sldId id="2721" r:id="rId533"/>
    <p:sldId id="1968" r:id="rId534"/>
    <p:sldId id="1965" r:id="rId535"/>
    <p:sldId id="2722" r:id="rId536"/>
    <p:sldId id="2723" r:id="rId537"/>
    <p:sldId id="2724" r:id="rId538"/>
    <p:sldId id="2725" r:id="rId539"/>
    <p:sldId id="2726" r:id="rId540"/>
    <p:sldId id="2727" r:id="rId541"/>
    <p:sldId id="2728" r:id="rId542"/>
    <p:sldId id="2729" r:id="rId543"/>
    <p:sldId id="2730" r:id="rId544"/>
    <p:sldId id="2731" r:id="rId545"/>
    <p:sldId id="2732" r:id="rId546"/>
    <p:sldId id="2733" r:id="rId547"/>
    <p:sldId id="2749" r:id="rId548"/>
    <p:sldId id="1902" r:id="rId549"/>
    <p:sldId id="2750" r:id="rId550"/>
    <p:sldId id="1919" r:id="rId551"/>
    <p:sldId id="2751" r:id="rId552"/>
    <p:sldId id="2752" r:id="rId553"/>
    <p:sldId id="2753" r:id="rId554"/>
    <p:sldId id="2754" r:id="rId555"/>
    <p:sldId id="1924" r:id="rId556"/>
    <p:sldId id="2755" r:id="rId557"/>
    <p:sldId id="1931" r:id="rId558"/>
    <p:sldId id="2756" r:id="rId559"/>
    <p:sldId id="2759" r:id="rId560"/>
    <p:sldId id="1940" r:id="rId561"/>
    <p:sldId id="2760" r:id="rId562"/>
    <p:sldId id="2761" r:id="rId563"/>
    <p:sldId id="2762" r:id="rId564"/>
    <p:sldId id="2763" r:id="rId565"/>
    <p:sldId id="2764" r:id="rId566"/>
    <p:sldId id="2765" r:id="rId567"/>
    <p:sldId id="2766" r:id="rId568"/>
    <p:sldId id="2632" r:id="rId569"/>
    <p:sldId id="2769" r:id="rId570"/>
    <p:sldId id="2770" r:id="rId571"/>
    <p:sldId id="2771" r:id="rId572"/>
    <p:sldId id="1827" r:id="rId573"/>
    <p:sldId id="1832" r:id="rId574"/>
    <p:sldId id="1833" r:id="rId575"/>
    <p:sldId id="2772" r:id="rId576"/>
    <p:sldId id="2773" r:id="rId577"/>
    <p:sldId id="2774" r:id="rId578"/>
    <p:sldId id="2775" r:id="rId579"/>
    <p:sldId id="2776" r:id="rId580"/>
    <p:sldId id="2777" r:id="rId581"/>
    <p:sldId id="2778" r:id="rId582"/>
    <p:sldId id="2779" r:id="rId583"/>
    <p:sldId id="2780" r:id="rId584"/>
    <p:sldId id="2781" r:id="rId585"/>
    <p:sldId id="2782" r:id="rId586"/>
    <p:sldId id="2783" r:id="rId587"/>
    <p:sldId id="2784" r:id="rId588"/>
    <p:sldId id="1846" r:id="rId589"/>
    <p:sldId id="2785" r:id="rId590"/>
    <p:sldId id="2786" r:id="rId591"/>
    <p:sldId id="1849" r:id="rId592"/>
    <p:sldId id="2787" r:id="rId593"/>
    <p:sldId id="2788" r:id="rId594"/>
    <p:sldId id="2789" r:id="rId595"/>
    <p:sldId id="2790" r:id="rId596"/>
    <p:sldId id="2791" r:id="rId597"/>
    <p:sldId id="2792" r:id="rId598"/>
    <p:sldId id="2793" r:id="rId599"/>
    <p:sldId id="2794" r:id="rId600"/>
    <p:sldId id="2795" r:id="rId601"/>
    <p:sldId id="2796" r:id="rId602"/>
    <p:sldId id="2797" r:id="rId603"/>
    <p:sldId id="2798" r:id="rId604"/>
    <p:sldId id="2799" r:id="rId605"/>
    <p:sldId id="2800" r:id="rId606"/>
    <p:sldId id="2801" r:id="rId607"/>
    <p:sldId id="2802" r:id="rId608"/>
    <p:sldId id="2803" r:id="rId609"/>
    <p:sldId id="2804" r:id="rId610"/>
    <p:sldId id="2805" r:id="rId611"/>
    <p:sldId id="2806" r:id="rId612"/>
    <p:sldId id="2807" r:id="rId613"/>
    <p:sldId id="2808" r:id="rId614"/>
    <p:sldId id="2809" r:id="rId615"/>
    <p:sldId id="2810" r:id="rId616"/>
    <p:sldId id="2811" r:id="rId617"/>
    <p:sldId id="2812" r:id="rId618"/>
    <p:sldId id="2813" r:id="rId619"/>
    <p:sldId id="2814" r:id="rId620"/>
    <p:sldId id="2815" r:id="rId621"/>
    <p:sldId id="2816" r:id="rId622"/>
    <p:sldId id="2633" r:id="rId623"/>
    <p:sldId id="2818" r:id="rId624"/>
    <p:sldId id="2819" r:id="rId625"/>
    <p:sldId id="2820" r:id="rId626"/>
    <p:sldId id="2821" r:id="rId627"/>
    <p:sldId id="2822" r:id="rId628"/>
    <p:sldId id="2823" r:id="rId629"/>
    <p:sldId id="2824" r:id="rId630"/>
    <p:sldId id="2825" r:id="rId631"/>
    <p:sldId id="1770" r:id="rId632"/>
    <p:sldId id="2826" r:id="rId633"/>
    <p:sldId id="1771" r:id="rId634"/>
    <p:sldId id="1772" r:id="rId635"/>
    <p:sldId id="1773" r:id="rId636"/>
    <p:sldId id="1774" r:id="rId637"/>
    <p:sldId id="1775" r:id="rId638"/>
    <p:sldId id="1776" r:id="rId639"/>
    <p:sldId id="2827" r:id="rId640"/>
    <p:sldId id="2828" r:id="rId641"/>
    <p:sldId id="2829" r:id="rId642"/>
    <p:sldId id="2830" r:id="rId643"/>
    <p:sldId id="2831" r:id="rId644"/>
    <p:sldId id="2832" r:id="rId645"/>
    <p:sldId id="1783" r:id="rId646"/>
    <p:sldId id="2833" r:id="rId647"/>
    <p:sldId id="2836" r:id="rId648"/>
    <p:sldId id="2837" r:id="rId649"/>
    <p:sldId id="2838" r:id="rId650"/>
    <p:sldId id="1798" r:id="rId651"/>
    <p:sldId id="2839" r:id="rId652"/>
    <p:sldId id="2840" r:id="rId653"/>
    <p:sldId id="2841" r:id="rId654"/>
    <p:sldId id="2842" r:id="rId655"/>
    <p:sldId id="2843" r:id="rId656"/>
    <p:sldId id="1806" r:id="rId657"/>
    <p:sldId id="2844" r:id="rId658"/>
    <p:sldId id="2845" r:id="rId659"/>
    <p:sldId id="2846" r:id="rId660"/>
    <p:sldId id="1764" r:id="rId661"/>
    <p:sldId id="1757" r:id="rId662"/>
    <p:sldId id="923" r:id="rId663"/>
    <p:sldId id="1786" r:id="rId664"/>
    <p:sldId id="2913" r:id="rId665"/>
    <p:sldId id="948" r:id="rId666"/>
    <p:sldId id="2933" r:id="rId667"/>
    <p:sldId id="1788" r:id="rId668"/>
    <p:sldId id="1789" r:id="rId669"/>
    <p:sldId id="1790" r:id="rId670"/>
    <p:sldId id="1791" r:id="rId671"/>
    <p:sldId id="1792" r:id="rId672"/>
    <p:sldId id="1804" r:id="rId673"/>
    <p:sldId id="1794" r:id="rId674"/>
    <p:sldId id="1795" r:id="rId675"/>
    <p:sldId id="1796" r:id="rId676"/>
    <p:sldId id="1797" r:id="rId677"/>
    <p:sldId id="1769" r:id="rId678"/>
    <p:sldId id="1799" r:id="rId679"/>
    <p:sldId id="1824" r:id="rId680"/>
    <p:sldId id="1807" r:id="rId681"/>
    <p:sldId id="1819" r:id="rId682"/>
    <p:sldId id="1811" r:id="rId683"/>
    <p:sldId id="2625" r:id="rId684"/>
    <p:sldId id="1821" r:id="rId685"/>
    <p:sldId id="1800" r:id="rId686"/>
    <p:sldId id="2626" r:id="rId687"/>
    <p:sldId id="2627" r:id="rId688"/>
    <p:sldId id="2628" r:id="rId689"/>
    <p:sldId id="1785" r:id="rId690"/>
    <p:sldId id="1803" r:id="rId691"/>
    <p:sldId id="1816" r:id="rId692"/>
    <p:sldId id="1825" r:id="rId693"/>
    <p:sldId id="1826" r:id="rId694"/>
    <p:sldId id="1815" r:id="rId695"/>
    <p:sldId id="1802" r:id="rId696"/>
    <p:sldId id="1822" r:id="rId697"/>
    <p:sldId id="1823" r:id="rId698"/>
    <p:sldId id="1809" r:id="rId699"/>
    <p:sldId id="1810" r:id="rId700"/>
    <p:sldId id="1812" r:id="rId701"/>
    <p:sldId id="1813" r:id="rId702"/>
    <p:sldId id="2847" r:id="rId703"/>
    <p:sldId id="2641" r:id="rId704"/>
    <p:sldId id="2652" r:id="rId705"/>
    <p:sldId id="2642" r:id="rId706"/>
    <p:sldId id="2643" r:id="rId707"/>
    <p:sldId id="2007" r:id="rId708"/>
    <p:sldId id="2644" r:id="rId709"/>
    <p:sldId id="2645" r:id="rId710"/>
    <p:sldId id="2646" r:id="rId711"/>
    <p:sldId id="2647" r:id="rId712"/>
    <p:sldId id="2648" r:id="rId713"/>
    <p:sldId id="2649" r:id="rId714"/>
    <p:sldId id="2650" r:id="rId715"/>
    <p:sldId id="2651" r:id="rId716"/>
    <p:sldId id="2927" r:id="rId717"/>
    <p:sldId id="2928" r:id="rId718"/>
    <p:sldId id="2930" r:id="rId719"/>
    <p:sldId id="2929" r:id="rId720"/>
    <p:sldId id="2938" r:id="rId721"/>
    <p:sldId id="2939" r:id="rId722"/>
    <p:sldId id="4829" r:id="rId723"/>
  </p:sldIdLst>
  <p:sldSz cx="9144000" cy="6858000" type="screen4x3"/>
  <p:notesSz cx="7315200" cy="9601200"/>
  <p:embeddedFontLst>
    <p:embeddedFont>
      <p:font typeface="Calibri" panose="020F0502020204030204" pitchFamily="34" charset="0"/>
      <p:regular r:id="rId726"/>
      <p:bold r:id="rId727"/>
      <p:italic r:id="rId728"/>
      <p:boldItalic r:id="rId729"/>
    </p:embeddedFont>
    <p:embeddedFont>
      <p:font typeface="Calibri Light" panose="020F0302020204030204" pitchFamily="34" charset="0"/>
      <p:regular r:id="rId730"/>
      <p:italic r:id="rId731"/>
    </p:embeddedFont>
    <p:embeddedFont>
      <p:font typeface="Cambria Math" panose="02040503050406030204" pitchFamily="18" charset="0"/>
      <p:regular r:id="rId732"/>
    </p:embeddedFont>
    <p:embeddedFont>
      <p:font typeface="Constantia" panose="02030602050306030303" pitchFamily="18" charset="0"/>
      <p:regular r:id="rId733"/>
      <p:bold r:id="rId734"/>
      <p:italic r:id="rId735"/>
      <p:boldItalic r:id="rId736"/>
    </p:embeddedFont>
    <p:embeddedFont>
      <p:font typeface="Freestyle Script" panose="030804020302050B0404" pitchFamily="66" charset="0"/>
      <p:regular r:id="rId737"/>
    </p:embeddedFont>
    <p:embeddedFont>
      <p:font typeface="Tahoma" panose="020B0604030504040204" pitchFamily="34" charset="0"/>
      <p:regular r:id="rId738"/>
      <p:bold r:id="rId739"/>
    </p:embeddedFont>
    <p:embeddedFont>
      <p:font typeface="The Serif Hand Black" panose="03070902030502020204" pitchFamily="66" charset="0"/>
      <p:bold r:id="rId740"/>
    </p:embeddedFont>
    <p:embeddedFont>
      <p:font typeface="The Serif Hand Extrablack" panose="03070B02030502020204" pitchFamily="66" charset="0"/>
      <p:bold r:id="rId741"/>
    </p:embeddedFont>
    <p:embeddedFont>
      <p:font typeface="Verdana" panose="020B0604030504040204" pitchFamily="34" charset="0"/>
      <p:regular r:id="rId742"/>
      <p:bold r:id="rId743"/>
      <p:italic r:id="rId744"/>
      <p:boldItalic r:id="rId745"/>
    </p:embeddedFont>
    <p:embeddedFont>
      <p:font typeface="Wingdings 2" panose="05020102010507070707" pitchFamily="18" charset="2"/>
      <p:regular r:id="rId746"/>
    </p:embeddedFont>
  </p:embeddedFontLst>
  <p:custDataLst>
    <p:tags r:id="rId747"/>
  </p:custDataLst>
  <p:defaultTextStyle>
    <a:defPPr>
      <a:defRPr lang="ja-JP"/>
    </a:defPPr>
    <a:lvl1pPr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12">
          <p15:clr>
            <a:srgbClr val="A4A3A4"/>
          </p15:clr>
        </p15:guide>
        <p15:guide id="2" pos="124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AB"/>
    <a:srgbClr val="FFD685"/>
    <a:srgbClr val="E6E6E6"/>
    <a:srgbClr val="159B91"/>
    <a:srgbClr val="8CA1D8"/>
    <a:srgbClr val="097542"/>
    <a:srgbClr val="000099"/>
    <a:srgbClr val="FF8F8F"/>
    <a:srgbClr val="FF8585"/>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23" autoAdjust="0"/>
    <p:restoredTop sz="94631" autoAdjust="0"/>
  </p:normalViewPr>
  <p:slideViewPr>
    <p:cSldViewPr>
      <p:cViewPr varScale="1">
        <p:scale>
          <a:sx n="203" d="100"/>
          <a:sy n="203" d="100"/>
        </p:scale>
        <p:origin x="1997" y="115"/>
      </p:cViewPr>
      <p:guideLst>
        <p:guide orient="horz" pos="2112"/>
        <p:guide pos="1248"/>
      </p:guideLst>
    </p:cSldViewPr>
  </p:slideViewPr>
  <p:outlineViewPr>
    <p:cViewPr>
      <p:scale>
        <a:sx n="33" d="100"/>
        <a:sy n="33" d="100"/>
      </p:scale>
      <p:origin x="0" y="123624"/>
    </p:cViewPr>
    <p:sldLst>
      <p:sld r:id="rId1" collapse="1"/>
    </p:sldLst>
  </p:outlineViewPr>
  <p:notesTextViewPr>
    <p:cViewPr>
      <p:scale>
        <a:sx n="100" d="100"/>
        <a:sy n="100" d="100"/>
      </p:scale>
      <p:origin x="0" y="0"/>
    </p:cViewPr>
  </p:notesTextViewPr>
  <p:sorterViewPr>
    <p:cViewPr>
      <p:scale>
        <a:sx n="66" d="100"/>
        <a:sy n="66" d="100"/>
      </p:scale>
      <p:origin x="0" y="13746"/>
    </p:cViewPr>
  </p:sorterViewPr>
  <p:notesViewPr>
    <p:cSldViewPr>
      <p:cViewPr varScale="1">
        <p:scale>
          <a:sx n="82" d="100"/>
          <a:sy n="82" d="100"/>
        </p:scale>
        <p:origin x="37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font" Target="fonts/font4.fntdata"/><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font" Target="fonts/font6.fntdata"/><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font" Target="fonts/font17.fntdata"/><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428" Type="http://schemas.openxmlformats.org/officeDocument/2006/relationships/slide" Target="slides/slide427.xml"/><Relationship Id="rId635" Type="http://schemas.openxmlformats.org/officeDocument/2006/relationships/slide" Target="slides/slide634.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492" Type="http://schemas.openxmlformats.org/officeDocument/2006/relationships/slide" Target="slides/slide491.xml"/><Relationship Id="rId713" Type="http://schemas.openxmlformats.org/officeDocument/2006/relationships/slide" Target="slides/slide712.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notesMaster" Target="notesMasters/notesMaster1.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font" Target="fonts/font10.fntdata"/><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font" Target="fonts/font21.fntdata"/><Relationship Id="rId178" Type="http://schemas.openxmlformats.org/officeDocument/2006/relationships/slide" Target="slides/slide177.xml"/><Relationship Id="rId301" Type="http://schemas.openxmlformats.org/officeDocument/2006/relationships/slide" Target="slides/slide300.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245" Type="http://schemas.openxmlformats.org/officeDocument/2006/relationships/slide" Target="slides/slide244.xml"/><Relationship Id="rId452" Type="http://schemas.openxmlformats.org/officeDocument/2006/relationships/slide" Target="slides/slide451.xml"/><Relationship Id="rId105" Type="http://schemas.openxmlformats.org/officeDocument/2006/relationships/slide" Target="slides/slide104.xml"/><Relationship Id="rId312" Type="http://schemas.openxmlformats.org/officeDocument/2006/relationships/slide" Target="slides/slide311.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737" Type="http://schemas.openxmlformats.org/officeDocument/2006/relationships/font" Target="fonts/font12.fntdata"/><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748" Type="http://schemas.openxmlformats.org/officeDocument/2006/relationships/presProps" Target="pres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728" Type="http://schemas.openxmlformats.org/officeDocument/2006/relationships/font" Target="fonts/font3.fntdata"/><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739" Type="http://schemas.openxmlformats.org/officeDocument/2006/relationships/font" Target="fonts/font14.fntdata"/><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750" Type="http://schemas.openxmlformats.org/officeDocument/2006/relationships/theme" Target="theme/theme1.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font" Target="fonts/font5.fntdata"/><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font" Target="fonts/font16.fntdata"/><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microsoft.com/office/2016/11/relationships/changesInfo" Target="changesInfos/changesInfo1.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font" Target="fonts/font7.fntdata"/><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font" Target="fonts/font18.fntdata"/><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font" Target="fonts/font9.fntdata"/><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font" Target="fonts/font20.fntdata"/><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handoutMaster" Target="handoutMasters/handoutMaster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font" Target="fonts/font11.fntdata"/><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tags" Target="tags/tag1.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727" Type="http://schemas.openxmlformats.org/officeDocument/2006/relationships/font" Target="fonts/font2.fntdata"/><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38" Type="http://schemas.openxmlformats.org/officeDocument/2006/relationships/font" Target="fonts/font13.fntdata"/><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viewProps" Target="viewProps.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740" Type="http://schemas.openxmlformats.org/officeDocument/2006/relationships/font" Target="fonts/font15.fntdata"/><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tableStyles" Target="tableStyles.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437" Type="http://schemas.openxmlformats.org/officeDocument/2006/relationships/slide" Target="slides/slide436.xml"/><Relationship Id="rId644" Type="http://schemas.openxmlformats.org/officeDocument/2006/relationships/slide" Target="slides/slide64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font" Target="fonts/font8.fntdata"/><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232" Type="http://schemas.openxmlformats.org/officeDocument/2006/relationships/slide" Target="slides/slide231.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font" Target="fonts/font19.fntdata"/><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332" Type="http://schemas.openxmlformats.org/officeDocument/2006/relationships/slide" Target="slides/slide331.xml"/><Relationship Id="rId637" Type="http://schemas.openxmlformats.org/officeDocument/2006/relationships/slide" Target="slides/slide636.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203" Type="http://schemas.openxmlformats.org/officeDocument/2006/relationships/slide" Target="slides/slide202.xml"/><Relationship Id="rId648" Type="http://schemas.openxmlformats.org/officeDocument/2006/relationships/slide" Target="slides/slide647.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147" Type="http://schemas.openxmlformats.org/officeDocument/2006/relationships/slide" Target="slides/slide146.xml"/><Relationship Id="rId354" Type="http://schemas.openxmlformats.org/officeDocument/2006/relationships/slide" Target="slides/slide353.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58" Type="http://schemas.openxmlformats.org/officeDocument/2006/relationships/slide" Target="slides/slide157.xml"/><Relationship Id="rId726" Type="http://schemas.openxmlformats.org/officeDocument/2006/relationships/font" Target="fonts/font1.fntdata"/><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s>
</file>

<file path=ppt/_rels/viewProps.xml.rels><?xml version="1.0" encoding="UTF-8" standalone="yes"?>
<Relationships xmlns="http://schemas.openxmlformats.org/package/2006/relationships"><Relationship Id="rId1" Type="http://schemas.openxmlformats.org/officeDocument/2006/relationships/slide" Target="slides/slide4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 Satria Wahono" userId="6b25786c5b08eadd" providerId="LiveId" clId="{C0FA0010-9CA9-4BFB-BE8A-A74107E22D74}"/>
    <pc:docChg chg="modSld">
      <pc:chgData name="Romi Satria Wahono" userId="6b25786c5b08eadd" providerId="LiveId" clId="{C0FA0010-9CA9-4BFB-BE8A-A74107E22D74}" dt="2019-07-19T16:11:47.127" v="1" actId="20577"/>
      <pc:docMkLst>
        <pc:docMk/>
      </pc:docMkLst>
      <pc:sldChg chg="modSp">
        <pc:chgData name="Romi Satria Wahono" userId="6b25786c5b08eadd" providerId="LiveId" clId="{C0FA0010-9CA9-4BFB-BE8A-A74107E22D74}" dt="2019-07-19T16:11:47.127" v="1" actId="20577"/>
        <pc:sldMkLst>
          <pc:docMk/>
          <pc:sldMk cId="2053436813" sldId="2555"/>
        </pc:sldMkLst>
        <pc:spChg chg="mod">
          <ac:chgData name="Romi Satria Wahono" userId="6b25786c5b08eadd" providerId="LiveId" clId="{C0FA0010-9CA9-4BFB-BE8A-A74107E22D74}" dt="2019-07-19T16:11:47.127" v="1" actId="20577"/>
          <ac:spMkLst>
            <pc:docMk/>
            <pc:sldMk cId="2053436813" sldId="2555"/>
            <ac:spMk id="3" creationId="{00000000-0000-0000-0000-000000000000}"/>
          </ac:spMkLst>
        </pc:spChg>
      </pc:sldChg>
    </pc:docChg>
  </pc:docChgLst>
  <pc:docChgLst>
    <pc:chgData name="Romi Satria Wahono" userId="6b25786c5b08eadd" providerId="LiveId" clId="{7077D660-396F-43B9-9551-5A89BF443BEF}"/>
    <pc:docChg chg="custSel modSld">
      <pc:chgData name="Romi Satria Wahono" userId="6b25786c5b08eadd" providerId="LiveId" clId="{7077D660-396F-43B9-9551-5A89BF443BEF}" dt="2020-06-04T06:33:12.179" v="102" actId="14100"/>
      <pc:docMkLst>
        <pc:docMk/>
      </pc:docMkLst>
      <pc:sldChg chg="modSp">
        <pc:chgData name="Romi Satria Wahono" userId="6b25786c5b08eadd" providerId="LiveId" clId="{7077D660-396F-43B9-9551-5A89BF443BEF}" dt="2020-06-04T04:16:44.433" v="0" actId="1076"/>
        <pc:sldMkLst>
          <pc:docMk/>
          <pc:sldMk cId="2482732390" sldId="1885"/>
        </pc:sldMkLst>
        <pc:picChg chg="mod">
          <ac:chgData name="Romi Satria Wahono" userId="6b25786c5b08eadd" providerId="LiveId" clId="{7077D660-396F-43B9-9551-5A89BF443BEF}" dt="2020-06-04T04:16:44.433" v="0" actId="1076"/>
          <ac:picMkLst>
            <pc:docMk/>
            <pc:sldMk cId="2482732390" sldId="1885"/>
            <ac:picMk id="1027" creationId="{00000000-0000-0000-0000-000000000000}"/>
          </ac:picMkLst>
        </pc:picChg>
      </pc:sldChg>
      <pc:sldChg chg="modSp mod">
        <pc:chgData name="Romi Satria Wahono" userId="6b25786c5b08eadd" providerId="LiveId" clId="{7077D660-396F-43B9-9551-5A89BF443BEF}" dt="2020-06-04T06:33:12.179" v="102" actId="14100"/>
        <pc:sldMkLst>
          <pc:docMk/>
          <pc:sldMk cId="2789819539" sldId="2185"/>
        </pc:sldMkLst>
        <pc:spChg chg="mod ord">
          <ac:chgData name="Romi Satria Wahono" userId="6b25786c5b08eadd" providerId="LiveId" clId="{7077D660-396F-43B9-9551-5A89BF443BEF}" dt="2020-06-04T06:33:12.179" v="102" actId="14100"/>
          <ac:spMkLst>
            <pc:docMk/>
            <pc:sldMk cId="2789819539" sldId="2185"/>
            <ac:spMk id="2" creationId="{F101C134-13E1-47B6-9654-992C4B37ECB1}"/>
          </ac:spMkLst>
        </pc:spChg>
      </pc:sldChg>
    </pc:docChg>
  </pc:docChgLst>
  <pc:docChgLst>
    <pc:chgData name="Romi Satria Wahono" userId="6b25786c5b08eadd" providerId="LiveId" clId="{9D823A85-0AB9-4C4B-8017-F0FD892B11C5}"/>
    <pc:docChg chg="undo custSel addSld delSld modSld">
      <pc:chgData name="Romi Satria Wahono" userId="6b25786c5b08eadd" providerId="LiveId" clId="{9D823A85-0AB9-4C4B-8017-F0FD892B11C5}" dt="2019-07-09T10:01:32.312" v="217" actId="20577"/>
      <pc:docMkLst>
        <pc:docMk/>
      </pc:docMkLst>
      <pc:sldChg chg="modSp">
        <pc:chgData name="Romi Satria Wahono" userId="6b25786c5b08eadd" providerId="LiveId" clId="{9D823A85-0AB9-4C4B-8017-F0FD892B11C5}" dt="2019-07-05T12:40:57.320" v="34" actId="20577"/>
        <pc:sldMkLst>
          <pc:docMk/>
          <pc:sldMk cId="4249667775" sldId="832"/>
        </pc:sldMkLst>
        <pc:spChg chg="mod">
          <ac:chgData name="Romi Satria Wahono" userId="6b25786c5b08eadd" providerId="LiveId" clId="{9D823A85-0AB9-4C4B-8017-F0FD892B11C5}" dt="2019-07-05T12:40:57.320" v="34" actId="20577"/>
          <ac:spMkLst>
            <pc:docMk/>
            <pc:sldMk cId="4249667775" sldId="832"/>
            <ac:spMk id="3" creationId="{00000000-0000-0000-0000-000000000000}"/>
          </ac:spMkLst>
        </pc:spChg>
      </pc:sldChg>
      <pc:sldChg chg="modSp">
        <pc:chgData name="Romi Satria Wahono" userId="6b25786c5b08eadd" providerId="LiveId" clId="{9D823A85-0AB9-4C4B-8017-F0FD892B11C5}" dt="2019-07-09T08:07:50.622" v="93" actId="207"/>
        <pc:sldMkLst>
          <pc:docMk/>
          <pc:sldMk cId="3084305692" sldId="1991"/>
        </pc:sldMkLst>
        <pc:spChg chg="mod">
          <ac:chgData name="Romi Satria Wahono" userId="6b25786c5b08eadd" providerId="LiveId" clId="{9D823A85-0AB9-4C4B-8017-F0FD892B11C5}" dt="2019-07-09T08:07:50.622" v="93" actId="207"/>
          <ac:spMkLst>
            <pc:docMk/>
            <pc:sldMk cId="3084305692" sldId="1991"/>
            <ac:spMk id="3" creationId="{00000000-0000-0000-0000-000000000000}"/>
          </ac:spMkLst>
        </pc:spChg>
      </pc:sldChg>
      <pc:sldChg chg="modSp">
        <pc:chgData name="Romi Satria Wahono" userId="6b25786c5b08eadd" providerId="LiveId" clId="{9D823A85-0AB9-4C4B-8017-F0FD892B11C5}" dt="2019-07-09T08:04:20.411" v="78" actId="207"/>
        <pc:sldMkLst>
          <pc:docMk/>
          <pc:sldMk cId="1050579264" sldId="1993"/>
        </pc:sldMkLst>
        <pc:spChg chg="mod">
          <ac:chgData name="Romi Satria Wahono" userId="6b25786c5b08eadd" providerId="LiveId" clId="{9D823A85-0AB9-4C4B-8017-F0FD892B11C5}" dt="2019-07-09T08:04:20.411" v="78" actId="207"/>
          <ac:spMkLst>
            <pc:docMk/>
            <pc:sldMk cId="1050579264" sldId="1993"/>
            <ac:spMk id="3" creationId="{00000000-0000-0000-0000-000000000000}"/>
          </ac:spMkLst>
        </pc:spChg>
      </pc:sldChg>
      <pc:sldChg chg="addSp delSp modSp">
        <pc:chgData name="Romi Satria Wahono" userId="6b25786c5b08eadd" providerId="LiveId" clId="{9D823A85-0AB9-4C4B-8017-F0FD892B11C5}" dt="2019-07-09T09:48:21.634" v="193" actId="166"/>
        <pc:sldMkLst>
          <pc:docMk/>
          <pc:sldMk cId="1442919287" sldId="2099"/>
        </pc:sldMkLst>
        <pc:picChg chg="add del mod modCrop">
          <ac:chgData name="Romi Satria Wahono" userId="6b25786c5b08eadd" providerId="LiveId" clId="{9D823A85-0AB9-4C4B-8017-F0FD892B11C5}" dt="2019-07-09T09:45:44.595" v="157" actId="478"/>
          <ac:picMkLst>
            <pc:docMk/>
            <pc:sldMk cId="1442919287" sldId="2099"/>
            <ac:picMk id="5" creationId="{2ADA4B39-711B-4AD5-9466-12F2C1988BD8}"/>
          </ac:picMkLst>
        </pc:picChg>
        <pc:picChg chg="del">
          <ac:chgData name="Romi Satria Wahono" userId="6b25786c5b08eadd" providerId="LiveId" clId="{9D823A85-0AB9-4C4B-8017-F0FD892B11C5}" dt="2019-07-09T09:45:16.035" v="154" actId="478"/>
          <ac:picMkLst>
            <pc:docMk/>
            <pc:sldMk cId="1442919287" sldId="2099"/>
            <ac:picMk id="6" creationId="{00000000-0000-0000-0000-000000000000}"/>
          </ac:picMkLst>
        </pc:picChg>
        <pc:picChg chg="add del mod modCrop">
          <ac:chgData name="Romi Satria Wahono" userId="6b25786c5b08eadd" providerId="LiveId" clId="{9D823A85-0AB9-4C4B-8017-F0FD892B11C5}" dt="2019-07-09T09:47:56.001" v="186" actId="478"/>
          <ac:picMkLst>
            <pc:docMk/>
            <pc:sldMk cId="1442919287" sldId="2099"/>
            <ac:picMk id="7" creationId="{3E5FBF4F-86AF-4144-8959-E0F7C9D11B9C}"/>
          </ac:picMkLst>
        </pc:picChg>
        <pc:picChg chg="add mod ord modCrop">
          <ac:chgData name="Romi Satria Wahono" userId="6b25786c5b08eadd" providerId="LiveId" clId="{9D823A85-0AB9-4C4B-8017-F0FD892B11C5}" dt="2019-07-09T09:48:21.634" v="193" actId="166"/>
          <ac:picMkLst>
            <pc:docMk/>
            <pc:sldMk cId="1442919287" sldId="2099"/>
            <ac:picMk id="8" creationId="{A67F727D-C20F-4AB4-86E2-D9EEC6F3A3EA}"/>
          </ac:picMkLst>
        </pc:picChg>
        <pc:picChg chg="add mod modCrop">
          <ac:chgData name="Romi Satria Wahono" userId="6b25786c5b08eadd" providerId="LiveId" clId="{9D823A85-0AB9-4C4B-8017-F0FD892B11C5}" dt="2019-07-09T09:48:18.765" v="192" actId="1076"/>
          <ac:picMkLst>
            <pc:docMk/>
            <pc:sldMk cId="1442919287" sldId="2099"/>
            <ac:picMk id="9" creationId="{1A18735E-CD3C-439B-9A93-7C6F404C1CB9}"/>
          </ac:picMkLst>
        </pc:picChg>
      </pc:sldChg>
      <pc:sldChg chg="addSp delSp modSp modAnim">
        <pc:chgData name="Romi Satria Wahono" userId="6b25786c5b08eadd" providerId="LiveId" clId="{9D823A85-0AB9-4C4B-8017-F0FD892B11C5}" dt="2019-07-09T09:55:06.779" v="216" actId="14100"/>
        <pc:sldMkLst>
          <pc:docMk/>
          <pc:sldMk cId="475147586" sldId="2174"/>
        </pc:sldMkLst>
        <pc:spChg chg="del">
          <ac:chgData name="Romi Satria Wahono" userId="6b25786c5b08eadd" providerId="LiveId" clId="{9D823A85-0AB9-4C4B-8017-F0FD892B11C5}" dt="2019-07-09T09:37:47.486" v="107" actId="478"/>
          <ac:spMkLst>
            <pc:docMk/>
            <pc:sldMk cId="475147586" sldId="2174"/>
            <ac:spMk id="2" creationId="{00000000-0000-0000-0000-000000000000}"/>
          </ac:spMkLst>
        </pc:spChg>
        <pc:spChg chg="add mod ord">
          <ac:chgData name="Romi Satria Wahono" userId="6b25786c5b08eadd" providerId="LiveId" clId="{9D823A85-0AB9-4C4B-8017-F0FD892B11C5}" dt="2019-07-09T09:42:29.821" v="147" actId="166"/>
          <ac:spMkLst>
            <pc:docMk/>
            <pc:sldMk cId="475147586" sldId="2174"/>
            <ac:spMk id="8" creationId="{27D0400B-F2CE-4634-9E26-5AC563972E93}"/>
          </ac:spMkLst>
        </pc:spChg>
        <pc:spChg chg="add mod ord">
          <ac:chgData name="Romi Satria Wahono" userId="6b25786c5b08eadd" providerId="LiveId" clId="{9D823A85-0AB9-4C4B-8017-F0FD892B11C5}" dt="2019-07-09T09:52:06.483" v="211" actId="208"/>
          <ac:spMkLst>
            <pc:docMk/>
            <pc:sldMk cId="475147586" sldId="2174"/>
            <ac:spMk id="9" creationId="{7D67448F-8FD6-40BD-ACDB-164D00D62CAE}"/>
          </ac:spMkLst>
        </pc:spChg>
        <pc:picChg chg="add del mod modCrop">
          <ac:chgData name="Romi Satria Wahono" userId="6b25786c5b08eadd" providerId="LiveId" clId="{9D823A85-0AB9-4C4B-8017-F0FD892B11C5}" dt="2019-07-09T09:41:47.497" v="139" actId="478"/>
          <ac:picMkLst>
            <pc:docMk/>
            <pc:sldMk cId="475147586" sldId="2174"/>
            <ac:picMk id="5" creationId="{7772A537-A360-4161-8B78-EDE6B7360A80}"/>
          </ac:picMkLst>
        </pc:picChg>
        <pc:picChg chg="del">
          <ac:chgData name="Romi Satria Wahono" userId="6b25786c5b08eadd" providerId="LiveId" clId="{9D823A85-0AB9-4C4B-8017-F0FD892B11C5}" dt="2019-07-09T09:36:32.185" v="99" actId="478"/>
          <ac:picMkLst>
            <pc:docMk/>
            <pc:sldMk cId="475147586" sldId="2174"/>
            <ac:picMk id="6" creationId="{00000000-0000-0000-0000-000000000000}"/>
          </ac:picMkLst>
        </pc:picChg>
        <pc:picChg chg="add mod ord modCrop">
          <ac:chgData name="Romi Satria Wahono" userId="6b25786c5b08eadd" providerId="LiveId" clId="{9D823A85-0AB9-4C4B-8017-F0FD892B11C5}" dt="2019-07-09T09:42:29.821" v="147" actId="166"/>
          <ac:picMkLst>
            <pc:docMk/>
            <pc:sldMk cId="475147586" sldId="2174"/>
            <ac:picMk id="7" creationId="{EFEDE5FC-6FEC-41C2-92F5-947FB4D54B67}"/>
          </ac:picMkLst>
        </pc:picChg>
        <pc:picChg chg="add del mod modCrop">
          <ac:chgData name="Romi Satria Wahono" userId="6b25786c5b08eadd" providerId="LiveId" clId="{9D823A85-0AB9-4C4B-8017-F0FD892B11C5}" dt="2019-07-09T09:50:20.993" v="194" actId="478"/>
          <ac:picMkLst>
            <pc:docMk/>
            <pc:sldMk cId="475147586" sldId="2174"/>
            <ac:picMk id="10" creationId="{4A48207A-1FB9-4F6F-B3F4-6AE5134567B4}"/>
          </ac:picMkLst>
        </pc:picChg>
        <pc:picChg chg="add mod ord modCrop">
          <ac:chgData name="Romi Satria Wahono" userId="6b25786c5b08eadd" providerId="LiveId" clId="{9D823A85-0AB9-4C4B-8017-F0FD892B11C5}" dt="2019-07-09T09:50:45.672" v="199" actId="167"/>
          <ac:picMkLst>
            <pc:docMk/>
            <pc:sldMk cId="475147586" sldId="2174"/>
            <ac:picMk id="11" creationId="{EAF8C674-39F1-4850-83CD-780EAE832DA5}"/>
          </ac:picMkLst>
        </pc:picChg>
        <pc:cxnChg chg="add mod">
          <ac:chgData name="Romi Satria Wahono" userId="6b25786c5b08eadd" providerId="LiveId" clId="{9D823A85-0AB9-4C4B-8017-F0FD892B11C5}" dt="2019-07-09T09:51:42.812" v="206" actId="1076"/>
          <ac:cxnSpMkLst>
            <pc:docMk/>
            <pc:sldMk cId="475147586" sldId="2174"/>
            <ac:cxnSpMk id="13" creationId="{F38506D1-9722-416E-8C83-0FAE3AD8622B}"/>
          </ac:cxnSpMkLst>
        </pc:cxnChg>
        <pc:cxnChg chg="add mod">
          <ac:chgData name="Romi Satria Wahono" userId="6b25786c5b08eadd" providerId="LiveId" clId="{9D823A85-0AB9-4C4B-8017-F0FD892B11C5}" dt="2019-07-09T09:55:06.779" v="216" actId="14100"/>
          <ac:cxnSpMkLst>
            <pc:docMk/>
            <pc:sldMk cId="475147586" sldId="2174"/>
            <ac:cxnSpMk id="14" creationId="{207518CF-EA5A-4562-9C67-F555AB4E81E8}"/>
          </ac:cxnSpMkLst>
        </pc:cxnChg>
      </pc:sldChg>
      <pc:sldChg chg="modSp">
        <pc:chgData name="Romi Satria Wahono" userId="6b25786c5b08eadd" providerId="LiveId" clId="{9D823A85-0AB9-4C4B-8017-F0FD892B11C5}" dt="2019-07-09T10:01:32.312" v="217" actId="20577"/>
        <pc:sldMkLst>
          <pc:docMk/>
          <pc:sldMk cId="2269685134" sldId="2875"/>
        </pc:sldMkLst>
        <pc:spChg chg="mod">
          <ac:chgData name="Romi Satria Wahono" userId="6b25786c5b08eadd" providerId="LiveId" clId="{9D823A85-0AB9-4C4B-8017-F0FD892B11C5}" dt="2019-07-09T10:01:32.312" v="217" actId="20577"/>
          <ac:spMkLst>
            <pc:docMk/>
            <pc:sldMk cId="2269685134" sldId="2875"/>
            <ac:spMk id="2" creationId="{4B758633-25B7-4AB7-B5AA-500087B1C6EF}"/>
          </ac:spMkLst>
        </pc:spChg>
      </pc:sldChg>
      <pc:sldChg chg="addSp modSp">
        <pc:chgData name="Romi Satria Wahono" userId="6b25786c5b08eadd" providerId="LiveId" clId="{9D823A85-0AB9-4C4B-8017-F0FD892B11C5}" dt="2019-07-09T03:56:59.549" v="65" actId="1076"/>
        <pc:sldMkLst>
          <pc:docMk/>
          <pc:sldMk cId="2495962856" sldId="2894"/>
        </pc:sldMkLst>
        <pc:picChg chg="add mod modCrop">
          <ac:chgData name="Romi Satria Wahono" userId="6b25786c5b08eadd" providerId="LiveId" clId="{9D823A85-0AB9-4C4B-8017-F0FD892B11C5}" dt="2019-07-09T03:54:22.398" v="53" actId="1076"/>
          <ac:picMkLst>
            <pc:docMk/>
            <pc:sldMk cId="2495962856" sldId="2894"/>
            <ac:picMk id="5" creationId="{CFE34693-347A-455A-8BC5-B7159AF43401}"/>
          </ac:picMkLst>
        </pc:picChg>
        <pc:picChg chg="mod modCrop">
          <ac:chgData name="Romi Satria Wahono" userId="6b25786c5b08eadd" providerId="LiveId" clId="{9D823A85-0AB9-4C4B-8017-F0FD892B11C5}" dt="2019-07-09T03:56:29.698" v="56" actId="1076"/>
          <ac:picMkLst>
            <pc:docMk/>
            <pc:sldMk cId="2495962856" sldId="2894"/>
            <ac:picMk id="6" creationId="{00000000-0000-0000-0000-000000000000}"/>
          </ac:picMkLst>
        </pc:picChg>
        <pc:picChg chg="add mod modCrop">
          <ac:chgData name="Romi Satria Wahono" userId="6b25786c5b08eadd" providerId="LiveId" clId="{9D823A85-0AB9-4C4B-8017-F0FD892B11C5}" dt="2019-07-09T03:56:59.549" v="65" actId="1076"/>
          <ac:picMkLst>
            <pc:docMk/>
            <pc:sldMk cId="2495962856" sldId="2894"/>
            <ac:picMk id="7" creationId="{99473A82-E534-4F2F-8F83-7E9311EAED64}"/>
          </ac:picMkLst>
        </pc:picChg>
      </pc:sldChg>
      <pc:sldChg chg="modSp">
        <pc:chgData name="Romi Satria Wahono" userId="6b25786c5b08eadd" providerId="LiveId" clId="{9D823A85-0AB9-4C4B-8017-F0FD892B11C5}" dt="2019-07-09T08:08:04.237" v="98" actId="20577"/>
        <pc:sldMkLst>
          <pc:docMk/>
          <pc:sldMk cId="946138016" sldId="2900"/>
        </pc:sldMkLst>
        <pc:spChg chg="mod">
          <ac:chgData name="Romi Satria Wahono" userId="6b25786c5b08eadd" providerId="LiveId" clId="{9D823A85-0AB9-4C4B-8017-F0FD892B11C5}" dt="2019-07-09T08:08:04.237" v="98" actId="20577"/>
          <ac:spMkLst>
            <pc:docMk/>
            <pc:sldMk cId="946138016" sldId="2900"/>
            <ac:spMk id="3" creationId="{00000000-0000-0000-0000-000000000000}"/>
          </ac:spMkLst>
        </pc:spChg>
        <pc:cxnChg chg="mod">
          <ac:chgData name="Romi Satria Wahono" userId="6b25786c5b08eadd" providerId="LiveId" clId="{9D823A85-0AB9-4C4B-8017-F0FD892B11C5}" dt="2019-07-09T08:07:20.274" v="92" actId="14100"/>
          <ac:cxnSpMkLst>
            <pc:docMk/>
            <pc:sldMk cId="946138016" sldId="2900"/>
            <ac:cxnSpMk id="12" creationId="{D4A1A0B2-E1AE-44DD-95EF-EC1E2ED8068C}"/>
          </ac:cxnSpMkLst>
        </pc:cxnChg>
      </pc:sldChg>
      <pc:sldChg chg="add">
        <pc:chgData name="Romi Satria Wahono" userId="6b25786c5b08eadd" providerId="LiveId" clId="{9D823A85-0AB9-4C4B-8017-F0FD892B11C5}" dt="2019-07-05T12:42:37.102" v="35"/>
        <pc:sldMkLst>
          <pc:docMk/>
          <pc:sldMk cId="2193720729" sldId="2905"/>
        </pc:sldMkLst>
      </pc:sldChg>
      <pc:sldChg chg="addSp modSp add">
        <pc:chgData name="Romi Satria Wahono" userId="6b25786c5b08eadd" providerId="LiveId" clId="{9D823A85-0AB9-4C4B-8017-F0FD892B11C5}" dt="2019-07-09T06:42:50.637" v="72" actId="1076"/>
        <pc:sldMkLst>
          <pc:docMk/>
          <pc:sldMk cId="2071427644" sldId="2907"/>
        </pc:sldMkLst>
        <pc:picChg chg="add mod modCrop">
          <ac:chgData name="Romi Satria Wahono" userId="6b25786c5b08eadd" providerId="LiveId" clId="{9D823A85-0AB9-4C4B-8017-F0FD892B11C5}" dt="2019-07-09T06:42:50.637" v="72" actId="1076"/>
          <ac:picMkLst>
            <pc:docMk/>
            <pc:sldMk cId="2071427644" sldId="2907"/>
            <ac:picMk id="5" creationId="{35A52984-0F21-4C8B-9B9A-CC12C44E8E56}"/>
          </ac:picMkLst>
        </pc:picChg>
      </pc:sldChg>
    </pc:docChg>
  </pc:docChgLst>
  <pc:docChgLst>
    <pc:chgData name="Romi Satria Wahono" userId="6b25786c5b08eadd" providerId="LiveId" clId="{D58591B4-AA91-4A2A-B882-62F35A53E7F5}"/>
    <pc:docChg chg="addSld delSld modSld">
      <pc:chgData name="Romi Satria Wahono" userId="6b25786c5b08eadd" providerId="LiveId" clId="{D58591B4-AA91-4A2A-B882-62F35A53E7F5}" dt="2019-08-23T16:26:51.756" v="38" actId="20577"/>
      <pc:docMkLst>
        <pc:docMk/>
      </pc:docMkLst>
      <pc:sldChg chg="modTransition">
        <pc:chgData name="Romi Satria Wahono" userId="6b25786c5b08eadd" providerId="LiveId" clId="{D58591B4-AA91-4A2A-B882-62F35A53E7F5}" dt="2019-08-23T16:25:46.350" v="36"/>
        <pc:sldMkLst>
          <pc:docMk/>
          <pc:sldMk cId="937626286" sldId="2085"/>
        </pc:sldMkLst>
      </pc:sldChg>
      <pc:sldChg chg="modSp modAnim">
        <pc:chgData name="Romi Satria Wahono" userId="6b25786c5b08eadd" providerId="LiveId" clId="{D58591B4-AA91-4A2A-B882-62F35A53E7F5}" dt="2019-08-23T16:26:51.756" v="38" actId="20577"/>
        <pc:sldMkLst>
          <pc:docMk/>
          <pc:sldMk cId="872515544" sldId="2106"/>
        </pc:sldMkLst>
        <pc:spChg chg="mod">
          <ac:chgData name="Romi Satria Wahono" userId="6b25786c5b08eadd" providerId="LiveId" clId="{D58591B4-AA91-4A2A-B882-62F35A53E7F5}" dt="2019-08-23T16:26:51.756" v="38" actId="20577"/>
          <ac:spMkLst>
            <pc:docMk/>
            <pc:sldMk cId="872515544" sldId="2106"/>
            <ac:spMk id="3" creationId="{00000000-0000-0000-0000-000000000000}"/>
          </ac:spMkLst>
        </pc:spChg>
      </pc:sldChg>
      <pc:sldChg chg="modSp">
        <pc:chgData name="Romi Satria Wahono" userId="6b25786c5b08eadd" providerId="LiveId" clId="{D58591B4-AA91-4A2A-B882-62F35A53E7F5}" dt="2019-08-23T16:26:02.772" v="37" actId="20577"/>
        <pc:sldMkLst>
          <pc:docMk/>
          <pc:sldMk cId="435199319" sldId="2548"/>
        </pc:sldMkLst>
        <pc:graphicFrameChg chg="mod">
          <ac:chgData name="Romi Satria Wahono" userId="6b25786c5b08eadd" providerId="LiveId" clId="{D58591B4-AA91-4A2A-B882-62F35A53E7F5}" dt="2019-08-23T16:26:02.772" v="37" actId="20577"/>
          <ac:graphicFrameMkLst>
            <pc:docMk/>
            <pc:sldMk cId="435199319" sldId="2548"/>
            <ac:graphicFrameMk id="5" creationId="{FBF95EFA-730A-4DE8-B366-472A25B6F05C}"/>
          </ac:graphicFrameMkLst>
        </pc:graphicFrameChg>
      </pc:sldChg>
      <pc:sldChg chg="modSp add">
        <pc:chgData name="Romi Satria Wahono" userId="6b25786c5b08eadd" providerId="LiveId" clId="{D58591B4-AA91-4A2A-B882-62F35A53E7F5}" dt="2019-08-23T16:24:04.428" v="17" actId="6549"/>
        <pc:sldMkLst>
          <pc:docMk/>
          <pc:sldMk cId="3032137909" sldId="2908"/>
        </pc:sldMkLst>
        <pc:spChg chg="mod">
          <ac:chgData name="Romi Satria Wahono" userId="6b25786c5b08eadd" providerId="LiveId" clId="{D58591B4-AA91-4A2A-B882-62F35A53E7F5}" dt="2019-08-23T16:24:04.428" v="17" actId="6549"/>
          <ac:spMkLst>
            <pc:docMk/>
            <pc:sldMk cId="3032137909" sldId="2908"/>
            <ac:spMk id="3" creationId="{00000000-0000-0000-0000-000000000000}"/>
          </ac:spMkLst>
        </pc:spChg>
      </pc:sldChg>
    </pc:docChg>
  </pc:docChgLst>
  <pc:docChgLst>
    <pc:chgData name="Romi Satria Wahono" userId="6b25786c5b08eadd" providerId="LiveId" clId="{B35F6BB9-FCBF-4ED3-B16F-FEF03DA2E9B0}"/>
    <pc:docChg chg="undo custSel modSld">
      <pc:chgData name="Romi Satria Wahono" userId="6b25786c5b08eadd" providerId="LiveId" clId="{B35F6BB9-FCBF-4ED3-B16F-FEF03DA2E9B0}" dt="2020-07-25T07:13:34.808" v="684" actId="478"/>
      <pc:docMkLst>
        <pc:docMk/>
      </pc:docMkLst>
      <pc:sldChg chg="modSp mod">
        <pc:chgData name="Romi Satria Wahono" userId="6b25786c5b08eadd" providerId="LiveId" clId="{B35F6BB9-FCBF-4ED3-B16F-FEF03DA2E9B0}" dt="2020-07-11T07:36:31.476" v="339" actId="20577"/>
        <pc:sldMkLst>
          <pc:docMk/>
          <pc:sldMk cId="333613500" sldId="1959"/>
        </pc:sldMkLst>
        <pc:spChg chg="mod">
          <ac:chgData name="Romi Satria Wahono" userId="6b25786c5b08eadd" providerId="LiveId" clId="{B35F6BB9-FCBF-4ED3-B16F-FEF03DA2E9B0}" dt="2020-07-11T07:36:31.476" v="339" actId="20577"/>
          <ac:spMkLst>
            <pc:docMk/>
            <pc:sldMk cId="333613500" sldId="1959"/>
            <ac:spMk id="3" creationId="{00000000-0000-0000-0000-000000000000}"/>
          </ac:spMkLst>
        </pc:spChg>
      </pc:sldChg>
      <pc:sldChg chg="modSp mod">
        <pc:chgData name="Romi Satria Wahono" userId="6b25786c5b08eadd" providerId="LiveId" clId="{B35F6BB9-FCBF-4ED3-B16F-FEF03DA2E9B0}" dt="2020-07-25T06:27:03.289" v="351" actId="27636"/>
        <pc:sldMkLst>
          <pc:docMk/>
          <pc:sldMk cId="319160571" sldId="1988"/>
        </pc:sldMkLst>
        <pc:spChg chg="mod">
          <ac:chgData name="Romi Satria Wahono" userId="6b25786c5b08eadd" providerId="LiveId" clId="{B35F6BB9-FCBF-4ED3-B16F-FEF03DA2E9B0}" dt="2020-07-25T06:27:03.289" v="351" actId="27636"/>
          <ac:spMkLst>
            <pc:docMk/>
            <pc:sldMk cId="319160571" sldId="1988"/>
            <ac:spMk id="3" creationId="{00000000-0000-0000-0000-000000000000}"/>
          </ac:spMkLst>
        </pc:spChg>
      </pc:sldChg>
      <pc:sldChg chg="modSp mod">
        <pc:chgData name="Romi Satria Wahono" userId="6b25786c5b08eadd" providerId="LiveId" clId="{B35F6BB9-FCBF-4ED3-B16F-FEF03DA2E9B0}" dt="2020-06-20T02:53:24.082" v="176" actId="20577"/>
        <pc:sldMkLst>
          <pc:docMk/>
          <pc:sldMk cId="2284369117" sldId="2151"/>
        </pc:sldMkLst>
        <pc:spChg chg="mod">
          <ac:chgData name="Romi Satria Wahono" userId="6b25786c5b08eadd" providerId="LiveId" clId="{B35F6BB9-FCBF-4ED3-B16F-FEF03DA2E9B0}" dt="2020-06-20T02:53:24.082" v="176" actId="20577"/>
          <ac:spMkLst>
            <pc:docMk/>
            <pc:sldMk cId="2284369117" sldId="2151"/>
            <ac:spMk id="2" creationId="{00000000-0000-0000-0000-000000000000}"/>
          </ac:spMkLst>
        </pc:spChg>
      </pc:sldChg>
      <pc:sldChg chg="addSp delSp modSp mod">
        <pc:chgData name="Romi Satria Wahono" userId="6b25786c5b08eadd" providerId="LiveId" clId="{B35F6BB9-FCBF-4ED3-B16F-FEF03DA2E9B0}" dt="2020-07-25T07:13:34.808" v="684" actId="478"/>
        <pc:sldMkLst>
          <pc:docMk/>
          <pc:sldMk cId="3096829401" sldId="2583"/>
        </pc:sldMkLst>
        <pc:spChg chg="mod">
          <ac:chgData name="Romi Satria Wahono" userId="6b25786c5b08eadd" providerId="LiveId" clId="{B35F6BB9-FCBF-4ED3-B16F-FEF03DA2E9B0}" dt="2020-07-25T06:26:58.757" v="349" actId="20577"/>
          <ac:spMkLst>
            <pc:docMk/>
            <pc:sldMk cId="3096829401" sldId="2583"/>
            <ac:spMk id="2" creationId="{00000000-0000-0000-0000-000000000000}"/>
          </ac:spMkLst>
        </pc:spChg>
        <pc:spChg chg="add del mod">
          <ac:chgData name="Romi Satria Wahono" userId="6b25786c5b08eadd" providerId="LiveId" clId="{B35F6BB9-FCBF-4ED3-B16F-FEF03DA2E9B0}" dt="2020-07-25T07:13:34.808" v="684" actId="478"/>
          <ac:spMkLst>
            <pc:docMk/>
            <pc:sldMk cId="3096829401" sldId="2583"/>
            <ac:spMk id="5" creationId="{2A7883E4-07AC-4A46-B801-4CAF19C2BE93}"/>
          </ac:spMkLst>
        </pc:spChg>
      </pc:sldChg>
    </pc:docChg>
  </pc:docChgLst>
  <pc:docChgLst>
    <pc:chgData name="Romi Satria Wahono" userId="6b25786c5b08eadd" providerId="LiveId" clId="{87ECD1FA-3144-428E-83F2-73C91775AF12}"/>
    <pc:docChg chg="undo custSel addSld delSld modSld">
      <pc:chgData name="Romi Satria Wahono" userId="6b25786c5b08eadd" providerId="LiveId" clId="{87ECD1FA-3144-428E-83F2-73C91775AF12}" dt="2020-05-13T03:57:03.369" v="138" actId="1076"/>
      <pc:docMkLst>
        <pc:docMk/>
      </pc:docMkLst>
      <pc:sldChg chg="modSp mod">
        <pc:chgData name="Romi Satria Wahono" userId="6b25786c5b08eadd" providerId="LiveId" clId="{87ECD1FA-3144-428E-83F2-73C91775AF12}" dt="2020-05-13T03:48:43.449" v="3"/>
        <pc:sldMkLst>
          <pc:docMk/>
          <pc:sldMk cId="764228903" sldId="1800"/>
        </pc:sldMkLst>
        <pc:spChg chg="mod">
          <ac:chgData name="Romi Satria Wahono" userId="6b25786c5b08eadd" providerId="LiveId" clId="{87ECD1FA-3144-428E-83F2-73C91775AF12}" dt="2020-05-13T03:48:43.449" v="3"/>
          <ac:spMkLst>
            <pc:docMk/>
            <pc:sldMk cId="764228903" sldId="1800"/>
            <ac:spMk id="3" creationId="{00000000-0000-0000-0000-000000000000}"/>
          </ac:spMkLst>
        </pc:spChg>
      </pc:sldChg>
      <pc:sldChg chg="add del">
        <pc:chgData name="Romi Satria Wahono" userId="6b25786c5b08eadd" providerId="LiveId" clId="{87ECD1FA-3144-428E-83F2-73C91775AF12}" dt="2020-05-13T03:48:43.506" v="4"/>
        <pc:sldMkLst>
          <pc:docMk/>
          <pc:sldMk cId="1353975099" sldId="2454"/>
        </pc:sldMkLst>
      </pc:sldChg>
      <pc:sldChg chg="del">
        <pc:chgData name="Romi Satria Wahono" userId="6b25786c5b08eadd" providerId="LiveId" clId="{87ECD1FA-3144-428E-83F2-73C91775AF12}" dt="2020-05-13T03:50:25.412" v="63" actId="47"/>
        <pc:sldMkLst>
          <pc:docMk/>
          <pc:sldMk cId="3032137909" sldId="2908"/>
        </pc:sldMkLst>
      </pc:sldChg>
      <pc:sldChg chg="modSp add del mod">
        <pc:chgData name="Romi Satria Wahono" userId="6b25786c5b08eadd" providerId="LiveId" clId="{87ECD1FA-3144-428E-83F2-73C91775AF12}" dt="2020-05-13T03:57:03.369" v="138" actId="1076"/>
        <pc:sldMkLst>
          <pc:docMk/>
          <pc:sldMk cId="2723023650" sldId="4605"/>
        </pc:sldMkLst>
        <pc:spChg chg="mod">
          <ac:chgData name="Romi Satria Wahono" userId="6b25786c5b08eadd" providerId="LiveId" clId="{87ECD1FA-3144-428E-83F2-73C91775AF12}" dt="2020-05-13T03:56:32.103" v="131"/>
          <ac:spMkLst>
            <pc:docMk/>
            <pc:sldMk cId="2723023650" sldId="4605"/>
            <ac:spMk id="2" creationId="{4076ABDC-D0EB-42EA-96A0-6EBAFA307049}"/>
          </ac:spMkLst>
        </pc:spChg>
        <pc:spChg chg="mod">
          <ac:chgData name="Romi Satria Wahono" userId="6b25786c5b08eadd" providerId="LiveId" clId="{87ECD1FA-3144-428E-83F2-73C91775AF12}" dt="2020-05-13T03:57:03.369" v="138" actId="1076"/>
          <ac:spMkLst>
            <pc:docMk/>
            <pc:sldMk cId="2723023650" sldId="4605"/>
            <ac:spMk id="3" creationId="{AD6ECD33-BC6D-4239-A639-4AE07F6F3DCB}"/>
          </ac:spMkLst>
        </pc:spChg>
      </pc:sldChg>
      <pc:sldChg chg="del">
        <pc:chgData name="Romi Satria Wahono" userId="6b25786c5b08eadd" providerId="LiveId" clId="{87ECD1FA-3144-428E-83F2-73C91775AF12}" dt="2020-05-13T03:50:18.376" v="62" actId="47"/>
        <pc:sldMkLst>
          <pc:docMk/>
          <pc:sldMk cId="2345011649" sldId="4634"/>
        </pc:sldMkLst>
      </pc:sldChg>
      <pc:sldChg chg="modSp del modTransition">
        <pc:chgData name="Romi Satria Wahono" userId="6b25786c5b08eadd" providerId="LiveId" clId="{87ECD1FA-3144-428E-83F2-73C91775AF12}" dt="2020-05-13T03:54:44.092" v="101" actId="47"/>
        <pc:sldMkLst>
          <pc:docMk/>
          <pc:sldMk cId="3101122879" sldId="4635"/>
        </pc:sldMkLst>
        <pc:spChg chg="mod">
          <ac:chgData name="Romi Satria Wahono" userId="6b25786c5b08eadd" providerId="LiveId" clId="{87ECD1FA-3144-428E-83F2-73C91775AF12}" dt="2020-05-13T03:51:10.210" v="65"/>
          <ac:spMkLst>
            <pc:docMk/>
            <pc:sldMk cId="3101122879" sldId="4635"/>
            <ac:spMk id="2" creationId="{542174C3-8ABA-4DE3-81AF-D64565BF6E4D}"/>
          </ac:spMkLst>
        </pc:spChg>
        <pc:spChg chg="mod">
          <ac:chgData name="Romi Satria Wahono" userId="6b25786c5b08eadd" providerId="LiveId" clId="{87ECD1FA-3144-428E-83F2-73C91775AF12}" dt="2020-05-13T03:51:10.210" v="65"/>
          <ac:spMkLst>
            <pc:docMk/>
            <pc:sldMk cId="3101122879" sldId="4635"/>
            <ac:spMk id="3" creationId="{BAC025DC-9791-441A-A867-AF62C2EE8488}"/>
          </ac:spMkLst>
        </pc:spChg>
        <pc:spChg chg="mod">
          <ac:chgData name="Romi Satria Wahono" userId="6b25786c5b08eadd" providerId="LiveId" clId="{87ECD1FA-3144-428E-83F2-73C91775AF12}" dt="2020-05-13T03:51:10.210" v="65"/>
          <ac:spMkLst>
            <pc:docMk/>
            <pc:sldMk cId="3101122879" sldId="4635"/>
            <ac:spMk id="4" creationId="{91799ED0-79E5-43C8-8C6D-A3137C24D89C}"/>
          </ac:spMkLst>
        </pc:spChg>
      </pc:sldChg>
      <pc:sldChg chg="add del">
        <pc:chgData name="Romi Satria Wahono" userId="6b25786c5b08eadd" providerId="LiveId" clId="{87ECD1FA-3144-428E-83F2-73C91775AF12}" dt="2020-05-13T03:48:43.506" v="4"/>
        <pc:sldMkLst>
          <pc:docMk/>
          <pc:sldMk cId="2422476201" sldId="4827"/>
        </pc:sldMkLst>
      </pc:sldChg>
      <pc:sldChg chg="new del">
        <pc:chgData name="Romi Satria Wahono" userId="6b25786c5b08eadd" providerId="LiveId" clId="{87ECD1FA-3144-428E-83F2-73C91775AF12}" dt="2020-05-13T03:51:28.781" v="67" actId="680"/>
        <pc:sldMkLst>
          <pc:docMk/>
          <pc:sldMk cId="1997764293" sldId="4828"/>
        </pc:sldMkLst>
      </pc:sldChg>
      <pc:sldChg chg="modSp new mod">
        <pc:chgData name="Romi Satria Wahono" userId="6b25786c5b08eadd" providerId="LiveId" clId="{87ECD1FA-3144-428E-83F2-73C91775AF12}" dt="2020-05-13T03:54:39.493" v="100" actId="113"/>
        <pc:sldMkLst>
          <pc:docMk/>
          <pc:sldMk cId="3886084073" sldId="4828"/>
        </pc:sldMkLst>
        <pc:spChg chg="mod">
          <ac:chgData name="Romi Satria Wahono" userId="6b25786c5b08eadd" providerId="LiveId" clId="{87ECD1FA-3144-428E-83F2-73C91775AF12}" dt="2020-05-13T03:54:39.493" v="100" actId="113"/>
          <ac:spMkLst>
            <pc:docMk/>
            <pc:sldMk cId="3886084073" sldId="4828"/>
            <ac:spMk id="2" creationId="{70BE4C63-5DFF-4A5A-B6FB-286FFB372E73}"/>
          </ac:spMkLst>
        </pc:spChg>
        <pc:spChg chg="mod">
          <ac:chgData name="Romi Satria Wahono" userId="6b25786c5b08eadd" providerId="LiveId" clId="{87ECD1FA-3144-428E-83F2-73C91775AF12}" dt="2020-05-13T03:54:31.616" v="98" actId="1076"/>
          <ac:spMkLst>
            <pc:docMk/>
            <pc:sldMk cId="3886084073" sldId="4828"/>
            <ac:spMk id="3" creationId="{22819340-7479-4320-9EFE-9728A0C64DEB}"/>
          </ac:spMkLst>
        </pc:spChg>
      </pc:sldChg>
    </pc:docChg>
  </pc:docChgLst>
  <pc:docChgLst>
    <pc:chgData name="Romi Satria Wahono" userId="6b25786c5b08eadd" providerId="LiveId" clId="{96D9708B-4128-49B3-B9E5-1E2D91CF5431}"/>
    <pc:docChg chg="undo redo custSel addSld delSld modSld sldOrd modMainMaster">
      <pc:chgData name="Romi Satria Wahono" userId="6b25786c5b08eadd" providerId="LiveId" clId="{96D9708B-4128-49B3-B9E5-1E2D91CF5431}" dt="2020-08-22T02:52:50.656" v="1088" actId="1038"/>
      <pc:docMkLst>
        <pc:docMk/>
      </pc:docMkLst>
      <pc:sldChg chg="modSp mod">
        <pc:chgData name="Romi Satria Wahono" userId="6b25786c5b08eadd" providerId="LiveId" clId="{96D9708B-4128-49B3-B9E5-1E2D91CF5431}" dt="2020-08-22T02:24:33.323" v="1085" actId="166"/>
        <pc:sldMkLst>
          <pc:docMk/>
          <pc:sldMk cId="3829248416" sldId="824"/>
        </pc:sldMkLst>
        <pc:spChg chg="mod">
          <ac:chgData name="Romi Satria Wahono" userId="6b25786c5b08eadd" providerId="LiveId" clId="{96D9708B-4128-49B3-B9E5-1E2D91CF5431}" dt="2020-08-12T13:22:07.700" v="88"/>
          <ac:spMkLst>
            <pc:docMk/>
            <pc:sldMk cId="3829248416" sldId="824"/>
            <ac:spMk id="2" creationId="{00000000-0000-0000-0000-000000000000}"/>
          </ac:spMkLst>
        </pc:spChg>
        <pc:spChg chg="ord">
          <ac:chgData name="Romi Satria Wahono" userId="6b25786c5b08eadd" providerId="LiveId" clId="{96D9708B-4128-49B3-B9E5-1E2D91CF5431}" dt="2020-08-22T02:24:33.323" v="1085" actId="166"/>
          <ac:spMkLst>
            <pc:docMk/>
            <pc:sldMk cId="3829248416" sldId="824"/>
            <ac:spMk id="3" creationId="{00000000-0000-0000-0000-000000000000}"/>
          </ac:spMkLst>
        </pc:spChg>
        <pc:spChg chg="mod">
          <ac:chgData name="Romi Satria Wahono" userId="6b25786c5b08eadd" providerId="LiveId" clId="{96D9708B-4128-49B3-B9E5-1E2D91CF5431}" dt="2020-08-12T13:22:07.700" v="88"/>
          <ac:spMkLst>
            <pc:docMk/>
            <pc:sldMk cId="3829248416" sldId="824"/>
            <ac:spMk id="5" creationId="{00000000-0000-0000-0000-000000000000}"/>
          </ac:spMkLst>
        </pc:spChg>
      </pc:sldChg>
      <pc:sldChg chg="modSp">
        <pc:chgData name="Romi Satria Wahono" userId="6b25786c5b08eadd" providerId="LiveId" clId="{96D9708B-4128-49B3-B9E5-1E2D91CF5431}" dt="2020-08-12T13:22:07.700" v="88"/>
        <pc:sldMkLst>
          <pc:docMk/>
          <pc:sldMk cId="4249667775" sldId="832"/>
        </pc:sldMkLst>
        <pc:spChg chg="mod">
          <ac:chgData name="Romi Satria Wahono" userId="6b25786c5b08eadd" providerId="LiveId" clId="{96D9708B-4128-49B3-B9E5-1E2D91CF5431}" dt="2020-08-12T13:22:07.700" v="88"/>
          <ac:spMkLst>
            <pc:docMk/>
            <pc:sldMk cId="4249667775" sldId="832"/>
            <ac:spMk id="2" creationId="{00000000-0000-0000-0000-000000000000}"/>
          </ac:spMkLst>
        </pc:spChg>
        <pc:spChg chg="mod">
          <ac:chgData name="Romi Satria Wahono" userId="6b25786c5b08eadd" providerId="LiveId" clId="{96D9708B-4128-49B3-B9E5-1E2D91CF5431}" dt="2020-08-12T13:22:07.700" v="88"/>
          <ac:spMkLst>
            <pc:docMk/>
            <pc:sldMk cId="4249667775" sldId="832"/>
            <ac:spMk id="33794" creationId="{00000000-0000-0000-0000-000000000000}"/>
          </ac:spMkLst>
        </pc:spChg>
      </pc:sldChg>
      <pc:sldChg chg="modSp">
        <pc:chgData name="Romi Satria Wahono" userId="6b25786c5b08eadd" providerId="LiveId" clId="{96D9708B-4128-49B3-B9E5-1E2D91CF5431}" dt="2020-08-12T13:22:07.700" v="88"/>
        <pc:sldMkLst>
          <pc:docMk/>
          <pc:sldMk cId="3857846487" sldId="845"/>
        </pc:sldMkLst>
        <pc:spChg chg="mod">
          <ac:chgData name="Romi Satria Wahono" userId="6b25786c5b08eadd" providerId="LiveId" clId="{96D9708B-4128-49B3-B9E5-1E2D91CF5431}" dt="2020-08-12T13:22:07.700" v="88"/>
          <ac:spMkLst>
            <pc:docMk/>
            <pc:sldMk cId="3857846487" sldId="845"/>
            <ac:spMk id="3" creationId="{00000000-0000-0000-0000-000000000000}"/>
          </ac:spMkLst>
        </pc:spChg>
        <pc:spChg chg="mod">
          <ac:chgData name="Romi Satria Wahono" userId="6b25786c5b08eadd" providerId="LiveId" clId="{96D9708B-4128-49B3-B9E5-1E2D91CF5431}" dt="2020-08-12T13:22:07.700" v="88"/>
          <ac:spMkLst>
            <pc:docMk/>
            <pc:sldMk cId="3857846487" sldId="845"/>
            <ac:spMk id="7" creationId="{00000000-0000-0000-0000-000000000000}"/>
          </ac:spMkLst>
        </pc:spChg>
      </pc:sldChg>
      <pc:sldChg chg="modSp">
        <pc:chgData name="Romi Satria Wahono" userId="6b25786c5b08eadd" providerId="LiveId" clId="{96D9708B-4128-49B3-B9E5-1E2D91CF5431}" dt="2020-08-12T13:22:07.700" v="88"/>
        <pc:sldMkLst>
          <pc:docMk/>
          <pc:sldMk cId="2048835853" sldId="846"/>
        </pc:sldMkLst>
        <pc:spChg chg="mod">
          <ac:chgData name="Romi Satria Wahono" userId="6b25786c5b08eadd" providerId="LiveId" clId="{96D9708B-4128-49B3-B9E5-1E2D91CF5431}" dt="2020-08-12T13:22:07.700" v="88"/>
          <ac:spMkLst>
            <pc:docMk/>
            <pc:sldMk cId="2048835853" sldId="846"/>
            <ac:spMk id="2" creationId="{00000000-0000-0000-0000-000000000000}"/>
          </ac:spMkLst>
        </pc:spChg>
        <pc:spChg chg="mod">
          <ac:chgData name="Romi Satria Wahono" userId="6b25786c5b08eadd" providerId="LiveId" clId="{96D9708B-4128-49B3-B9E5-1E2D91CF5431}" dt="2020-08-12T13:22:07.700" v="88"/>
          <ac:spMkLst>
            <pc:docMk/>
            <pc:sldMk cId="2048835853" sldId="846"/>
            <ac:spMk id="3" creationId="{00000000-0000-0000-0000-000000000000}"/>
          </ac:spMkLst>
        </pc:spChg>
        <pc:spChg chg="mod">
          <ac:chgData name="Romi Satria Wahono" userId="6b25786c5b08eadd" providerId="LiveId" clId="{96D9708B-4128-49B3-B9E5-1E2D91CF5431}" dt="2020-08-12T13:22:07.700" v="88"/>
          <ac:spMkLst>
            <pc:docMk/>
            <pc:sldMk cId="2048835853" sldId="846"/>
            <ac:spMk id="7" creationId="{00000000-0000-0000-0000-000000000000}"/>
          </ac:spMkLst>
        </pc:spChg>
      </pc:sldChg>
      <pc:sldChg chg="modSp">
        <pc:chgData name="Romi Satria Wahono" userId="6b25786c5b08eadd" providerId="LiveId" clId="{96D9708B-4128-49B3-B9E5-1E2D91CF5431}" dt="2020-08-12T13:22:07.700" v="88"/>
        <pc:sldMkLst>
          <pc:docMk/>
          <pc:sldMk cId="1343444825" sldId="902"/>
        </pc:sldMkLst>
        <pc:spChg chg="mod">
          <ac:chgData name="Romi Satria Wahono" userId="6b25786c5b08eadd" providerId="LiveId" clId="{96D9708B-4128-49B3-B9E5-1E2D91CF5431}" dt="2020-08-12T13:22:07.700" v="88"/>
          <ac:spMkLst>
            <pc:docMk/>
            <pc:sldMk cId="1343444825" sldId="902"/>
            <ac:spMk id="2" creationId="{00000000-0000-0000-0000-000000000000}"/>
          </ac:spMkLst>
        </pc:spChg>
        <pc:spChg chg="mod">
          <ac:chgData name="Romi Satria Wahono" userId="6b25786c5b08eadd" providerId="LiveId" clId="{96D9708B-4128-49B3-B9E5-1E2D91CF5431}" dt="2020-08-12T13:22:07.700" v="88"/>
          <ac:spMkLst>
            <pc:docMk/>
            <pc:sldMk cId="1343444825" sldId="902"/>
            <ac:spMk id="6" creationId="{00000000-0000-0000-0000-000000000000}"/>
          </ac:spMkLst>
        </pc:spChg>
      </pc:sldChg>
      <pc:sldChg chg="modSp">
        <pc:chgData name="Romi Satria Wahono" userId="6b25786c5b08eadd" providerId="LiveId" clId="{96D9708B-4128-49B3-B9E5-1E2D91CF5431}" dt="2020-08-12T13:22:07.700" v="88"/>
        <pc:sldMkLst>
          <pc:docMk/>
          <pc:sldMk cId="3757955519" sldId="921"/>
        </pc:sldMkLst>
        <pc:spChg chg="mod">
          <ac:chgData name="Romi Satria Wahono" userId="6b25786c5b08eadd" providerId="LiveId" clId="{96D9708B-4128-49B3-B9E5-1E2D91CF5431}" dt="2020-08-12T13:22:07.700" v="88"/>
          <ac:spMkLst>
            <pc:docMk/>
            <pc:sldMk cId="3757955519" sldId="921"/>
            <ac:spMk id="2" creationId="{00000000-0000-0000-0000-000000000000}"/>
          </ac:spMkLst>
        </pc:spChg>
        <pc:spChg chg="mod">
          <ac:chgData name="Romi Satria Wahono" userId="6b25786c5b08eadd" providerId="LiveId" clId="{96D9708B-4128-49B3-B9E5-1E2D91CF5431}" dt="2020-08-12T13:22:07.700" v="88"/>
          <ac:spMkLst>
            <pc:docMk/>
            <pc:sldMk cId="3757955519" sldId="921"/>
            <ac:spMk id="4" creationId="{00000000-0000-0000-0000-000000000000}"/>
          </ac:spMkLst>
        </pc:spChg>
        <pc:spChg chg="mod">
          <ac:chgData name="Romi Satria Wahono" userId="6b25786c5b08eadd" providerId="LiveId" clId="{96D9708B-4128-49B3-B9E5-1E2D91CF5431}" dt="2020-08-12T13:22:07.700" v="88"/>
          <ac:spMkLst>
            <pc:docMk/>
            <pc:sldMk cId="3757955519" sldId="921"/>
            <ac:spMk id="8" creationId="{00000000-0000-0000-0000-000000000000}"/>
          </ac:spMkLst>
        </pc:spChg>
      </pc:sldChg>
      <pc:sldChg chg="modSp">
        <pc:chgData name="Romi Satria Wahono" userId="6b25786c5b08eadd" providerId="LiveId" clId="{96D9708B-4128-49B3-B9E5-1E2D91CF5431}" dt="2020-08-12T13:22:07.700" v="88"/>
        <pc:sldMkLst>
          <pc:docMk/>
          <pc:sldMk cId="2343015925" sldId="923"/>
        </pc:sldMkLst>
        <pc:spChg chg="mod">
          <ac:chgData name="Romi Satria Wahono" userId="6b25786c5b08eadd" providerId="LiveId" clId="{96D9708B-4128-49B3-B9E5-1E2D91CF5431}" dt="2020-08-12T13:22:07.700" v="88"/>
          <ac:spMkLst>
            <pc:docMk/>
            <pc:sldMk cId="2343015925" sldId="923"/>
            <ac:spMk id="2" creationId="{00000000-0000-0000-0000-000000000000}"/>
          </ac:spMkLst>
        </pc:spChg>
        <pc:spChg chg="mod">
          <ac:chgData name="Romi Satria Wahono" userId="6b25786c5b08eadd" providerId="LiveId" clId="{96D9708B-4128-49B3-B9E5-1E2D91CF5431}" dt="2020-08-12T13:22:07.700" v="88"/>
          <ac:spMkLst>
            <pc:docMk/>
            <pc:sldMk cId="2343015925" sldId="923"/>
            <ac:spMk id="4" creationId="{00000000-0000-0000-0000-000000000000}"/>
          </ac:spMkLst>
        </pc:spChg>
        <pc:spChg chg="mod">
          <ac:chgData name="Romi Satria Wahono" userId="6b25786c5b08eadd" providerId="LiveId" clId="{96D9708B-4128-49B3-B9E5-1E2D91CF5431}" dt="2020-08-12T13:22:07.700" v="88"/>
          <ac:spMkLst>
            <pc:docMk/>
            <pc:sldMk cId="2343015925" sldId="923"/>
            <ac:spMk id="5" creationId="{00000000-0000-0000-0000-000000000000}"/>
          </ac:spMkLst>
        </pc:spChg>
      </pc:sldChg>
      <pc:sldChg chg="modSp">
        <pc:chgData name="Romi Satria Wahono" userId="6b25786c5b08eadd" providerId="LiveId" clId="{96D9708B-4128-49B3-B9E5-1E2D91CF5431}" dt="2020-08-12T13:22:07.700" v="88"/>
        <pc:sldMkLst>
          <pc:docMk/>
          <pc:sldMk cId="2910095928" sldId="945"/>
        </pc:sldMkLst>
        <pc:spChg chg="mod">
          <ac:chgData name="Romi Satria Wahono" userId="6b25786c5b08eadd" providerId="LiveId" clId="{96D9708B-4128-49B3-B9E5-1E2D91CF5431}" dt="2020-08-12T13:22:07.700" v="88"/>
          <ac:spMkLst>
            <pc:docMk/>
            <pc:sldMk cId="2910095928" sldId="945"/>
            <ac:spMk id="4" creationId="{9BEA1D08-EFBB-460B-9487-7FCD80F75CF4}"/>
          </ac:spMkLst>
        </pc:spChg>
      </pc:sldChg>
      <pc:sldChg chg="modSp">
        <pc:chgData name="Romi Satria Wahono" userId="6b25786c5b08eadd" providerId="LiveId" clId="{96D9708B-4128-49B3-B9E5-1E2D91CF5431}" dt="2020-08-12T13:22:07.700" v="88"/>
        <pc:sldMkLst>
          <pc:docMk/>
          <pc:sldMk cId="1333869836" sldId="946"/>
        </pc:sldMkLst>
        <pc:spChg chg="mod">
          <ac:chgData name="Romi Satria Wahono" userId="6b25786c5b08eadd" providerId="LiveId" clId="{96D9708B-4128-49B3-B9E5-1E2D91CF5431}" dt="2020-08-12T13:22:07.700" v="88"/>
          <ac:spMkLst>
            <pc:docMk/>
            <pc:sldMk cId="1333869836" sldId="946"/>
            <ac:spMk id="4" creationId="{9BEA1D08-EFBB-460B-9487-7FCD80F75CF4}"/>
          </ac:spMkLst>
        </pc:spChg>
      </pc:sldChg>
      <pc:sldChg chg="modSp">
        <pc:chgData name="Romi Satria Wahono" userId="6b25786c5b08eadd" providerId="LiveId" clId="{96D9708B-4128-49B3-B9E5-1E2D91CF5431}" dt="2020-08-12T13:22:07.700" v="88"/>
        <pc:sldMkLst>
          <pc:docMk/>
          <pc:sldMk cId="389759034" sldId="948"/>
        </pc:sldMkLst>
        <pc:spChg chg="mod">
          <ac:chgData name="Romi Satria Wahono" userId="6b25786c5b08eadd" providerId="LiveId" clId="{96D9708B-4128-49B3-B9E5-1E2D91CF5431}" dt="2020-08-12T13:22:07.700" v="88"/>
          <ac:spMkLst>
            <pc:docMk/>
            <pc:sldMk cId="389759034" sldId="948"/>
            <ac:spMk id="3" creationId="{915C737D-4E3B-403A-A0D5-FC53BBA87BE9}"/>
          </ac:spMkLst>
        </pc:spChg>
        <pc:spChg chg="mod">
          <ac:chgData name="Romi Satria Wahono" userId="6b25786c5b08eadd" providerId="LiveId" clId="{96D9708B-4128-49B3-B9E5-1E2D91CF5431}" dt="2020-08-12T13:22:07.700" v="88"/>
          <ac:spMkLst>
            <pc:docMk/>
            <pc:sldMk cId="389759034" sldId="948"/>
            <ac:spMk id="4" creationId="{7B3DC340-EACA-4424-A598-DA422C93F570}"/>
          </ac:spMkLst>
        </pc:spChg>
      </pc:sldChg>
      <pc:sldChg chg="modSp">
        <pc:chgData name="Romi Satria Wahono" userId="6b25786c5b08eadd" providerId="LiveId" clId="{96D9708B-4128-49B3-B9E5-1E2D91CF5431}" dt="2020-08-12T13:22:07.700" v="88"/>
        <pc:sldMkLst>
          <pc:docMk/>
          <pc:sldMk cId="2646639667" sldId="949"/>
        </pc:sldMkLst>
        <pc:spChg chg="mod">
          <ac:chgData name="Romi Satria Wahono" userId="6b25786c5b08eadd" providerId="LiveId" clId="{96D9708B-4128-49B3-B9E5-1E2D91CF5431}" dt="2020-08-12T13:22:07.700" v="88"/>
          <ac:spMkLst>
            <pc:docMk/>
            <pc:sldMk cId="2646639667" sldId="949"/>
            <ac:spMk id="3" creationId="{CBA0407C-4F54-42B9-A3C4-4AC91819021F}"/>
          </ac:spMkLst>
        </pc:spChg>
        <pc:spChg chg="mod">
          <ac:chgData name="Romi Satria Wahono" userId="6b25786c5b08eadd" providerId="LiveId" clId="{96D9708B-4128-49B3-B9E5-1E2D91CF5431}" dt="2020-08-12T13:22:07.700" v="88"/>
          <ac:spMkLst>
            <pc:docMk/>
            <pc:sldMk cId="2646639667" sldId="949"/>
            <ac:spMk id="4" creationId="{6365EA48-20B5-472D-8F4C-0BD892F93193}"/>
          </ac:spMkLst>
        </pc:spChg>
      </pc:sldChg>
      <pc:sldChg chg="modSp">
        <pc:chgData name="Romi Satria Wahono" userId="6b25786c5b08eadd" providerId="LiveId" clId="{96D9708B-4128-49B3-B9E5-1E2D91CF5431}" dt="2020-08-12T13:22:07.700" v="88"/>
        <pc:sldMkLst>
          <pc:docMk/>
          <pc:sldMk cId="1171556290" sldId="1731"/>
        </pc:sldMkLst>
        <pc:spChg chg="mod">
          <ac:chgData name="Romi Satria Wahono" userId="6b25786c5b08eadd" providerId="LiveId" clId="{96D9708B-4128-49B3-B9E5-1E2D91CF5431}" dt="2020-08-12T13:22:07.700" v="88"/>
          <ac:spMkLst>
            <pc:docMk/>
            <pc:sldMk cId="1171556290" sldId="1731"/>
            <ac:spMk id="7" creationId="{00000000-0000-0000-0000-000000000000}"/>
          </ac:spMkLst>
        </pc:spChg>
      </pc:sldChg>
      <pc:sldChg chg="modSp">
        <pc:chgData name="Romi Satria Wahono" userId="6b25786c5b08eadd" providerId="LiveId" clId="{96D9708B-4128-49B3-B9E5-1E2D91CF5431}" dt="2020-08-12T13:22:07.700" v="88"/>
        <pc:sldMkLst>
          <pc:docMk/>
          <pc:sldMk cId="399671587" sldId="1757"/>
        </pc:sldMkLst>
        <pc:spChg chg="mod">
          <ac:chgData name="Romi Satria Wahono" userId="6b25786c5b08eadd" providerId="LiveId" clId="{96D9708B-4128-49B3-B9E5-1E2D91CF5431}" dt="2020-08-12T13:22:07.700" v="88"/>
          <ac:spMkLst>
            <pc:docMk/>
            <pc:sldMk cId="399671587" sldId="1757"/>
            <ac:spMk id="2" creationId="{00000000-0000-0000-0000-000000000000}"/>
          </ac:spMkLst>
        </pc:spChg>
        <pc:spChg chg="mod">
          <ac:chgData name="Romi Satria Wahono" userId="6b25786c5b08eadd" providerId="LiveId" clId="{96D9708B-4128-49B3-B9E5-1E2D91CF5431}" dt="2020-08-12T13:22:07.700" v="88"/>
          <ac:spMkLst>
            <pc:docMk/>
            <pc:sldMk cId="399671587" sldId="1757"/>
            <ac:spMk id="3" creationId="{00000000-0000-0000-0000-000000000000}"/>
          </ac:spMkLst>
        </pc:spChg>
        <pc:spChg chg="mod">
          <ac:chgData name="Romi Satria Wahono" userId="6b25786c5b08eadd" providerId="LiveId" clId="{96D9708B-4128-49B3-B9E5-1E2D91CF5431}" dt="2020-08-12T13:22:07.700" v="88"/>
          <ac:spMkLst>
            <pc:docMk/>
            <pc:sldMk cId="399671587" sldId="1757"/>
            <ac:spMk id="5" creationId="{6B0BE2EF-C5DC-4D59-B54A-9E9AC87B38AF}"/>
          </ac:spMkLst>
        </pc:spChg>
      </pc:sldChg>
      <pc:sldChg chg="modSp">
        <pc:chgData name="Romi Satria Wahono" userId="6b25786c5b08eadd" providerId="LiveId" clId="{96D9708B-4128-49B3-B9E5-1E2D91CF5431}" dt="2020-08-12T13:22:07.700" v="88"/>
        <pc:sldMkLst>
          <pc:docMk/>
          <pc:sldMk cId="4169457562" sldId="1764"/>
        </pc:sldMkLst>
        <pc:spChg chg="mod">
          <ac:chgData name="Romi Satria Wahono" userId="6b25786c5b08eadd" providerId="LiveId" clId="{96D9708B-4128-49B3-B9E5-1E2D91CF5431}" dt="2020-08-12T13:22:07.700" v="88"/>
          <ac:spMkLst>
            <pc:docMk/>
            <pc:sldMk cId="4169457562" sldId="1764"/>
            <ac:spMk id="2" creationId="{00000000-0000-0000-0000-000000000000}"/>
          </ac:spMkLst>
        </pc:spChg>
        <pc:spChg chg="mod">
          <ac:chgData name="Romi Satria Wahono" userId="6b25786c5b08eadd" providerId="LiveId" clId="{96D9708B-4128-49B3-B9E5-1E2D91CF5431}" dt="2020-08-12T13:22:07.700" v="88"/>
          <ac:spMkLst>
            <pc:docMk/>
            <pc:sldMk cId="4169457562" sldId="1764"/>
            <ac:spMk id="3" creationId="{00000000-0000-0000-0000-000000000000}"/>
          </ac:spMkLst>
        </pc:spChg>
        <pc:spChg chg="mod">
          <ac:chgData name="Romi Satria Wahono" userId="6b25786c5b08eadd" providerId="LiveId" clId="{96D9708B-4128-49B3-B9E5-1E2D91CF5431}" dt="2020-08-12T13:22:07.700" v="88"/>
          <ac:spMkLst>
            <pc:docMk/>
            <pc:sldMk cId="4169457562" sldId="1764"/>
            <ac:spMk id="5" creationId="{63E31777-89E1-460D-972F-9D59F2FA3BB7}"/>
          </ac:spMkLst>
        </pc:spChg>
      </pc:sldChg>
      <pc:sldChg chg="modSp">
        <pc:chgData name="Romi Satria Wahono" userId="6b25786c5b08eadd" providerId="LiveId" clId="{96D9708B-4128-49B3-B9E5-1E2D91CF5431}" dt="2020-08-12T13:22:07.700" v="88"/>
        <pc:sldMkLst>
          <pc:docMk/>
          <pc:sldMk cId="2716189259" sldId="1769"/>
        </pc:sldMkLst>
        <pc:spChg chg="mod">
          <ac:chgData name="Romi Satria Wahono" userId="6b25786c5b08eadd" providerId="LiveId" clId="{96D9708B-4128-49B3-B9E5-1E2D91CF5431}" dt="2020-08-12T13:22:07.700" v="88"/>
          <ac:spMkLst>
            <pc:docMk/>
            <pc:sldMk cId="2716189259" sldId="1769"/>
            <ac:spMk id="2" creationId="{00000000-0000-0000-0000-000000000000}"/>
          </ac:spMkLst>
        </pc:spChg>
        <pc:spChg chg="mod">
          <ac:chgData name="Romi Satria Wahono" userId="6b25786c5b08eadd" providerId="LiveId" clId="{96D9708B-4128-49B3-B9E5-1E2D91CF5431}" dt="2020-08-12T13:22:07.700" v="88"/>
          <ac:spMkLst>
            <pc:docMk/>
            <pc:sldMk cId="2716189259" sldId="1769"/>
            <ac:spMk id="3" creationId="{00000000-0000-0000-0000-000000000000}"/>
          </ac:spMkLst>
        </pc:spChg>
        <pc:spChg chg="mod">
          <ac:chgData name="Romi Satria Wahono" userId="6b25786c5b08eadd" providerId="LiveId" clId="{96D9708B-4128-49B3-B9E5-1E2D91CF5431}" dt="2020-08-12T13:22:07.700" v="88"/>
          <ac:spMkLst>
            <pc:docMk/>
            <pc:sldMk cId="2716189259" sldId="1769"/>
            <ac:spMk id="5" creationId="{42741CC6-0B53-408C-9ED7-BED44600C88C}"/>
          </ac:spMkLst>
        </pc:spChg>
      </pc:sldChg>
      <pc:sldChg chg="modSp">
        <pc:chgData name="Romi Satria Wahono" userId="6b25786c5b08eadd" providerId="LiveId" clId="{96D9708B-4128-49B3-B9E5-1E2D91CF5431}" dt="2020-08-12T13:22:07.700" v="88"/>
        <pc:sldMkLst>
          <pc:docMk/>
          <pc:sldMk cId="804886217" sldId="1770"/>
        </pc:sldMkLst>
        <pc:spChg chg="mod">
          <ac:chgData name="Romi Satria Wahono" userId="6b25786c5b08eadd" providerId="LiveId" clId="{96D9708B-4128-49B3-B9E5-1E2D91CF5431}" dt="2020-08-12T13:22:07.700" v="88"/>
          <ac:spMkLst>
            <pc:docMk/>
            <pc:sldMk cId="804886217" sldId="1770"/>
            <ac:spMk id="2" creationId="{00000000-0000-0000-0000-000000000000}"/>
          </ac:spMkLst>
        </pc:spChg>
        <pc:spChg chg="mod">
          <ac:chgData name="Romi Satria Wahono" userId="6b25786c5b08eadd" providerId="LiveId" clId="{96D9708B-4128-49B3-B9E5-1E2D91CF5431}" dt="2020-08-12T13:22:07.700" v="88"/>
          <ac:spMkLst>
            <pc:docMk/>
            <pc:sldMk cId="804886217" sldId="1770"/>
            <ac:spMk id="3" creationId="{00000000-0000-0000-0000-000000000000}"/>
          </ac:spMkLst>
        </pc:spChg>
        <pc:spChg chg="mod">
          <ac:chgData name="Romi Satria Wahono" userId="6b25786c5b08eadd" providerId="LiveId" clId="{96D9708B-4128-49B3-B9E5-1E2D91CF5431}" dt="2020-08-12T13:22:07.700" v="88"/>
          <ac:spMkLst>
            <pc:docMk/>
            <pc:sldMk cId="804886217" sldId="1770"/>
            <ac:spMk id="4" creationId="{00000000-0000-0000-0000-000000000000}"/>
          </ac:spMkLst>
        </pc:spChg>
      </pc:sldChg>
      <pc:sldChg chg="modSp">
        <pc:chgData name="Romi Satria Wahono" userId="6b25786c5b08eadd" providerId="LiveId" clId="{96D9708B-4128-49B3-B9E5-1E2D91CF5431}" dt="2020-08-12T13:22:07.700" v="88"/>
        <pc:sldMkLst>
          <pc:docMk/>
          <pc:sldMk cId="3391911602" sldId="1771"/>
        </pc:sldMkLst>
        <pc:spChg chg="mod">
          <ac:chgData name="Romi Satria Wahono" userId="6b25786c5b08eadd" providerId="LiveId" clId="{96D9708B-4128-49B3-B9E5-1E2D91CF5431}" dt="2020-08-12T13:22:07.700" v="88"/>
          <ac:spMkLst>
            <pc:docMk/>
            <pc:sldMk cId="3391911602" sldId="1771"/>
            <ac:spMk id="2" creationId="{00000000-0000-0000-0000-000000000000}"/>
          </ac:spMkLst>
        </pc:spChg>
        <pc:spChg chg="mod">
          <ac:chgData name="Romi Satria Wahono" userId="6b25786c5b08eadd" providerId="LiveId" clId="{96D9708B-4128-49B3-B9E5-1E2D91CF5431}" dt="2020-08-12T13:22:07.700" v="88"/>
          <ac:spMkLst>
            <pc:docMk/>
            <pc:sldMk cId="3391911602" sldId="1771"/>
            <ac:spMk id="3" creationId="{00000000-0000-0000-0000-000000000000}"/>
          </ac:spMkLst>
        </pc:spChg>
        <pc:spChg chg="mod">
          <ac:chgData name="Romi Satria Wahono" userId="6b25786c5b08eadd" providerId="LiveId" clId="{96D9708B-4128-49B3-B9E5-1E2D91CF5431}" dt="2020-08-12T13:22:07.700" v="88"/>
          <ac:spMkLst>
            <pc:docMk/>
            <pc:sldMk cId="3391911602" sldId="1771"/>
            <ac:spMk id="4" creationId="{00000000-0000-0000-0000-000000000000}"/>
          </ac:spMkLst>
        </pc:spChg>
      </pc:sldChg>
      <pc:sldChg chg="modSp">
        <pc:chgData name="Romi Satria Wahono" userId="6b25786c5b08eadd" providerId="LiveId" clId="{96D9708B-4128-49B3-B9E5-1E2D91CF5431}" dt="2020-08-12T13:22:07.700" v="88"/>
        <pc:sldMkLst>
          <pc:docMk/>
          <pc:sldMk cId="1238290218" sldId="1772"/>
        </pc:sldMkLst>
        <pc:spChg chg="mod">
          <ac:chgData name="Romi Satria Wahono" userId="6b25786c5b08eadd" providerId="LiveId" clId="{96D9708B-4128-49B3-B9E5-1E2D91CF5431}" dt="2020-08-12T13:22:07.700" v="88"/>
          <ac:spMkLst>
            <pc:docMk/>
            <pc:sldMk cId="1238290218" sldId="1772"/>
            <ac:spMk id="2" creationId="{00000000-0000-0000-0000-000000000000}"/>
          </ac:spMkLst>
        </pc:spChg>
        <pc:spChg chg="mod">
          <ac:chgData name="Romi Satria Wahono" userId="6b25786c5b08eadd" providerId="LiveId" clId="{96D9708B-4128-49B3-B9E5-1E2D91CF5431}" dt="2020-08-12T13:22:07.700" v="88"/>
          <ac:spMkLst>
            <pc:docMk/>
            <pc:sldMk cId="1238290218" sldId="1772"/>
            <ac:spMk id="4" creationId="{00000000-0000-0000-0000-000000000000}"/>
          </ac:spMkLst>
        </pc:spChg>
      </pc:sldChg>
      <pc:sldChg chg="modSp">
        <pc:chgData name="Romi Satria Wahono" userId="6b25786c5b08eadd" providerId="LiveId" clId="{96D9708B-4128-49B3-B9E5-1E2D91CF5431}" dt="2020-08-12T13:22:07.700" v="88"/>
        <pc:sldMkLst>
          <pc:docMk/>
          <pc:sldMk cId="1132682214" sldId="1773"/>
        </pc:sldMkLst>
        <pc:spChg chg="mod">
          <ac:chgData name="Romi Satria Wahono" userId="6b25786c5b08eadd" providerId="LiveId" clId="{96D9708B-4128-49B3-B9E5-1E2D91CF5431}" dt="2020-08-12T13:22:07.700" v="88"/>
          <ac:spMkLst>
            <pc:docMk/>
            <pc:sldMk cId="1132682214" sldId="1773"/>
            <ac:spMk id="2" creationId="{00000000-0000-0000-0000-000000000000}"/>
          </ac:spMkLst>
        </pc:spChg>
        <pc:spChg chg="mod">
          <ac:chgData name="Romi Satria Wahono" userId="6b25786c5b08eadd" providerId="LiveId" clId="{96D9708B-4128-49B3-B9E5-1E2D91CF5431}" dt="2020-08-12T13:22:07.700" v="88"/>
          <ac:spMkLst>
            <pc:docMk/>
            <pc:sldMk cId="1132682214" sldId="1773"/>
            <ac:spMk id="3" creationId="{00000000-0000-0000-0000-000000000000}"/>
          </ac:spMkLst>
        </pc:spChg>
        <pc:spChg chg="mod">
          <ac:chgData name="Romi Satria Wahono" userId="6b25786c5b08eadd" providerId="LiveId" clId="{96D9708B-4128-49B3-B9E5-1E2D91CF5431}" dt="2020-08-12T13:22:07.700" v="88"/>
          <ac:spMkLst>
            <pc:docMk/>
            <pc:sldMk cId="1132682214" sldId="1773"/>
            <ac:spMk id="4" creationId="{00000000-0000-0000-0000-000000000000}"/>
          </ac:spMkLst>
        </pc:spChg>
      </pc:sldChg>
      <pc:sldChg chg="modSp">
        <pc:chgData name="Romi Satria Wahono" userId="6b25786c5b08eadd" providerId="LiveId" clId="{96D9708B-4128-49B3-B9E5-1E2D91CF5431}" dt="2020-08-12T13:22:07.700" v="88"/>
        <pc:sldMkLst>
          <pc:docMk/>
          <pc:sldMk cId="2671992122" sldId="1774"/>
        </pc:sldMkLst>
        <pc:spChg chg="mod">
          <ac:chgData name="Romi Satria Wahono" userId="6b25786c5b08eadd" providerId="LiveId" clId="{96D9708B-4128-49B3-B9E5-1E2D91CF5431}" dt="2020-08-12T13:22:07.700" v="88"/>
          <ac:spMkLst>
            <pc:docMk/>
            <pc:sldMk cId="2671992122" sldId="1774"/>
            <ac:spMk id="2" creationId="{00000000-0000-0000-0000-000000000000}"/>
          </ac:spMkLst>
        </pc:spChg>
        <pc:spChg chg="mod">
          <ac:chgData name="Romi Satria Wahono" userId="6b25786c5b08eadd" providerId="LiveId" clId="{96D9708B-4128-49B3-B9E5-1E2D91CF5431}" dt="2020-08-12T13:22:07.700" v="88"/>
          <ac:spMkLst>
            <pc:docMk/>
            <pc:sldMk cId="2671992122" sldId="1774"/>
            <ac:spMk id="4" creationId="{00000000-0000-0000-0000-000000000000}"/>
          </ac:spMkLst>
        </pc:spChg>
      </pc:sldChg>
      <pc:sldChg chg="modSp">
        <pc:chgData name="Romi Satria Wahono" userId="6b25786c5b08eadd" providerId="LiveId" clId="{96D9708B-4128-49B3-B9E5-1E2D91CF5431}" dt="2020-08-12T13:22:07.700" v="88"/>
        <pc:sldMkLst>
          <pc:docMk/>
          <pc:sldMk cId="3462189920" sldId="1775"/>
        </pc:sldMkLst>
        <pc:spChg chg="mod">
          <ac:chgData name="Romi Satria Wahono" userId="6b25786c5b08eadd" providerId="LiveId" clId="{96D9708B-4128-49B3-B9E5-1E2D91CF5431}" dt="2020-08-12T13:22:07.700" v="88"/>
          <ac:spMkLst>
            <pc:docMk/>
            <pc:sldMk cId="3462189920" sldId="1775"/>
            <ac:spMk id="2" creationId="{00000000-0000-0000-0000-000000000000}"/>
          </ac:spMkLst>
        </pc:spChg>
        <pc:spChg chg="mod">
          <ac:chgData name="Romi Satria Wahono" userId="6b25786c5b08eadd" providerId="LiveId" clId="{96D9708B-4128-49B3-B9E5-1E2D91CF5431}" dt="2020-08-12T13:22:07.700" v="88"/>
          <ac:spMkLst>
            <pc:docMk/>
            <pc:sldMk cId="3462189920" sldId="1775"/>
            <ac:spMk id="4" creationId="{00000000-0000-0000-0000-000000000000}"/>
          </ac:spMkLst>
        </pc:spChg>
      </pc:sldChg>
      <pc:sldChg chg="modSp">
        <pc:chgData name="Romi Satria Wahono" userId="6b25786c5b08eadd" providerId="LiveId" clId="{96D9708B-4128-49B3-B9E5-1E2D91CF5431}" dt="2020-08-12T13:22:07.700" v="88"/>
        <pc:sldMkLst>
          <pc:docMk/>
          <pc:sldMk cId="3783843646" sldId="1776"/>
        </pc:sldMkLst>
        <pc:spChg chg="mod">
          <ac:chgData name="Romi Satria Wahono" userId="6b25786c5b08eadd" providerId="LiveId" clId="{96D9708B-4128-49B3-B9E5-1E2D91CF5431}" dt="2020-08-12T13:22:07.700" v="88"/>
          <ac:spMkLst>
            <pc:docMk/>
            <pc:sldMk cId="3783843646" sldId="1776"/>
            <ac:spMk id="2" creationId="{00000000-0000-0000-0000-000000000000}"/>
          </ac:spMkLst>
        </pc:spChg>
        <pc:spChg chg="mod">
          <ac:chgData name="Romi Satria Wahono" userId="6b25786c5b08eadd" providerId="LiveId" clId="{96D9708B-4128-49B3-B9E5-1E2D91CF5431}" dt="2020-08-12T13:22:07.700" v="88"/>
          <ac:spMkLst>
            <pc:docMk/>
            <pc:sldMk cId="3783843646" sldId="1776"/>
            <ac:spMk id="3" creationId="{00000000-0000-0000-0000-000000000000}"/>
          </ac:spMkLst>
        </pc:spChg>
        <pc:spChg chg="mod">
          <ac:chgData name="Romi Satria Wahono" userId="6b25786c5b08eadd" providerId="LiveId" clId="{96D9708B-4128-49B3-B9E5-1E2D91CF5431}" dt="2020-08-12T13:22:07.700" v="88"/>
          <ac:spMkLst>
            <pc:docMk/>
            <pc:sldMk cId="3783843646" sldId="1776"/>
            <ac:spMk id="4" creationId="{00000000-0000-0000-0000-000000000000}"/>
          </ac:spMkLst>
        </pc:spChg>
      </pc:sldChg>
      <pc:sldChg chg="modSp">
        <pc:chgData name="Romi Satria Wahono" userId="6b25786c5b08eadd" providerId="LiveId" clId="{96D9708B-4128-49B3-B9E5-1E2D91CF5431}" dt="2020-08-12T13:22:07.700" v="88"/>
        <pc:sldMkLst>
          <pc:docMk/>
          <pc:sldMk cId="329587149" sldId="1777"/>
        </pc:sldMkLst>
        <pc:spChg chg="mod">
          <ac:chgData name="Romi Satria Wahono" userId="6b25786c5b08eadd" providerId="LiveId" clId="{96D9708B-4128-49B3-B9E5-1E2D91CF5431}" dt="2020-08-12T13:22:07.700" v="88"/>
          <ac:spMkLst>
            <pc:docMk/>
            <pc:sldMk cId="329587149" sldId="1777"/>
            <ac:spMk id="7" creationId="{00000000-0000-0000-0000-000000000000}"/>
          </ac:spMkLst>
        </pc:spChg>
      </pc:sldChg>
      <pc:sldChg chg="modSp">
        <pc:chgData name="Romi Satria Wahono" userId="6b25786c5b08eadd" providerId="LiveId" clId="{96D9708B-4128-49B3-B9E5-1E2D91CF5431}" dt="2020-08-12T13:22:07.700" v="88"/>
        <pc:sldMkLst>
          <pc:docMk/>
          <pc:sldMk cId="3980343495" sldId="1778"/>
        </pc:sldMkLst>
        <pc:spChg chg="mod">
          <ac:chgData name="Romi Satria Wahono" userId="6b25786c5b08eadd" providerId="LiveId" clId="{96D9708B-4128-49B3-B9E5-1E2D91CF5431}" dt="2020-08-12T13:22:07.700" v="88"/>
          <ac:spMkLst>
            <pc:docMk/>
            <pc:sldMk cId="3980343495" sldId="1778"/>
            <ac:spMk id="8" creationId="{00000000-0000-0000-0000-000000000000}"/>
          </ac:spMkLst>
        </pc:spChg>
      </pc:sldChg>
      <pc:sldChg chg="modSp">
        <pc:chgData name="Romi Satria Wahono" userId="6b25786c5b08eadd" providerId="LiveId" clId="{96D9708B-4128-49B3-B9E5-1E2D91CF5431}" dt="2020-08-12T13:22:07.700" v="88"/>
        <pc:sldMkLst>
          <pc:docMk/>
          <pc:sldMk cId="114373730" sldId="1779"/>
        </pc:sldMkLst>
        <pc:spChg chg="mod">
          <ac:chgData name="Romi Satria Wahono" userId="6b25786c5b08eadd" providerId="LiveId" clId="{96D9708B-4128-49B3-B9E5-1E2D91CF5431}" dt="2020-08-12T13:22:07.700" v="88"/>
          <ac:spMkLst>
            <pc:docMk/>
            <pc:sldMk cId="114373730" sldId="1779"/>
            <ac:spMk id="2" creationId="{00000000-0000-0000-0000-000000000000}"/>
          </ac:spMkLst>
        </pc:spChg>
        <pc:spChg chg="mod">
          <ac:chgData name="Romi Satria Wahono" userId="6b25786c5b08eadd" providerId="LiveId" clId="{96D9708B-4128-49B3-B9E5-1E2D91CF5431}" dt="2020-08-12T13:22:07.700" v="88"/>
          <ac:spMkLst>
            <pc:docMk/>
            <pc:sldMk cId="114373730" sldId="1779"/>
            <ac:spMk id="8" creationId="{00000000-0000-0000-0000-000000000000}"/>
          </ac:spMkLst>
        </pc:spChg>
      </pc:sldChg>
      <pc:sldChg chg="modSp">
        <pc:chgData name="Romi Satria Wahono" userId="6b25786c5b08eadd" providerId="LiveId" clId="{96D9708B-4128-49B3-B9E5-1E2D91CF5431}" dt="2020-08-12T13:22:07.700" v="88"/>
        <pc:sldMkLst>
          <pc:docMk/>
          <pc:sldMk cId="2400716491" sldId="1780"/>
        </pc:sldMkLst>
        <pc:spChg chg="mod">
          <ac:chgData name="Romi Satria Wahono" userId="6b25786c5b08eadd" providerId="LiveId" clId="{96D9708B-4128-49B3-B9E5-1E2D91CF5431}" dt="2020-08-12T13:22:07.700" v="88"/>
          <ac:spMkLst>
            <pc:docMk/>
            <pc:sldMk cId="2400716491" sldId="1780"/>
            <ac:spMk id="5" creationId="{00000000-0000-0000-0000-000000000000}"/>
          </ac:spMkLst>
        </pc:spChg>
      </pc:sldChg>
      <pc:sldChg chg="modSp">
        <pc:chgData name="Romi Satria Wahono" userId="6b25786c5b08eadd" providerId="LiveId" clId="{96D9708B-4128-49B3-B9E5-1E2D91CF5431}" dt="2020-08-12T13:22:07.700" v="88"/>
        <pc:sldMkLst>
          <pc:docMk/>
          <pc:sldMk cId="1462411208" sldId="1781"/>
        </pc:sldMkLst>
        <pc:spChg chg="mod">
          <ac:chgData name="Romi Satria Wahono" userId="6b25786c5b08eadd" providerId="LiveId" clId="{96D9708B-4128-49B3-B9E5-1E2D91CF5431}" dt="2020-08-12T13:22:07.700" v="88"/>
          <ac:spMkLst>
            <pc:docMk/>
            <pc:sldMk cId="1462411208" sldId="1781"/>
            <ac:spMk id="2" creationId="{00000000-0000-0000-0000-000000000000}"/>
          </ac:spMkLst>
        </pc:spChg>
        <pc:spChg chg="mod">
          <ac:chgData name="Romi Satria Wahono" userId="6b25786c5b08eadd" providerId="LiveId" clId="{96D9708B-4128-49B3-B9E5-1E2D91CF5431}" dt="2020-08-12T13:22:07.700" v="88"/>
          <ac:spMkLst>
            <pc:docMk/>
            <pc:sldMk cId="1462411208" sldId="1781"/>
            <ac:spMk id="5" creationId="{00000000-0000-0000-0000-000000000000}"/>
          </ac:spMkLst>
        </pc:spChg>
      </pc:sldChg>
      <pc:sldChg chg="modSp">
        <pc:chgData name="Romi Satria Wahono" userId="6b25786c5b08eadd" providerId="LiveId" clId="{96D9708B-4128-49B3-B9E5-1E2D91CF5431}" dt="2020-08-12T13:22:07.700" v="88"/>
        <pc:sldMkLst>
          <pc:docMk/>
          <pc:sldMk cId="759588377" sldId="1782"/>
        </pc:sldMkLst>
        <pc:spChg chg="mod">
          <ac:chgData name="Romi Satria Wahono" userId="6b25786c5b08eadd" providerId="LiveId" clId="{96D9708B-4128-49B3-B9E5-1E2D91CF5431}" dt="2020-08-12T13:22:07.700" v="88"/>
          <ac:spMkLst>
            <pc:docMk/>
            <pc:sldMk cId="759588377" sldId="1782"/>
            <ac:spMk id="2" creationId="{00000000-0000-0000-0000-000000000000}"/>
          </ac:spMkLst>
        </pc:spChg>
        <pc:spChg chg="mod">
          <ac:chgData name="Romi Satria Wahono" userId="6b25786c5b08eadd" providerId="LiveId" clId="{96D9708B-4128-49B3-B9E5-1E2D91CF5431}" dt="2020-08-12T13:22:07.700" v="88"/>
          <ac:spMkLst>
            <pc:docMk/>
            <pc:sldMk cId="759588377" sldId="1782"/>
            <ac:spMk id="5" creationId="{00000000-0000-0000-0000-000000000000}"/>
          </ac:spMkLst>
        </pc:spChg>
      </pc:sldChg>
      <pc:sldChg chg="modSp">
        <pc:chgData name="Romi Satria Wahono" userId="6b25786c5b08eadd" providerId="LiveId" clId="{96D9708B-4128-49B3-B9E5-1E2D91CF5431}" dt="2020-08-12T13:22:07.700" v="88"/>
        <pc:sldMkLst>
          <pc:docMk/>
          <pc:sldMk cId="2257025304" sldId="1783"/>
        </pc:sldMkLst>
        <pc:spChg chg="mod">
          <ac:chgData name="Romi Satria Wahono" userId="6b25786c5b08eadd" providerId="LiveId" clId="{96D9708B-4128-49B3-B9E5-1E2D91CF5431}" dt="2020-08-12T13:22:07.700" v="88"/>
          <ac:spMkLst>
            <pc:docMk/>
            <pc:sldMk cId="2257025304" sldId="1783"/>
            <ac:spMk id="2" creationId="{00000000-0000-0000-0000-000000000000}"/>
          </ac:spMkLst>
        </pc:spChg>
        <pc:spChg chg="mod">
          <ac:chgData name="Romi Satria Wahono" userId="6b25786c5b08eadd" providerId="LiveId" clId="{96D9708B-4128-49B3-B9E5-1E2D91CF5431}" dt="2020-08-12T13:22:07.700" v="88"/>
          <ac:spMkLst>
            <pc:docMk/>
            <pc:sldMk cId="2257025304" sldId="1783"/>
            <ac:spMk id="3" creationId="{00000000-0000-0000-0000-000000000000}"/>
          </ac:spMkLst>
        </pc:spChg>
        <pc:spChg chg="mod">
          <ac:chgData name="Romi Satria Wahono" userId="6b25786c5b08eadd" providerId="LiveId" clId="{96D9708B-4128-49B3-B9E5-1E2D91CF5431}" dt="2020-08-12T13:22:07.700" v="88"/>
          <ac:spMkLst>
            <pc:docMk/>
            <pc:sldMk cId="2257025304" sldId="1783"/>
            <ac:spMk id="4" creationId="{00000000-0000-0000-0000-000000000000}"/>
          </ac:spMkLst>
        </pc:spChg>
      </pc:sldChg>
      <pc:sldChg chg="modSp">
        <pc:chgData name="Romi Satria Wahono" userId="6b25786c5b08eadd" providerId="LiveId" clId="{96D9708B-4128-49B3-B9E5-1E2D91CF5431}" dt="2020-08-12T13:22:07.700" v="88"/>
        <pc:sldMkLst>
          <pc:docMk/>
          <pc:sldMk cId="1810447225" sldId="1784"/>
        </pc:sldMkLst>
        <pc:spChg chg="mod">
          <ac:chgData name="Romi Satria Wahono" userId="6b25786c5b08eadd" providerId="LiveId" clId="{96D9708B-4128-49B3-B9E5-1E2D91CF5431}" dt="2020-08-12T13:22:07.700" v="88"/>
          <ac:spMkLst>
            <pc:docMk/>
            <pc:sldMk cId="1810447225" sldId="1784"/>
            <ac:spMk id="5" creationId="{00000000-0000-0000-0000-000000000000}"/>
          </ac:spMkLst>
        </pc:spChg>
      </pc:sldChg>
      <pc:sldChg chg="modSp">
        <pc:chgData name="Romi Satria Wahono" userId="6b25786c5b08eadd" providerId="LiveId" clId="{96D9708B-4128-49B3-B9E5-1E2D91CF5431}" dt="2020-08-12T13:22:07.700" v="88"/>
        <pc:sldMkLst>
          <pc:docMk/>
          <pc:sldMk cId="2805970486" sldId="1785"/>
        </pc:sldMkLst>
        <pc:spChg chg="mod">
          <ac:chgData name="Romi Satria Wahono" userId="6b25786c5b08eadd" providerId="LiveId" clId="{96D9708B-4128-49B3-B9E5-1E2D91CF5431}" dt="2020-08-12T13:22:07.700" v="88"/>
          <ac:spMkLst>
            <pc:docMk/>
            <pc:sldMk cId="2805970486" sldId="1785"/>
            <ac:spMk id="2" creationId="{00000000-0000-0000-0000-000000000000}"/>
          </ac:spMkLst>
        </pc:spChg>
        <pc:spChg chg="mod">
          <ac:chgData name="Romi Satria Wahono" userId="6b25786c5b08eadd" providerId="LiveId" clId="{96D9708B-4128-49B3-B9E5-1E2D91CF5431}" dt="2020-08-12T13:22:07.700" v="88"/>
          <ac:spMkLst>
            <pc:docMk/>
            <pc:sldMk cId="2805970486" sldId="1785"/>
            <ac:spMk id="3" creationId="{00000000-0000-0000-0000-000000000000}"/>
          </ac:spMkLst>
        </pc:spChg>
        <pc:spChg chg="mod">
          <ac:chgData name="Romi Satria Wahono" userId="6b25786c5b08eadd" providerId="LiveId" clId="{96D9708B-4128-49B3-B9E5-1E2D91CF5431}" dt="2020-08-12T13:22:07.700" v="88"/>
          <ac:spMkLst>
            <pc:docMk/>
            <pc:sldMk cId="2805970486" sldId="1785"/>
            <ac:spMk id="5" creationId="{5F40FE41-E198-4908-B4CA-96F8C44B4091}"/>
          </ac:spMkLst>
        </pc:spChg>
      </pc:sldChg>
      <pc:sldChg chg="modSp">
        <pc:chgData name="Romi Satria Wahono" userId="6b25786c5b08eadd" providerId="LiveId" clId="{96D9708B-4128-49B3-B9E5-1E2D91CF5431}" dt="2020-08-12T13:22:07.700" v="88"/>
        <pc:sldMkLst>
          <pc:docMk/>
          <pc:sldMk cId="1095523401" sldId="1786"/>
        </pc:sldMkLst>
        <pc:spChg chg="mod">
          <ac:chgData name="Romi Satria Wahono" userId="6b25786c5b08eadd" providerId="LiveId" clId="{96D9708B-4128-49B3-B9E5-1E2D91CF5431}" dt="2020-08-12T13:22:07.700" v="88"/>
          <ac:spMkLst>
            <pc:docMk/>
            <pc:sldMk cId="1095523401" sldId="1786"/>
            <ac:spMk id="2" creationId="{00000000-0000-0000-0000-000000000000}"/>
          </ac:spMkLst>
        </pc:spChg>
        <pc:spChg chg="mod">
          <ac:chgData name="Romi Satria Wahono" userId="6b25786c5b08eadd" providerId="LiveId" clId="{96D9708B-4128-49B3-B9E5-1E2D91CF5431}" dt="2020-08-12T13:22:07.700" v="88"/>
          <ac:spMkLst>
            <pc:docMk/>
            <pc:sldMk cId="1095523401" sldId="1786"/>
            <ac:spMk id="5" creationId="{9A269A39-4210-4CF4-BD7F-6801BFB41E1E}"/>
          </ac:spMkLst>
        </pc:spChg>
      </pc:sldChg>
      <pc:sldChg chg="modSp">
        <pc:chgData name="Romi Satria Wahono" userId="6b25786c5b08eadd" providerId="LiveId" clId="{96D9708B-4128-49B3-B9E5-1E2D91CF5431}" dt="2020-08-12T13:22:07.700" v="88"/>
        <pc:sldMkLst>
          <pc:docMk/>
          <pc:sldMk cId="3088377661" sldId="1788"/>
        </pc:sldMkLst>
        <pc:spChg chg="mod">
          <ac:chgData name="Romi Satria Wahono" userId="6b25786c5b08eadd" providerId="LiveId" clId="{96D9708B-4128-49B3-B9E5-1E2D91CF5431}" dt="2020-08-12T13:22:07.700" v="88"/>
          <ac:spMkLst>
            <pc:docMk/>
            <pc:sldMk cId="3088377661" sldId="1788"/>
            <ac:spMk id="2" creationId="{00000000-0000-0000-0000-000000000000}"/>
          </ac:spMkLst>
        </pc:spChg>
        <pc:spChg chg="mod">
          <ac:chgData name="Romi Satria Wahono" userId="6b25786c5b08eadd" providerId="LiveId" clId="{96D9708B-4128-49B3-B9E5-1E2D91CF5431}" dt="2020-08-12T13:22:07.700" v="88"/>
          <ac:spMkLst>
            <pc:docMk/>
            <pc:sldMk cId="3088377661" sldId="1788"/>
            <ac:spMk id="6" creationId="{EE41CBD7-2602-4DB4-9328-3EF45593809E}"/>
          </ac:spMkLst>
        </pc:spChg>
      </pc:sldChg>
      <pc:sldChg chg="modSp">
        <pc:chgData name="Romi Satria Wahono" userId="6b25786c5b08eadd" providerId="LiveId" clId="{96D9708B-4128-49B3-B9E5-1E2D91CF5431}" dt="2020-08-12T13:22:07.700" v="88"/>
        <pc:sldMkLst>
          <pc:docMk/>
          <pc:sldMk cId="2710847461" sldId="1789"/>
        </pc:sldMkLst>
        <pc:spChg chg="mod">
          <ac:chgData name="Romi Satria Wahono" userId="6b25786c5b08eadd" providerId="LiveId" clId="{96D9708B-4128-49B3-B9E5-1E2D91CF5431}" dt="2020-08-12T13:22:07.700" v="88"/>
          <ac:spMkLst>
            <pc:docMk/>
            <pc:sldMk cId="2710847461" sldId="1789"/>
            <ac:spMk id="2" creationId="{00000000-0000-0000-0000-000000000000}"/>
          </ac:spMkLst>
        </pc:spChg>
        <pc:spChg chg="mod">
          <ac:chgData name="Romi Satria Wahono" userId="6b25786c5b08eadd" providerId="LiveId" clId="{96D9708B-4128-49B3-B9E5-1E2D91CF5431}" dt="2020-08-12T13:22:07.700" v="88"/>
          <ac:spMkLst>
            <pc:docMk/>
            <pc:sldMk cId="2710847461" sldId="1789"/>
            <ac:spMk id="3" creationId="{00000000-0000-0000-0000-000000000000}"/>
          </ac:spMkLst>
        </pc:spChg>
        <pc:spChg chg="mod">
          <ac:chgData name="Romi Satria Wahono" userId="6b25786c5b08eadd" providerId="LiveId" clId="{96D9708B-4128-49B3-B9E5-1E2D91CF5431}" dt="2020-08-12T13:22:07.700" v="88"/>
          <ac:spMkLst>
            <pc:docMk/>
            <pc:sldMk cId="2710847461" sldId="1789"/>
            <ac:spMk id="6" creationId="{FA445A4D-01AE-4F77-A781-A32E590C5578}"/>
          </ac:spMkLst>
        </pc:spChg>
      </pc:sldChg>
      <pc:sldChg chg="modSp">
        <pc:chgData name="Romi Satria Wahono" userId="6b25786c5b08eadd" providerId="LiveId" clId="{96D9708B-4128-49B3-B9E5-1E2D91CF5431}" dt="2020-08-12T13:22:07.700" v="88"/>
        <pc:sldMkLst>
          <pc:docMk/>
          <pc:sldMk cId="3181196962" sldId="1790"/>
        </pc:sldMkLst>
        <pc:spChg chg="mod">
          <ac:chgData name="Romi Satria Wahono" userId="6b25786c5b08eadd" providerId="LiveId" clId="{96D9708B-4128-49B3-B9E5-1E2D91CF5431}" dt="2020-08-12T13:22:07.700" v="88"/>
          <ac:spMkLst>
            <pc:docMk/>
            <pc:sldMk cId="3181196962" sldId="1790"/>
            <ac:spMk id="2" creationId="{00000000-0000-0000-0000-000000000000}"/>
          </ac:spMkLst>
        </pc:spChg>
        <pc:spChg chg="mod">
          <ac:chgData name="Romi Satria Wahono" userId="6b25786c5b08eadd" providerId="LiveId" clId="{96D9708B-4128-49B3-B9E5-1E2D91CF5431}" dt="2020-08-12T13:22:07.700" v="88"/>
          <ac:spMkLst>
            <pc:docMk/>
            <pc:sldMk cId="3181196962" sldId="1790"/>
            <ac:spMk id="3" creationId="{00000000-0000-0000-0000-000000000000}"/>
          </ac:spMkLst>
        </pc:spChg>
        <pc:spChg chg="mod">
          <ac:chgData name="Romi Satria Wahono" userId="6b25786c5b08eadd" providerId="LiveId" clId="{96D9708B-4128-49B3-B9E5-1E2D91CF5431}" dt="2020-08-12T13:22:07.700" v="88"/>
          <ac:spMkLst>
            <pc:docMk/>
            <pc:sldMk cId="3181196962" sldId="1790"/>
            <ac:spMk id="6" creationId="{86F4865E-3D0B-4E96-B128-C1A889712A5C}"/>
          </ac:spMkLst>
        </pc:spChg>
      </pc:sldChg>
      <pc:sldChg chg="modSp">
        <pc:chgData name="Romi Satria Wahono" userId="6b25786c5b08eadd" providerId="LiveId" clId="{96D9708B-4128-49B3-B9E5-1E2D91CF5431}" dt="2020-08-12T13:22:07.700" v="88"/>
        <pc:sldMkLst>
          <pc:docMk/>
          <pc:sldMk cId="21015020" sldId="1791"/>
        </pc:sldMkLst>
        <pc:spChg chg="mod">
          <ac:chgData name="Romi Satria Wahono" userId="6b25786c5b08eadd" providerId="LiveId" clId="{96D9708B-4128-49B3-B9E5-1E2D91CF5431}" dt="2020-08-12T13:22:07.700" v="88"/>
          <ac:spMkLst>
            <pc:docMk/>
            <pc:sldMk cId="21015020" sldId="1791"/>
            <ac:spMk id="2" creationId="{00000000-0000-0000-0000-000000000000}"/>
          </ac:spMkLst>
        </pc:spChg>
        <pc:spChg chg="mod">
          <ac:chgData name="Romi Satria Wahono" userId="6b25786c5b08eadd" providerId="LiveId" clId="{96D9708B-4128-49B3-B9E5-1E2D91CF5431}" dt="2020-08-12T13:22:07.700" v="88"/>
          <ac:spMkLst>
            <pc:docMk/>
            <pc:sldMk cId="21015020" sldId="1791"/>
            <ac:spMk id="9" creationId="{F39CF4BE-E767-4B9C-B964-2B027ACFF0F0}"/>
          </ac:spMkLst>
        </pc:spChg>
      </pc:sldChg>
      <pc:sldChg chg="modSp">
        <pc:chgData name="Romi Satria Wahono" userId="6b25786c5b08eadd" providerId="LiveId" clId="{96D9708B-4128-49B3-B9E5-1E2D91CF5431}" dt="2020-08-12T13:22:07.700" v="88"/>
        <pc:sldMkLst>
          <pc:docMk/>
          <pc:sldMk cId="4029429779" sldId="1792"/>
        </pc:sldMkLst>
        <pc:spChg chg="mod">
          <ac:chgData name="Romi Satria Wahono" userId="6b25786c5b08eadd" providerId="LiveId" clId="{96D9708B-4128-49B3-B9E5-1E2D91CF5431}" dt="2020-08-12T13:22:07.700" v="88"/>
          <ac:spMkLst>
            <pc:docMk/>
            <pc:sldMk cId="4029429779" sldId="1792"/>
            <ac:spMk id="2" creationId="{00000000-0000-0000-0000-000000000000}"/>
          </ac:spMkLst>
        </pc:spChg>
        <pc:spChg chg="mod">
          <ac:chgData name="Romi Satria Wahono" userId="6b25786c5b08eadd" providerId="LiveId" clId="{96D9708B-4128-49B3-B9E5-1E2D91CF5431}" dt="2020-08-12T13:22:07.700" v="88"/>
          <ac:spMkLst>
            <pc:docMk/>
            <pc:sldMk cId="4029429779" sldId="1792"/>
            <ac:spMk id="6" creationId="{3D21DCB7-35C6-4EE0-9CA8-2C352634E4FA}"/>
          </ac:spMkLst>
        </pc:spChg>
      </pc:sldChg>
      <pc:sldChg chg="modSp">
        <pc:chgData name="Romi Satria Wahono" userId="6b25786c5b08eadd" providerId="LiveId" clId="{96D9708B-4128-49B3-B9E5-1E2D91CF5431}" dt="2020-08-12T13:22:07.700" v="88"/>
        <pc:sldMkLst>
          <pc:docMk/>
          <pc:sldMk cId="1773468982" sldId="1793"/>
        </pc:sldMkLst>
        <pc:spChg chg="mod">
          <ac:chgData name="Romi Satria Wahono" userId="6b25786c5b08eadd" providerId="LiveId" clId="{96D9708B-4128-49B3-B9E5-1E2D91CF5431}" dt="2020-08-12T13:22:07.700" v="88"/>
          <ac:spMkLst>
            <pc:docMk/>
            <pc:sldMk cId="1773468982" sldId="1793"/>
            <ac:spMk id="2" creationId="{00000000-0000-0000-0000-000000000000}"/>
          </ac:spMkLst>
        </pc:spChg>
        <pc:spChg chg="mod">
          <ac:chgData name="Romi Satria Wahono" userId="6b25786c5b08eadd" providerId="LiveId" clId="{96D9708B-4128-49B3-B9E5-1E2D91CF5431}" dt="2020-08-12T13:22:07.700" v="88"/>
          <ac:spMkLst>
            <pc:docMk/>
            <pc:sldMk cId="1773468982" sldId="1793"/>
            <ac:spMk id="5" creationId="{00000000-0000-0000-0000-000000000000}"/>
          </ac:spMkLst>
        </pc:spChg>
      </pc:sldChg>
      <pc:sldChg chg="modSp">
        <pc:chgData name="Romi Satria Wahono" userId="6b25786c5b08eadd" providerId="LiveId" clId="{96D9708B-4128-49B3-B9E5-1E2D91CF5431}" dt="2020-08-12T13:22:07.700" v="88"/>
        <pc:sldMkLst>
          <pc:docMk/>
          <pc:sldMk cId="334112055" sldId="1794"/>
        </pc:sldMkLst>
        <pc:spChg chg="mod">
          <ac:chgData name="Romi Satria Wahono" userId="6b25786c5b08eadd" providerId="LiveId" clId="{96D9708B-4128-49B3-B9E5-1E2D91CF5431}" dt="2020-08-12T13:22:07.700" v="88"/>
          <ac:spMkLst>
            <pc:docMk/>
            <pc:sldMk cId="334112055" sldId="1794"/>
            <ac:spMk id="2" creationId="{00000000-0000-0000-0000-000000000000}"/>
          </ac:spMkLst>
        </pc:spChg>
        <pc:spChg chg="mod">
          <ac:chgData name="Romi Satria Wahono" userId="6b25786c5b08eadd" providerId="LiveId" clId="{96D9708B-4128-49B3-B9E5-1E2D91CF5431}" dt="2020-08-12T13:22:07.700" v="88"/>
          <ac:spMkLst>
            <pc:docMk/>
            <pc:sldMk cId="334112055" sldId="1794"/>
            <ac:spMk id="5" creationId="{B4B885E3-1F0B-4957-9DFA-BA7156446AE9}"/>
          </ac:spMkLst>
        </pc:spChg>
      </pc:sldChg>
      <pc:sldChg chg="modSp">
        <pc:chgData name="Romi Satria Wahono" userId="6b25786c5b08eadd" providerId="LiveId" clId="{96D9708B-4128-49B3-B9E5-1E2D91CF5431}" dt="2020-08-12T13:22:07.700" v="88"/>
        <pc:sldMkLst>
          <pc:docMk/>
          <pc:sldMk cId="3397555935" sldId="1795"/>
        </pc:sldMkLst>
        <pc:spChg chg="mod">
          <ac:chgData name="Romi Satria Wahono" userId="6b25786c5b08eadd" providerId="LiveId" clId="{96D9708B-4128-49B3-B9E5-1E2D91CF5431}" dt="2020-08-12T13:22:07.700" v="88"/>
          <ac:spMkLst>
            <pc:docMk/>
            <pc:sldMk cId="3397555935" sldId="1795"/>
            <ac:spMk id="2" creationId="{00000000-0000-0000-0000-000000000000}"/>
          </ac:spMkLst>
        </pc:spChg>
        <pc:spChg chg="mod">
          <ac:chgData name="Romi Satria Wahono" userId="6b25786c5b08eadd" providerId="LiveId" clId="{96D9708B-4128-49B3-B9E5-1E2D91CF5431}" dt="2020-08-12T13:22:07.700" v="88"/>
          <ac:spMkLst>
            <pc:docMk/>
            <pc:sldMk cId="3397555935" sldId="1795"/>
            <ac:spMk id="3" creationId="{00000000-0000-0000-0000-000000000000}"/>
          </ac:spMkLst>
        </pc:spChg>
        <pc:spChg chg="mod">
          <ac:chgData name="Romi Satria Wahono" userId="6b25786c5b08eadd" providerId="LiveId" clId="{96D9708B-4128-49B3-B9E5-1E2D91CF5431}" dt="2020-08-12T13:22:07.700" v="88"/>
          <ac:spMkLst>
            <pc:docMk/>
            <pc:sldMk cId="3397555935" sldId="1795"/>
            <ac:spMk id="6" creationId="{282007CF-D660-44EB-B2E2-9EB765894CD1}"/>
          </ac:spMkLst>
        </pc:spChg>
      </pc:sldChg>
      <pc:sldChg chg="modSp">
        <pc:chgData name="Romi Satria Wahono" userId="6b25786c5b08eadd" providerId="LiveId" clId="{96D9708B-4128-49B3-B9E5-1E2D91CF5431}" dt="2020-08-12T13:22:07.700" v="88"/>
        <pc:sldMkLst>
          <pc:docMk/>
          <pc:sldMk cId="1090261360" sldId="1796"/>
        </pc:sldMkLst>
        <pc:spChg chg="mod">
          <ac:chgData name="Romi Satria Wahono" userId="6b25786c5b08eadd" providerId="LiveId" clId="{96D9708B-4128-49B3-B9E5-1E2D91CF5431}" dt="2020-08-12T13:22:07.700" v="88"/>
          <ac:spMkLst>
            <pc:docMk/>
            <pc:sldMk cId="1090261360" sldId="1796"/>
            <ac:spMk id="2" creationId="{00000000-0000-0000-0000-000000000000}"/>
          </ac:spMkLst>
        </pc:spChg>
        <pc:spChg chg="mod">
          <ac:chgData name="Romi Satria Wahono" userId="6b25786c5b08eadd" providerId="LiveId" clId="{96D9708B-4128-49B3-B9E5-1E2D91CF5431}" dt="2020-08-12T13:22:07.700" v="88"/>
          <ac:spMkLst>
            <pc:docMk/>
            <pc:sldMk cId="1090261360" sldId="1796"/>
            <ac:spMk id="6" creationId="{C709DE19-1112-4316-8071-66B52AA18D96}"/>
          </ac:spMkLst>
        </pc:spChg>
      </pc:sldChg>
      <pc:sldChg chg="modSp">
        <pc:chgData name="Romi Satria Wahono" userId="6b25786c5b08eadd" providerId="LiveId" clId="{96D9708B-4128-49B3-B9E5-1E2D91CF5431}" dt="2020-08-12T13:22:07.700" v="88"/>
        <pc:sldMkLst>
          <pc:docMk/>
          <pc:sldMk cId="1454706886" sldId="1797"/>
        </pc:sldMkLst>
        <pc:spChg chg="mod">
          <ac:chgData name="Romi Satria Wahono" userId="6b25786c5b08eadd" providerId="LiveId" clId="{96D9708B-4128-49B3-B9E5-1E2D91CF5431}" dt="2020-08-12T13:22:07.700" v="88"/>
          <ac:spMkLst>
            <pc:docMk/>
            <pc:sldMk cId="1454706886" sldId="1797"/>
            <ac:spMk id="2" creationId="{00000000-0000-0000-0000-000000000000}"/>
          </ac:spMkLst>
        </pc:spChg>
        <pc:spChg chg="mod">
          <ac:chgData name="Romi Satria Wahono" userId="6b25786c5b08eadd" providerId="LiveId" clId="{96D9708B-4128-49B3-B9E5-1E2D91CF5431}" dt="2020-08-12T13:22:07.700" v="88"/>
          <ac:spMkLst>
            <pc:docMk/>
            <pc:sldMk cId="1454706886" sldId="1797"/>
            <ac:spMk id="3" creationId="{00000000-0000-0000-0000-000000000000}"/>
          </ac:spMkLst>
        </pc:spChg>
        <pc:spChg chg="mod">
          <ac:chgData name="Romi Satria Wahono" userId="6b25786c5b08eadd" providerId="LiveId" clId="{96D9708B-4128-49B3-B9E5-1E2D91CF5431}" dt="2020-08-12T13:22:07.700" v="88"/>
          <ac:spMkLst>
            <pc:docMk/>
            <pc:sldMk cId="1454706886" sldId="1797"/>
            <ac:spMk id="6" creationId="{4A3376DE-D587-4EFF-836A-575864A27311}"/>
          </ac:spMkLst>
        </pc:spChg>
      </pc:sldChg>
      <pc:sldChg chg="modSp">
        <pc:chgData name="Romi Satria Wahono" userId="6b25786c5b08eadd" providerId="LiveId" clId="{96D9708B-4128-49B3-B9E5-1E2D91CF5431}" dt="2020-08-12T13:22:07.700" v="88"/>
        <pc:sldMkLst>
          <pc:docMk/>
          <pc:sldMk cId="3083638634" sldId="1798"/>
        </pc:sldMkLst>
        <pc:spChg chg="mod">
          <ac:chgData name="Romi Satria Wahono" userId="6b25786c5b08eadd" providerId="LiveId" clId="{96D9708B-4128-49B3-B9E5-1E2D91CF5431}" dt="2020-08-12T13:22:07.700" v="88"/>
          <ac:spMkLst>
            <pc:docMk/>
            <pc:sldMk cId="3083638634" sldId="1798"/>
            <ac:spMk id="2" creationId="{00000000-0000-0000-0000-000000000000}"/>
          </ac:spMkLst>
        </pc:spChg>
        <pc:spChg chg="mod">
          <ac:chgData name="Romi Satria Wahono" userId="6b25786c5b08eadd" providerId="LiveId" clId="{96D9708B-4128-49B3-B9E5-1E2D91CF5431}" dt="2020-08-12T13:22:07.700" v="88"/>
          <ac:spMkLst>
            <pc:docMk/>
            <pc:sldMk cId="3083638634" sldId="1798"/>
            <ac:spMk id="4" creationId="{00000000-0000-0000-0000-000000000000}"/>
          </ac:spMkLst>
        </pc:spChg>
      </pc:sldChg>
      <pc:sldChg chg="modSp">
        <pc:chgData name="Romi Satria Wahono" userId="6b25786c5b08eadd" providerId="LiveId" clId="{96D9708B-4128-49B3-B9E5-1E2D91CF5431}" dt="2020-08-12T13:22:07.700" v="88"/>
        <pc:sldMkLst>
          <pc:docMk/>
          <pc:sldMk cId="1644666040" sldId="1799"/>
        </pc:sldMkLst>
        <pc:spChg chg="mod">
          <ac:chgData name="Romi Satria Wahono" userId="6b25786c5b08eadd" providerId="LiveId" clId="{96D9708B-4128-49B3-B9E5-1E2D91CF5431}" dt="2020-08-12T13:22:07.700" v="88"/>
          <ac:spMkLst>
            <pc:docMk/>
            <pc:sldMk cId="1644666040" sldId="1799"/>
            <ac:spMk id="2" creationId="{00000000-0000-0000-0000-000000000000}"/>
          </ac:spMkLst>
        </pc:spChg>
        <pc:spChg chg="mod">
          <ac:chgData name="Romi Satria Wahono" userId="6b25786c5b08eadd" providerId="LiveId" clId="{96D9708B-4128-49B3-B9E5-1E2D91CF5431}" dt="2020-08-12T13:22:07.700" v="88"/>
          <ac:spMkLst>
            <pc:docMk/>
            <pc:sldMk cId="1644666040" sldId="1799"/>
            <ac:spMk id="3" creationId="{00000000-0000-0000-0000-000000000000}"/>
          </ac:spMkLst>
        </pc:spChg>
        <pc:spChg chg="mod">
          <ac:chgData name="Romi Satria Wahono" userId="6b25786c5b08eadd" providerId="LiveId" clId="{96D9708B-4128-49B3-B9E5-1E2D91CF5431}" dt="2020-08-12T13:22:07.700" v="88"/>
          <ac:spMkLst>
            <pc:docMk/>
            <pc:sldMk cId="1644666040" sldId="1799"/>
            <ac:spMk id="4" creationId="{B61A5E48-E007-454C-AE56-0DFE1E6E8E1D}"/>
          </ac:spMkLst>
        </pc:spChg>
      </pc:sldChg>
      <pc:sldChg chg="modSp">
        <pc:chgData name="Romi Satria Wahono" userId="6b25786c5b08eadd" providerId="LiveId" clId="{96D9708B-4128-49B3-B9E5-1E2D91CF5431}" dt="2020-08-12T13:22:07.700" v="88"/>
        <pc:sldMkLst>
          <pc:docMk/>
          <pc:sldMk cId="764228903" sldId="1800"/>
        </pc:sldMkLst>
        <pc:spChg chg="mod">
          <ac:chgData name="Romi Satria Wahono" userId="6b25786c5b08eadd" providerId="LiveId" clId="{96D9708B-4128-49B3-B9E5-1E2D91CF5431}" dt="2020-08-12T13:22:07.700" v="88"/>
          <ac:spMkLst>
            <pc:docMk/>
            <pc:sldMk cId="764228903" sldId="1800"/>
            <ac:spMk id="2" creationId="{00000000-0000-0000-0000-000000000000}"/>
          </ac:spMkLst>
        </pc:spChg>
        <pc:spChg chg="mod">
          <ac:chgData name="Romi Satria Wahono" userId="6b25786c5b08eadd" providerId="LiveId" clId="{96D9708B-4128-49B3-B9E5-1E2D91CF5431}" dt="2020-08-12T13:22:07.700" v="88"/>
          <ac:spMkLst>
            <pc:docMk/>
            <pc:sldMk cId="764228903" sldId="1800"/>
            <ac:spMk id="4" creationId="{5B913DEC-E11E-40B1-8548-FC9159889751}"/>
          </ac:spMkLst>
        </pc:spChg>
      </pc:sldChg>
      <pc:sldChg chg="modSp">
        <pc:chgData name="Romi Satria Wahono" userId="6b25786c5b08eadd" providerId="LiveId" clId="{96D9708B-4128-49B3-B9E5-1E2D91CF5431}" dt="2020-08-12T13:22:07.700" v="88"/>
        <pc:sldMkLst>
          <pc:docMk/>
          <pc:sldMk cId="3029254985" sldId="1802"/>
        </pc:sldMkLst>
        <pc:spChg chg="mod">
          <ac:chgData name="Romi Satria Wahono" userId="6b25786c5b08eadd" providerId="LiveId" clId="{96D9708B-4128-49B3-B9E5-1E2D91CF5431}" dt="2020-08-12T13:22:07.700" v="88"/>
          <ac:spMkLst>
            <pc:docMk/>
            <pc:sldMk cId="3029254985" sldId="1802"/>
            <ac:spMk id="2" creationId="{00000000-0000-0000-0000-000000000000}"/>
          </ac:spMkLst>
        </pc:spChg>
        <pc:spChg chg="mod">
          <ac:chgData name="Romi Satria Wahono" userId="6b25786c5b08eadd" providerId="LiveId" clId="{96D9708B-4128-49B3-B9E5-1E2D91CF5431}" dt="2020-08-12T13:22:07.700" v="88"/>
          <ac:spMkLst>
            <pc:docMk/>
            <pc:sldMk cId="3029254985" sldId="1802"/>
            <ac:spMk id="4" creationId="{EECC65B3-C12D-41A7-978A-67C20D802483}"/>
          </ac:spMkLst>
        </pc:spChg>
      </pc:sldChg>
      <pc:sldChg chg="modSp">
        <pc:chgData name="Romi Satria Wahono" userId="6b25786c5b08eadd" providerId="LiveId" clId="{96D9708B-4128-49B3-B9E5-1E2D91CF5431}" dt="2020-08-12T13:22:07.700" v="88"/>
        <pc:sldMkLst>
          <pc:docMk/>
          <pc:sldMk cId="2346838047" sldId="1803"/>
        </pc:sldMkLst>
        <pc:spChg chg="mod">
          <ac:chgData name="Romi Satria Wahono" userId="6b25786c5b08eadd" providerId="LiveId" clId="{96D9708B-4128-49B3-B9E5-1E2D91CF5431}" dt="2020-08-12T13:22:07.700" v="88"/>
          <ac:spMkLst>
            <pc:docMk/>
            <pc:sldMk cId="2346838047" sldId="1803"/>
            <ac:spMk id="2" creationId="{00000000-0000-0000-0000-000000000000}"/>
          </ac:spMkLst>
        </pc:spChg>
        <pc:spChg chg="mod">
          <ac:chgData name="Romi Satria Wahono" userId="6b25786c5b08eadd" providerId="LiveId" clId="{96D9708B-4128-49B3-B9E5-1E2D91CF5431}" dt="2020-08-12T13:22:07.700" v="88"/>
          <ac:spMkLst>
            <pc:docMk/>
            <pc:sldMk cId="2346838047" sldId="1803"/>
            <ac:spMk id="3" creationId="{00000000-0000-0000-0000-000000000000}"/>
          </ac:spMkLst>
        </pc:spChg>
        <pc:spChg chg="mod">
          <ac:chgData name="Romi Satria Wahono" userId="6b25786c5b08eadd" providerId="LiveId" clId="{96D9708B-4128-49B3-B9E5-1E2D91CF5431}" dt="2020-08-12T13:22:07.700" v="88"/>
          <ac:spMkLst>
            <pc:docMk/>
            <pc:sldMk cId="2346838047" sldId="1803"/>
            <ac:spMk id="4" creationId="{D8314DA1-9B99-4E32-8270-39DC9E712E32}"/>
          </ac:spMkLst>
        </pc:spChg>
      </pc:sldChg>
      <pc:sldChg chg="modSp">
        <pc:chgData name="Romi Satria Wahono" userId="6b25786c5b08eadd" providerId="LiveId" clId="{96D9708B-4128-49B3-B9E5-1E2D91CF5431}" dt="2020-08-12T13:22:07.700" v="88"/>
        <pc:sldMkLst>
          <pc:docMk/>
          <pc:sldMk cId="2404304943" sldId="1804"/>
        </pc:sldMkLst>
        <pc:spChg chg="mod">
          <ac:chgData name="Romi Satria Wahono" userId="6b25786c5b08eadd" providerId="LiveId" clId="{96D9708B-4128-49B3-B9E5-1E2D91CF5431}" dt="2020-08-12T13:22:07.700" v="88"/>
          <ac:spMkLst>
            <pc:docMk/>
            <pc:sldMk cId="2404304943" sldId="1804"/>
            <ac:spMk id="2" creationId="{00000000-0000-0000-0000-000000000000}"/>
          </ac:spMkLst>
        </pc:spChg>
        <pc:spChg chg="mod">
          <ac:chgData name="Romi Satria Wahono" userId="6b25786c5b08eadd" providerId="LiveId" clId="{96D9708B-4128-49B3-B9E5-1E2D91CF5431}" dt="2020-08-12T13:22:07.700" v="88"/>
          <ac:spMkLst>
            <pc:docMk/>
            <pc:sldMk cId="2404304943" sldId="1804"/>
            <ac:spMk id="3" creationId="{00000000-0000-0000-0000-000000000000}"/>
          </ac:spMkLst>
        </pc:spChg>
        <pc:spChg chg="mod">
          <ac:chgData name="Romi Satria Wahono" userId="6b25786c5b08eadd" providerId="LiveId" clId="{96D9708B-4128-49B3-B9E5-1E2D91CF5431}" dt="2020-08-12T13:22:07.700" v="88"/>
          <ac:spMkLst>
            <pc:docMk/>
            <pc:sldMk cId="2404304943" sldId="1804"/>
            <ac:spMk id="5" creationId="{E3671634-94A1-4F2D-B6C7-83DA5719B02D}"/>
          </ac:spMkLst>
        </pc:spChg>
      </pc:sldChg>
      <pc:sldChg chg="modSp">
        <pc:chgData name="Romi Satria Wahono" userId="6b25786c5b08eadd" providerId="LiveId" clId="{96D9708B-4128-49B3-B9E5-1E2D91CF5431}" dt="2020-08-12T13:22:07.700" v="88"/>
        <pc:sldMkLst>
          <pc:docMk/>
          <pc:sldMk cId="1495818863" sldId="1806"/>
        </pc:sldMkLst>
        <pc:spChg chg="mod">
          <ac:chgData name="Romi Satria Wahono" userId="6b25786c5b08eadd" providerId="LiveId" clId="{96D9708B-4128-49B3-B9E5-1E2D91CF5431}" dt="2020-08-12T13:22:07.700" v="88"/>
          <ac:spMkLst>
            <pc:docMk/>
            <pc:sldMk cId="1495818863" sldId="1806"/>
            <ac:spMk id="2" creationId="{00000000-0000-0000-0000-000000000000}"/>
          </ac:spMkLst>
        </pc:spChg>
        <pc:spChg chg="mod">
          <ac:chgData name="Romi Satria Wahono" userId="6b25786c5b08eadd" providerId="LiveId" clId="{96D9708B-4128-49B3-B9E5-1E2D91CF5431}" dt="2020-08-12T13:22:07.700" v="88"/>
          <ac:spMkLst>
            <pc:docMk/>
            <pc:sldMk cId="1495818863" sldId="1806"/>
            <ac:spMk id="3" creationId="{00000000-0000-0000-0000-000000000000}"/>
          </ac:spMkLst>
        </pc:spChg>
        <pc:spChg chg="mod">
          <ac:chgData name="Romi Satria Wahono" userId="6b25786c5b08eadd" providerId="LiveId" clId="{96D9708B-4128-49B3-B9E5-1E2D91CF5431}" dt="2020-08-12T13:22:07.700" v="88"/>
          <ac:spMkLst>
            <pc:docMk/>
            <pc:sldMk cId="1495818863" sldId="1806"/>
            <ac:spMk id="4" creationId="{00000000-0000-0000-0000-000000000000}"/>
          </ac:spMkLst>
        </pc:spChg>
      </pc:sldChg>
      <pc:sldChg chg="modSp">
        <pc:chgData name="Romi Satria Wahono" userId="6b25786c5b08eadd" providerId="LiveId" clId="{96D9708B-4128-49B3-B9E5-1E2D91CF5431}" dt="2020-08-12T13:22:07.700" v="88"/>
        <pc:sldMkLst>
          <pc:docMk/>
          <pc:sldMk cId="678248492" sldId="1807"/>
        </pc:sldMkLst>
        <pc:spChg chg="mod">
          <ac:chgData name="Romi Satria Wahono" userId="6b25786c5b08eadd" providerId="LiveId" clId="{96D9708B-4128-49B3-B9E5-1E2D91CF5431}" dt="2020-08-12T13:22:07.700" v="88"/>
          <ac:spMkLst>
            <pc:docMk/>
            <pc:sldMk cId="678248492" sldId="1807"/>
            <ac:spMk id="2" creationId="{00000000-0000-0000-0000-000000000000}"/>
          </ac:spMkLst>
        </pc:spChg>
        <pc:spChg chg="mod">
          <ac:chgData name="Romi Satria Wahono" userId="6b25786c5b08eadd" providerId="LiveId" clId="{96D9708B-4128-49B3-B9E5-1E2D91CF5431}" dt="2020-08-12T13:22:07.700" v="88"/>
          <ac:spMkLst>
            <pc:docMk/>
            <pc:sldMk cId="678248492" sldId="1807"/>
            <ac:spMk id="5" creationId="{B89444E1-C155-4D77-BB58-B1EC4DFD1D3D}"/>
          </ac:spMkLst>
        </pc:spChg>
      </pc:sldChg>
      <pc:sldChg chg="modSp">
        <pc:chgData name="Romi Satria Wahono" userId="6b25786c5b08eadd" providerId="LiveId" clId="{96D9708B-4128-49B3-B9E5-1E2D91CF5431}" dt="2020-08-12T13:22:07.700" v="88"/>
        <pc:sldMkLst>
          <pc:docMk/>
          <pc:sldMk cId="3925613349" sldId="1809"/>
        </pc:sldMkLst>
        <pc:spChg chg="mod">
          <ac:chgData name="Romi Satria Wahono" userId="6b25786c5b08eadd" providerId="LiveId" clId="{96D9708B-4128-49B3-B9E5-1E2D91CF5431}" dt="2020-08-12T13:22:07.700" v="88"/>
          <ac:spMkLst>
            <pc:docMk/>
            <pc:sldMk cId="3925613349" sldId="1809"/>
            <ac:spMk id="2" creationId="{00000000-0000-0000-0000-000000000000}"/>
          </ac:spMkLst>
        </pc:spChg>
        <pc:spChg chg="mod">
          <ac:chgData name="Romi Satria Wahono" userId="6b25786c5b08eadd" providerId="LiveId" clId="{96D9708B-4128-49B3-B9E5-1E2D91CF5431}" dt="2020-08-12T13:22:07.700" v="88"/>
          <ac:spMkLst>
            <pc:docMk/>
            <pc:sldMk cId="3925613349" sldId="1809"/>
            <ac:spMk id="3" creationId="{00000000-0000-0000-0000-000000000000}"/>
          </ac:spMkLst>
        </pc:spChg>
        <pc:spChg chg="mod">
          <ac:chgData name="Romi Satria Wahono" userId="6b25786c5b08eadd" providerId="LiveId" clId="{96D9708B-4128-49B3-B9E5-1E2D91CF5431}" dt="2020-08-12T13:22:07.700" v="88"/>
          <ac:spMkLst>
            <pc:docMk/>
            <pc:sldMk cId="3925613349" sldId="1809"/>
            <ac:spMk id="6" creationId="{34D74F95-D557-4BF2-911B-69AE1F7BE5FA}"/>
          </ac:spMkLst>
        </pc:spChg>
      </pc:sldChg>
      <pc:sldChg chg="modSp">
        <pc:chgData name="Romi Satria Wahono" userId="6b25786c5b08eadd" providerId="LiveId" clId="{96D9708B-4128-49B3-B9E5-1E2D91CF5431}" dt="2020-08-12T13:22:07.700" v="88"/>
        <pc:sldMkLst>
          <pc:docMk/>
          <pc:sldMk cId="3307250422" sldId="1810"/>
        </pc:sldMkLst>
        <pc:spChg chg="mod">
          <ac:chgData name="Romi Satria Wahono" userId="6b25786c5b08eadd" providerId="LiveId" clId="{96D9708B-4128-49B3-B9E5-1E2D91CF5431}" dt="2020-08-12T13:22:07.700" v="88"/>
          <ac:spMkLst>
            <pc:docMk/>
            <pc:sldMk cId="3307250422" sldId="1810"/>
            <ac:spMk id="2" creationId="{00000000-0000-0000-0000-000000000000}"/>
          </ac:spMkLst>
        </pc:spChg>
        <pc:spChg chg="mod">
          <ac:chgData name="Romi Satria Wahono" userId="6b25786c5b08eadd" providerId="LiveId" clId="{96D9708B-4128-49B3-B9E5-1E2D91CF5431}" dt="2020-08-12T13:22:07.700" v="88"/>
          <ac:spMkLst>
            <pc:docMk/>
            <pc:sldMk cId="3307250422" sldId="1810"/>
            <ac:spMk id="3" creationId="{00000000-0000-0000-0000-000000000000}"/>
          </ac:spMkLst>
        </pc:spChg>
        <pc:spChg chg="mod">
          <ac:chgData name="Romi Satria Wahono" userId="6b25786c5b08eadd" providerId="LiveId" clId="{96D9708B-4128-49B3-B9E5-1E2D91CF5431}" dt="2020-08-12T13:22:07.700" v="88"/>
          <ac:spMkLst>
            <pc:docMk/>
            <pc:sldMk cId="3307250422" sldId="1810"/>
            <ac:spMk id="6" creationId="{8E377612-09D1-42F2-AFC4-84E35D65F046}"/>
          </ac:spMkLst>
        </pc:spChg>
      </pc:sldChg>
      <pc:sldChg chg="modSp">
        <pc:chgData name="Romi Satria Wahono" userId="6b25786c5b08eadd" providerId="LiveId" clId="{96D9708B-4128-49B3-B9E5-1E2D91CF5431}" dt="2020-08-12T13:22:07.700" v="88"/>
        <pc:sldMkLst>
          <pc:docMk/>
          <pc:sldMk cId="3239376287" sldId="1811"/>
        </pc:sldMkLst>
        <pc:spChg chg="mod">
          <ac:chgData name="Romi Satria Wahono" userId="6b25786c5b08eadd" providerId="LiveId" clId="{96D9708B-4128-49B3-B9E5-1E2D91CF5431}" dt="2020-08-12T13:22:07.700" v="88"/>
          <ac:spMkLst>
            <pc:docMk/>
            <pc:sldMk cId="3239376287" sldId="1811"/>
            <ac:spMk id="2" creationId="{00000000-0000-0000-0000-000000000000}"/>
          </ac:spMkLst>
        </pc:spChg>
        <pc:spChg chg="mod">
          <ac:chgData name="Romi Satria Wahono" userId="6b25786c5b08eadd" providerId="LiveId" clId="{96D9708B-4128-49B3-B9E5-1E2D91CF5431}" dt="2020-08-12T13:22:07.700" v="88"/>
          <ac:spMkLst>
            <pc:docMk/>
            <pc:sldMk cId="3239376287" sldId="1811"/>
            <ac:spMk id="3" creationId="{826981A9-17E2-40D4-AAA6-33B40CF5D3E9}"/>
          </ac:spMkLst>
        </pc:spChg>
      </pc:sldChg>
      <pc:sldChg chg="modSp">
        <pc:chgData name="Romi Satria Wahono" userId="6b25786c5b08eadd" providerId="LiveId" clId="{96D9708B-4128-49B3-B9E5-1E2D91CF5431}" dt="2020-08-12T13:22:07.700" v="88"/>
        <pc:sldMkLst>
          <pc:docMk/>
          <pc:sldMk cId="4202519601" sldId="1812"/>
        </pc:sldMkLst>
        <pc:spChg chg="mod">
          <ac:chgData name="Romi Satria Wahono" userId="6b25786c5b08eadd" providerId="LiveId" clId="{96D9708B-4128-49B3-B9E5-1E2D91CF5431}" dt="2020-08-12T13:22:07.700" v="88"/>
          <ac:spMkLst>
            <pc:docMk/>
            <pc:sldMk cId="4202519601" sldId="1812"/>
            <ac:spMk id="2" creationId="{00000000-0000-0000-0000-000000000000}"/>
          </ac:spMkLst>
        </pc:spChg>
        <pc:spChg chg="mod">
          <ac:chgData name="Romi Satria Wahono" userId="6b25786c5b08eadd" providerId="LiveId" clId="{96D9708B-4128-49B3-B9E5-1E2D91CF5431}" dt="2020-08-12T13:22:07.700" v="88"/>
          <ac:spMkLst>
            <pc:docMk/>
            <pc:sldMk cId="4202519601" sldId="1812"/>
            <ac:spMk id="3" creationId="{00000000-0000-0000-0000-000000000000}"/>
          </ac:spMkLst>
        </pc:spChg>
        <pc:spChg chg="mod">
          <ac:chgData name="Romi Satria Wahono" userId="6b25786c5b08eadd" providerId="LiveId" clId="{96D9708B-4128-49B3-B9E5-1E2D91CF5431}" dt="2020-08-12T13:22:07.700" v="88"/>
          <ac:spMkLst>
            <pc:docMk/>
            <pc:sldMk cId="4202519601" sldId="1812"/>
            <ac:spMk id="6" creationId="{6B562593-9D60-4DB6-8925-075072FCC016}"/>
          </ac:spMkLst>
        </pc:spChg>
      </pc:sldChg>
      <pc:sldChg chg="modSp">
        <pc:chgData name="Romi Satria Wahono" userId="6b25786c5b08eadd" providerId="LiveId" clId="{96D9708B-4128-49B3-B9E5-1E2D91CF5431}" dt="2020-08-12T13:22:07.700" v="88"/>
        <pc:sldMkLst>
          <pc:docMk/>
          <pc:sldMk cId="3604820351" sldId="1813"/>
        </pc:sldMkLst>
        <pc:spChg chg="mod">
          <ac:chgData name="Romi Satria Wahono" userId="6b25786c5b08eadd" providerId="LiveId" clId="{96D9708B-4128-49B3-B9E5-1E2D91CF5431}" dt="2020-08-12T13:22:07.700" v="88"/>
          <ac:spMkLst>
            <pc:docMk/>
            <pc:sldMk cId="3604820351" sldId="1813"/>
            <ac:spMk id="2" creationId="{00000000-0000-0000-0000-000000000000}"/>
          </ac:spMkLst>
        </pc:spChg>
        <pc:spChg chg="mod">
          <ac:chgData name="Romi Satria Wahono" userId="6b25786c5b08eadd" providerId="LiveId" clId="{96D9708B-4128-49B3-B9E5-1E2D91CF5431}" dt="2020-08-12T13:22:07.700" v="88"/>
          <ac:spMkLst>
            <pc:docMk/>
            <pc:sldMk cId="3604820351" sldId="1813"/>
            <ac:spMk id="3" creationId="{00000000-0000-0000-0000-000000000000}"/>
          </ac:spMkLst>
        </pc:spChg>
        <pc:spChg chg="mod">
          <ac:chgData name="Romi Satria Wahono" userId="6b25786c5b08eadd" providerId="LiveId" clId="{96D9708B-4128-49B3-B9E5-1E2D91CF5431}" dt="2020-08-12T13:22:07.700" v="88"/>
          <ac:spMkLst>
            <pc:docMk/>
            <pc:sldMk cId="3604820351" sldId="1813"/>
            <ac:spMk id="6" creationId="{E290ED43-4E43-40A8-ACFB-2B9A358966E5}"/>
          </ac:spMkLst>
        </pc:spChg>
      </pc:sldChg>
      <pc:sldChg chg="modSp">
        <pc:chgData name="Romi Satria Wahono" userId="6b25786c5b08eadd" providerId="LiveId" clId="{96D9708B-4128-49B3-B9E5-1E2D91CF5431}" dt="2020-08-12T13:22:07.700" v="88"/>
        <pc:sldMkLst>
          <pc:docMk/>
          <pc:sldMk cId="238639170" sldId="1815"/>
        </pc:sldMkLst>
        <pc:spChg chg="mod">
          <ac:chgData name="Romi Satria Wahono" userId="6b25786c5b08eadd" providerId="LiveId" clId="{96D9708B-4128-49B3-B9E5-1E2D91CF5431}" dt="2020-08-12T13:22:07.700" v="88"/>
          <ac:spMkLst>
            <pc:docMk/>
            <pc:sldMk cId="238639170" sldId="1815"/>
            <ac:spMk id="2" creationId="{00000000-0000-0000-0000-000000000000}"/>
          </ac:spMkLst>
        </pc:spChg>
        <pc:spChg chg="mod">
          <ac:chgData name="Romi Satria Wahono" userId="6b25786c5b08eadd" providerId="LiveId" clId="{96D9708B-4128-49B3-B9E5-1E2D91CF5431}" dt="2020-08-12T13:22:07.700" v="88"/>
          <ac:spMkLst>
            <pc:docMk/>
            <pc:sldMk cId="238639170" sldId="1815"/>
            <ac:spMk id="3" creationId="{00000000-0000-0000-0000-000000000000}"/>
          </ac:spMkLst>
        </pc:spChg>
        <pc:spChg chg="mod">
          <ac:chgData name="Romi Satria Wahono" userId="6b25786c5b08eadd" providerId="LiveId" clId="{96D9708B-4128-49B3-B9E5-1E2D91CF5431}" dt="2020-08-12T13:22:07.700" v="88"/>
          <ac:spMkLst>
            <pc:docMk/>
            <pc:sldMk cId="238639170" sldId="1815"/>
            <ac:spMk id="4" creationId="{40E3AF5E-7707-43A2-8056-89288DE16AD5}"/>
          </ac:spMkLst>
        </pc:spChg>
      </pc:sldChg>
      <pc:sldChg chg="modSp">
        <pc:chgData name="Romi Satria Wahono" userId="6b25786c5b08eadd" providerId="LiveId" clId="{96D9708B-4128-49B3-B9E5-1E2D91CF5431}" dt="2020-08-12T13:22:07.700" v="88"/>
        <pc:sldMkLst>
          <pc:docMk/>
          <pc:sldMk cId="1546714776" sldId="1816"/>
        </pc:sldMkLst>
        <pc:spChg chg="mod">
          <ac:chgData name="Romi Satria Wahono" userId="6b25786c5b08eadd" providerId="LiveId" clId="{96D9708B-4128-49B3-B9E5-1E2D91CF5431}" dt="2020-08-12T13:22:07.700" v="88"/>
          <ac:spMkLst>
            <pc:docMk/>
            <pc:sldMk cId="1546714776" sldId="1816"/>
            <ac:spMk id="2" creationId="{00000000-0000-0000-0000-000000000000}"/>
          </ac:spMkLst>
        </pc:spChg>
        <pc:spChg chg="mod">
          <ac:chgData name="Romi Satria Wahono" userId="6b25786c5b08eadd" providerId="LiveId" clId="{96D9708B-4128-49B3-B9E5-1E2D91CF5431}" dt="2020-08-12T13:22:07.700" v="88"/>
          <ac:spMkLst>
            <pc:docMk/>
            <pc:sldMk cId="1546714776" sldId="1816"/>
            <ac:spMk id="4" creationId="{00000000-0000-0000-0000-000000000000}"/>
          </ac:spMkLst>
        </pc:spChg>
        <pc:spChg chg="mod">
          <ac:chgData name="Romi Satria Wahono" userId="6b25786c5b08eadd" providerId="LiveId" clId="{96D9708B-4128-49B3-B9E5-1E2D91CF5431}" dt="2020-08-12T13:22:07.700" v="88"/>
          <ac:spMkLst>
            <pc:docMk/>
            <pc:sldMk cId="1546714776" sldId="1816"/>
            <ac:spMk id="5" creationId="{30538AE5-F549-4E17-9F16-BC8C5943FE10}"/>
          </ac:spMkLst>
        </pc:spChg>
      </pc:sldChg>
      <pc:sldChg chg="modSp">
        <pc:chgData name="Romi Satria Wahono" userId="6b25786c5b08eadd" providerId="LiveId" clId="{96D9708B-4128-49B3-B9E5-1E2D91CF5431}" dt="2020-08-12T13:22:07.700" v="88"/>
        <pc:sldMkLst>
          <pc:docMk/>
          <pc:sldMk cId="4190571100" sldId="1817"/>
        </pc:sldMkLst>
        <pc:spChg chg="mod">
          <ac:chgData name="Romi Satria Wahono" userId="6b25786c5b08eadd" providerId="LiveId" clId="{96D9708B-4128-49B3-B9E5-1E2D91CF5431}" dt="2020-08-12T13:22:07.700" v="88"/>
          <ac:spMkLst>
            <pc:docMk/>
            <pc:sldMk cId="4190571100" sldId="1817"/>
            <ac:spMk id="2" creationId="{00000000-0000-0000-0000-000000000000}"/>
          </ac:spMkLst>
        </pc:spChg>
        <pc:spChg chg="mod">
          <ac:chgData name="Romi Satria Wahono" userId="6b25786c5b08eadd" providerId="LiveId" clId="{96D9708B-4128-49B3-B9E5-1E2D91CF5431}" dt="2020-08-12T13:22:07.700" v="88"/>
          <ac:spMkLst>
            <pc:docMk/>
            <pc:sldMk cId="4190571100" sldId="1817"/>
            <ac:spMk id="3" creationId="{00000000-0000-0000-0000-000000000000}"/>
          </ac:spMkLst>
        </pc:spChg>
        <pc:spChg chg="mod">
          <ac:chgData name="Romi Satria Wahono" userId="6b25786c5b08eadd" providerId="LiveId" clId="{96D9708B-4128-49B3-B9E5-1E2D91CF5431}" dt="2020-08-12T13:22:07.700" v="88"/>
          <ac:spMkLst>
            <pc:docMk/>
            <pc:sldMk cId="4190571100" sldId="1817"/>
            <ac:spMk id="5" creationId="{00000000-0000-0000-0000-000000000000}"/>
          </ac:spMkLst>
        </pc:spChg>
      </pc:sldChg>
      <pc:sldChg chg="modSp">
        <pc:chgData name="Romi Satria Wahono" userId="6b25786c5b08eadd" providerId="LiveId" clId="{96D9708B-4128-49B3-B9E5-1E2D91CF5431}" dt="2020-08-12T13:22:07.700" v="88"/>
        <pc:sldMkLst>
          <pc:docMk/>
          <pc:sldMk cId="3983862156" sldId="1819"/>
        </pc:sldMkLst>
        <pc:spChg chg="mod">
          <ac:chgData name="Romi Satria Wahono" userId="6b25786c5b08eadd" providerId="LiveId" clId="{96D9708B-4128-49B3-B9E5-1E2D91CF5431}" dt="2020-08-12T13:22:07.700" v="88"/>
          <ac:spMkLst>
            <pc:docMk/>
            <pc:sldMk cId="3983862156" sldId="1819"/>
            <ac:spMk id="4" creationId="{00000000-0000-0000-0000-000000000000}"/>
          </ac:spMkLst>
        </pc:spChg>
        <pc:spChg chg="mod">
          <ac:chgData name="Romi Satria Wahono" userId="6b25786c5b08eadd" providerId="LiveId" clId="{96D9708B-4128-49B3-B9E5-1E2D91CF5431}" dt="2020-08-12T13:22:07.700" v="88"/>
          <ac:spMkLst>
            <pc:docMk/>
            <pc:sldMk cId="3983862156" sldId="1819"/>
            <ac:spMk id="6" creationId="{966148CC-E44E-485F-9728-9FEFEC830841}"/>
          </ac:spMkLst>
        </pc:spChg>
      </pc:sldChg>
      <pc:sldChg chg="modSp">
        <pc:chgData name="Romi Satria Wahono" userId="6b25786c5b08eadd" providerId="LiveId" clId="{96D9708B-4128-49B3-B9E5-1E2D91CF5431}" dt="2020-08-12T13:22:07.700" v="88"/>
        <pc:sldMkLst>
          <pc:docMk/>
          <pc:sldMk cId="3666933043" sldId="1820"/>
        </pc:sldMkLst>
        <pc:spChg chg="mod">
          <ac:chgData name="Romi Satria Wahono" userId="6b25786c5b08eadd" providerId="LiveId" clId="{96D9708B-4128-49B3-B9E5-1E2D91CF5431}" dt="2020-08-12T13:22:07.700" v="88"/>
          <ac:spMkLst>
            <pc:docMk/>
            <pc:sldMk cId="3666933043" sldId="1820"/>
            <ac:spMk id="2" creationId="{00000000-0000-0000-0000-000000000000}"/>
          </ac:spMkLst>
        </pc:spChg>
        <pc:spChg chg="mod">
          <ac:chgData name="Romi Satria Wahono" userId="6b25786c5b08eadd" providerId="LiveId" clId="{96D9708B-4128-49B3-B9E5-1E2D91CF5431}" dt="2020-08-12T13:22:07.700" v="88"/>
          <ac:spMkLst>
            <pc:docMk/>
            <pc:sldMk cId="3666933043" sldId="1820"/>
            <ac:spMk id="3" creationId="{00000000-0000-0000-0000-000000000000}"/>
          </ac:spMkLst>
        </pc:spChg>
        <pc:spChg chg="mod">
          <ac:chgData name="Romi Satria Wahono" userId="6b25786c5b08eadd" providerId="LiveId" clId="{96D9708B-4128-49B3-B9E5-1E2D91CF5431}" dt="2020-08-12T13:22:07.700" v="88"/>
          <ac:spMkLst>
            <pc:docMk/>
            <pc:sldMk cId="3666933043" sldId="1820"/>
            <ac:spMk id="4" creationId="{00000000-0000-0000-0000-000000000000}"/>
          </ac:spMkLst>
        </pc:spChg>
      </pc:sldChg>
      <pc:sldChg chg="modSp">
        <pc:chgData name="Romi Satria Wahono" userId="6b25786c5b08eadd" providerId="LiveId" clId="{96D9708B-4128-49B3-B9E5-1E2D91CF5431}" dt="2020-08-12T13:22:07.700" v="88"/>
        <pc:sldMkLst>
          <pc:docMk/>
          <pc:sldMk cId="999804696" sldId="1821"/>
        </pc:sldMkLst>
        <pc:spChg chg="mod">
          <ac:chgData name="Romi Satria Wahono" userId="6b25786c5b08eadd" providerId="LiveId" clId="{96D9708B-4128-49B3-B9E5-1E2D91CF5431}" dt="2020-08-12T13:22:07.700" v="88"/>
          <ac:spMkLst>
            <pc:docMk/>
            <pc:sldMk cId="999804696" sldId="1821"/>
            <ac:spMk id="2" creationId="{00000000-0000-0000-0000-000000000000}"/>
          </ac:spMkLst>
        </pc:spChg>
        <pc:spChg chg="mod">
          <ac:chgData name="Romi Satria Wahono" userId="6b25786c5b08eadd" providerId="LiveId" clId="{96D9708B-4128-49B3-B9E5-1E2D91CF5431}" dt="2020-08-12T13:22:07.700" v="88"/>
          <ac:spMkLst>
            <pc:docMk/>
            <pc:sldMk cId="999804696" sldId="1821"/>
            <ac:spMk id="4" creationId="{00000000-0000-0000-0000-000000000000}"/>
          </ac:spMkLst>
        </pc:spChg>
        <pc:spChg chg="mod">
          <ac:chgData name="Romi Satria Wahono" userId="6b25786c5b08eadd" providerId="LiveId" clId="{96D9708B-4128-49B3-B9E5-1E2D91CF5431}" dt="2020-08-12T13:22:07.700" v="88"/>
          <ac:spMkLst>
            <pc:docMk/>
            <pc:sldMk cId="999804696" sldId="1821"/>
            <ac:spMk id="6" creationId="{26F39E38-ED86-4288-83A5-A333D43FD1E7}"/>
          </ac:spMkLst>
        </pc:spChg>
      </pc:sldChg>
      <pc:sldChg chg="modSp">
        <pc:chgData name="Romi Satria Wahono" userId="6b25786c5b08eadd" providerId="LiveId" clId="{96D9708B-4128-49B3-B9E5-1E2D91CF5431}" dt="2020-08-12T13:22:07.700" v="88"/>
        <pc:sldMkLst>
          <pc:docMk/>
          <pc:sldMk cId="4174988722" sldId="1822"/>
        </pc:sldMkLst>
        <pc:spChg chg="mod">
          <ac:chgData name="Romi Satria Wahono" userId="6b25786c5b08eadd" providerId="LiveId" clId="{96D9708B-4128-49B3-B9E5-1E2D91CF5431}" dt="2020-08-12T13:22:07.700" v="88"/>
          <ac:spMkLst>
            <pc:docMk/>
            <pc:sldMk cId="4174988722" sldId="1822"/>
            <ac:spMk id="2" creationId="{00000000-0000-0000-0000-000000000000}"/>
          </ac:spMkLst>
        </pc:spChg>
        <pc:spChg chg="mod">
          <ac:chgData name="Romi Satria Wahono" userId="6b25786c5b08eadd" providerId="LiveId" clId="{96D9708B-4128-49B3-B9E5-1E2D91CF5431}" dt="2020-08-12T13:22:07.700" v="88"/>
          <ac:spMkLst>
            <pc:docMk/>
            <pc:sldMk cId="4174988722" sldId="1822"/>
            <ac:spMk id="4" creationId="{00000000-0000-0000-0000-000000000000}"/>
          </ac:spMkLst>
        </pc:spChg>
        <pc:spChg chg="mod">
          <ac:chgData name="Romi Satria Wahono" userId="6b25786c5b08eadd" providerId="LiveId" clId="{96D9708B-4128-49B3-B9E5-1E2D91CF5431}" dt="2020-08-12T13:22:07.700" v="88"/>
          <ac:spMkLst>
            <pc:docMk/>
            <pc:sldMk cId="4174988722" sldId="1822"/>
            <ac:spMk id="6" creationId="{538FD301-2373-405D-A5B1-E21EF0233550}"/>
          </ac:spMkLst>
        </pc:spChg>
      </pc:sldChg>
      <pc:sldChg chg="modSp">
        <pc:chgData name="Romi Satria Wahono" userId="6b25786c5b08eadd" providerId="LiveId" clId="{96D9708B-4128-49B3-B9E5-1E2D91CF5431}" dt="2020-08-12T13:22:07.700" v="88"/>
        <pc:sldMkLst>
          <pc:docMk/>
          <pc:sldMk cId="1910163359" sldId="1823"/>
        </pc:sldMkLst>
        <pc:spChg chg="mod">
          <ac:chgData name="Romi Satria Wahono" userId="6b25786c5b08eadd" providerId="LiveId" clId="{96D9708B-4128-49B3-B9E5-1E2D91CF5431}" dt="2020-08-12T13:22:07.700" v="88"/>
          <ac:spMkLst>
            <pc:docMk/>
            <pc:sldMk cId="1910163359" sldId="1823"/>
            <ac:spMk id="2" creationId="{00000000-0000-0000-0000-000000000000}"/>
          </ac:spMkLst>
        </pc:spChg>
        <pc:spChg chg="mod">
          <ac:chgData name="Romi Satria Wahono" userId="6b25786c5b08eadd" providerId="LiveId" clId="{96D9708B-4128-49B3-B9E5-1E2D91CF5431}" dt="2020-08-12T13:22:07.700" v="88"/>
          <ac:spMkLst>
            <pc:docMk/>
            <pc:sldMk cId="1910163359" sldId="1823"/>
            <ac:spMk id="4" creationId="{4C9D5255-425C-48DF-B155-8B7BF0F66E96}"/>
          </ac:spMkLst>
        </pc:spChg>
      </pc:sldChg>
      <pc:sldChg chg="modSp">
        <pc:chgData name="Romi Satria Wahono" userId="6b25786c5b08eadd" providerId="LiveId" clId="{96D9708B-4128-49B3-B9E5-1E2D91CF5431}" dt="2020-08-12T13:22:07.700" v="88"/>
        <pc:sldMkLst>
          <pc:docMk/>
          <pc:sldMk cId="1437056582" sldId="1824"/>
        </pc:sldMkLst>
        <pc:spChg chg="mod">
          <ac:chgData name="Romi Satria Wahono" userId="6b25786c5b08eadd" providerId="LiveId" clId="{96D9708B-4128-49B3-B9E5-1E2D91CF5431}" dt="2020-08-12T13:22:07.700" v="88"/>
          <ac:spMkLst>
            <pc:docMk/>
            <pc:sldMk cId="1437056582" sldId="1824"/>
            <ac:spMk id="4" creationId="{00000000-0000-0000-0000-000000000000}"/>
          </ac:spMkLst>
        </pc:spChg>
        <pc:spChg chg="mod">
          <ac:chgData name="Romi Satria Wahono" userId="6b25786c5b08eadd" providerId="LiveId" clId="{96D9708B-4128-49B3-B9E5-1E2D91CF5431}" dt="2020-08-12T13:22:07.700" v="88"/>
          <ac:spMkLst>
            <pc:docMk/>
            <pc:sldMk cId="1437056582" sldId="1824"/>
            <ac:spMk id="5" creationId="{44B2E0A7-2D71-4A19-A828-BA5CF8422E80}"/>
          </ac:spMkLst>
        </pc:spChg>
      </pc:sldChg>
      <pc:sldChg chg="modSp">
        <pc:chgData name="Romi Satria Wahono" userId="6b25786c5b08eadd" providerId="LiveId" clId="{96D9708B-4128-49B3-B9E5-1E2D91CF5431}" dt="2020-08-12T13:22:07.700" v="88"/>
        <pc:sldMkLst>
          <pc:docMk/>
          <pc:sldMk cId="3884042432" sldId="1825"/>
        </pc:sldMkLst>
        <pc:spChg chg="mod">
          <ac:chgData name="Romi Satria Wahono" userId="6b25786c5b08eadd" providerId="LiveId" clId="{96D9708B-4128-49B3-B9E5-1E2D91CF5431}" dt="2020-08-12T13:22:07.700" v="88"/>
          <ac:spMkLst>
            <pc:docMk/>
            <pc:sldMk cId="3884042432" sldId="1825"/>
            <ac:spMk id="2" creationId="{3992DED0-FFC7-4425-B58F-C9E3F8040C18}"/>
          </ac:spMkLst>
        </pc:spChg>
        <pc:spChg chg="mod">
          <ac:chgData name="Romi Satria Wahono" userId="6b25786c5b08eadd" providerId="LiveId" clId="{96D9708B-4128-49B3-B9E5-1E2D91CF5431}" dt="2020-08-12T13:22:07.700" v="88"/>
          <ac:spMkLst>
            <pc:docMk/>
            <pc:sldMk cId="3884042432" sldId="1825"/>
            <ac:spMk id="4" creationId="{BF9C203B-6020-49FA-8C14-3B1E46495649}"/>
          </ac:spMkLst>
        </pc:spChg>
        <pc:spChg chg="mod">
          <ac:chgData name="Romi Satria Wahono" userId="6b25786c5b08eadd" providerId="LiveId" clId="{96D9708B-4128-49B3-B9E5-1E2D91CF5431}" dt="2020-08-12T13:22:07.700" v="88"/>
          <ac:spMkLst>
            <pc:docMk/>
            <pc:sldMk cId="3884042432" sldId="1825"/>
            <ac:spMk id="9" creationId="{EAA486FA-4862-4297-ACB2-845CEB1D1656}"/>
          </ac:spMkLst>
        </pc:spChg>
      </pc:sldChg>
      <pc:sldChg chg="modSp">
        <pc:chgData name="Romi Satria Wahono" userId="6b25786c5b08eadd" providerId="LiveId" clId="{96D9708B-4128-49B3-B9E5-1E2D91CF5431}" dt="2020-08-12T13:22:07.700" v="88"/>
        <pc:sldMkLst>
          <pc:docMk/>
          <pc:sldMk cId="2267536163" sldId="1826"/>
        </pc:sldMkLst>
        <pc:spChg chg="mod">
          <ac:chgData name="Romi Satria Wahono" userId="6b25786c5b08eadd" providerId="LiveId" clId="{96D9708B-4128-49B3-B9E5-1E2D91CF5431}" dt="2020-08-12T13:22:07.700" v="88"/>
          <ac:spMkLst>
            <pc:docMk/>
            <pc:sldMk cId="2267536163" sldId="1826"/>
            <ac:spMk id="2" creationId="{769FCD12-B88B-4581-9BD5-09FAB9F3704F}"/>
          </ac:spMkLst>
        </pc:spChg>
        <pc:spChg chg="mod">
          <ac:chgData name="Romi Satria Wahono" userId="6b25786c5b08eadd" providerId="LiveId" clId="{96D9708B-4128-49B3-B9E5-1E2D91CF5431}" dt="2020-08-12T13:22:07.700" v="88"/>
          <ac:spMkLst>
            <pc:docMk/>
            <pc:sldMk cId="2267536163" sldId="1826"/>
            <ac:spMk id="4" creationId="{5C525734-96B7-4CCA-A176-28D47328CE2F}"/>
          </ac:spMkLst>
        </pc:spChg>
        <pc:spChg chg="mod">
          <ac:chgData name="Romi Satria Wahono" userId="6b25786c5b08eadd" providerId="LiveId" clId="{96D9708B-4128-49B3-B9E5-1E2D91CF5431}" dt="2020-08-12T13:22:07.700" v="88"/>
          <ac:spMkLst>
            <pc:docMk/>
            <pc:sldMk cId="2267536163" sldId="1826"/>
            <ac:spMk id="5" creationId="{AA721ADA-5199-4E59-9B03-D1108B4EAD0C}"/>
          </ac:spMkLst>
        </pc:spChg>
      </pc:sldChg>
      <pc:sldChg chg="modSp">
        <pc:chgData name="Romi Satria Wahono" userId="6b25786c5b08eadd" providerId="LiveId" clId="{96D9708B-4128-49B3-B9E5-1E2D91CF5431}" dt="2020-08-12T13:22:07.700" v="88"/>
        <pc:sldMkLst>
          <pc:docMk/>
          <pc:sldMk cId="837895108" sldId="1827"/>
        </pc:sldMkLst>
        <pc:spChg chg="mod">
          <ac:chgData name="Romi Satria Wahono" userId="6b25786c5b08eadd" providerId="LiveId" clId="{96D9708B-4128-49B3-B9E5-1E2D91CF5431}" dt="2020-08-12T13:22:07.700" v="88"/>
          <ac:spMkLst>
            <pc:docMk/>
            <pc:sldMk cId="837895108" sldId="1827"/>
            <ac:spMk id="2" creationId="{F48FCACC-172E-497D-9133-08DD6BD19245}"/>
          </ac:spMkLst>
        </pc:spChg>
      </pc:sldChg>
      <pc:sldChg chg="modSp">
        <pc:chgData name="Romi Satria Wahono" userId="6b25786c5b08eadd" providerId="LiveId" clId="{96D9708B-4128-49B3-B9E5-1E2D91CF5431}" dt="2020-08-12T13:22:07.700" v="88"/>
        <pc:sldMkLst>
          <pc:docMk/>
          <pc:sldMk cId="2459792930" sldId="1828"/>
        </pc:sldMkLst>
        <pc:spChg chg="mod">
          <ac:chgData name="Romi Satria Wahono" userId="6b25786c5b08eadd" providerId="LiveId" clId="{96D9708B-4128-49B3-B9E5-1E2D91CF5431}" dt="2020-08-12T13:22:07.700" v="88"/>
          <ac:spMkLst>
            <pc:docMk/>
            <pc:sldMk cId="2459792930" sldId="1828"/>
            <ac:spMk id="2" creationId="{00000000-0000-0000-0000-000000000000}"/>
          </ac:spMkLst>
        </pc:spChg>
        <pc:spChg chg="mod">
          <ac:chgData name="Romi Satria Wahono" userId="6b25786c5b08eadd" providerId="LiveId" clId="{96D9708B-4128-49B3-B9E5-1E2D91CF5431}" dt="2020-08-12T13:22:07.700" v="88"/>
          <ac:spMkLst>
            <pc:docMk/>
            <pc:sldMk cId="2459792930" sldId="1828"/>
            <ac:spMk id="4" creationId="{00000000-0000-0000-0000-000000000000}"/>
          </ac:spMkLst>
        </pc:spChg>
      </pc:sldChg>
      <pc:sldChg chg="modSp mod">
        <pc:chgData name="Romi Satria Wahono" userId="6b25786c5b08eadd" providerId="LiveId" clId="{96D9708B-4128-49B3-B9E5-1E2D91CF5431}" dt="2020-08-15T03:07:18.773" v="1047" actId="20577"/>
        <pc:sldMkLst>
          <pc:docMk/>
          <pc:sldMk cId="2951197917" sldId="1830"/>
        </pc:sldMkLst>
        <pc:spChg chg="mod">
          <ac:chgData name="Romi Satria Wahono" userId="6b25786c5b08eadd" providerId="LiveId" clId="{96D9708B-4128-49B3-B9E5-1E2D91CF5431}" dt="2020-08-15T03:07:18.773" v="1047" actId="20577"/>
          <ac:spMkLst>
            <pc:docMk/>
            <pc:sldMk cId="2951197917" sldId="1830"/>
            <ac:spMk id="2" creationId="{00000000-0000-0000-0000-000000000000}"/>
          </ac:spMkLst>
        </pc:spChg>
        <pc:spChg chg="mod">
          <ac:chgData name="Romi Satria Wahono" userId="6b25786c5b08eadd" providerId="LiveId" clId="{96D9708B-4128-49B3-B9E5-1E2D91CF5431}" dt="2020-08-12T13:22:07.700" v="88"/>
          <ac:spMkLst>
            <pc:docMk/>
            <pc:sldMk cId="2951197917" sldId="1830"/>
            <ac:spMk id="4" creationId="{00000000-0000-0000-0000-000000000000}"/>
          </ac:spMkLst>
        </pc:spChg>
      </pc:sldChg>
      <pc:sldChg chg="modSp">
        <pc:chgData name="Romi Satria Wahono" userId="6b25786c5b08eadd" providerId="LiveId" clId="{96D9708B-4128-49B3-B9E5-1E2D91CF5431}" dt="2020-08-12T13:22:07.700" v="88"/>
        <pc:sldMkLst>
          <pc:docMk/>
          <pc:sldMk cId="1225825434" sldId="1831"/>
        </pc:sldMkLst>
        <pc:spChg chg="mod">
          <ac:chgData name="Romi Satria Wahono" userId="6b25786c5b08eadd" providerId="LiveId" clId="{96D9708B-4128-49B3-B9E5-1E2D91CF5431}" dt="2020-08-12T13:22:07.700" v="88"/>
          <ac:spMkLst>
            <pc:docMk/>
            <pc:sldMk cId="1225825434" sldId="1831"/>
            <ac:spMk id="19458" creationId="{00000000-0000-0000-0000-000000000000}"/>
          </ac:spMkLst>
        </pc:spChg>
      </pc:sldChg>
      <pc:sldChg chg="modSp">
        <pc:chgData name="Romi Satria Wahono" userId="6b25786c5b08eadd" providerId="LiveId" clId="{96D9708B-4128-49B3-B9E5-1E2D91CF5431}" dt="2020-08-12T13:22:07.700" v="88"/>
        <pc:sldMkLst>
          <pc:docMk/>
          <pc:sldMk cId="4138773856" sldId="1832"/>
        </pc:sldMkLst>
        <pc:spChg chg="mod">
          <ac:chgData name="Romi Satria Wahono" userId="6b25786c5b08eadd" providerId="LiveId" clId="{96D9708B-4128-49B3-B9E5-1E2D91CF5431}" dt="2020-08-12T13:22:07.700" v="88"/>
          <ac:spMkLst>
            <pc:docMk/>
            <pc:sldMk cId="4138773856" sldId="1832"/>
            <ac:spMk id="2" creationId="{00000000-0000-0000-0000-000000000000}"/>
          </ac:spMkLst>
        </pc:spChg>
        <pc:spChg chg="mod">
          <ac:chgData name="Romi Satria Wahono" userId="6b25786c5b08eadd" providerId="LiveId" clId="{96D9708B-4128-49B3-B9E5-1E2D91CF5431}" dt="2020-08-12T13:22:07.700" v="88"/>
          <ac:spMkLst>
            <pc:docMk/>
            <pc:sldMk cId="4138773856" sldId="1832"/>
            <ac:spMk id="3" creationId="{00000000-0000-0000-0000-000000000000}"/>
          </ac:spMkLst>
        </pc:spChg>
        <pc:spChg chg="mod">
          <ac:chgData name="Romi Satria Wahono" userId="6b25786c5b08eadd" providerId="LiveId" clId="{96D9708B-4128-49B3-B9E5-1E2D91CF5431}" dt="2020-08-12T13:22:07.700" v="88"/>
          <ac:spMkLst>
            <pc:docMk/>
            <pc:sldMk cId="4138773856" sldId="1832"/>
            <ac:spMk id="5" creationId="{326C5642-0FDB-4A1D-A7D6-F3C179DB2DC6}"/>
          </ac:spMkLst>
        </pc:spChg>
      </pc:sldChg>
      <pc:sldChg chg="modSp">
        <pc:chgData name="Romi Satria Wahono" userId="6b25786c5b08eadd" providerId="LiveId" clId="{96D9708B-4128-49B3-B9E5-1E2D91CF5431}" dt="2020-08-12T13:22:07.700" v="88"/>
        <pc:sldMkLst>
          <pc:docMk/>
          <pc:sldMk cId="2573338884" sldId="1833"/>
        </pc:sldMkLst>
        <pc:spChg chg="mod">
          <ac:chgData name="Romi Satria Wahono" userId="6b25786c5b08eadd" providerId="LiveId" clId="{96D9708B-4128-49B3-B9E5-1E2D91CF5431}" dt="2020-08-12T13:22:07.700" v="88"/>
          <ac:spMkLst>
            <pc:docMk/>
            <pc:sldMk cId="2573338884" sldId="1833"/>
            <ac:spMk id="2" creationId="{00000000-0000-0000-0000-000000000000}"/>
          </ac:spMkLst>
        </pc:spChg>
        <pc:spChg chg="mod">
          <ac:chgData name="Romi Satria Wahono" userId="6b25786c5b08eadd" providerId="LiveId" clId="{96D9708B-4128-49B3-B9E5-1E2D91CF5431}" dt="2020-08-12T13:22:07.700" v="88"/>
          <ac:spMkLst>
            <pc:docMk/>
            <pc:sldMk cId="2573338884" sldId="1833"/>
            <ac:spMk id="3" creationId="{00000000-0000-0000-0000-000000000000}"/>
          </ac:spMkLst>
        </pc:spChg>
        <pc:spChg chg="mod">
          <ac:chgData name="Romi Satria Wahono" userId="6b25786c5b08eadd" providerId="LiveId" clId="{96D9708B-4128-49B3-B9E5-1E2D91CF5431}" dt="2020-08-12T13:22:07.700" v="88"/>
          <ac:spMkLst>
            <pc:docMk/>
            <pc:sldMk cId="2573338884" sldId="1833"/>
            <ac:spMk id="5" creationId="{B83A538A-D950-4F28-85E9-DF272DCFB62E}"/>
          </ac:spMkLst>
        </pc:spChg>
      </pc:sldChg>
      <pc:sldChg chg="modSp">
        <pc:chgData name="Romi Satria Wahono" userId="6b25786c5b08eadd" providerId="LiveId" clId="{96D9708B-4128-49B3-B9E5-1E2D91CF5431}" dt="2020-08-12T13:22:07.700" v="88"/>
        <pc:sldMkLst>
          <pc:docMk/>
          <pc:sldMk cId="782489311" sldId="1834"/>
        </pc:sldMkLst>
        <pc:spChg chg="mod">
          <ac:chgData name="Romi Satria Wahono" userId="6b25786c5b08eadd" providerId="LiveId" clId="{96D9708B-4128-49B3-B9E5-1E2D91CF5431}" dt="2020-08-12T13:22:07.700" v="88"/>
          <ac:spMkLst>
            <pc:docMk/>
            <pc:sldMk cId="782489311" sldId="1834"/>
            <ac:spMk id="2" creationId="{00000000-0000-0000-0000-000000000000}"/>
          </ac:spMkLst>
        </pc:spChg>
        <pc:spChg chg="mod">
          <ac:chgData name="Romi Satria Wahono" userId="6b25786c5b08eadd" providerId="LiveId" clId="{96D9708B-4128-49B3-B9E5-1E2D91CF5431}" dt="2020-08-12T13:22:07.700" v="88"/>
          <ac:spMkLst>
            <pc:docMk/>
            <pc:sldMk cId="782489311" sldId="1834"/>
            <ac:spMk id="4" creationId="{00000000-0000-0000-0000-000000000000}"/>
          </ac:spMkLst>
        </pc:spChg>
      </pc:sldChg>
      <pc:sldChg chg="modSp">
        <pc:chgData name="Romi Satria Wahono" userId="6b25786c5b08eadd" providerId="LiveId" clId="{96D9708B-4128-49B3-B9E5-1E2D91CF5431}" dt="2020-08-12T13:22:07.700" v="88"/>
        <pc:sldMkLst>
          <pc:docMk/>
          <pc:sldMk cId="1655240608" sldId="1835"/>
        </pc:sldMkLst>
        <pc:spChg chg="mod">
          <ac:chgData name="Romi Satria Wahono" userId="6b25786c5b08eadd" providerId="LiveId" clId="{96D9708B-4128-49B3-B9E5-1E2D91CF5431}" dt="2020-08-12T13:22:07.700" v="88"/>
          <ac:spMkLst>
            <pc:docMk/>
            <pc:sldMk cId="1655240608" sldId="1835"/>
            <ac:spMk id="2" creationId="{00000000-0000-0000-0000-000000000000}"/>
          </ac:spMkLst>
        </pc:spChg>
        <pc:spChg chg="mod">
          <ac:chgData name="Romi Satria Wahono" userId="6b25786c5b08eadd" providerId="LiveId" clId="{96D9708B-4128-49B3-B9E5-1E2D91CF5431}" dt="2020-08-12T13:22:07.700" v="88"/>
          <ac:spMkLst>
            <pc:docMk/>
            <pc:sldMk cId="1655240608" sldId="1835"/>
            <ac:spMk id="3" creationId="{00000000-0000-0000-0000-000000000000}"/>
          </ac:spMkLst>
        </pc:spChg>
        <pc:spChg chg="mod">
          <ac:chgData name="Romi Satria Wahono" userId="6b25786c5b08eadd" providerId="LiveId" clId="{96D9708B-4128-49B3-B9E5-1E2D91CF5431}" dt="2020-08-12T13:22:07.700" v="88"/>
          <ac:spMkLst>
            <pc:docMk/>
            <pc:sldMk cId="1655240608" sldId="1835"/>
            <ac:spMk id="4" creationId="{00000000-0000-0000-0000-000000000000}"/>
          </ac:spMkLst>
        </pc:spChg>
      </pc:sldChg>
      <pc:sldChg chg="modSp">
        <pc:chgData name="Romi Satria Wahono" userId="6b25786c5b08eadd" providerId="LiveId" clId="{96D9708B-4128-49B3-B9E5-1E2D91CF5431}" dt="2020-08-12T13:22:07.700" v="88"/>
        <pc:sldMkLst>
          <pc:docMk/>
          <pc:sldMk cId="1063239689" sldId="1836"/>
        </pc:sldMkLst>
        <pc:spChg chg="mod">
          <ac:chgData name="Romi Satria Wahono" userId="6b25786c5b08eadd" providerId="LiveId" clId="{96D9708B-4128-49B3-B9E5-1E2D91CF5431}" dt="2020-08-12T13:22:07.700" v="88"/>
          <ac:spMkLst>
            <pc:docMk/>
            <pc:sldMk cId="1063239689" sldId="1836"/>
            <ac:spMk id="2" creationId="{00000000-0000-0000-0000-000000000000}"/>
          </ac:spMkLst>
        </pc:spChg>
        <pc:spChg chg="mod">
          <ac:chgData name="Romi Satria Wahono" userId="6b25786c5b08eadd" providerId="LiveId" clId="{96D9708B-4128-49B3-B9E5-1E2D91CF5431}" dt="2020-08-12T13:22:07.700" v="88"/>
          <ac:spMkLst>
            <pc:docMk/>
            <pc:sldMk cId="1063239689" sldId="1836"/>
            <ac:spMk id="5" creationId="{00000000-0000-0000-0000-000000000000}"/>
          </ac:spMkLst>
        </pc:spChg>
      </pc:sldChg>
      <pc:sldChg chg="modSp">
        <pc:chgData name="Romi Satria Wahono" userId="6b25786c5b08eadd" providerId="LiveId" clId="{96D9708B-4128-49B3-B9E5-1E2D91CF5431}" dt="2020-08-12T13:22:07.700" v="88"/>
        <pc:sldMkLst>
          <pc:docMk/>
          <pc:sldMk cId="731900761" sldId="1837"/>
        </pc:sldMkLst>
        <pc:spChg chg="mod">
          <ac:chgData name="Romi Satria Wahono" userId="6b25786c5b08eadd" providerId="LiveId" clId="{96D9708B-4128-49B3-B9E5-1E2D91CF5431}" dt="2020-08-12T13:22:07.700" v="88"/>
          <ac:spMkLst>
            <pc:docMk/>
            <pc:sldMk cId="731900761" sldId="1837"/>
            <ac:spMk id="2" creationId="{00000000-0000-0000-0000-000000000000}"/>
          </ac:spMkLst>
        </pc:spChg>
        <pc:spChg chg="mod">
          <ac:chgData name="Romi Satria Wahono" userId="6b25786c5b08eadd" providerId="LiveId" clId="{96D9708B-4128-49B3-B9E5-1E2D91CF5431}" dt="2020-08-12T13:22:07.700" v="88"/>
          <ac:spMkLst>
            <pc:docMk/>
            <pc:sldMk cId="731900761" sldId="1837"/>
            <ac:spMk id="4" creationId="{00000000-0000-0000-0000-000000000000}"/>
          </ac:spMkLst>
        </pc:spChg>
      </pc:sldChg>
      <pc:sldChg chg="modSp">
        <pc:chgData name="Romi Satria Wahono" userId="6b25786c5b08eadd" providerId="LiveId" clId="{96D9708B-4128-49B3-B9E5-1E2D91CF5431}" dt="2020-08-12T13:22:07.700" v="88"/>
        <pc:sldMkLst>
          <pc:docMk/>
          <pc:sldMk cId="3671106244" sldId="1838"/>
        </pc:sldMkLst>
        <pc:spChg chg="mod">
          <ac:chgData name="Romi Satria Wahono" userId="6b25786c5b08eadd" providerId="LiveId" clId="{96D9708B-4128-49B3-B9E5-1E2D91CF5431}" dt="2020-08-12T13:22:07.700" v="88"/>
          <ac:spMkLst>
            <pc:docMk/>
            <pc:sldMk cId="3671106244" sldId="1838"/>
            <ac:spMk id="4" creationId="{00000000-0000-0000-0000-000000000000}"/>
          </ac:spMkLst>
        </pc:spChg>
      </pc:sldChg>
      <pc:sldChg chg="modSp">
        <pc:chgData name="Romi Satria Wahono" userId="6b25786c5b08eadd" providerId="LiveId" clId="{96D9708B-4128-49B3-B9E5-1E2D91CF5431}" dt="2020-08-12T13:22:07.700" v="88"/>
        <pc:sldMkLst>
          <pc:docMk/>
          <pc:sldMk cId="3503844039" sldId="1839"/>
        </pc:sldMkLst>
        <pc:spChg chg="mod">
          <ac:chgData name="Romi Satria Wahono" userId="6b25786c5b08eadd" providerId="LiveId" clId="{96D9708B-4128-49B3-B9E5-1E2D91CF5431}" dt="2020-08-12T13:22:07.700" v="88"/>
          <ac:spMkLst>
            <pc:docMk/>
            <pc:sldMk cId="3503844039" sldId="1839"/>
            <ac:spMk id="2" creationId="{00000000-0000-0000-0000-000000000000}"/>
          </ac:spMkLst>
        </pc:spChg>
        <pc:spChg chg="mod">
          <ac:chgData name="Romi Satria Wahono" userId="6b25786c5b08eadd" providerId="LiveId" clId="{96D9708B-4128-49B3-B9E5-1E2D91CF5431}" dt="2020-08-12T13:22:07.700" v="88"/>
          <ac:spMkLst>
            <pc:docMk/>
            <pc:sldMk cId="3503844039" sldId="1839"/>
            <ac:spMk id="4" creationId="{00000000-0000-0000-0000-000000000000}"/>
          </ac:spMkLst>
        </pc:spChg>
      </pc:sldChg>
      <pc:sldChg chg="modSp">
        <pc:chgData name="Romi Satria Wahono" userId="6b25786c5b08eadd" providerId="LiveId" clId="{96D9708B-4128-49B3-B9E5-1E2D91CF5431}" dt="2020-08-12T13:22:07.700" v="88"/>
        <pc:sldMkLst>
          <pc:docMk/>
          <pc:sldMk cId="1057768988" sldId="1840"/>
        </pc:sldMkLst>
        <pc:spChg chg="mod">
          <ac:chgData name="Romi Satria Wahono" userId="6b25786c5b08eadd" providerId="LiveId" clId="{96D9708B-4128-49B3-B9E5-1E2D91CF5431}" dt="2020-08-12T13:22:07.700" v="88"/>
          <ac:spMkLst>
            <pc:docMk/>
            <pc:sldMk cId="1057768988" sldId="1840"/>
            <ac:spMk id="2" creationId="{00000000-0000-0000-0000-000000000000}"/>
          </ac:spMkLst>
        </pc:spChg>
        <pc:spChg chg="mod">
          <ac:chgData name="Romi Satria Wahono" userId="6b25786c5b08eadd" providerId="LiveId" clId="{96D9708B-4128-49B3-B9E5-1E2D91CF5431}" dt="2020-08-12T13:22:07.700" v="88"/>
          <ac:spMkLst>
            <pc:docMk/>
            <pc:sldMk cId="1057768988" sldId="1840"/>
            <ac:spMk id="3" creationId="{00000000-0000-0000-0000-000000000000}"/>
          </ac:spMkLst>
        </pc:spChg>
        <pc:spChg chg="mod">
          <ac:chgData name="Romi Satria Wahono" userId="6b25786c5b08eadd" providerId="LiveId" clId="{96D9708B-4128-49B3-B9E5-1E2D91CF5431}" dt="2020-08-12T13:22:07.700" v="88"/>
          <ac:spMkLst>
            <pc:docMk/>
            <pc:sldMk cId="1057768988" sldId="1840"/>
            <ac:spMk id="4" creationId="{00000000-0000-0000-0000-000000000000}"/>
          </ac:spMkLst>
        </pc:spChg>
      </pc:sldChg>
      <pc:sldChg chg="modSp">
        <pc:chgData name="Romi Satria Wahono" userId="6b25786c5b08eadd" providerId="LiveId" clId="{96D9708B-4128-49B3-B9E5-1E2D91CF5431}" dt="2020-08-12T13:22:07.700" v="88"/>
        <pc:sldMkLst>
          <pc:docMk/>
          <pc:sldMk cId="4013542779" sldId="1841"/>
        </pc:sldMkLst>
        <pc:spChg chg="mod">
          <ac:chgData name="Romi Satria Wahono" userId="6b25786c5b08eadd" providerId="LiveId" clId="{96D9708B-4128-49B3-B9E5-1E2D91CF5431}" dt="2020-08-12T13:22:07.700" v="88"/>
          <ac:spMkLst>
            <pc:docMk/>
            <pc:sldMk cId="4013542779" sldId="1841"/>
            <ac:spMk id="2" creationId="{00000000-0000-0000-0000-000000000000}"/>
          </ac:spMkLst>
        </pc:spChg>
        <pc:spChg chg="mod">
          <ac:chgData name="Romi Satria Wahono" userId="6b25786c5b08eadd" providerId="LiveId" clId="{96D9708B-4128-49B3-B9E5-1E2D91CF5431}" dt="2020-08-12T13:22:07.700" v="88"/>
          <ac:spMkLst>
            <pc:docMk/>
            <pc:sldMk cId="4013542779" sldId="1841"/>
            <ac:spMk id="3" creationId="{00000000-0000-0000-0000-000000000000}"/>
          </ac:spMkLst>
        </pc:spChg>
        <pc:spChg chg="mod">
          <ac:chgData name="Romi Satria Wahono" userId="6b25786c5b08eadd" providerId="LiveId" clId="{96D9708B-4128-49B3-B9E5-1E2D91CF5431}" dt="2020-08-12T13:22:07.700" v="88"/>
          <ac:spMkLst>
            <pc:docMk/>
            <pc:sldMk cId="4013542779" sldId="1841"/>
            <ac:spMk id="4" creationId="{00000000-0000-0000-0000-000000000000}"/>
          </ac:spMkLst>
        </pc:spChg>
      </pc:sldChg>
      <pc:sldChg chg="modSp">
        <pc:chgData name="Romi Satria Wahono" userId="6b25786c5b08eadd" providerId="LiveId" clId="{96D9708B-4128-49B3-B9E5-1E2D91CF5431}" dt="2020-08-12T13:22:07.700" v="88"/>
        <pc:sldMkLst>
          <pc:docMk/>
          <pc:sldMk cId="1803446770" sldId="1842"/>
        </pc:sldMkLst>
        <pc:spChg chg="mod">
          <ac:chgData name="Romi Satria Wahono" userId="6b25786c5b08eadd" providerId="LiveId" clId="{96D9708B-4128-49B3-B9E5-1E2D91CF5431}" dt="2020-08-12T13:22:07.700" v="88"/>
          <ac:spMkLst>
            <pc:docMk/>
            <pc:sldMk cId="1803446770" sldId="1842"/>
            <ac:spMk id="2" creationId="{00000000-0000-0000-0000-000000000000}"/>
          </ac:spMkLst>
        </pc:spChg>
        <pc:spChg chg="mod">
          <ac:chgData name="Romi Satria Wahono" userId="6b25786c5b08eadd" providerId="LiveId" clId="{96D9708B-4128-49B3-B9E5-1E2D91CF5431}" dt="2020-08-12T13:22:07.700" v="88"/>
          <ac:spMkLst>
            <pc:docMk/>
            <pc:sldMk cId="1803446770" sldId="1842"/>
            <ac:spMk id="3" creationId="{00000000-0000-0000-0000-000000000000}"/>
          </ac:spMkLst>
        </pc:spChg>
        <pc:spChg chg="mod">
          <ac:chgData name="Romi Satria Wahono" userId="6b25786c5b08eadd" providerId="LiveId" clId="{96D9708B-4128-49B3-B9E5-1E2D91CF5431}" dt="2020-08-12T13:22:07.700" v="88"/>
          <ac:spMkLst>
            <pc:docMk/>
            <pc:sldMk cId="1803446770" sldId="1842"/>
            <ac:spMk id="4" creationId="{00000000-0000-0000-0000-000000000000}"/>
          </ac:spMkLst>
        </pc:spChg>
      </pc:sldChg>
      <pc:sldChg chg="modSp">
        <pc:chgData name="Romi Satria Wahono" userId="6b25786c5b08eadd" providerId="LiveId" clId="{96D9708B-4128-49B3-B9E5-1E2D91CF5431}" dt="2020-08-12T13:22:07.700" v="88"/>
        <pc:sldMkLst>
          <pc:docMk/>
          <pc:sldMk cId="122580997" sldId="1843"/>
        </pc:sldMkLst>
        <pc:spChg chg="mod">
          <ac:chgData name="Romi Satria Wahono" userId="6b25786c5b08eadd" providerId="LiveId" clId="{96D9708B-4128-49B3-B9E5-1E2D91CF5431}" dt="2020-08-12T13:22:07.700" v="88"/>
          <ac:spMkLst>
            <pc:docMk/>
            <pc:sldMk cId="122580997" sldId="1843"/>
            <ac:spMk id="2" creationId="{00000000-0000-0000-0000-000000000000}"/>
          </ac:spMkLst>
        </pc:spChg>
        <pc:spChg chg="mod">
          <ac:chgData name="Romi Satria Wahono" userId="6b25786c5b08eadd" providerId="LiveId" clId="{96D9708B-4128-49B3-B9E5-1E2D91CF5431}" dt="2020-08-12T13:22:07.700" v="88"/>
          <ac:spMkLst>
            <pc:docMk/>
            <pc:sldMk cId="122580997" sldId="1843"/>
            <ac:spMk id="5" creationId="{00000000-0000-0000-0000-000000000000}"/>
          </ac:spMkLst>
        </pc:spChg>
      </pc:sldChg>
      <pc:sldChg chg="modSp">
        <pc:chgData name="Romi Satria Wahono" userId="6b25786c5b08eadd" providerId="LiveId" clId="{96D9708B-4128-49B3-B9E5-1E2D91CF5431}" dt="2020-08-12T13:22:07.700" v="88"/>
        <pc:sldMkLst>
          <pc:docMk/>
          <pc:sldMk cId="3654867781" sldId="1844"/>
        </pc:sldMkLst>
        <pc:spChg chg="mod">
          <ac:chgData name="Romi Satria Wahono" userId="6b25786c5b08eadd" providerId="LiveId" clId="{96D9708B-4128-49B3-B9E5-1E2D91CF5431}" dt="2020-08-12T13:22:07.700" v="88"/>
          <ac:spMkLst>
            <pc:docMk/>
            <pc:sldMk cId="3654867781" sldId="1844"/>
            <ac:spMk id="4" creationId="{00000000-0000-0000-0000-000000000000}"/>
          </ac:spMkLst>
        </pc:spChg>
      </pc:sldChg>
      <pc:sldChg chg="modSp">
        <pc:chgData name="Romi Satria Wahono" userId="6b25786c5b08eadd" providerId="LiveId" clId="{96D9708B-4128-49B3-B9E5-1E2D91CF5431}" dt="2020-08-12T13:22:07.700" v="88"/>
        <pc:sldMkLst>
          <pc:docMk/>
          <pc:sldMk cId="1688387673" sldId="1845"/>
        </pc:sldMkLst>
        <pc:spChg chg="mod">
          <ac:chgData name="Romi Satria Wahono" userId="6b25786c5b08eadd" providerId="LiveId" clId="{96D9708B-4128-49B3-B9E5-1E2D91CF5431}" dt="2020-08-12T13:22:07.700" v="88"/>
          <ac:spMkLst>
            <pc:docMk/>
            <pc:sldMk cId="1688387673" sldId="1845"/>
            <ac:spMk id="2" creationId="{00000000-0000-0000-0000-000000000000}"/>
          </ac:spMkLst>
        </pc:spChg>
        <pc:spChg chg="mod">
          <ac:chgData name="Romi Satria Wahono" userId="6b25786c5b08eadd" providerId="LiveId" clId="{96D9708B-4128-49B3-B9E5-1E2D91CF5431}" dt="2020-08-12T13:22:07.700" v="88"/>
          <ac:spMkLst>
            <pc:docMk/>
            <pc:sldMk cId="1688387673" sldId="1845"/>
            <ac:spMk id="6" creationId="{00000000-0000-0000-0000-000000000000}"/>
          </ac:spMkLst>
        </pc:spChg>
      </pc:sldChg>
      <pc:sldChg chg="modSp">
        <pc:chgData name="Romi Satria Wahono" userId="6b25786c5b08eadd" providerId="LiveId" clId="{96D9708B-4128-49B3-B9E5-1E2D91CF5431}" dt="2020-08-12T13:22:07.700" v="88"/>
        <pc:sldMkLst>
          <pc:docMk/>
          <pc:sldMk cId="901140554" sldId="1846"/>
        </pc:sldMkLst>
        <pc:spChg chg="mod">
          <ac:chgData name="Romi Satria Wahono" userId="6b25786c5b08eadd" providerId="LiveId" clId="{96D9708B-4128-49B3-B9E5-1E2D91CF5431}" dt="2020-08-12T13:22:07.700" v="88"/>
          <ac:spMkLst>
            <pc:docMk/>
            <pc:sldMk cId="901140554" sldId="1846"/>
            <ac:spMk id="2" creationId="{02FF8B4C-5CF1-413E-82D0-5AE53DBE4CEF}"/>
          </ac:spMkLst>
        </pc:spChg>
        <pc:spChg chg="mod">
          <ac:chgData name="Romi Satria Wahono" userId="6b25786c5b08eadd" providerId="LiveId" clId="{96D9708B-4128-49B3-B9E5-1E2D91CF5431}" dt="2020-08-12T13:22:07.700" v="88"/>
          <ac:spMkLst>
            <pc:docMk/>
            <pc:sldMk cId="901140554" sldId="1846"/>
            <ac:spMk id="32771" creationId="{00000000-0000-0000-0000-000000000000}"/>
          </ac:spMkLst>
        </pc:spChg>
      </pc:sldChg>
      <pc:sldChg chg="modSp">
        <pc:chgData name="Romi Satria Wahono" userId="6b25786c5b08eadd" providerId="LiveId" clId="{96D9708B-4128-49B3-B9E5-1E2D91CF5431}" dt="2020-08-12T13:22:07.700" v="88"/>
        <pc:sldMkLst>
          <pc:docMk/>
          <pc:sldMk cId="881233019" sldId="1847"/>
        </pc:sldMkLst>
        <pc:spChg chg="mod">
          <ac:chgData name="Romi Satria Wahono" userId="6b25786c5b08eadd" providerId="LiveId" clId="{96D9708B-4128-49B3-B9E5-1E2D91CF5431}" dt="2020-08-12T13:22:07.700" v="88"/>
          <ac:spMkLst>
            <pc:docMk/>
            <pc:sldMk cId="881233019" sldId="1847"/>
            <ac:spMk id="2" creationId="{00000000-0000-0000-0000-000000000000}"/>
          </ac:spMkLst>
        </pc:spChg>
        <pc:spChg chg="mod">
          <ac:chgData name="Romi Satria Wahono" userId="6b25786c5b08eadd" providerId="LiveId" clId="{96D9708B-4128-49B3-B9E5-1E2D91CF5431}" dt="2020-08-12T13:22:07.700" v="88"/>
          <ac:spMkLst>
            <pc:docMk/>
            <pc:sldMk cId="881233019" sldId="1847"/>
            <ac:spMk id="5" creationId="{00000000-0000-0000-0000-000000000000}"/>
          </ac:spMkLst>
        </pc:spChg>
      </pc:sldChg>
      <pc:sldChg chg="modSp">
        <pc:chgData name="Romi Satria Wahono" userId="6b25786c5b08eadd" providerId="LiveId" clId="{96D9708B-4128-49B3-B9E5-1E2D91CF5431}" dt="2020-08-12T13:22:07.700" v="88"/>
        <pc:sldMkLst>
          <pc:docMk/>
          <pc:sldMk cId="1269266761" sldId="1849"/>
        </pc:sldMkLst>
        <pc:spChg chg="mod">
          <ac:chgData name="Romi Satria Wahono" userId="6b25786c5b08eadd" providerId="LiveId" clId="{96D9708B-4128-49B3-B9E5-1E2D91CF5431}" dt="2020-08-12T13:22:07.700" v="88"/>
          <ac:spMkLst>
            <pc:docMk/>
            <pc:sldMk cId="1269266761" sldId="1849"/>
            <ac:spMk id="2" creationId="{DA40407A-1EA6-4308-9464-4D2630C1AA9A}"/>
          </ac:spMkLst>
        </pc:spChg>
      </pc:sldChg>
      <pc:sldChg chg="modSp">
        <pc:chgData name="Romi Satria Wahono" userId="6b25786c5b08eadd" providerId="LiveId" clId="{96D9708B-4128-49B3-B9E5-1E2D91CF5431}" dt="2020-08-12T13:22:07.700" v="88"/>
        <pc:sldMkLst>
          <pc:docMk/>
          <pc:sldMk cId="858346012" sldId="1850"/>
        </pc:sldMkLst>
        <pc:spChg chg="mod">
          <ac:chgData name="Romi Satria Wahono" userId="6b25786c5b08eadd" providerId="LiveId" clId="{96D9708B-4128-49B3-B9E5-1E2D91CF5431}" dt="2020-08-12T13:22:07.700" v="88"/>
          <ac:spMkLst>
            <pc:docMk/>
            <pc:sldMk cId="858346012" sldId="1850"/>
            <ac:spMk id="2" creationId="{00000000-0000-0000-0000-000000000000}"/>
          </ac:spMkLst>
        </pc:spChg>
        <pc:spChg chg="mod">
          <ac:chgData name="Romi Satria Wahono" userId="6b25786c5b08eadd" providerId="LiveId" clId="{96D9708B-4128-49B3-B9E5-1E2D91CF5431}" dt="2020-08-12T13:22:07.700" v="88"/>
          <ac:spMkLst>
            <pc:docMk/>
            <pc:sldMk cId="858346012" sldId="1850"/>
            <ac:spMk id="5" creationId="{00000000-0000-0000-0000-000000000000}"/>
          </ac:spMkLst>
        </pc:spChg>
      </pc:sldChg>
      <pc:sldChg chg="modSp">
        <pc:chgData name="Romi Satria Wahono" userId="6b25786c5b08eadd" providerId="LiveId" clId="{96D9708B-4128-49B3-B9E5-1E2D91CF5431}" dt="2020-08-12T13:22:07.700" v="88"/>
        <pc:sldMkLst>
          <pc:docMk/>
          <pc:sldMk cId="2725027926" sldId="1851"/>
        </pc:sldMkLst>
        <pc:spChg chg="mod">
          <ac:chgData name="Romi Satria Wahono" userId="6b25786c5b08eadd" providerId="LiveId" clId="{96D9708B-4128-49B3-B9E5-1E2D91CF5431}" dt="2020-08-12T13:22:07.700" v="88"/>
          <ac:spMkLst>
            <pc:docMk/>
            <pc:sldMk cId="2725027926" sldId="1851"/>
            <ac:spMk id="2" creationId="{00000000-0000-0000-0000-000000000000}"/>
          </ac:spMkLst>
        </pc:spChg>
        <pc:spChg chg="mod">
          <ac:chgData name="Romi Satria Wahono" userId="6b25786c5b08eadd" providerId="LiveId" clId="{96D9708B-4128-49B3-B9E5-1E2D91CF5431}" dt="2020-08-12T13:22:07.700" v="88"/>
          <ac:spMkLst>
            <pc:docMk/>
            <pc:sldMk cId="2725027926" sldId="1851"/>
            <ac:spMk id="3" creationId="{00000000-0000-0000-0000-000000000000}"/>
          </ac:spMkLst>
        </pc:spChg>
        <pc:spChg chg="mod">
          <ac:chgData name="Romi Satria Wahono" userId="6b25786c5b08eadd" providerId="LiveId" clId="{96D9708B-4128-49B3-B9E5-1E2D91CF5431}" dt="2020-08-12T13:22:07.700" v="88"/>
          <ac:spMkLst>
            <pc:docMk/>
            <pc:sldMk cId="2725027926" sldId="1851"/>
            <ac:spMk id="5" creationId="{00000000-0000-0000-0000-000000000000}"/>
          </ac:spMkLst>
        </pc:spChg>
      </pc:sldChg>
      <pc:sldChg chg="modSp">
        <pc:chgData name="Romi Satria Wahono" userId="6b25786c5b08eadd" providerId="LiveId" clId="{96D9708B-4128-49B3-B9E5-1E2D91CF5431}" dt="2020-08-12T13:22:07.700" v="88"/>
        <pc:sldMkLst>
          <pc:docMk/>
          <pc:sldMk cId="3687180919" sldId="1852"/>
        </pc:sldMkLst>
        <pc:spChg chg="mod">
          <ac:chgData name="Romi Satria Wahono" userId="6b25786c5b08eadd" providerId="LiveId" clId="{96D9708B-4128-49B3-B9E5-1E2D91CF5431}" dt="2020-08-12T13:22:07.700" v="88"/>
          <ac:spMkLst>
            <pc:docMk/>
            <pc:sldMk cId="3687180919" sldId="1852"/>
            <ac:spMk id="2" creationId="{00000000-0000-0000-0000-000000000000}"/>
          </ac:spMkLst>
        </pc:spChg>
        <pc:spChg chg="mod">
          <ac:chgData name="Romi Satria Wahono" userId="6b25786c5b08eadd" providerId="LiveId" clId="{96D9708B-4128-49B3-B9E5-1E2D91CF5431}" dt="2020-08-12T13:22:07.700" v="88"/>
          <ac:spMkLst>
            <pc:docMk/>
            <pc:sldMk cId="3687180919" sldId="1852"/>
            <ac:spMk id="6" creationId="{00000000-0000-0000-0000-000000000000}"/>
          </ac:spMkLst>
        </pc:spChg>
      </pc:sldChg>
      <pc:sldChg chg="modSp">
        <pc:chgData name="Romi Satria Wahono" userId="6b25786c5b08eadd" providerId="LiveId" clId="{96D9708B-4128-49B3-B9E5-1E2D91CF5431}" dt="2020-08-12T13:22:07.700" v="88"/>
        <pc:sldMkLst>
          <pc:docMk/>
          <pc:sldMk cId="549764670" sldId="1853"/>
        </pc:sldMkLst>
        <pc:spChg chg="mod">
          <ac:chgData name="Romi Satria Wahono" userId="6b25786c5b08eadd" providerId="LiveId" clId="{96D9708B-4128-49B3-B9E5-1E2D91CF5431}" dt="2020-08-12T13:22:07.700" v="88"/>
          <ac:spMkLst>
            <pc:docMk/>
            <pc:sldMk cId="549764670" sldId="1853"/>
            <ac:spMk id="2" creationId="{00000000-0000-0000-0000-000000000000}"/>
          </ac:spMkLst>
        </pc:spChg>
        <pc:spChg chg="mod">
          <ac:chgData name="Romi Satria Wahono" userId="6b25786c5b08eadd" providerId="LiveId" clId="{96D9708B-4128-49B3-B9E5-1E2D91CF5431}" dt="2020-08-12T13:22:07.700" v="88"/>
          <ac:spMkLst>
            <pc:docMk/>
            <pc:sldMk cId="549764670" sldId="1853"/>
            <ac:spMk id="3" creationId="{00000000-0000-0000-0000-000000000000}"/>
          </ac:spMkLst>
        </pc:spChg>
        <pc:spChg chg="mod">
          <ac:chgData name="Romi Satria Wahono" userId="6b25786c5b08eadd" providerId="LiveId" clId="{96D9708B-4128-49B3-B9E5-1E2D91CF5431}" dt="2020-08-12T13:22:07.700" v="88"/>
          <ac:spMkLst>
            <pc:docMk/>
            <pc:sldMk cId="549764670" sldId="1853"/>
            <ac:spMk id="5" creationId="{00000000-0000-0000-0000-000000000000}"/>
          </ac:spMkLst>
        </pc:spChg>
      </pc:sldChg>
      <pc:sldChg chg="modSp">
        <pc:chgData name="Romi Satria Wahono" userId="6b25786c5b08eadd" providerId="LiveId" clId="{96D9708B-4128-49B3-B9E5-1E2D91CF5431}" dt="2020-08-12T13:22:07.700" v="88"/>
        <pc:sldMkLst>
          <pc:docMk/>
          <pc:sldMk cId="3264728802" sldId="1854"/>
        </pc:sldMkLst>
        <pc:spChg chg="mod">
          <ac:chgData name="Romi Satria Wahono" userId="6b25786c5b08eadd" providerId="LiveId" clId="{96D9708B-4128-49B3-B9E5-1E2D91CF5431}" dt="2020-08-12T13:22:07.700" v="88"/>
          <ac:spMkLst>
            <pc:docMk/>
            <pc:sldMk cId="3264728802" sldId="1854"/>
            <ac:spMk id="2" creationId="{00000000-0000-0000-0000-000000000000}"/>
          </ac:spMkLst>
        </pc:spChg>
        <pc:spChg chg="mod">
          <ac:chgData name="Romi Satria Wahono" userId="6b25786c5b08eadd" providerId="LiveId" clId="{96D9708B-4128-49B3-B9E5-1E2D91CF5431}" dt="2020-08-12T13:22:07.700" v="88"/>
          <ac:spMkLst>
            <pc:docMk/>
            <pc:sldMk cId="3264728802" sldId="1854"/>
            <ac:spMk id="4" creationId="{00000000-0000-0000-0000-000000000000}"/>
          </ac:spMkLst>
        </pc:spChg>
      </pc:sldChg>
      <pc:sldChg chg="modSp">
        <pc:chgData name="Romi Satria Wahono" userId="6b25786c5b08eadd" providerId="LiveId" clId="{96D9708B-4128-49B3-B9E5-1E2D91CF5431}" dt="2020-08-12T13:22:07.700" v="88"/>
        <pc:sldMkLst>
          <pc:docMk/>
          <pc:sldMk cId="2367454666" sldId="1856"/>
        </pc:sldMkLst>
        <pc:spChg chg="mod">
          <ac:chgData name="Romi Satria Wahono" userId="6b25786c5b08eadd" providerId="LiveId" clId="{96D9708B-4128-49B3-B9E5-1E2D91CF5431}" dt="2020-08-12T13:22:07.700" v="88"/>
          <ac:spMkLst>
            <pc:docMk/>
            <pc:sldMk cId="2367454666" sldId="1856"/>
            <ac:spMk id="2" creationId="{00000000-0000-0000-0000-000000000000}"/>
          </ac:spMkLst>
        </pc:spChg>
        <pc:spChg chg="mod">
          <ac:chgData name="Romi Satria Wahono" userId="6b25786c5b08eadd" providerId="LiveId" clId="{96D9708B-4128-49B3-B9E5-1E2D91CF5431}" dt="2020-08-12T13:22:07.700" v="88"/>
          <ac:spMkLst>
            <pc:docMk/>
            <pc:sldMk cId="2367454666" sldId="1856"/>
            <ac:spMk id="5" creationId="{00000000-0000-0000-0000-000000000000}"/>
          </ac:spMkLst>
        </pc:spChg>
      </pc:sldChg>
      <pc:sldChg chg="modSp">
        <pc:chgData name="Romi Satria Wahono" userId="6b25786c5b08eadd" providerId="LiveId" clId="{96D9708B-4128-49B3-B9E5-1E2D91CF5431}" dt="2020-08-12T13:22:07.700" v="88"/>
        <pc:sldMkLst>
          <pc:docMk/>
          <pc:sldMk cId="1384760704" sldId="1857"/>
        </pc:sldMkLst>
        <pc:spChg chg="mod">
          <ac:chgData name="Romi Satria Wahono" userId="6b25786c5b08eadd" providerId="LiveId" clId="{96D9708B-4128-49B3-B9E5-1E2D91CF5431}" dt="2020-08-12T13:22:07.700" v="88"/>
          <ac:spMkLst>
            <pc:docMk/>
            <pc:sldMk cId="1384760704" sldId="1857"/>
            <ac:spMk id="2" creationId="{00000000-0000-0000-0000-000000000000}"/>
          </ac:spMkLst>
        </pc:spChg>
        <pc:spChg chg="mod">
          <ac:chgData name="Romi Satria Wahono" userId="6b25786c5b08eadd" providerId="LiveId" clId="{96D9708B-4128-49B3-B9E5-1E2D91CF5431}" dt="2020-08-12T13:22:07.700" v="88"/>
          <ac:spMkLst>
            <pc:docMk/>
            <pc:sldMk cId="1384760704" sldId="1857"/>
            <ac:spMk id="5" creationId="{00000000-0000-0000-0000-000000000000}"/>
          </ac:spMkLst>
        </pc:spChg>
      </pc:sldChg>
      <pc:sldChg chg="modSp">
        <pc:chgData name="Romi Satria Wahono" userId="6b25786c5b08eadd" providerId="LiveId" clId="{96D9708B-4128-49B3-B9E5-1E2D91CF5431}" dt="2020-08-12T13:22:07.700" v="88"/>
        <pc:sldMkLst>
          <pc:docMk/>
          <pc:sldMk cId="2210404888" sldId="1858"/>
        </pc:sldMkLst>
        <pc:spChg chg="mod">
          <ac:chgData name="Romi Satria Wahono" userId="6b25786c5b08eadd" providerId="LiveId" clId="{96D9708B-4128-49B3-B9E5-1E2D91CF5431}" dt="2020-08-12T13:22:07.700" v="88"/>
          <ac:spMkLst>
            <pc:docMk/>
            <pc:sldMk cId="2210404888" sldId="1858"/>
            <ac:spMk id="2" creationId="{00000000-0000-0000-0000-000000000000}"/>
          </ac:spMkLst>
        </pc:spChg>
        <pc:spChg chg="mod">
          <ac:chgData name="Romi Satria Wahono" userId="6b25786c5b08eadd" providerId="LiveId" clId="{96D9708B-4128-49B3-B9E5-1E2D91CF5431}" dt="2020-08-12T13:22:07.700" v="88"/>
          <ac:spMkLst>
            <pc:docMk/>
            <pc:sldMk cId="2210404888" sldId="1858"/>
            <ac:spMk id="3" creationId="{00000000-0000-0000-0000-000000000000}"/>
          </ac:spMkLst>
        </pc:spChg>
        <pc:spChg chg="mod">
          <ac:chgData name="Romi Satria Wahono" userId="6b25786c5b08eadd" providerId="LiveId" clId="{96D9708B-4128-49B3-B9E5-1E2D91CF5431}" dt="2020-08-12T13:22:07.700" v="88"/>
          <ac:spMkLst>
            <pc:docMk/>
            <pc:sldMk cId="2210404888" sldId="1858"/>
            <ac:spMk id="5" creationId="{00000000-0000-0000-0000-000000000000}"/>
          </ac:spMkLst>
        </pc:spChg>
      </pc:sldChg>
      <pc:sldChg chg="modSp">
        <pc:chgData name="Romi Satria Wahono" userId="6b25786c5b08eadd" providerId="LiveId" clId="{96D9708B-4128-49B3-B9E5-1E2D91CF5431}" dt="2020-08-12T13:22:07.700" v="88"/>
        <pc:sldMkLst>
          <pc:docMk/>
          <pc:sldMk cId="4029830256" sldId="1859"/>
        </pc:sldMkLst>
        <pc:spChg chg="mod">
          <ac:chgData name="Romi Satria Wahono" userId="6b25786c5b08eadd" providerId="LiveId" clId="{96D9708B-4128-49B3-B9E5-1E2D91CF5431}" dt="2020-08-12T13:22:07.700" v="88"/>
          <ac:spMkLst>
            <pc:docMk/>
            <pc:sldMk cId="4029830256" sldId="1859"/>
            <ac:spMk id="2" creationId="{00000000-0000-0000-0000-000000000000}"/>
          </ac:spMkLst>
        </pc:spChg>
        <pc:spChg chg="mod">
          <ac:chgData name="Romi Satria Wahono" userId="6b25786c5b08eadd" providerId="LiveId" clId="{96D9708B-4128-49B3-B9E5-1E2D91CF5431}" dt="2020-08-12T13:22:07.700" v="88"/>
          <ac:spMkLst>
            <pc:docMk/>
            <pc:sldMk cId="4029830256" sldId="1859"/>
            <ac:spMk id="3" creationId="{00000000-0000-0000-0000-000000000000}"/>
          </ac:spMkLst>
        </pc:spChg>
      </pc:sldChg>
      <pc:sldChg chg="modSp">
        <pc:chgData name="Romi Satria Wahono" userId="6b25786c5b08eadd" providerId="LiveId" clId="{96D9708B-4128-49B3-B9E5-1E2D91CF5431}" dt="2020-08-12T13:22:07.700" v="88"/>
        <pc:sldMkLst>
          <pc:docMk/>
          <pc:sldMk cId="1772976997" sldId="1860"/>
        </pc:sldMkLst>
        <pc:spChg chg="mod">
          <ac:chgData name="Romi Satria Wahono" userId="6b25786c5b08eadd" providerId="LiveId" clId="{96D9708B-4128-49B3-B9E5-1E2D91CF5431}" dt="2020-08-12T13:22:07.700" v="88"/>
          <ac:spMkLst>
            <pc:docMk/>
            <pc:sldMk cId="1772976997" sldId="1860"/>
            <ac:spMk id="2" creationId="{00000000-0000-0000-0000-000000000000}"/>
          </ac:spMkLst>
        </pc:spChg>
        <pc:spChg chg="mod">
          <ac:chgData name="Romi Satria Wahono" userId="6b25786c5b08eadd" providerId="LiveId" clId="{96D9708B-4128-49B3-B9E5-1E2D91CF5431}" dt="2020-08-12T13:22:07.700" v="88"/>
          <ac:spMkLst>
            <pc:docMk/>
            <pc:sldMk cId="1772976997" sldId="1860"/>
            <ac:spMk id="3" creationId="{00000000-0000-0000-0000-000000000000}"/>
          </ac:spMkLst>
        </pc:spChg>
        <pc:spChg chg="mod">
          <ac:chgData name="Romi Satria Wahono" userId="6b25786c5b08eadd" providerId="LiveId" clId="{96D9708B-4128-49B3-B9E5-1E2D91CF5431}" dt="2020-08-12T13:22:07.700" v="88"/>
          <ac:spMkLst>
            <pc:docMk/>
            <pc:sldMk cId="1772976997" sldId="1860"/>
            <ac:spMk id="5" creationId="{00000000-0000-0000-0000-000000000000}"/>
          </ac:spMkLst>
        </pc:spChg>
      </pc:sldChg>
      <pc:sldChg chg="modSp">
        <pc:chgData name="Romi Satria Wahono" userId="6b25786c5b08eadd" providerId="LiveId" clId="{96D9708B-4128-49B3-B9E5-1E2D91CF5431}" dt="2020-08-12T13:22:07.700" v="88"/>
        <pc:sldMkLst>
          <pc:docMk/>
          <pc:sldMk cId="3117161181" sldId="1861"/>
        </pc:sldMkLst>
        <pc:spChg chg="mod">
          <ac:chgData name="Romi Satria Wahono" userId="6b25786c5b08eadd" providerId="LiveId" clId="{96D9708B-4128-49B3-B9E5-1E2D91CF5431}" dt="2020-08-12T13:22:07.700" v="88"/>
          <ac:spMkLst>
            <pc:docMk/>
            <pc:sldMk cId="3117161181" sldId="1861"/>
            <ac:spMk id="2" creationId="{00000000-0000-0000-0000-000000000000}"/>
          </ac:spMkLst>
        </pc:spChg>
        <pc:spChg chg="mod">
          <ac:chgData name="Romi Satria Wahono" userId="6b25786c5b08eadd" providerId="LiveId" clId="{96D9708B-4128-49B3-B9E5-1E2D91CF5431}" dt="2020-08-12T13:22:07.700" v="88"/>
          <ac:spMkLst>
            <pc:docMk/>
            <pc:sldMk cId="3117161181" sldId="1861"/>
            <ac:spMk id="3" creationId="{00000000-0000-0000-0000-000000000000}"/>
          </ac:spMkLst>
        </pc:spChg>
        <pc:spChg chg="mod">
          <ac:chgData name="Romi Satria Wahono" userId="6b25786c5b08eadd" providerId="LiveId" clId="{96D9708B-4128-49B3-B9E5-1E2D91CF5431}" dt="2020-08-12T13:22:07.700" v="88"/>
          <ac:spMkLst>
            <pc:docMk/>
            <pc:sldMk cId="3117161181" sldId="1861"/>
            <ac:spMk id="5" creationId="{00000000-0000-0000-0000-000000000000}"/>
          </ac:spMkLst>
        </pc:spChg>
      </pc:sldChg>
      <pc:sldChg chg="modSp">
        <pc:chgData name="Romi Satria Wahono" userId="6b25786c5b08eadd" providerId="LiveId" clId="{96D9708B-4128-49B3-B9E5-1E2D91CF5431}" dt="2020-08-12T13:22:07.700" v="88"/>
        <pc:sldMkLst>
          <pc:docMk/>
          <pc:sldMk cId="3997781682" sldId="1862"/>
        </pc:sldMkLst>
        <pc:spChg chg="mod">
          <ac:chgData name="Romi Satria Wahono" userId="6b25786c5b08eadd" providerId="LiveId" clId="{96D9708B-4128-49B3-B9E5-1E2D91CF5431}" dt="2020-08-12T13:22:07.700" v="88"/>
          <ac:spMkLst>
            <pc:docMk/>
            <pc:sldMk cId="3997781682" sldId="1862"/>
            <ac:spMk id="2" creationId="{00000000-0000-0000-0000-000000000000}"/>
          </ac:spMkLst>
        </pc:spChg>
        <pc:spChg chg="mod">
          <ac:chgData name="Romi Satria Wahono" userId="6b25786c5b08eadd" providerId="LiveId" clId="{96D9708B-4128-49B3-B9E5-1E2D91CF5431}" dt="2020-08-12T13:22:07.700" v="88"/>
          <ac:spMkLst>
            <pc:docMk/>
            <pc:sldMk cId="3997781682" sldId="1862"/>
            <ac:spMk id="5" creationId="{00000000-0000-0000-0000-000000000000}"/>
          </ac:spMkLst>
        </pc:spChg>
      </pc:sldChg>
      <pc:sldChg chg="modSp">
        <pc:chgData name="Romi Satria Wahono" userId="6b25786c5b08eadd" providerId="LiveId" clId="{96D9708B-4128-49B3-B9E5-1E2D91CF5431}" dt="2020-08-12T13:22:07.700" v="88"/>
        <pc:sldMkLst>
          <pc:docMk/>
          <pc:sldMk cId="2633985202" sldId="1863"/>
        </pc:sldMkLst>
        <pc:spChg chg="mod">
          <ac:chgData name="Romi Satria Wahono" userId="6b25786c5b08eadd" providerId="LiveId" clId="{96D9708B-4128-49B3-B9E5-1E2D91CF5431}" dt="2020-08-12T13:22:07.700" v="88"/>
          <ac:spMkLst>
            <pc:docMk/>
            <pc:sldMk cId="2633985202" sldId="1863"/>
            <ac:spMk id="2" creationId="{00000000-0000-0000-0000-000000000000}"/>
          </ac:spMkLst>
        </pc:spChg>
        <pc:spChg chg="mod">
          <ac:chgData name="Romi Satria Wahono" userId="6b25786c5b08eadd" providerId="LiveId" clId="{96D9708B-4128-49B3-B9E5-1E2D91CF5431}" dt="2020-08-12T13:22:07.700" v="88"/>
          <ac:spMkLst>
            <pc:docMk/>
            <pc:sldMk cId="2633985202" sldId="1863"/>
            <ac:spMk id="7" creationId="{00000000-0000-0000-0000-000000000000}"/>
          </ac:spMkLst>
        </pc:spChg>
      </pc:sldChg>
      <pc:sldChg chg="modSp">
        <pc:chgData name="Romi Satria Wahono" userId="6b25786c5b08eadd" providerId="LiveId" clId="{96D9708B-4128-49B3-B9E5-1E2D91CF5431}" dt="2020-08-12T13:22:07.700" v="88"/>
        <pc:sldMkLst>
          <pc:docMk/>
          <pc:sldMk cId="3669589701" sldId="1864"/>
        </pc:sldMkLst>
        <pc:spChg chg="mod">
          <ac:chgData name="Romi Satria Wahono" userId="6b25786c5b08eadd" providerId="LiveId" clId="{96D9708B-4128-49B3-B9E5-1E2D91CF5431}" dt="2020-08-12T13:22:07.700" v="88"/>
          <ac:spMkLst>
            <pc:docMk/>
            <pc:sldMk cId="3669589701" sldId="1864"/>
            <ac:spMk id="3" creationId="{00000000-0000-0000-0000-000000000000}"/>
          </ac:spMkLst>
        </pc:spChg>
        <pc:spChg chg="mod">
          <ac:chgData name="Romi Satria Wahono" userId="6b25786c5b08eadd" providerId="LiveId" clId="{96D9708B-4128-49B3-B9E5-1E2D91CF5431}" dt="2020-08-12T13:22:07.700" v="88"/>
          <ac:spMkLst>
            <pc:docMk/>
            <pc:sldMk cId="3669589701" sldId="1864"/>
            <ac:spMk id="6" creationId="{00000000-0000-0000-0000-000000000000}"/>
          </ac:spMkLst>
        </pc:spChg>
      </pc:sldChg>
      <pc:sldChg chg="modSp">
        <pc:chgData name="Romi Satria Wahono" userId="6b25786c5b08eadd" providerId="LiveId" clId="{96D9708B-4128-49B3-B9E5-1E2D91CF5431}" dt="2020-08-12T13:22:07.700" v="88"/>
        <pc:sldMkLst>
          <pc:docMk/>
          <pc:sldMk cId="2163632599" sldId="1865"/>
        </pc:sldMkLst>
        <pc:spChg chg="mod">
          <ac:chgData name="Romi Satria Wahono" userId="6b25786c5b08eadd" providerId="LiveId" clId="{96D9708B-4128-49B3-B9E5-1E2D91CF5431}" dt="2020-08-12T13:22:07.700" v="88"/>
          <ac:spMkLst>
            <pc:docMk/>
            <pc:sldMk cId="2163632599" sldId="1865"/>
            <ac:spMk id="2" creationId="{00000000-0000-0000-0000-000000000000}"/>
          </ac:spMkLst>
        </pc:spChg>
        <pc:spChg chg="mod">
          <ac:chgData name="Romi Satria Wahono" userId="6b25786c5b08eadd" providerId="LiveId" clId="{96D9708B-4128-49B3-B9E5-1E2D91CF5431}" dt="2020-08-12T13:22:07.700" v="88"/>
          <ac:spMkLst>
            <pc:docMk/>
            <pc:sldMk cId="2163632599" sldId="1865"/>
            <ac:spMk id="7" creationId="{00000000-0000-0000-0000-000000000000}"/>
          </ac:spMkLst>
        </pc:spChg>
      </pc:sldChg>
      <pc:sldChg chg="modSp">
        <pc:chgData name="Romi Satria Wahono" userId="6b25786c5b08eadd" providerId="LiveId" clId="{96D9708B-4128-49B3-B9E5-1E2D91CF5431}" dt="2020-08-12T13:22:07.700" v="88"/>
        <pc:sldMkLst>
          <pc:docMk/>
          <pc:sldMk cId="4200303319" sldId="1866"/>
        </pc:sldMkLst>
        <pc:spChg chg="mod">
          <ac:chgData name="Romi Satria Wahono" userId="6b25786c5b08eadd" providerId="LiveId" clId="{96D9708B-4128-49B3-B9E5-1E2D91CF5431}" dt="2020-08-12T13:22:07.700" v="88"/>
          <ac:spMkLst>
            <pc:docMk/>
            <pc:sldMk cId="4200303319" sldId="1866"/>
            <ac:spMk id="2" creationId="{00000000-0000-0000-0000-000000000000}"/>
          </ac:spMkLst>
        </pc:spChg>
        <pc:spChg chg="mod">
          <ac:chgData name="Romi Satria Wahono" userId="6b25786c5b08eadd" providerId="LiveId" clId="{96D9708B-4128-49B3-B9E5-1E2D91CF5431}" dt="2020-08-12T13:22:07.700" v="88"/>
          <ac:spMkLst>
            <pc:docMk/>
            <pc:sldMk cId="4200303319" sldId="1866"/>
            <ac:spMk id="5" creationId="{00000000-0000-0000-0000-000000000000}"/>
          </ac:spMkLst>
        </pc:spChg>
      </pc:sldChg>
      <pc:sldChg chg="modSp">
        <pc:chgData name="Romi Satria Wahono" userId="6b25786c5b08eadd" providerId="LiveId" clId="{96D9708B-4128-49B3-B9E5-1E2D91CF5431}" dt="2020-08-12T13:22:07.700" v="88"/>
        <pc:sldMkLst>
          <pc:docMk/>
          <pc:sldMk cId="1165328166" sldId="1867"/>
        </pc:sldMkLst>
        <pc:spChg chg="mod">
          <ac:chgData name="Romi Satria Wahono" userId="6b25786c5b08eadd" providerId="LiveId" clId="{96D9708B-4128-49B3-B9E5-1E2D91CF5431}" dt="2020-08-12T13:22:07.700" v="88"/>
          <ac:spMkLst>
            <pc:docMk/>
            <pc:sldMk cId="1165328166" sldId="1867"/>
            <ac:spMk id="2" creationId="{00000000-0000-0000-0000-000000000000}"/>
          </ac:spMkLst>
        </pc:spChg>
        <pc:spChg chg="mod">
          <ac:chgData name="Romi Satria Wahono" userId="6b25786c5b08eadd" providerId="LiveId" clId="{96D9708B-4128-49B3-B9E5-1E2D91CF5431}" dt="2020-08-12T13:22:07.700" v="88"/>
          <ac:spMkLst>
            <pc:docMk/>
            <pc:sldMk cId="1165328166" sldId="1867"/>
            <ac:spMk id="3" creationId="{00000000-0000-0000-0000-000000000000}"/>
          </ac:spMkLst>
        </pc:spChg>
      </pc:sldChg>
      <pc:sldChg chg="modSp">
        <pc:chgData name="Romi Satria Wahono" userId="6b25786c5b08eadd" providerId="LiveId" clId="{96D9708B-4128-49B3-B9E5-1E2D91CF5431}" dt="2020-08-12T13:22:07.700" v="88"/>
        <pc:sldMkLst>
          <pc:docMk/>
          <pc:sldMk cId="1067868867" sldId="1868"/>
        </pc:sldMkLst>
        <pc:spChg chg="mod">
          <ac:chgData name="Romi Satria Wahono" userId="6b25786c5b08eadd" providerId="LiveId" clId="{96D9708B-4128-49B3-B9E5-1E2D91CF5431}" dt="2020-08-12T13:22:07.700" v="88"/>
          <ac:spMkLst>
            <pc:docMk/>
            <pc:sldMk cId="1067868867" sldId="1868"/>
            <ac:spMk id="2" creationId="{00000000-0000-0000-0000-000000000000}"/>
          </ac:spMkLst>
        </pc:spChg>
        <pc:spChg chg="mod">
          <ac:chgData name="Romi Satria Wahono" userId="6b25786c5b08eadd" providerId="LiveId" clId="{96D9708B-4128-49B3-B9E5-1E2D91CF5431}" dt="2020-08-12T13:22:07.700" v="88"/>
          <ac:spMkLst>
            <pc:docMk/>
            <pc:sldMk cId="1067868867" sldId="1868"/>
            <ac:spMk id="3" creationId="{00000000-0000-0000-0000-000000000000}"/>
          </ac:spMkLst>
        </pc:spChg>
        <pc:spChg chg="mod">
          <ac:chgData name="Romi Satria Wahono" userId="6b25786c5b08eadd" providerId="LiveId" clId="{96D9708B-4128-49B3-B9E5-1E2D91CF5431}" dt="2020-08-12T13:22:07.700" v="88"/>
          <ac:spMkLst>
            <pc:docMk/>
            <pc:sldMk cId="1067868867" sldId="1868"/>
            <ac:spMk id="6" creationId="{00000000-0000-0000-0000-000000000000}"/>
          </ac:spMkLst>
        </pc:spChg>
      </pc:sldChg>
      <pc:sldChg chg="modSp">
        <pc:chgData name="Romi Satria Wahono" userId="6b25786c5b08eadd" providerId="LiveId" clId="{96D9708B-4128-49B3-B9E5-1E2D91CF5431}" dt="2020-08-12T13:22:07.700" v="88"/>
        <pc:sldMkLst>
          <pc:docMk/>
          <pc:sldMk cId="4172283300" sldId="1869"/>
        </pc:sldMkLst>
        <pc:spChg chg="mod">
          <ac:chgData name="Romi Satria Wahono" userId="6b25786c5b08eadd" providerId="LiveId" clId="{96D9708B-4128-49B3-B9E5-1E2D91CF5431}" dt="2020-08-12T13:22:07.700" v="88"/>
          <ac:spMkLst>
            <pc:docMk/>
            <pc:sldMk cId="4172283300" sldId="1869"/>
            <ac:spMk id="2" creationId="{00000000-0000-0000-0000-000000000000}"/>
          </ac:spMkLst>
        </pc:spChg>
        <pc:spChg chg="mod">
          <ac:chgData name="Romi Satria Wahono" userId="6b25786c5b08eadd" providerId="LiveId" clId="{96D9708B-4128-49B3-B9E5-1E2D91CF5431}" dt="2020-08-12T13:22:07.700" v="88"/>
          <ac:spMkLst>
            <pc:docMk/>
            <pc:sldMk cId="4172283300" sldId="1869"/>
            <ac:spMk id="5" creationId="{00000000-0000-0000-0000-000000000000}"/>
          </ac:spMkLst>
        </pc:spChg>
      </pc:sldChg>
      <pc:sldChg chg="modSp">
        <pc:chgData name="Romi Satria Wahono" userId="6b25786c5b08eadd" providerId="LiveId" clId="{96D9708B-4128-49B3-B9E5-1E2D91CF5431}" dt="2020-08-12T13:22:07.700" v="88"/>
        <pc:sldMkLst>
          <pc:docMk/>
          <pc:sldMk cId="804366649" sldId="1870"/>
        </pc:sldMkLst>
        <pc:spChg chg="mod">
          <ac:chgData name="Romi Satria Wahono" userId="6b25786c5b08eadd" providerId="LiveId" clId="{96D9708B-4128-49B3-B9E5-1E2D91CF5431}" dt="2020-08-12T13:22:07.700" v="88"/>
          <ac:spMkLst>
            <pc:docMk/>
            <pc:sldMk cId="804366649" sldId="1870"/>
            <ac:spMk id="2" creationId="{00000000-0000-0000-0000-000000000000}"/>
          </ac:spMkLst>
        </pc:spChg>
        <pc:spChg chg="mod">
          <ac:chgData name="Romi Satria Wahono" userId="6b25786c5b08eadd" providerId="LiveId" clId="{96D9708B-4128-49B3-B9E5-1E2D91CF5431}" dt="2020-08-12T13:22:07.700" v="88"/>
          <ac:spMkLst>
            <pc:docMk/>
            <pc:sldMk cId="804366649" sldId="1870"/>
            <ac:spMk id="3" creationId="{00000000-0000-0000-0000-000000000000}"/>
          </ac:spMkLst>
        </pc:spChg>
        <pc:spChg chg="mod">
          <ac:chgData name="Romi Satria Wahono" userId="6b25786c5b08eadd" providerId="LiveId" clId="{96D9708B-4128-49B3-B9E5-1E2D91CF5431}" dt="2020-08-12T13:22:07.700" v="88"/>
          <ac:spMkLst>
            <pc:docMk/>
            <pc:sldMk cId="804366649" sldId="1870"/>
            <ac:spMk id="5" creationId="{00000000-0000-0000-0000-000000000000}"/>
          </ac:spMkLst>
        </pc:spChg>
      </pc:sldChg>
      <pc:sldChg chg="modSp">
        <pc:chgData name="Romi Satria Wahono" userId="6b25786c5b08eadd" providerId="LiveId" clId="{96D9708B-4128-49B3-B9E5-1E2D91CF5431}" dt="2020-08-12T13:22:07.700" v="88"/>
        <pc:sldMkLst>
          <pc:docMk/>
          <pc:sldMk cId="3781275142" sldId="1871"/>
        </pc:sldMkLst>
        <pc:spChg chg="mod">
          <ac:chgData name="Romi Satria Wahono" userId="6b25786c5b08eadd" providerId="LiveId" clId="{96D9708B-4128-49B3-B9E5-1E2D91CF5431}" dt="2020-08-12T13:22:07.700" v="88"/>
          <ac:spMkLst>
            <pc:docMk/>
            <pc:sldMk cId="3781275142" sldId="1871"/>
            <ac:spMk id="2" creationId="{00000000-0000-0000-0000-000000000000}"/>
          </ac:spMkLst>
        </pc:spChg>
        <pc:spChg chg="mod">
          <ac:chgData name="Romi Satria Wahono" userId="6b25786c5b08eadd" providerId="LiveId" clId="{96D9708B-4128-49B3-B9E5-1E2D91CF5431}" dt="2020-08-12T13:22:07.700" v="88"/>
          <ac:spMkLst>
            <pc:docMk/>
            <pc:sldMk cId="3781275142" sldId="1871"/>
            <ac:spMk id="3" creationId="{00000000-0000-0000-0000-000000000000}"/>
          </ac:spMkLst>
        </pc:spChg>
        <pc:spChg chg="mod">
          <ac:chgData name="Romi Satria Wahono" userId="6b25786c5b08eadd" providerId="LiveId" clId="{96D9708B-4128-49B3-B9E5-1E2D91CF5431}" dt="2020-08-12T13:22:07.700" v="88"/>
          <ac:spMkLst>
            <pc:docMk/>
            <pc:sldMk cId="3781275142" sldId="1871"/>
            <ac:spMk id="6" creationId="{00000000-0000-0000-0000-000000000000}"/>
          </ac:spMkLst>
        </pc:spChg>
      </pc:sldChg>
      <pc:sldChg chg="modSp">
        <pc:chgData name="Romi Satria Wahono" userId="6b25786c5b08eadd" providerId="LiveId" clId="{96D9708B-4128-49B3-B9E5-1E2D91CF5431}" dt="2020-08-12T13:22:07.700" v="88"/>
        <pc:sldMkLst>
          <pc:docMk/>
          <pc:sldMk cId="2940390793" sldId="1872"/>
        </pc:sldMkLst>
        <pc:spChg chg="mod">
          <ac:chgData name="Romi Satria Wahono" userId="6b25786c5b08eadd" providerId="LiveId" clId="{96D9708B-4128-49B3-B9E5-1E2D91CF5431}" dt="2020-08-12T13:22:07.700" v="88"/>
          <ac:spMkLst>
            <pc:docMk/>
            <pc:sldMk cId="2940390793" sldId="1872"/>
            <ac:spMk id="2" creationId="{00000000-0000-0000-0000-000000000000}"/>
          </ac:spMkLst>
        </pc:spChg>
        <pc:spChg chg="mod">
          <ac:chgData name="Romi Satria Wahono" userId="6b25786c5b08eadd" providerId="LiveId" clId="{96D9708B-4128-49B3-B9E5-1E2D91CF5431}" dt="2020-08-12T13:22:07.700" v="88"/>
          <ac:spMkLst>
            <pc:docMk/>
            <pc:sldMk cId="2940390793" sldId="1872"/>
            <ac:spMk id="22" creationId="{00000000-0000-0000-0000-000000000000}"/>
          </ac:spMkLst>
        </pc:spChg>
      </pc:sldChg>
      <pc:sldChg chg="modSp">
        <pc:chgData name="Romi Satria Wahono" userId="6b25786c5b08eadd" providerId="LiveId" clId="{96D9708B-4128-49B3-B9E5-1E2D91CF5431}" dt="2020-08-12T13:22:07.700" v="88"/>
        <pc:sldMkLst>
          <pc:docMk/>
          <pc:sldMk cId="3829035299" sldId="1873"/>
        </pc:sldMkLst>
        <pc:spChg chg="mod">
          <ac:chgData name="Romi Satria Wahono" userId="6b25786c5b08eadd" providerId="LiveId" clId="{96D9708B-4128-49B3-B9E5-1E2D91CF5431}" dt="2020-08-12T13:22:07.700" v="88"/>
          <ac:spMkLst>
            <pc:docMk/>
            <pc:sldMk cId="3829035299" sldId="1873"/>
            <ac:spMk id="3" creationId="{00000000-0000-0000-0000-000000000000}"/>
          </ac:spMkLst>
        </pc:spChg>
        <pc:spChg chg="mod">
          <ac:chgData name="Romi Satria Wahono" userId="6b25786c5b08eadd" providerId="LiveId" clId="{96D9708B-4128-49B3-B9E5-1E2D91CF5431}" dt="2020-08-12T13:22:07.700" v="88"/>
          <ac:spMkLst>
            <pc:docMk/>
            <pc:sldMk cId="3829035299" sldId="1873"/>
            <ac:spMk id="4" creationId="{00000000-0000-0000-0000-000000000000}"/>
          </ac:spMkLst>
        </pc:spChg>
      </pc:sldChg>
      <pc:sldChg chg="modSp">
        <pc:chgData name="Romi Satria Wahono" userId="6b25786c5b08eadd" providerId="LiveId" clId="{96D9708B-4128-49B3-B9E5-1E2D91CF5431}" dt="2020-08-12T13:22:07.700" v="88"/>
        <pc:sldMkLst>
          <pc:docMk/>
          <pc:sldMk cId="1314551798" sldId="1874"/>
        </pc:sldMkLst>
        <pc:spChg chg="mod">
          <ac:chgData name="Romi Satria Wahono" userId="6b25786c5b08eadd" providerId="LiveId" clId="{96D9708B-4128-49B3-B9E5-1E2D91CF5431}" dt="2020-08-12T13:22:07.700" v="88"/>
          <ac:spMkLst>
            <pc:docMk/>
            <pc:sldMk cId="1314551798" sldId="1874"/>
            <ac:spMk id="2" creationId="{00000000-0000-0000-0000-000000000000}"/>
          </ac:spMkLst>
        </pc:spChg>
        <pc:spChg chg="mod">
          <ac:chgData name="Romi Satria Wahono" userId="6b25786c5b08eadd" providerId="LiveId" clId="{96D9708B-4128-49B3-B9E5-1E2D91CF5431}" dt="2020-08-12T13:22:07.700" v="88"/>
          <ac:spMkLst>
            <pc:docMk/>
            <pc:sldMk cId="1314551798" sldId="1874"/>
            <ac:spMk id="3" creationId="{00000000-0000-0000-0000-000000000000}"/>
          </ac:spMkLst>
        </pc:spChg>
        <pc:spChg chg="mod">
          <ac:chgData name="Romi Satria Wahono" userId="6b25786c5b08eadd" providerId="LiveId" clId="{96D9708B-4128-49B3-B9E5-1E2D91CF5431}" dt="2020-08-12T13:22:07.700" v="88"/>
          <ac:spMkLst>
            <pc:docMk/>
            <pc:sldMk cId="1314551798" sldId="1874"/>
            <ac:spMk id="4" creationId="{00000000-0000-0000-0000-000000000000}"/>
          </ac:spMkLst>
        </pc:spChg>
      </pc:sldChg>
      <pc:sldChg chg="modSp">
        <pc:chgData name="Romi Satria Wahono" userId="6b25786c5b08eadd" providerId="LiveId" clId="{96D9708B-4128-49B3-B9E5-1E2D91CF5431}" dt="2020-08-12T13:22:07.700" v="88"/>
        <pc:sldMkLst>
          <pc:docMk/>
          <pc:sldMk cId="1468481357" sldId="1875"/>
        </pc:sldMkLst>
        <pc:spChg chg="mod">
          <ac:chgData name="Romi Satria Wahono" userId="6b25786c5b08eadd" providerId="LiveId" clId="{96D9708B-4128-49B3-B9E5-1E2D91CF5431}" dt="2020-08-12T13:22:07.700" v="88"/>
          <ac:spMkLst>
            <pc:docMk/>
            <pc:sldMk cId="1468481357" sldId="1875"/>
            <ac:spMk id="2" creationId="{00000000-0000-0000-0000-000000000000}"/>
          </ac:spMkLst>
        </pc:spChg>
        <pc:spChg chg="mod">
          <ac:chgData name="Romi Satria Wahono" userId="6b25786c5b08eadd" providerId="LiveId" clId="{96D9708B-4128-49B3-B9E5-1E2D91CF5431}" dt="2020-08-12T13:22:07.700" v="88"/>
          <ac:spMkLst>
            <pc:docMk/>
            <pc:sldMk cId="1468481357" sldId="1875"/>
            <ac:spMk id="3" creationId="{00000000-0000-0000-0000-000000000000}"/>
          </ac:spMkLst>
        </pc:spChg>
        <pc:spChg chg="mod">
          <ac:chgData name="Romi Satria Wahono" userId="6b25786c5b08eadd" providerId="LiveId" clId="{96D9708B-4128-49B3-B9E5-1E2D91CF5431}" dt="2020-08-12T13:22:07.700" v="88"/>
          <ac:spMkLst>
            <pc:docMk/>
            <pc:sldMk cId="1468481357" sldId="1875"/>
            <ac:spMk id="4" creationId="{00000000-0000-0000-0000-000000000000}"/>
          </ac:spMkLst>
        </pc:spChg>
      </pc:sldChg>
      <pc:sldChg chg="modSp">
        <pc:chgData name="Romi Satria Wahono" userId="6b25786c5b08eadd" providerId="LiveId" clId="{96D9708B-4128-49B3-B9E5-1E2D91CF5431}" dt="2020-08-12T13:22:07.700" v="88"/>
        <pc:sldMkLst>
          <pc:docMk/>
          <pc:sldMk cId="487092237" sldId="1877"/>
        </pc:sldMkLst>
        <pc:spChg chg="mod">
          <ac:chgData name="Romi Satria Wahono" userId="6b25786c5b08eadd" providerId="LiveId" clId="{96D9708B-4128-49B3-B9E5-1E2D91CF5431}" dt="2020-08-12T13:22:07.700" v="88"/>
          <ac:spMkLst>
            <pc:docMk/>
            <pc:sldMk cId="487092237" sldId="1877"/>
            <ac:spMk id="2" creationId="{00000000-0000-0000-0000-000000000000}"/>
          </ac:spMkLst>
        </pc:spChg>
        <pc:spChg chg="mod">
          <ac:chgData name="Romi Satria Wahono" userId="6b25786c5b08eadd" providerId="LiveId" clId="{96D9708B-4128-49B3-B9E5-1E2D91CF5431}" dt="2020-08-12T13:22:07.700" v="88"/>
          <ac:spMkLst>
            <pc:docMk/>
            <pc:sldMk cId="487092237" sldId="1877"/>
            <ac:spMk id="3" creationId="{00000000-0000-0000-0000-000000000000}"/>
          </ac:spMkLst>
        </pc:spChg>
        <pc:spChg chg="mod">
          <ac:chgData name="Romi Satria Wahono" userId="6b25786c5b08eadd" providerId="LiveId" clId="{96D9708B-4128-49B3-B9E5-1E2D91CF5431}" dt="2020-08-12T13:22:07.700" v="88"/>
          <ac:spMkLst>
            <pc:docMk/>
            <pc:sldMk cId="487092237" sldId="1877"/>
            <ac:spMk id="4" creationId="{00000000-0000-0000-0000-000000000000}"/>
          </ac:spMkLst>
        </pc:spChg>
      </pc:sldChg>
      <pc:sldChg chg="modSp">
        <pc:chgData name="Romi Satria Wahono" userId="6b25786c5b08eadd" providerId="LiveId" clId="{96D9708B-4128-49B3-B9E5-1E2D91CF5431}" dt="2020-08-12T13:22:07.700" v="88"/>
        <pc:sldMkLst>
          <pc:docMk/>
          <pc:sldMk cId="2005342390" sldId="1878"/>
        </pc:sldMkLst>
        <pc:spChg chg="mod">
          <ac:chgData name="Romi Satria Wahono" userId="6b25786c5b08eadd" providerId="LiveId" clId="{96D9708B-4128-49B3-B9E5-1E2D91CF5431}" dt="2020-08-12T13:22:07.700" v="88"/>
          <ac:spMkLst>
            <pc:docMk/>
            <pc:sldMk cId="2005342390" sldId="1878"/>
            <ac:spMk id="2" creationId="{00000000-0000-0000-0000-000000000000}"/>
          </ac:spMkLst>
        </pc:spChg>
        <pc:spChg chg="mod">
          <ac:chgData name="Romi Satria Wahono" userId="6b25786c5b08eadd" providerId="LiveId" clId="{96D9708B-4128-49B3-B9E5-1E2D91CF5431}" dt="2020-08-12T13:22:07.700" v="88"/>
          <ac:spMkLst>
            <pc:docMk/>
            <pc:sldMk cId="2005342390" sldId="1878"/>
            <ac:spMk id="3" creationId="{00000000-0000-0000-0000-000000000000}"/>
          </ac:spMkLst>
        </pc:spChg>
        <pc:spChg chg="mod">
          <ac:chgData name="Romi Satria Wahono" userId="6b25786c5b08eadd" providerId="LiveId" clId="{96D9708B-4128-49B3-B9E5-1E2D91CF5431}" dt="2020-08-12T13:22:07.700" v="88"/>
          <ac:spMkLst>
            <pc:docMk/>
            <pc:sldMk cId="2005342390" sldId="1878"/>
            <ac:spMk id="4" creationId="{00000000-0000-0000-0000-000000000000}"/>
          </ac:spMkLst>
        </pc:spChg>
      </pc:sldChg>
      <pc:sldChg chg="modSp">
        <pc:chgData name="Romi Satria Wahono" userId="6b25786c5b08eadd" providerId="LiveId" clId="{96D9708B-4128-49B3-B9E5-1E2D91CF5431}" dt="2020-08-12T13:22:07.700" v="88"/>
        <pc:sldMkLst>
          <pc:docMk/>
          <pc:sldMk cId="341188682" sldId="1879"/>
        </pc:sldMkLst>
        <pc:spChg chg="mod">
          <ac:chgData name="Romi Satria Wahono" userId="6b25786c5b08eadd" providerId="LiveId" clId="{96D9708B-4128-49B3-B9E5-1E2D91CF5431}" dt="2020-08-12T13:22:07.700" v="88"/>
          <ac:spMkLst>
            <pc:docMk/>
            <pc:sldMk cId="341188682" sldId="1879"/>
            <ac:spMk id="2" creationId="{00000000-0000-0000-0000-000000000000}"/>
          </ac:spMkLst>
        </pc:spChg>
        <pc:spChg chg="mod">
          <ac:chgData name="Romi Satria Wahono" userId="6b25786c5b08eadd" providerId="LiveId" clId="{96D9708B-4128-49B3-B9E5-1E2D91CF5431}" dt="2020-08-12T13:22:07.700" v="88"/>
          <ac:spMkLst>
            <pc:docMk/>
            <pc:sldMk cId="341188682" sldId="1879"/>
            <ac:spMk id="3" creationId="{00000000-0000-0000-0000-000000000000}"/>
          </ac:spMkLst>
        </pc:spChg>
        <pc:spChg chg="mod">
          <ac:chgData name="Romi Satria Wahono" userId="6b25786c5b08eadd" providerId="LiveId" clId="{96D9708B-4128-49B3-B9E5-1E2D91CF5431}" dt="2020-08-12T13:22:07.700" v="88"/>
          <ac:spMkLst>
            <pc:docMk/>
            <pc:sldMk cId="341188682" sldId="1879"/>
            <ac:spMk id="4" creationId="{00000000-0000-0000-0000-000000000000}"/>
          </ac:spMkLst>
        </pc:spChg>
      </pc:sldChg>
      <pc:sldChg chg="modSp">
        <pc:chgData name="Romi Satria Wahono" userId="6b25786c5b08eadd" providerId="LiveId" clId="{96D9708B-4128-49B3-B9E5-1E2D91CF5431}" dt="2020-08-12T13:22:07.700" v="88"/>
        <pc:sldMkLst>
          <pc:docMk/>
          <pc:sldMk cId="780951190" sldId="1880"/>
        </pc:sldMkLst>
        <pc:spChg chg="mod">
          <ac:chgData name="Romi Satria Wahono" userId="6b25786c5b08eadd" providerId="LiveId" clId="{96D9708B-4128-49B3-B9E5-1E2D91CF5431}" dt="2020-08-12T13:22:07.700" v="88"/>
          <ac:spMkLst>
            <pc:docMk/>
            <pc:sldMk cId="780951190" sldId="1880"/>
            <ac:spMk id="2" creationId="{00000000-0000-0000-0000-000000000000}"/>
          </ac:spMkLst>
        </pc:spChg>
        <pc:spChg chg="mod">
          <ac:chgData name="Romi Satria Wahono" userId="6b25786c5b08eadd" providerId="LiveId" clId="{96D9708B-4128-49B3-B9E5-1E2D91CF5431}" dt="2020-08-12T13:22:07.700" v="88"/>
          <ac:spMkLst>
            <pc:docMk/>
            <pc:sldMk cId="780951190" sldId="1880"/>
            <ac:spMk id="3" creationId="{00000000-0000-0000-0000-000000000000}"/>
          </ac:spMkLst>
        </pc:spChg>
        <pc:spChg chg="mod">
          <ac:chgData name="Romi Satria Wahono" userId="6b25786c5b08eadd" providerId="LiveId" clId="{96D9708B-4128-49B3-B9E5-1E2D91CF5431}" dt="2020-08-12T13:22:07.700" v="88"/>
          <ac:spMkLst>
            <pc:docMk/>
            <pc:sldMk cId="780951190" sldId="1880"/>
            <ac:spMk id="4" creationId="{00000000-0000-0000-0000-000000000000}"/>
          </ac:spMkLst>
        </pc:spChg>
      </pc:sldChg>
      <pc:sldChg chg="modSp">
        <pc:chgData name="Romi Satria Wahono" userId="6b25786c5b08eadd" providerId="LiveId" clId="{96D9708B-4128-49B3-B9E5-1E2D91CF5431}" dt="2020-08-12T13:22:07.700" v="88"/>
        <pc:sldMkLst>
          <pc:docMk/>
          <pc:sldMk cId="3370608748" sldId="1881"/>
        </pc:sldMkLst>
        <pc:spChg chg="mod">
          <ac:chgData name="Romi Satria Wahono" userId="6b25786c5b08eadd" providerId="LiveId" clId="{96D9708B-4128-49B3-B9E5-1E2D91CF5431}" dt="2020-08-12T13:22:07.700" v="88"/>
          <ac:spMkLst>
            <pc:docMk/>
            <pc:sldMk cId="3370608748" sldId="1881"/>
            <ac:spMk id="2" creationId="{00000000-0000-0000-0000-000000000000}"/>
          </ac:spMkLst>
        </pc:spChg>
        <pc:spChg chg="mod">
          <ac:chgData name="Romi Satria Wahono" userId="6b25786c5b08eadd" providerId="LiveId" clId="{96D9708B-4128-49B3-B9E5-1E2D91CF5431}" dt="2020-08-12T13:22:07.700" v="88"/>
          <ac:spMkLst>
            <pc:docMk/>
            <pc:sldMk cId="3370608748" sldId="1881"/>
            <ac:spMk id="3" creationId="{00000000-0000-0000-0000-000000000000}"/>
          </ac:spMkLst>
        </pc:spChg>
        <pc:spChg chg="mod">
          <ac:chgData name="Romi Satria Wahono" userId="6b25786c5b08eadd" providerId="LiveId" clId="{96D9708B-4128-49B3-B9E5-1E2D91CF5431}" dt="2020-08-12T13:22:07.700" v="88"/>
          <ac:spMkLst>
            <pc:docMk/>
            <pc:sldMk cId="3370608748" sldId="1881"/>
            <ac:spMk id="4" creationId="{00000000-0000-0000-0000-000000000000}"/>
          </ac:spMkLst>
        </pc:spChg>
      </pc:sldChg>
      <pc:sldChg chg="modSp">
        <pc:chgData name="Romi Satria Wahono" userId="6b25786c5b08eadd" providerId="LiveId" clId="{96D9708B-4128-49B3-B9E5-1E2D91CF5431}" dt="2020-08-12T13:22:07.700" v="88"/>
        <pc:sldMkLst>
          <pc:docMk/>
          <pc:sldMk cId="4264671869" sldId="1882"/>
        </pc:sldMkLst>
        <pc:spChg chg="mod">
          <ac:chgData name="Romi Satria Wahono" userId="6b25786c5b08eadd" providerId="LiveId" clId="{96D9708B-4128-49B3-B9E5-1E2D91CF5431}" dt="2020-08-12T13:22:07.700" v="88"/>
          <ac:spMkLst>
            <pc:docMk/>
            <pc:sldMk cId="4264671869" sldId="1882"/>
            <ac:spMk id="2" creationId="{00000000-0000-0000-0000-000000000000}"/>
          </ac:spMkLst>
        </pc:spChg>
        <pc:spChg chg="mod">
          <ac:chgData name="Romi Satria Wahono" userId="6b25786c5b08eadd" providerId="LiveId" clId="{96D9708B-4128-49B3-B9E5-1E2D91CF5431}" dt="2020-08-12T13:22:07.700" v="88"/>
          <ac:spMkLst>
            <pc:docMk/>
            <pc:sldMk cId="4264671869" sldId="1882"/>
            <ac:spMk id="3" creationId="{00000000-0000-0000-0000-000000000000}"/>
          </ac:spMkLst>
        </pc:spChg>
        <pc:spChg chg="mod">
          <ac:chgData name="Romi Satria Wahono" userId="6b25786c5b08eadd" providerId="LiveId" clId="{96D9708B-4128-49B3-B9E5-1E2D91CF5431}" dt="2020-08-12T13:22:07.700" v="88"/>
          <ac:spMkLst>
            <pc:docMk/>
            <pc:sldMk cId="4264671869" sldId="1882"/>
            <ac:spMk id="4" creationId="{00000000-0000-0000-0000-000000000000}"/>
          </ac:spMkLst>
        </pc:spChg>
      </pc:sldChg>
      <pc:sldChg chg="modSp">
        <pc:chgData name="Romi Satria Wahono" userId="6b25786c5b08eadd" providerId="LiveId" clId="{96D9708B-4128-49B3-B9E5-1E2D91CF5431}" dt="2020-08-12T13:22:07.700" v="88"/>
        <pc:sldMkLst>
          <pc:docMk/>
          <pc:sldMk cId="639694959" sldId="1883"/>
        </pc:sldMkLst>
        <pc:spChg chg="mod">
          <ac:chgData name="Romi Satria Wahono" userId="6b25786c5b08eadd" providerId="LiveId" clId="{96D9708B-4128-49B3-B9E5-1E2D91CF5431}" dt="2020-08-12T13:22:07.700" v="88"/>
          <ac:spMkLst>
            <pc:docMk/>
            <pc:sldMk cId="639694959" sldId="1883"/>
            <ac:spMk id="2" creationId="{00000000-0000-0000-0000-000000000000}"/>
          </ac:spMkLst>
        </pc:spChg>
        <pc:spChg chg="mod">
          <ac:chgData name="Romi Satria Wahono" userId="6b25786c5b08eadd" providerId="LiveId" clId="{96D9708B-4128-49B3-B9E5-1E2D91CF5431}" dt="2020-08-12T13:22:07.700" v="88"/>
          <ac:spMkLst>
            <pc:docMk/>
            <pc:sldMk cId="639694959" sldId="1883"/>
            <ac:spMk id="5" creationId="{00000000-0000-0000-0000-000000000000}"/>
          </ac:spMkLst>
        </pc:spChg>
      </pc:sldChg>
      <pc:sldChg chg="modSp">
        <pc:chgData name="Romi Satria Wahono" userId="6b25786c5b08eadd" providerId="LiveId" clId="{96D9708B-4128-49B3-B9E5-1E2D91CF5431}" dt="2020-08-12T13:22:07.700" v="88"/>
        <pc:sldMkLst>
          <pc:docMk/>
          <pc:sldMk cId="2022068274" sldId="1884"/>
        </pc:sldMkLst>
        <pc:spChg chg="mod">
          <ac:chgData name="Romi Satria Wahono" userId="6b25786c5b08eadd" providerId="LiveId" clId="{96D9708B-4128-49B3-B9E5-1E2D91CF5431}" dt="2020-08-12T13:22:07.700" v="88"/>
          <ac:spMkLst>
            <pc:docMk/>
            <pc:sldMk cId="2022068274" sldId="1884"/>
            <ac:spMk id="2" creationId="{00000000-0000-0000-0000-000000000000}"/>
          </ac:spMkLst>
        </pc:spChg>
        <pc:spChg chg="mod">
          <ac:chgData name="Romi Satria Wahono" userId="6b25786c5b08eadd" providerId="LiveId" clId="{96D9708B-4128-49B3-B9E5-1E2D91CF5431}" dt="2020-08-12T13:22:07.700" v="88"/>
          <ac:spMkLst>
            <pc:docMk/>
            <pc:sldMk cId="2022068274" sldId="1884"/>
            <ac:spMk id="5" creationId="{00000000-0000-0000-0000-000000000000}"/>
          </ac:spMkLst>
        </pc:spChg>
      </pc:sldChg>
      <pc:sldChg chg="modSp mod">
        <pc:chgData name="Romi Satria Wahono" userId="6b25786c5b08eadd" providerId="LiveId" clId="{96D9708B-4128-49B3-B9E5-1E2D91CF5431}" dt="2020-08-15T03:13:04.128" v="1053" actId="166"/>
        <pc:sldMkLst>
          <pc:docMk/>
          <pc:sldMk cId="2482732390" sldId="1885"/>
        </pc:sldMkLst>
        <pc:spChg chg="mod ord">
          <ac:chgData name="Romi Satria Wahono" userId="6b25786c5b08eadd" providerId="LiveId" clId="{96D9708B-4128-49B3-B9E5-1E2D91CF5431}" dt="2020-08-15T03:13:04.128" v="1053" actId="166"/>
          <ac:spMkLst>
            <pc:docMk/>
            <pc:sldMk cId="2482732390" sldId="1885"/>
            <ac:spMk id="3" creationId="{00000000-0000-0000-0000-000000000000}"/>
          </ac:spMkLst>
        </pc:spChg>
        <pc:spChg chg="mod">
          <ac:chgData name="Romi Satria Wahono" userId="6b25786c5b08eadd" providerId="LiveId" clId="{96D9708B-4128-49B3-B9E5-1E2D91CF5431}" dt="2020-08-12T13:22:07.700" v="88"/>
          <ac:spMkLst>
            <pc:docMk/>
            <pc:sldMk cId="2482732390" sldId="1885"/>
            <ac:spMk id="4" creationId="{00000000-0000-0000-0000-000000000000}"/>
          </ac:spMkLst>
        </pc:spChg>
      </pc:sldChg>
      <pc:sldChg chg="modSp mod">
        <pc:chgData name="Romi Satria Wahono" userId="6b25786c5b08eadd" providerId="LiveId" clId="{96D9708B-4128-49B3-B9E5-1E2D91CF5431}" dt="2020-08-15T03:13:52.650" v="1055" actId="166"/>
        <pc:sldMkLst>
          <pc:docMk/>
          <pc:sldMk cId="3548194631" sldId="1886"/>
        </pc:sldMkLst>
        <pc:spChg chg="ord">
          <ac:chgData name="Romi Satria Wahono" userId="6b25786c5b08eadd" providerId="LiveId" clId="{96D9708B-4128-49B3-B9E5-1E2D91CF5431}" dt="2020-08-15T03:13:52.650" v="1055" actId="166"/>
          <ac:spMkLst>
            <pc:docMk/>
            <pc:sldMk cId="3548194631" sldId="1886"/>
            <ac:spMk id="3" creationId="{00000000-0000-0000-0000-000000000000}"/>
          </ac:spMkLst>
        </pc:spChg>
        <pc:spChg chg="mod">
          <ac:chgData name="Romi Satria Wahono" userId="6b25786c5b08eadd" providerId="LiveId" clId="{96D9708B-4128-49B3-B9E5-1E2D91CF5431}" dt="2020-08-12T13:22:07.700" v="88"/>
          <ac:spMkLst>
            <pc:docMk/>
            <pc:sldMk cId="3548194631" sldId="1886"/>
            <ac:spMk id="4" creationId="{00000000-0000-0000-0000-000000000000}"/>
          </ac:spMkLst>
        </pc:spChg>
      </pc:sldChg>
      <pc:sldChg chg="modSp">
        <pc:chgData name="Romi Satria Wahono" userId="6b25786c5b08eadd" providerId="LiveId" clId="{96D9708B-4128-49B3-B9E5-1E2D91CF5431}" dt="2020-08-12T13:22:07.700" v="88"/>
        <pc:sldMkLst>
          <pc:docMk/>
          <pc:sldMk cId="1575917356" sldId="1887"/>
        </pc:sldMkLst>
        <pc:spChg chg="mod">
          <ac:chgData name="Romi Satria Wahono" userId="6b25786c5b08eadd" providerId="LiveId" clId="{96D9708B-4128-49B3-B9E5-1E2D91CF5431}" dt="2020-08-12T13:22:07.700" v="88"/>
          <ac:spMkLst>
            <pc:docMk/>
            <pc:sldMk cId="1575917356" sldId="1887"/>
            <ac:spMk id="4" creationId="{00000000-0000-0000-0000-000000000000}"/>
          </ac:spMkLst>
        </pc:spChg>
      </pc:sldChg>
      <pc:sldChg chg="modSp">
        <pc:chgData name="Romi Satria Wahono" userId="6b25786c5b08eadd" providerId="LiveId" clId="{96D9708B-4128-49B3-B9E5-1E2D91CF5431}" dt="2020-08-12T13:22:07.700" v="88"/>
        <pc:sldMkLst>
          <pc:docMk/>
          <pc:sldMk cId="3797523743" sldId="1888"/>
        </pc:sldMkLst>
        <pc:spChg chg="mod">
          <ac:chgData name="Romi Satria Wahono" userId="6b25786c5b08eadd" providerId="LiveId" clId="{96D9708B-4128-49B3-B9E5-1E2D91CF5431}" dt="2020-08-12T13:22:07.700" v="88"/>
          <ac:spMkLst>
            <pc:docMk/>
            <pc:sldMk cId="3797523743" sldId="1888"/>
            <ac:spMk id="2" creationId="{00000000-0000-0000-0000-000000000000}"/>
          </ac:spMkLst>
        </pc:spChg>
        <pc:spChg chg="mod">
          <ac:chgData name="Romi Satria Wahono" userId="6b25786c5b08eadd" providerId="LiveId" clId="{96D9708B-4128-49B3-B9E5-1E2D91CF5431}" dt="2020-08-12T13:22:07.700" v="88"/>
          <ac:spMkLst>
            <pc:docMk/>
            <pc:sldMk cId="3797523743" sldId="1888"/>
            <ac:spMk id="5" creationId="{00000000-0000-0000-0000-000000000000}"/>
          </ac:spMkLst>
        </pc:spChg>
      </pc:sldChg>
      <pc:sldChg chg="modSp">
        <pc:chgData name="Romi Satria Wahono" userId="6b25786c5b08eadd" providerId="LiveId" clId="{96D9708B-4128-49B3-B9E5-1E2D91CF5431}" dt="2020-08-12T13:22:07.700" v="88"/>
        <pc:sldMkLst>
          <pc:docMk/>
          <pc:sldMk cId="1529674366" sldId="1889"/>
        </pc:sldMkLst>
        <pc:spChg chg="mod">
          <ac:chgData name="Romi Satria Wahono" userId="6b25786c5b08eadd" providerId="LiveId" clId="{96D9708B-4128-49B3-B9E5-1E2D91CF5431}" dt="2020-08-12T13:22:07.700" v="88"/>
          <ac:spMkLst>
            <pc:docMk/>
            <pc:sldMk cId="1529674366" sldId="1889"/>
            <ac:spMk id="2" creationId="{00000000-0000-0000-0000-000000000000}"/>
          </ac:spMkLst>
        </pc:spChg>
        <pc:spChg chg="mod">
          <ac:chgData name="Romi Satria Wahono" userId="6b25786c5b08eadd" providerId="LiveId" clId="{96D9708B-4128-49B3-B9E5-1E2D91CF5431}" dt="2020-08-12T13:22:07.700" v="88"/>
          <ac:spMkLst>
            <pc:docMk/>
            <pc:sldMk cId="1529674366" sldId="1889"/>
            <ac:spMk id="30" creationId="{00000000-0000-0000-0000-000000000000}"/>
          </ac:spMkLst>
        </pc:spChg>
      </pc:sldChg>
      <pc:sldChg chg="modSp">
        <pc:chgData name="Romi Satria Wahono" userId="6b25786c5b08eadd" providerId="LiveId" clId="{96D9708B-4128-49B3-B9E5-1E2D91CF5431}" dt="2020-08-12T13:22:07.700" v="88"/>
        <pc:sldMkLst>
          <pc:docMk/>
          <pc:sldMk cId="3578581125" sldId="1890"/>
        </pc:sldMkLst>
        <pc:spChg chg="mod">
          <ac:chgData name="Romi Satria Wahono" userId="6b25786c5b08eadd" providerId="LiveId" clId="{96D9708B-4128-49B3-B9E5-1E2D91CF5431}" dt="2020-08-12T13:22:07.700" v="88"/>
          <ac:spMkLst>
            <pc:docMk/>
            <pc:sldMk cId="3578581125" sldId="1890"/>
            <ac:spMk id="5" creationId="{00000000-0000-0000-0000-000000000000}"/>
          </ac:spMkLst>
        </pc:spChg>
      </pc:sldChg>
      <pc:sldChg chg="modSp">
        <pc:chgData name="Romi Satria Wahono" userId="6b25786c5b08eadd" providerId="LiveId" clId="{96D9708B-4128-49B3-B9E5-1E2D91CF5431}" dt="2020-08-12T13:22:07.700" v="88"/>
        <pc:sldMkLst>
          <pc:docMk/>
          <pc:sldMk cId="2863945772" sldId="1891"/>
        </pc:sldMkLst>
        <pc:spChg chg="mod">
          <ac:chgData name="Romi Satria Wahono" userId="6b25786c5b08eadd" providerId="LiveId" clId="{96D9708B-4128-49B3-B9E5-1E2D91CF5431}" dt="2020-08-12T13:22:07.700" v="88"/>
          <ac:spMkLst>
            <pc:docMk/>
            <pc:sldMk cId="2863945772" sldId="1891"/>
            <ac:spMk id="2" creationId="{00000000-0000-0000-0000-000000000000}"/>
          </ac:spMkLst>
        </pc:spChg>
        <pc:spChg chg="mod">
          <ac:chgData name="Romi Satria Wahono" userId="6b25786c5b08eadd" providerId="LiveId" clId="{96D9708B-4128-49B3-B9E5-1E2D91CF5431}" dt="2020-08-12T13:22:07.700" v="88"/>
          <ac:spMkLst>
            <pc:docMk/>
            <pc:sldMk cId="2863945772" sldId="1891"/>
            <ac:spMk id="6" creationId="{00000000-0000-0000-0000-000000000000}"/>
          </ac:spMkLst>
        </pc:spChg>
      </pc:sldChg>
      <pc:sldChg chg="modSp">
        <pc:chgData name="Romi Satria Wahono" userId="6b25786c5b08eadd" providerId="LiveId" clId="{96D9708B-4128-49B3-B9E5-1E2D91CF5431}" dt="2020-08-12T13:22:07.700" v="88"/>
        <pc:sldMkLst>
          <pc:docMk/>
          <pc:sldMk cId="283278151" sldId="1892"/>
        </pc:sldMkLst>
        <pc:spChg chg="mod">
          <ac:chgData name="Romi Satria Wahono" userId="6b25786c5b08eadd" providerId="LiveId" clId="{96D9708B-4128-49B3-B9E5-1E2D91CF5431}" dt="2020-08-12T13:22:07.700" v="88"/>
          <ac:spMkLst>
            <pc:docMk/>
            <pc:sldMk cId="283278151" sldId="1892"/>
            <ac:spMk id="2" creationId="{00000000-0000-0000-0000-000000000000}"/>
          </ac:spMkLst>
        </pc:spChg>
        <pc:spChg chg="mod">
          <ac:chgData name="Romi Satria Wahono" userId="6b25786c5b08eadd" providerId="LiveId" clId="{96D9708B-4128-49B3-B9E5-1E2D91CF5431}" dt="2020-08-12T13:22:07.700" v="88"/>
          <ac:spMkLst>
            <pc:docMk/>
            <pc:sldMk cId="283278151" sldId="1892"/>
            <ac:spMk id="5" creationId="{00000000-0000-0000-0000-000000000000}"/>
          </ac:spMkLst>
        </pc:spChg>
      </pc:sldChg>
      <pc:sldChg chg="modSp">
        <pc:chgData name="Romi Satria Wahono" userId="6b25786c5b08eadd" providerId="LiveId" clId="{96D9708B-4128-49B3-B9E5-1E2D91CF5431}" dt="2020-08-12T13:22:07.700" v="88"/>
        <pc:sldMkLst>
          <pc:docMk/>
          <pc:sldMk cId="3775858894" sldId="1893"/>
        </pc:sldMkLst>
        <pc:spChg chg="mod">
          <ac:chgData name="Romi Satria Wahono" userId="6b25786c5b08eadd" providerId="LiveId" clId="{96D9708B-4128-49B3-B9E5-1E2D91CF5431}" dt="2020-08-12T13:22:07.700" v="88"/>
          <ac:spMkLst>
            <pc:docMk/>
            <pc:sldMk cId="3775858894" sldId="1893"/>
            <ac:spMk id="2" creationId="{00000000-0000-0000-0000-000000000000}"/>
          </ac:spMkLst>
        </pc:spChg>
        <pc:spChg chg="mod">
          <ac:chgData name="Romi Satria Wahono" userId="6b25786c5b08eadd" providerId="LiveId" clId="{96D9708B-4128-49B3-B9E5-1E2D91CF5431}" dt="2020-08-12T13:22:07.700" v="88"/>
          <ac:spMkLst>
            <pc:docMk/>
            <pc:sldMk cId="3775858894" sldId="1893"/>
            <ac:spMk id="5" creationId="{00000000-0000-0000-0000-000000000000}"/>
          </ac:spMkLst>
        </pc:spChg>
      </pc:sldChg>
      <pc:sldChg chg="modSp">
        <pc:chgData name="Romi Satria Wahono" userId="6b25786c5b08eadd" providerId="LiveId" clId="{96D9708B-4128-49B3-B9E5-1E2D91CF5431}" dt="2020-08-12T13:22:07.700" v="88"/>
        <pc:sldMkLst>
          <pc:docMk/>
          <pc:sldMk cId="3488825004" sldId="1894"/>
        </pc:sldMkLst>
        <pc:spChg chg="mod">
          <ac:chgData name="Romi Satria Wahono" userId="6b25786c5b08eadd" providerId="LiveId" clId="{96D9708B-4128-49B3-B9E5-1E2D91CF5431}" dt="2020-08-12T13:22:07.700" v="88"/>
          <ac:spMkLst>
            <pc:docMk/>
            <pc:sldMk cId="3488825004" sldId="1894"/>
            <ac:spMk id="2" creationId="{00000000-0000-0000-0000-000000000000}"/>
          </ac:spMkLst>
        </pc:spChg>
        <pc:spChg chg="mod">
          <ac:chgData name="Romi Satria Wahono" userId="6b25786c5b08eadd" providerId="LiveId" clId="{96D9708B-4128-49B3-B9E5-1E2D91CF5431}" dt="2020-08-12T13:22:07.700" v="88"/>
          <ac:spMkLst>
            <pc:docMk/>
            <pc:sldMk cId="3488825004" sldId="1894"/>
            <ac:spMk id="3" creationId="{00000000-0000-0000-0000-000000000000}"/>
          </ac:spMkLst>
        </pc:spChg>
        <pc:spChg chg="mod">
          <ac:chgData name="Romi Satria Wahono" userId="6b25786c5b08eadd" providerId="LiveId" clId="{96D9708B-4128-49B3-B9E5-1E2D91CF5431}" dt="2020-08-12T13:22:07.700" v="88"/>
          <ac:spMkLst>
            <pc:docMk/>
            <pc:sldMk cId="3488825004" sldId="1894"/>
            <ac:spMk id="5" creationId="{00000000-0000-0000-0000-000000000000}"/>
          </ac:spMkLst>
        </pc:spChg>
      </pc:sldChg>
      <pc:sldChg chg="modSp">
        <pc:chgData name="Romi Satria Wahono" userId="6b25786c5b08eadd" providerId="LiveId" clId="{96D9708B-4128-49B3-B9E5-1E2D91CF5431}" dt="2020-08-12T13:22:07.700" v="88"/>
        <pc:sldMkLst>
          <pc:docMk/>
          <pc:sldMk cId="1332682144" sldId="1895"/>
        </pc:sldMkLst>
        <pc:spChg chg="mod">
          <ac:chgData name="Romi Satria Wahono" userId="6b25786c5b08eadd" providerId="LiveId" clId="{96D9708B-4128-49B3-B9E5-1E2D91CF5431}" dt="2020-08-12T13:22:07.700" v="88"/>
          <ac:spMkLst>
            <pc:docMk/>
            <pc:sldMk cId="1332682144" sldId="1895"/>
            <ac:spMk id="3" creationId="{00000000-0000-0000-0000-000000000000}"/>
          </ac:spMkLst>
        </pc:spChg>
      </pc:sldChg>
      <pc:sldChg chg="modSp">
        <pc:chgData name="Romi Satria Wahono" userId="6b25786c5b08eadd" providerId="LiveId" clId="{96D9708B-4128-49B3-B9E5-1E2D91CF5431}" dt="2020-08-12T13:22:07.700" v="88"/>
        <pc:sldMkLst>
          <pc:docMk/>
          <pc:sldMk cId="867270952" sldId="1896"/>
        </pc:sldMkLst>
        <pc:spChg chg="mod">
          <ac:chgData name="Romi Satria Wahono" userId="6b25786c5b08eadd" providerId="LiveId" clId="{96D9708B-4128-49B3-B9E5-1E2D91CF5431}" dt="2020-08-12T13:22:07.700" v="88"/>
          <ac:spMkLst>
            <pc:docMk/>
            <pc:sldMk cId="867270952" sldId="1896"/>
            <ac:spMk id="3" creationId="{00000000-0000-0000-0000-000000000000}"/>
          </ac:spMkLst>
        </pc:spChg>
      </pc:sldChg>
      <pc:sldChg chg="modSp">
        <pc:chgData name="Romi Satria Wahono" userId="6b25786c5b08eadd" providerId="LiveId" clId="{96D9708B-4128-49B3-B9E5-1E2D91CF5431}" dt="2020-08-12T13:22:07.700" v="88"/>
        <pc:sldMkLst>
          <pc:docMk/>
          <pc:sldMk cId="597875986" sldId="1897"/>
        </pc:sldMkLst>
        <pc:spChg chg="mod">
          <ac:chgData name="Romi Satria Wahono" userId="6b25786c5b08eadd" providerId="LiveId" clId="{96D9708B-4128-49B3-B9E5-1E2D91CF5431}" dt="2020-08-12T13:22:07.700" v="88"/>
          <ac:spMkLst>
            <pc:docMk/>
            <pc:sldMk cId="597875986" sldId="1897"/>
            <ac:spMk id="2" creationId="{00000000-0000-0000-0000-000000000000}"/>
          </ac:spMkLst>
        </pc:spChg>
        <pc:spChg chg="mod">
          <ac:chgData name="Romi Satria Wahono" userId="6b25786c5b08eadd" providerId="LiveId" clId="{96D9708B-4128-49B3-B9E5-1E2D91CF5431}" dt="2020-08-12T13:22:07.700" v="88"/>
          <ac:spMkLst>
            <pc:docMk/>
            <pc:sldMk cId="597875986" sldId="1897"/>
            <ac:spMk id="5" creationId="{00000000-0000-0000-0000-000000000000}"/>
          </ac:spMkLst>
        </pc:spChg>
      </pc:sldChg>
      <pc:sldChg chg="modSp">
        <pc:chgData name="Romi Satria Wahono" userId="6b25786c5b08eadd" providerId="LiveId" clId="{96D9708B-4128-49B3-B9E5-1E2D91CF5431}" dt="2020-08-12T13:22:07.700" v="88"/>
        <pc:sldMkLst>
          <pc:docMk/>
          <pc:sldMk cId="1858246151" sldId="1898"/>
        </pc:sldMkLst>
        <pc:spChg chg="mod">
          <ac:chgData name="Romi Satria Wahono" userId="6b25786c5b08eadd" providerId="LiveId" clId="{96D9708B-4128-49B3-B9E5-1E2D91CF5431}" dt="2020-08-12T13:22:07.700" v="88"/>
          <ac:spMkLst>
            <pc:docMk/>
            <pc:sldMk cId="1858246151" sldId="1898"/>
            <ac:spMk id="2" creationId="{00000000-0000-0000-0000-000000000000}"/>
          </ac:spMkLst>
        </pc:spChg>
        <pc:spChg chg="mod">
          <ac:chgData name="Romi Satria Wahono" userId="6b25786c5b08eadd" providerId="LiveId" clId="{96D9708B-4128-49B3-B9E5-1E2D91CF5431}" dt="2020-08-12T13:22:07.700" v="88"/>
          <ac:spMkLst>
            <pc:docMk/>
            <pc:sldMk cId="1858246151" sldId="1898"/>
            <ac:spMk id="3" creationId="{00000000-0000-0000-0000-000000000000}"/>
          </ac:spMkLst>
        </pc:spChg>
        <pc:spChg chg="mod">
          <ac:chgData name="Romi Satria Wahono" userId="6b25786c5b08eadd" providerId="LiveId" clId="{96D9708B-4128-49B3-B9E5-1E2D91CF5431}" dt="2020-08-12T13:22:07.700" v="88"/>
          <ac:spMkLst>
            <pc:docMk/>
            <pc:sldMk cId="1858246151" sldId="1898"/>
            <ac:spMk id="9" creationId="{00000000-0000-0000-0000-000000000000}"/>
          </ac:spMkLst>
        </pc:spChg>
      </pc:sldChg>
      <pc:sldChg chg="modSp">
        <pc:chgData name="Romi Satria Wahono" userId="6b25786c5b08eadd" providerId="LiveId" clId="{96D9708B-4128-49B3-B9E5-1E2D91CF5431}" dt="2020-08-12T13:22:07.700" v="88"/>
        <pc:sldMkLst>
          <pc:docMk/>
          <pc:sldMk cId="4152187024" sldId="1899"/>
        </pc:sldMkLst>
        <pc:spChg chg="mod">
          <ac:chgData name="Romi Satria Wahono" userId="6b25786c5b08eadd" providerId="LiveId" clId="{96D9708B-4128-49B3-B9E5-1E2D91CF5431}" dt="2020-08-12T13:22:07.700" v="88"/>
          <ac:spMkLst>
            <pc:docMk/>
            <pc:sldMk cId="4152187024" sldId="1899"/>
            <ac:spMk id="2" creationId="{00000000-0000-0000-0000-000000000000}"/>
          </ac:spMkLst>
        </pc:spChg>
        <pc:spChg chg="mod">
          <ac:chgData name="Romi Satria Wahono" userId="6b25786c5b08eadd" providerId="LiveId" clId="{96D9708B-4128-49B3-B9E5-1E2D91CF5431}" dt="2020-08-12T13:22:07.700" v="88"/>
          <ac:spMkLst>
            <pc:docMk/>
            <pc:sldMk cId="4152187024" sldId="1899"/>
            <ac:spMk id="5" creationId="{00000000-0000-0000-0000-000000000000}"/>
          </ac:spMkLst>
        </pc:spChg>
      </pc:sldChg>
      <pc:sldChg chg="modSp">
        <pc:chgData name="Romi Satria Wahono" userId="6b25786c5b08eadd" providerId="LiveId" clId="{96D9708B-4128-49B3-B9E5-1E2D91CF5431}" dt="2020-08-12T13:22:07.700" v="88"/>
        <pc:sldMkLst>
          <pc:docMk/>
          <pc:sldMk cId="1084895148" sldId="1900"/>
        </pc:sldMkLst>
        <pc:spChg chg="mod">
          <ac:chgData name="Romi Satria Wahono" userId="6b25786c5b08eadd" providerId="LiveId" clId="{96D9708B-4128-49B3-B9E5-1E2D91CF5431}" dt="2020-08-12T13:22:07.700" v="88"/>
          <ac:spMkLst>
            <pc:docMk/>
            <pc:sldMk cId="1084895148" sldId="1900"/>
            <ac:spMk id="2" creationId="{00000000-0000-0000-0000-000000000000}"/>
          </ac:spMkLst>
        </pc:spChg>
        <pc:spChg chg="mod">
          <ac:chgData name="Romi Satria Wahono" userId="6b25786c5b08eadd" providerId="LiveId" clId="{96D9708B-4128-49B3-B9E5-1E2D91CF5431}" dt="2020-08-12T13:22:07.700" v="88"/>
          <ac:spMkLst>
            <pc:docMk/>
            <pc:sldMk cId="1084895148" sldId="1900"/>
            <ac:spMk id="5" creationId="{00000000-0000-0000-0000-000000000000}"/>
          </ac:spMkLst>
        </pc:spChg>
      </pc:sldChg>
      <pc:sldChg chg="modSp">
        <pc:chgData name="Romi Satria Wahono" userId="6b25786c5b08eadd" providerId="LiveId" clId="{96D9708B-4128-49B3-B9E5-1E2D91CF5431}" dt="2020-08-12T13:22:07.700" v="88"/>
        <pc:sldMkLst>
          <pc:docMk/>
          <pc:sldMk cId="428637183" sldId="1901"/>
        </pc:sldMkLst>
        <pc:spChg chg="mod">
          <ac:chgData name="Romi Satria Wahono" userId="6b25786c5b08eadd" providerId="LiveId" clId="{96D9708B-4128-49B3-B9E5-1E2D91CF5431}" dt="2020-08-12T13:22:07.700" v="88"/>
          <ac:spMkLst>
            <pc:docMk/>
            <pc:sldMk cId="428637183" sldId="1901"/>
            <ac:spMk id="2" creationId="{00000000-0000-0000-0000-000000000000}"/>
          </ac:spMkLst>
        </pc:spChg>
        <pc:spChg chg="mod">
          <ac:chgData name="Romi Satria Wahono" userId="6b25786c5b08eadd" providerId="LiveId" clId="{96D9708B-4128-49B3-B9E5-1E2D91CF5431}" dt="2020-08-12T13:22:07.700" v="88"/>
          <ac:spMkLst>
            <pc:docMk/>
            <pc:sldMk cId="428637183" sldId="1901"/>
            <ac:spMk id="11" creationId="{00000000-0000-0000-0000-000000000000}"/>
          </ac:spMkLst>
        </pc:spChg>
      </pc:sldChg>
      <pc:sldChg chg="modSp">
        <pc:chgData name="Romi Satria Wahono" userId="6b25786c5b08eadd" providerId="LiveId" clId="{96D9708B-4128-49B3-B9E5-1E2D91CF5431}" dt="2020-08-12T13:22:07.700" v="88"/>
        <pc:sldMkLst>
          <pc:docMk/>
          <pc:sldMk cId="3317021330" sldId="1902"/>
        </pc:sldMkLst>
        <pc:spChg chg="mod">
          <ac:chgData name="Romi Satria Wahono" userId="6b25786c5b08eadd" providerId="LiveId" clId="{96D9708B-4128-49B3-B9E5-1E2D91CF5431}" dt="2020-08-12T13:22:07.700" v="88"/>
          <ac:spMkLst>
            <pc:docMk/>
            <pc:sldMk cId="3317021330" sldId="1902"/>
            <ac:spMk id="2" creationId="{00000000-0000-0000-0000-000000000000}"/>
          </ac:spMkLst>
        </pc:spChg>
        <pc:spChg chg="mod">
          <ac:chgData name="Romi Satria Wahono" userId="6b25786c5b08eadd" providerId="LiveId" clId="{96D9708B-4128-49B3-B9E5-1E2D91CF5431}" dt="2020-08-12T13:22:07.700" v="88"/>
          <ac:spMkLst>
            <pc:docMk/>
            <pc:sldMk cId="3317021330" sldId="1902"/>
            <ac:spMk id="3" creationId="{00000000-0000-0000-0000-000000000000}"/>
          </ac:spMkLst>
        </pc:spChg>
        <pc:spChg chg="mod">
          <ac:chgData name="Romi Satria Wahono" userId="6b25786c5b08eadd" providerId="LiveId" clId="{96D9708B-4128-49B3-B9E5-1E2D91CF5431}" dt="2020-08-12T13:22:07.700" v="88"/>
          <ac:spMkLst>
            <pc:docMk/>
            <pc:sldMk cId="3317021330" sldId="1902"/>
            <ac:spMk id="4" creationId="{00000000-0000-0000-0000-000000000000}"/>
          </ac:spMkLst>
        </pc:spChg>
      </pc:sldChg>
      <pc:sldChg chg="modSp">
        <pc:chgData name="Romi Satria Wahono" userId="6b25786c5b08eadd" providerId="LiveId" clId="{96D9708B-4128-49B3-B9E5-1E2D91CF5431}" dt="2020-08-12T13:22:07.700" v="88"/>
        <pc:sldMkLst>
          <pc:docMk/>
          <pc:sldMk cId="2254560055" sldId="1903"/>
        </pc:sldMkLst>
        <pc:spChg chg="mod">
          <ac:chgData name="Romi Satria Wahono" userId="6b25786c5b08eadd" providerId="LiveId" clId="{96D9708B-4128-49B3-B9E5-1E2D91CF5431}" dt="2020-08-12T13:22:07.700" v="88"/>
          <ac:spMkLst>
            <pc:docMk/>
            <pc:sldMk cId="2254560055" sldId="1903"/>
            <ac:spMk id="2" creationId="{00000000-0000-0000-0000-000000000000}"/>
          </ac:spMkLst>
        </pc:spChg>
        <pc:spChg chg="mod">
          <ac:chgData name="Romi Satria Wahono" userId="6b25786c5b08eadd" providerId="LiveId" clId="{96D9708B-4128-49B3-B9E5-1E2D91CF5431}" dt="2020-08-12T13:22:07.700" v="88"/>
          <ac:spMkLst>
            <pc:docMk/>
            <pc:sldMk cId="2254560055" sldId="1903"/>
            <ac:spMk id="5" creationId="{00000000-0000-0000-0000-000000000000}"/>
          </ac:spMkLst>
        </pc:spChg>
      </pc:sldChg>
      <pc:sldChg chg="modSp mod">
        <pc:chgData name="Romi Satria Wahono" userId="6b25786c5b08eadd" providerId="LiveId" clId="{96D9708B-4128-49B3-B9E5-1E2D91CF5431}" dt="2020-08-15T04:52:02.088" v="1062" actId="27636"/>
        <pc:sldMkLst>
          <pc:docMk/>
          <pc:sldMk cId="2763537647" sldId="1904"/>
        </pc:sldMkLst>
        <pc:spChg chg="mod">
          <ac:chgData name="Romi Satria Wahono" userId="6b25786c5b08eadd" providerId="LiveId" clId="{96D9708B-4128-49B3-B9E5-1E2D91CF5431}" dt="2020-08-15T04:52:02.088" v="1062" actId="27636"/>
          <ac:spMkLst>
            <pc:docMk/>
            <pc:sldMk cId="2763537647" sldId="1904"/>
            <ac:spMk id="2" creationId="{00000000-0000-0000-0000-000000000000}"/>
          </ac:spMkLst>
        </pc:spChg>
        <pc:spChg chg="mod">
          <ac:chgData name="Romi Satria Wahono" userId="6b25786c5b08eadd" providerId="LiveId" clId="{96D9708B-4128-49B3-B9E5-1E2D91CF5431}" dt="2020-08-12T13:22:07.700" v="88"/>
          <ac:spMkLst>
            <pc:docMk/>
            <pc:sldMk cId="2763537647" sldId="1904"/>
            <ac:spMk id="3" creationId="{00000000-0000-0000-0000-000000000000}"/>
          </ac:spMkLst>
        </pc:spChg>
        <pc:spChg chg="mod">
          <ac:chgData name="Romi Satria Wahono" userId="6b25786c5b08eadd" providerId="LiveId" clId="{96D9708B-4128-49B3-B9E5-1E2D91CF5431}" dt="2020-08-12T13:22:07.700" v="88"/>
          <ac:spMkLst>
            <pc:docMk/>
            <pc:sldMk cId="2763537647" sldId="1904"/>
            <ac:spMk id="4" creationId="{00000000-0000-0000-0000-000000000000}"/>
          </ac:spMkLst>
        </pc:spChg>
      </pc:sldChg>
      <pc:sldChg chg="modSp">
        <pc:chgData name="Romi Satria Wahono" userId="6b25786c5b08eadd" providerId="LiveId" clId="{96D9708B-4128-49B3-B9E5-1E2D91CF5431}" dt="2020-08-12T13:22:07.700" v="88"/>
        <pc:sldMkLst>
          <pc:docMk/>
          <pc:sldMk cId="2209943788" sldId="1905"/>
        </pc:sldMkLst>
        <pc:spChg chg="mod">
          <ac:chgData name="Romi Satria Wahono" userId="6b25786c5b08eadd" providerId="LiveId" clId="{96D9708B-4128-49B3-B9E5-1E2D91CF5431}" dt="2020-08-12T13:22:07.700" v="88"/>
          <ac:spMkLst>
            <pc:docMk/>
            <pc:sldMk cId="2209943788" sldId="1905"/>
            <ac:spMk id="2" creationId="{00000000-0000-0000-0000-000000000000}"/>
          </ac:spMkLst>
        </pc:spChg>
        <pc:spChg chg="mod">
          <ac:chgData name="Romi Satria Wahono" userId="6b25786c5b08eadd" providerId="LiveId" clId="{96D9708B-4128-49B3-B9E5-1E2D91CF5431}" dt="2020-08-12T13:22:07.700" v="88"/>
          <ac:spMkLst>
            <pc:docMk/>
            <pc:sldMk cId="2209943788" sldId="1905"/>
            <ac:spMk id="5" creationId="{00000000-0000-0000-0000-000000000000}"/>
          </ac:spMkLst>
        </pc:spChg>
      </pc:sldChg>
      <pc:sldChg chg="modSp">
        <pc:chgData name="Romi Satria Wahono" userId="6b25786c5b08eadd" providerId="LiveId" clId="{96D9708B-4128-49B3-B9E5-1E2D91CF5431}" dt="2020-08-12T13:22:07.700" v="88"/>
        <pc:sldMkLst>
          <pc:docMk/>
          <pc:sldMk cId="2984376508" sldId="1906"/>
        </pc:sldMkLst>
        <pc:spChg chg="mod">
          <ac:chgData name="Romi Satria Wahono" userId="6b25786c5b08eadd" providerId="LiveId" clId="{96D9708B-4128-49B3-B9E5-1E2D91CF5431}" dt="2020-08-12T13:22:07.700" v="88"/>
          <ac:spMkLst>
            <pc:docMk/>
            <pc:sldMk cId="2984376508" sldId="1906"/>
            <ac:spMk id="2" creationId="{00000000-0000-0000-0000-000000000000}"/>
          </ac:spMkLst>
        </pc:spChg>
        <pc:spChg chg="mod">
          <ac:chgData name="Romi Satria Wahono" userId="6b25786c5b08eadd" providerId="LiveId" clId="{96D9708B-4128-49B3-B9E5-1E2D91CF5431}" dt="2020-08-12T13:22:07.700" v="88"/>
          <ac:spMkLst>
            <pc:docMk/>
            <pc:sldMk cId="2984376508" sldId="1906"/>
            <ac:spMk id="3" creationId="{00000000-0000-0000-0000-000000000000}"/>
          </ac:spMkLst>
        </pc:spChg>
      </pc:sldChg>
      <pc:sldChg chg="modSp">
        <pc:chgData name="Romi Satria Wahono" userId="6b25786c5b08eadd" providerId="LiveId" clId="{96D9708B-4128-49B3-B9E5-1E2D91CF5431}" dt="2020-08-12T13:22:07.700" v="88"/>
        <pc:sldMkLst>
          <pc:docMk/>
          <pc:sldMk cId="78874185" sldId="1907"/>
        </pc:sldMkLst>
        <pc:spChg chg="mod">
          <ac:chgData name="Romi Satria Wahono" userId="6b25786c5b08eadd" providerId="LiveId" clId="{96D9708B-4128-49B3-B9E5-1E2D91CF5431}" dt="2020-08-12T13:22:07.700" v="88"/>
          <ac:spMkLst>
            <pc:docMk/>
            <pc:sldMk cId="78874185" sldId="1907"/>
            <ac:spMk id="2" creationId="{00000000-0000-0000-0000-000000000000}"/>
          </ac:spMkLst>
        </pc:spChg>
        <pc:spChg chg="mod">
          <ac:chgData name="Romi Satria Wahono" userId="6b25786c5b08eadd" providerId="LiveId" clId="{96D9708B-4128-49B3-B9E5-1E2D91CF5431}" dt="2020-08-12T13:22:07.700" v="88"/>
          <ac:spMkLst>
            <pc:docMk/>
            <pc:sldMk cId="78874185" sldId="1907"/>
            <ac:spMk id="3" creationId="{00000000-0000-0000-0000-000000000000}"/>
          </ac:spMkLst>
        </pc:spChg>
        <pc:spChg chg="mod">
          <ac:chgData name="Romi Satria Wahono" userId="6b25786c5b08eadd" providerId="LiveId" clId="{96D9708B-4128-49B3-B9E5-1E2D91CF5431}" dt="2020-08-12T13:22:07.700" v="88"/>
          <ac:spMkLst>
            <pc:docMk/>
            <pc:sldMk cId="78874185" sldId="1907"/>
            <ac:spMk id="5" creationId="{00000000-0000-0000-0000-000000000000}"/>
          </ac:spMkLst>
        </pc:spChg>
      </pc:sldChg>
      <pc:sldChg chg="modSp">
        <pc:chgData name="Romi Satria Wahono" userId="6b25786c5b08eadd" providerId="LiveId" clId="{96D9708B-4128-49B3-B9E5-1E2D91CF5431}" dt="2020-08-12T13:22:07.700" v="88"/>
        <pc:sldMkLst>
          <pc:docMk/>
          <pc:sldMk cId="146810032" sldId="1908"/>
        </pc:sldMkLst>
        <pc:spChg chg="mod">
          <ac:chgData name="Romi Satria Wahono" userId="6b25786c5b08eadd" providerId="LiveId" clId="{96D9708B-4128-49B3-B9E5-1E2D91CF5431}" dt="2020-08-12T13:22:07.700" v="88"/>
          <ac:spMkLst>
            <pc:docMk/>
            <pc:sldMk cId="146810032" sldId="1908"/>
            <ac:spMk id="2" creationId="{00000000-0000-0000-0000-000000000000}"/>
          </ac:spMkLst>
        </pc:spChg>
        <pc:spChg chg="mod">
          <ac:chgData name="Romi Satria Wahono" userId="6b25786c5b08eadd" providerId="LiveId" clId="{96D9708B-4128-49B3-B9E5-1E2D91CF5431}" dt="2020-08-12T13:22:07.700" v="88"/>
          <ac:spMkLst>
            <pc:docMk/>
            <pc:sldMk cId="146810032" sldId="1908"/>
            <ac:spMk id="5" creationId="{00000000-0000-0000-0000-000000000000}"/>
          </ac:spMkLst>
        </pc:spChg>
      </pc:sldChg>
      <pc:sldChg chg="modSp">
        <pc:chgData name="Romi Satria Wahono" userId="6b25786c5b08eadd" providerId="LiveId" clId="{96D9708B-4128-49B3-B9E5-1E2D91CF5431}" dt="2020-08-12T13:22:07.700" v="88"/>
        <pc:sldMkLst>
          <pc:docMk/>
          <pc:sldMk cId="2831276529" sldId="1910"/>
        </pc:sldMkLst>
        <pc:spChg chg="mod">
          <ac:chgData name="Romi Satria Wahono" userId="6b25786c5b08eadd" providerId="LiveId" clId="{96D9708B-4128-49B3-B9E5-1E2D91CF5431}" dt="2020-08-12T13:22:07.700" v="88"/>
          <ac:spMkLst>
            <pc:docMk/>
            <pc:sldMk cId="2831276529" sldId="1910"/>
            <ac:spMk id="2" creationId="{00000000-0000-0000-0000-000000000000}"/>
          </ac:spMkLst>
        </pc:spChg>
        <pc:spChg chg="mod">
          <ac:chgData name="Romi Satria Wahono" userId="6b25786c5b08eadd" providerId="LiveId" clId="{96D9708B-4128-49B3-B9E5-1E2D91CF5431}" dt="2020-08-12T13:22:07.700" v="88"/>
          <ac:spMkLst>
            <pc:docMk/>
            <pc:sldMk cId="2831276529" sldId="1910"/>
            <ac:spMk id="5" creationId="{00000000-0000-0000-0000-000000000000}"/>
          </ac:spMkLst>
        </pc:spChg>
      </pc:sldChg>
      <pc:sldChg chg="modSp">
        <pc:chgData name="Romi Satria Wahono" userId="6b25786c5b08eadd" providerId="LiveId" clId="{96D9708B-4128-49B3-B9E5-1E2D91CF5431}" dt="2020-08-12T13:22:07.700" v="88"/>
        <pc:sldMkLst>
          <pc:docMk/>
          <pc:sldMk cId="1373439216" sldId="1911"/>
        </pc:sldMkLst>
        <pc:spChg chg="mod">
          <ac:chgData name="Romi Satria Wahono" userId="6b25786c5b08eadd" providerId="LiveId" clId="{96D9708B-4128-49B3-B9E5-1E2D91CF5431}" dt="2020-08-12T13:22:07.700" v="88"/>
          <ac:spMkLst>
            <pc:docMk/>
            <pc:sldMk cId="1373439216" sldId="1911"/>
            <ac:spMk id="5" creationId="{00000000-0000-0000-0000-000000000000}"/>
          </ac:spMkLst>
        </pc:spChg>
      </pc:sldChg>
      <pc:sldChg chg="modSp">
        <pc:chgData name="Romi Satria Wahono" userId="6b25786c5b08eadd" providerId="LiveId" clId="{96D9708B-4128-49B3-B9E5-1E2D91CF5431}" dt="2020-08-12T13:22:07.700" v="88"/>
        <pc:sldMkLst>
          <pc:docMk/>
          <pc:sldMk cId="1429417459" sldId="1912"/>
        </pc:sldMkLst>
        <pc:spChg chg="mod">
          <ac:chgData name="Romi Satria Wahono" userId="6b25786c5b08eadd" providerId="LiveId" clId="{96D9708B-4128-49B3-B9E5-1E2D91CF5431}" dt="2020-08-12T13:22:07.700" v="88"/>
          <ac:spMkLst>
            <pc:docMk/>
            <pc:sldMk cId="1429417459" sldId="1912"/>
            <ac:spMk id="3" creationId="{00000000-0000-0000-0000-000000000000}"/>
          </ac:spMkLst>
        </pc:spChg>
        <pc:spChg chg="mod">
          <ac:chgData name="Romi Satria Wahono" userId="6b25786c5b08eadd" providerId="LiveId" clId="{96D9708B-4128-49B3-B9E5-1E2D91CF5431}" dt="2020-08-12T13:22:07.700" v="88"/>
          <ac:spMkLst>
            <pc:docMk/>
            <pc:sldMk cId="1429417459" sldId="1912"/>
            <ac:spMk id="4" creationId="{00000000-0000-0000-0000-000000000000}"/>
          </ac:spMkLst>
        </pc:spChg>
      </pc:sldChg>
      <pc:sldChg chg="modSp">
        <pc:chgData name="Romi Satria Wahono" userId="6b25786c5b08eadd" providerId="LiveId" clId="{96D9708B-4128-49B3-B9E5-1E2D91CF5431}" dt="2020-08-12T13:22:07.700" v="88"/>
        <pc:sldMkLst>
          <pc:docMk/>
          <pc:sldMk cId="3423993530" sldId="1913"/>
        </pc:sldMkLst>
        <pc:spChg chg="mod">
          <ac:chgData name="Romi Satria Wahono" userId="6b25786c5b08eadd" providerId="LiveId" clId="{96D9708B-4128-49B3-B9E5-1E2D91CF5431}" dt="2020-08-12T13:22:07.700" v="88"/>
          <ac:spMkLst>
            <pc:docMk/>
            <pc:sldMk cId="3423993530" sldId="1913"/>
            <ac:spMk id="2" creationId="{00000000-0000-0000-0000-000000000000}"/>
          </ac:spMkLst>
        </pc:spChg>
        <pc:spChg chg="mod">
          <ac:chgData name="Romi Satria Wahono" userId="6b25786c5b08eadd" providerId="LiveId" clId="{96D9708B-4128-49B3-B9E5-1E2D91CF5431}" dt="2020-08-12T13:22:07.700" v="88"/>
          <ac:spMkLst>
            <pc:docMk/>
            <pc:sldMk cId="3423993530" sldId="1913"/>
            <ac:spMk id="3" creationId="{00000000-0000-0000-0000-000000000000}"/>
          </ac:spMkLst>
        </pc:spChg>
        <pc:spChg chg="mod">
          <ac:chgData name="Romi Satria Wahono" userId="6b25786c5b08eadd" providerId="LiveId" clId="{96D9708B-4128-49B3-B9E5-1E2D91CF5431}" dt="2020-08-12T13:22:07.700" v="88"/>
          <ac:spMkLst>
            <pc:docMk/>
            <pc:sldMk cId="3423993530" sldId="1913"/>
            <ac:spMk id="4" creationId="{00000000-0000-0000-0000-000000000000}"/>
          </ac:spMkLst>
        </pc:spChg>
      </pc:sldChg>
      <pc:sldChg chg="modSp">
        <pc:chgData name="Romi Satria Wahono" userId="6b25786c5b08eadd" providerId="LiveId" clId="{96D9708B-4128-49B3-B9E5-1E2D91CF5431}" dt="2020-08-12T13:22:07.700" v="88"/>
        <pc:sldMkLst>
          <pc:docMk/>
          <pc:sldMk cId="277394858" sldId="1914"/>
        </pc:sldMkLst>
        <pc:spChg chg="mod">
          <ac:chgData name="Romi Satria Wahono" userId="6b25786c5b08eadd" providerId="LiveId" clId="{96D9708B-4128-49B3-B9E5-1E2D91CF5431}" dt="2020-08-12T13:22:07.700" v="88"/>
          <ac:spMkLst>
            <pc:docMk/>
            <pc:sldMk cId="277394858" sldId="1914"/>
            <ac:spMk id="2" creationId="{00000000-0000-0000-0000-000000000000}"/>
          </ac:spMkLst>
        </pc:spChg>
        <pc:spChg chg="mod">
          <ac:chgData name="Romi Satria Wahono" userId="6b25786c5b08eadd" providerId="LiveId" clId="{96D9708B-4128-49B3-B9E5-1E2D91CF5431}" dt="2020-08-12T13:22:07.700" v="88"/>
          <ac:spMkLst>
            <pc:docMk/>
            <pc:sldMk cId="277394858" sldId="1914"/>
            <ac:spMk id="3" creationId="{00000000-0000-0000-0000-000000000000}"/>
          </ac:spMkLst>
        </pc:spChg>
        <pc:spChg chg="mod">
          <ac:chgData name="Romi Satria Wahono" userId="6b25786c5b08eadd" providerId="LiveId" clId="{96D9708B-4128-49B3-B9E5-1E2D91CF5431}" dt="2020-08-12T13:22:07.700" v="88"/>
          <ac:spMkLst>
            <pc:docMk/>
            <pc:sldMk cId="277394858" sldId="1914"/>
            <ac:spMk id="5" creationId="{00000000-0000-0000-0000-000000000000}"/>
          </ac:spMkLst>
        </pc:spChg>
      </pc:sldChg>
      <pc:sldChg chg="modSp">
        <pc:chgData name="Romi Satria Wahono" userId="6b25786c5b08eadd" providerId="LiveId" clId="{96D9708B-4128-49B3-B9E5-1E2D91CF5431}" dt="2020-08-12T13:22:07.700" v="88"/>
        <pc:sldMkLst>
          <pc:docMk/>
          <pc:sldMk cId="1049966332" sldId="1915"/>
        </pc:sldMkLst>
        <pc:spChg chg="mod">
          <ac:chgData name="Romi Satria Wahono" userId="6b25786c5b08eadd" providerId="LiveId" clId="{96D9708B-4128-49B3-B9E5-1E2D91CF5431}" dt="2020-08-12T13:22:07.700" v="88"/>
          <ac:spMkLst>
            <pc:docMk/>
            <pc:sldMk cId="1049966332" sldId="1915"/>
            <ac:spMk id="2" creationId="{B9397983-0C03-40F0-96DD-ABD1BD3ED58D}"/>
          </ac:spMkLst>
        </pc:spChg>
        <pc:spChg chg="mod">
          <ac:chgData name="Romi Satria Wahono" userId="6b25786c5b08eadd" providerId="LiveId" clId="{96D9708B-4128-49B3-B9E5-1E2D91CF5431}" dt="2020-08-12T13:22:07.700" v="88"/>
          <ac:spMkLst>
            <pc:docMk/>
            <pc:sldMk cId="1049966332" sldId="1915"/>
            <ac:spMk id="3" creationId="{96C91A81-8E29-4098-996D-5BE1E6CEC15B}"/>
          </ac:spMkLst>
        </pc:spChg>
        <pc:spChg chg="mod">
          <ac:chgData name="Romi Satria Wahono" userId="6b25786c5b08eadd" providerId="LiveId" clId="{96D9708B-4128-49B3-B9E5-1E2D91CF5431}" dt="2020-08-12T13:22:07.700" v="88"/>
          <ac:spMkLst>
            <pc:docMk/>
            <pc:sldMk cId="1049966332" sldId="1915"/>
            <ac:spMk id="4" creationId="{7653FFA0-531C-49ED-9EE9-78672F2F27A7}"/>
          </ac:spMkLst>
        </pc:spChg>
      </pc:sldChg>
      <pc:sldChg chg="modSp">
        <pc:chgData name="Romi Satria Wahono" userId="6b25786c5b08eadd" providerId="LiveId" clId="{96D9708B-4128-49B3-B9E5-1E2D91CF5431}" dt="2020-08-12T13:22:07.700" v="88"/>
        <pc:sldMkLst>
          <pc:docMk/>
          <pc:sldMk cId="2189202566" sldId="1916"/>
        </pc:sldMkLst>
        <pc:spChg chg="mod">
          <ac:chgData name="Romi Satria Wahono" userId="6b25786c5b08eadd" providerId="LiveId" clId="{96D9708B-4128-49B3-B9E5-1E2D91CF5431}" dt="2020-08-12T13:22:07.700" v="88"/>
          <ac:spMkLst>
            <pc:docMk/>
            <pc:sldMk cId="2189202566" sldId="1916"/>
            <ac:spMk id="8" creationId="{00000000-0000-0000-0000-000000000000}"/>
          </ac:spMkLst>
        </pc:spChg>
      </pc:sldChg>
      <pc:sldChg chg="modSp">
        <pc:chgData name="Romi Satria Wahono" userId="6b25786c5b08eadd" providerId="LiveId" clId="{96D9708B-4128-49B3-B9E5-1E2D91CF5431}" dt="2020-08-12T13:22:07.700" v="88"/>
        <pc:sldMkLst>
          <pc:docMk/>
          <pc:sldMk cId="822104715" sldId="1917"/>
        </pc:sldMkLst>
        <pc:spChg chg="mod">
          <ac:chgData name="Romi Satria Wahono" userId="6b25786c5b08eadd" providerId="LiveId" clId="{96D9708B-4128-49B3-B9E5-1E2D91CF5431}" dt="2020-08-12T13:22:07.700" v="88"/>
          <ac:spMkLst>
            <pc:docMk/>
            <pc:sldMk cId="822104715" sldId="1917"/>
            <ac:spMk id="2" creationId="{00000000-0000-0000-0000-000000000000}"/>
          </ac:spMkLst>
        </pc:spChg>
        <pc:spChg chg="mod">
          <ac:chgData name="Romi Satria Wahono" userId="6b25786c5b08eadd" providerId="LiveId" clId="{96D9708B-4128-49B3-B9E5-1E2D91CF5431}" dt="2020-08-12T13:22:07.700" v="88"/>
          <ac:spMkLst>
            <pc:docMk/>
            <pc:sldMk cId="822104715" sldId="1917"/>
            <ac:spMk id="3" creationId="{00000000-0000-0000-0000-000000000000}"/>
          </ac:spMkLst>
        </pc:spChg>
        <pc:spChg chg="mod">
          <ac:chgData name="Romi Satria Wahono" userId="6b25786c5b08eadd" providerId="LiveId" clId="{96D9708B-4128-49B3-B9E5-1E2D91CF5431}" dt="2020-08-12T13:22:07.700" v="88"/>
          <ac:spMkLst>
            <pc:docMk/>
            <pc:sldMk cId="822104715" sldId="1917"/>
            <ac:spMk id="5" creationId="{00000000-0000-0000-0000-000000000000}"/>
          </ac:spMkLst>
        </pc:spChg>
      </pc:sldChg>
      <pc:sldChg chg="modSp">
        <pc:chgData name="Romi Satria Wahono" userId="6b25786c5b08eadd" providerId="LiveId" clId="{96D9708B-4128-49B3-B9E5-1E2D91CF5431}" dt="2020-08-12T13:22:07.700" v="88"/>
        <pc:sldMkLst>
          <pc:docMk/>
          <pc:sldMk cId="3624416560" sldId="1918"/>
        </pc:sldMkLst>
        <pc:spChg chg="mod">
          <ac:chgData name="Romi Satria Wahono" userId="6b25786c5b08eadd" providerId="LiveId" clId="{96D9708B-4128-49B3-B9E5-1E2D91CF5431}" dt="2020-08-12T13:22:07.700" v="88"/>
          <ac:spMkLst>
            <pc:docMk/>
            <pc:sldMk cId="3624416560" sldId="1918"/>
            <ac:spMk id="2" creationId="{00000000-0000-0000-0000-000000000000}"/>
          </ac:spMkLst>
        </pc:spChg>
        <pc:spChg chg="mod">
          <ac:chgData name="Romi Satria Wahono" userId="6b25786c5b08eadd" providerId="LiveId" clId="{96D9708B-4128-49B3-B9E5-1E2D91CF5431}" dt="2020-08-12T13:22:07.700" v="88"/>
          <ac:spMkLst>
            <pc:docMk/>
            <pc:sldMk cId="3624416560" sldId="1918"/>
            <ac:spMk id="3" creationId="{00000000-0000-0000-0000-000000000000}"/>
          </ac:spMkLst>
        </pc:spChg>
        <pc:spChg chg="mod">
          <ac:chgData name="Romi Satria Wahono" userId="6b25786c5b08eadd" providerId="LiveId" clId="{96D9708B-4128-49B3-B9E5-1E2D91CF5431}" dt="2020-08-12T13:22:07.700" v="88"/>
          <ac:spMkLst>
            <pc:docMk/>
            <pc:sldMk cId="3624416560" sldId="1918"/>
            <ac:spMk id="5" creationId="{00000000-0000-0000-0000-000000000000}"/>
          </ac:spMkLst>
        </pc:spChg>
      </pc:sldChg>
      <pc:sldChg chg="modSp">
        <pc:chgData name="Romi Satria Wahono" userId="6b25786c5b08eadd" providerId="LiveId" clId="{96D9708B-4128-49B3-B9E5-1E2D91CF5431}" dt="2020-08-12T13:22:07.700" v="88"/>
        <pc:sldMkLst>
          <pc:docMk/>
          <pc:sldMk cId="2855337032" sldId="1919"/>
        </pc:sldMkLst>
        <pc:spChg chg="mod">
          <ac:chgData name="Romi Satria Wahono" userId="6b25786c5b08eadd" providerId="LiveId" clId="{96D9708B-4128-49B3-B9E5-1E2D91CF5431}" dt="2020-08-12T13:22:07.700" v="88"/>
          <ac:spMkLst>
            <pc:docMk/>
            <pc:sldMk cId="2855337032" sldId="1919"/>
            <ac:spMk id="2" creationId="{00000000-0000-0000-0000-000000000000}"/>
          </ac:spMkLst>
        </pc:spChg>
        <pc:spChg chg="mod">
          <ac:chgData name="Romi Satria Wahono" userId="6b25786c5b08eadd" providerId="LiveId" clId="{96D9708B-4128-49B3-B9E5-1E2D91CF5431}" dt="2020-08-12T13:22:07.700" v="88"/>
          <ac:spMkLst>
            <pc:docMk/>
            <pc:sldMk cId="2855337032" sldId="1919"/>
            <ac:spMk id="4" creationId="{00000000-0000-0000-0000-000000000000}"/>
          </ac:spMkLst>
        </pc:spChg>
      </pc:sldChg>
      <pc:sldChg chg="modSp">
        <pc:chgData name="Romi Satria Wahono" userId="6b25786c5b08eadd" providerId="LiveId" clId="{96D9708B-4128-49B3-B9E5-1E2D91CF5431}" dt="2020-08-12T13:22:07.700" v="88"/>
        <pc:sldMkLst>
          <pc:docMk/>
          <pc:sldMk cId="3355529621" sldId="1920"/>
        </pc:sldMkLst>
        <pc:spChg chg="mod">
          <ac:chgData name="Romi Satria Wahono" userId="6b25786c5b08eadd" providerId="LiveId" clId="{96D9708B-4128-49B3-B9E5-1E2D91CF5431}" dt="2020-08-12T13:22:07.700" v="88"/>
          <ac:spMkLst>
            <pc:docMk/>
            <pc:sldMk cId="3355529621" sldId="1920"/>
            <ac:spMk id="2" creationId="{00000000-0000-0000-0000-000000000000}"/>
          </ac:spMkLst>
        </pc:spChg>
        <pc:spChg chg="mod">
          <ac:chgData name="Romi Satria Wahono" userId="6b25786c5b08eadd" providerId="LiveId" clId="{96D9708B-4128-49B3-B9E5-1E2D91CF5431}" dt="2020-08-12T13:22:07.700" v="88"/>
          <ac:spMkLst>
            <pc:docMk/>
            <pc:sldMk cId="3355529621" sldId="1920"/>
            <ac:spMk id="3" creationId="{00000000-0000-0000-0000-000000000000}"/>
          </ac:spMkLst>
        </pc:spChg>
        <pc:spChg chg="mod">
          <ac:chgData name="Romi Satria Wahono" userId="6b25786c5b08eadd" providerId="LiveId" clId="{96D9708B-4128-49B3-B9E5-1E2D91CF5431}" dt="2020-08-12T13:22:07.700" v="88"/>
          <ac:spMkLst>
            <pc:docMk/>
            <pc:sldMk cId="3355529621" sldId="1920"/>
            <ac:spMk id="4" creationId="{00000000-0000-0000-0000-000000000000}"/>
          </ac:spMkLst>
        </pc:spChg>
      </pc:sldChg>
      <pc:sldChg chg="modSp">
        <pc:chgData name="Romi Satria Wahono" userId="6b25786c5b08eadd" providerId="LiveId" clId="{96D9708B-4128-49B3-B9E5-1E2D91CF5431}" dt="2020-08-12T13:22:07.700" v="88"/>
        <pc:sldMkLst>
          <pc:docMk/>
          <pc:sldMk cId="318505241" sldId="1921"/>
        </pc:sldMkLst>
        <pc:spChg chg="mod">
          <ac:chgData name="Romi Satria Wahono" userId="6b25786c5b08eadd" providerId="LiveId" clId="{96D9708B-4128-49B3-B9E5-1E2D91CF5431}" dt="2020-08-12T13:22:07.700" v="88"/>
          <ac:spMkLst>
            <pc:docMk/>
            <pc:sldMk cId="318505241" sldId="1921"/>
            <ac:spMk id="2" creationId="{00000000-0000-0000-0000-000000000000}"/>
          </ac:spMkLst>
        </pc:spChg>
        <pc:spChg chg="mod">
          <ac:chgData name="Romi Satria Wahono" userId="6b25786c5b08eadd" providerId="LiveId" clId="{96D9708B-4128-49B3-B9E5-1E2D91CF5431}" dt="2020-08-12T13:22:07.700" v="88"/>
          <ac:spMkLst>
            <pc:docMk/>
            <pc:sldMk cId="318505241" sldId="1921"/>
            <ac:spMk id="4" creationId="{00000000-0000-0000-0000-000000000000}"/>
          </ac:spMkLst>
        </pc:spChg>
      </pc:sldChg>
      <pc:sldChg chg="modSp">
        <pc:chgData name="Romi Satria Wahono" userId="6b25786c5b08eadd" providerId="LiveId" clId="{96D9708B-4128-49B3-B9E5-1E2D91CF5431}" dt="2020-08-12T13:22:07.700" v="88"/>
        <pc:sldMkLst>
          <pc:docMk/>
          <pc:sldMk cId="2663885320" sldId="1922"/>
        </pc:sldMkLst>
        <pc:spChg chg="mod">
          <ac:chgData name="Romi Satria Wahono" userId="6b25786c5b08eadd" providerId="LiveId" clId="{96D9708B-4128-49B3-B9E5-1E2D91CF5431}" dt="2020-08-12T13:22:07.700" v="88"/>
          <ac:spMkLst>
            <pc:docMk/>
            <pc:sldMk cId="2663885320" sldId="1922"/>
            <ac:spMk id="2" creationId="{00000000-0000-0000-0000-000000000000}"/>
          </ac:spMkLst>
        </pc:spChg>
        <pc:spChg chg="mod">
          <ac:chgData name="Romi Satria Wahono" userId="6b25786c5b08eadd" providerId="LiveId" clId="{96D9708B-4128-49B3-B9E5-1E2D91CF5431}" dt="2020-08-12T13:22:07.700" v="88"/>
          <ac:spMkLst>
            <pc:docMk/>
            <pc:sldMk cId="2663885320" sldId="1922"/>
            <ac:spMk id="4" creationId="{00000000-0000-0000-0000-000000000000}"/>
          </ac:spMkLst>
        </pc:spChg>
      </pc:sldChg>
      <pc:sldChg chg="modSp">
        <pc:chgData name="Romi Satria Wahono" userId="6b25786c5b08eadd" providerId="LiveId" clId="{96D9708B-4128-49B3-B9E5-1E2D91CF5431}" dt="2020-08-12T13:22:07.700" v="88"/>
        <pc:sldMkLst>
          <pc:docMk/>
          <pc:sldMk cId="2815270936" sldId="1923"/>
        </pc:sldMkLst>
        <pc:spChg chg="mod">
          <ac:chgData name="Romi Satria Wahono" userId="6b25786c5b08eadd" providerId="LiveId" clId="{96D9708B-4128-49B3-B9E5-1E2D91CF5431}" dt="2020-08-12T13:22:07.700" v="88"/>
          <ac:spMkLst>
            <pc:docMk/>
            <pc:sldMk cId="2815270936" sldId="1923"/>
            <ac:spMk id="4" creationId="{00000000-0000-0000-0000-000000000000}"/>
          </ac:spMkLst>
        </pc:spChg>
      </pc:sldChg>
      <pc:sldChg chg="modSp">
        <pc:chgData name="Romi Satria Wahono" userId="6b25786c5b08eadd" providerId="LiveId" clId="{96D9708B-4128-49B3-B9E5-1E2D91CF5431}" dt="2020-08-12T13:22:07.700" v="88"/>
        <pc:sldMkLst>
          <pc:docMk/>
          <pc:sldMk cId="3590892409" sldId="1924"/>
        </pc:sldMkLst>
        <pc:spChg chg="mod">
          <ac:chgData name="Romi Satria Wahono" userId="6b25786c5b08eadd" providerId="LiveId" clId="{96D9708B-4128-49B3-B9E5-1E2D91CF5431}" dt="2020-08-12T13:22:07.700" v="88"/>
          <ac:spMkLst>
            <pc:docMk/>
            <pc:sldMk cId="3590892409" sldId="1924"/>
            <ac:spMk id="4" creationId="{00000000-0000-0000-0000-000000000000}"/>
          </ac:spMkLst>
        </pc:spChg>
      </pc:sldChg>
      <pc:sldChg chg="modSp">
        <pc:chgData name="Romi Satria Wahono" userId="6b25786c5b08eadd" providerId="LiveId" clId="{96D9708B-4128-49B3-B9E5-1E2D91CF5431}" dt="2020-08-12T13:22:07.700" v="88"/>
        <pc:sldMkLst>
          <pc:docMk/>
          <pc:sldMk cId="242252683" sldId="1925"/>
        </pc:sldMkLst>
        <pc:spChg chg="mod">
          <ac:chgData name="Romi Satria Wahono" userId="6b25786c5b08eadd" providerId="LiveId" clId="{96D9708B-4128-49B3-B9E5-1E2D91CF5431}" dt="2020-08-12T13:22:07.700" v="88"/>
          <ac:spMkLst>
            <pc:docMk/>
            <pc:sldMk cId="242252683" sldId="1925"/>
            <ac:spMk id="2" creationId="{00000000-0000-0000-0000-000000000000}"/>
          </ac:spMkLst>
        </pc:spChg>
        <pc:spChg chg="mod">
          <ac:chgData name="Romi Satria Wahono" userId="6b25786c5b08eadd" providerId="LiveId" clId="{96D9708B-4128-49B3-B9E5-1E2D91CF5431}" dt="2020-08-12T13:22:07.700" v="88"/>
          <ac:spMkLst>
            <pc:docMk/>
            <pc:sldMk cId="242252683" sldId="1925"/>
            <ac:spMk id="4" creationId="{00000000-0000-0000-0000-000000000000}"/>
          </ac:spMkLst>
        </pc:spChg>
      </pc:sldChg>
      <pc:sldChg chg="modSp">
        <pc:chgData name="Romi Satria Wahono" userId="6b25786c5b08eadd" providerId="LiveId" clId="{96D9708B-4128-49B3-B9E5-1E2D91CF5431}" dt="2020-08-12T13:22:07.700" v="88"/>
        <pc:sldMkLst>
          <pc:docMk/>
          <pc:sldMk cId="1391410154" sldId="1926"/>
        </pc:sldMkLst>
        <pc:spChg chg="mod">
          <ac:chgData name="Romi Satria Wahono" userId="6b25786c5b08eadd" providerId="LiveId" clId="{96D9708B-4128-49B3-B9E5-1E2D91CF5431}" dt="2020-08-12T13:22:07.700" v="88"/>
          <ac:spMkLst>
            <pc:docMk/>
            <pc:sldMk cId="1391410154" sldId="1926"/>
            <ac:spMk id="2" creationId="{00000000-0000-0000-0000-000000000000}"/>
          </ac:spMkLst>
        </pc:spChg>
        <pc:spChg chg="mod">
          <ac:chgData name="Romi Satria Wahono" userId="6b25786c5b08eadd" providerId="LiveId" clId="{96D9708B-4128-49B3-B9E5-1E2D91CF5431}" dt="2020-08-12T13:22:07.700" v="88"/>
          <ac:spMkLst>
            <pc:docMk/>
            <pc:sldMk cId="1391410154" sldId="1926"/>
            <ac:spMk id="3" creationId="{00000000-0000-0000-0000-000000000000}"/>
          </ac:spMkLst>
        </pc:spChg>
        <pc:spChg chg="mod">
          <ac:chgData name="Romi Satria Wahono" userId="6b25786c5b08eadd" providerId="LiveId" clId="{96D9708B-4128-49B3-B9E5-1E2D91CF5431}" dt="2020-08-12T13:22:07.700" v="88"/>
          <ac:spMkLst>
            <pc:docMk/>
            <pc:sldMk cId="1391410154" sldId="1926"/>
            <ac:spMk id="4" creationId="{00000000-0000-0000-0000-000000000000}"/>
          </ac:spMkLst>
        </pc:spChg>
      </pc:sldChg>
      <pc:sldChg chg="modSp">
        <pc:chgData name="Romi Satria Wahono" userId="6b25786c5b08eadd" providerId="LiveId" clId="{96D9708B-4128-49B3-B9E5-1E2D91CF5431}" dt="2020-08-12T13:22:07.700" v="88"/>
        <pc:sldMkLst>
          <pc:docMk/>
          <pc:sldMk cId="2453325094" sldId="1929"/>
        </pc:sldMkLst>
        <pc:spChg chg="mod">
          <ac:chgData name="Romi Satria Wahono" userId="6b25786c5b08eadd" providerId="LiveId" clId="{96D9708B-4128-49B3-B9E5-1E2D91CF5431}" dt="2020-08-12T13:22:07.700" v="88"/>
          <ac:spMkLst>
            <pc:docMk/>
            <pc:sldMk cId="2453325094" sldId="1929"/>
            <ac:spMk id="2" creationId="{00000000-0000-0000-0000-000000000000}"/>
          </ac:spMkLst>
        </pc:spChg>
        <pc:spChg chg="mod">
          <ac:chgData name="Romi Satria Wahono" userId="6b25786c5b08eadd" providerId="LiveId" clId="{96D9708B-4128-49B3-B9E5-1E2D91CF5431}" dt="2020-08-12T13:22:07.700" v="88"/>
          <ac:spMkLst>
            <pc:docMk/>
            <pc:sldMk cId="2453325094" sldId="1929"/>
            <ac:spMk id="4" creationId="{00000000-0000-0000-0000-000000000000}"/>
          </ac:spMkLst>
        </pc:spChg>
      </pc:sldChg>
      <pc:sldChg chg="modSp">
        <pc:chgData name="Romi Satria Wahono" userId="6b25786c5b08eadd" providerId="LiveId" clId="{96D9708B-4128-49B3-B9E5-1E2D91CF5431}" dt="2020-08-12T13:22:07.700" v="88"/>
        <pc:sldMkLst>
          <pc:docMk/>
          <pc:sldMk cId="156832747" sldId="1930"/>
        </pc:sldMkLst>
        <pc:spChg chg="mod">
          <ac:chgData name="Romi Satria Wahono" userId="6b25786c5b08eadd" providerId="LiveId" clId="{96D9708B-4128-49B3-B9E5-1E2D91CF5431}" dt="2020-08-12T13:22:07.700" v="88"/>
          <ac:spMkLst>
            <pc:docMk/>
            <pc:sldMk cId="156832747" sldId="1930"/>
            <ac:spMk id="2" creationId="{00000000-0000-0000-0000-000000000000}"/>
          </ac:spMkLst>
        </pc:spChg>
        <pc:spChg chg="mod">
          <ac:chgData name="Romi Satria Wahono" userId="6b25786c5b08eadd" providerId="LiveId" clId="{96D9708B-4128-49B3-B9E5-1E2D91CF5431}" dt="2020-08-12T13:22:07.700" v="88"/>
          <ac:spMkLst>
            <pc:docMk/>
            <pc:sldMk cId="156832747" sldId="1930"/>
            <ac:spMk id="4" creationId="{00000000-0000-0000-0000-000000000000}"/>
          </ac:spMkLst>
        </pc:spChg>
      </pc:sldChg>
      <pc:sldChg chg="modSp">
        <pc:chgData name="Romi Satria Wahono" userId="6b25786c5b08eadd" providerId="LiveId" clId="{96D9708B-4128-49B3-B9E5-1E2D91CF5431}" dt="2020-08-12T13:22:07.700" v="88"/>
        <pc:sldMkLst>
          <pc:docMk/>
          <pc:sldMk cId="4131355348" sldId="1931"/>
        </pc:sldMkLst>
        <pc:spChg chg="mod">
          <ac:chgData name="Romi Satria Wahono" userId="6b25786c5b08eadd" providerId="LiveId" clId="{96D9708B-4128-49B3-B9E5-1E2D91CF5431}" dt="2020-08-12T13:22:07.700" v="88"/>
          <ac:spMkLst>
            <pc:docMk/>
            <pc:sldMk cId="4131355348" sldId="1931"/>
            <ac:spMk id="2" creationId="{00000000-0000-0000-0000-000000000000}"/>
          </ac:spMkLst>
        </pc:spChg>
      </pc:sldChg>
      <pc:sldChg chg="modSp">
        <pc:chgData name="Romi Satria Wahono" userId="6b25786c5b08eadd" providerId="LiveId" clId="{96D9708B-4128-49B3-B9E5-1E2D91CF5431}" dt="2020-08-12T13:22:07.700" v="88"/>
        <pc:sldMkLst>
          <pc:docMk/>
          <pc:sldMk cId="257463356" sldId="1932"/>
        </pc:sldMkLst>
        <pc:spChg chg="mod">
          <ac:chgData name="Romi Satria Wahono" userId="6b25786c5b08eadd" providerId="LiveId" clId="{96D9708B-4128-49B3-B9E5-1E2D91CF5431}" dt="2020-08-12T13:22:07.700" v="88"/>
          <ac:spMkLst>
            <pc:docMk/>
            <pc:sldMk cId="257463356" sldId="1932"/>
            <ac:spMk id="2" creationId="{00000000-0000-0000-0000-000000000000}"/>
          </ac:spMkLst>
        </pc:spChg>
        <pc:spChg chg="mod">
          <ac:chgData name="Romi Satria Wahono" userId="6b25786c5b08eadd" providerId="LiveId" clId="{96D9708B-4128-49B3-B9E5-1E2D91CF5431}" dt="2020-08-12T13:22:07.700" v="88"/>
          <ac:spMkLst>
            <pc:docMk/>
            <pc:sldMk cId="257463356" sldId="1932"/>
            <ac:spMk id="3" creationId="{00000000-0000-0000-0000-000000000000}"/>
          </ac:spMkLst>
        </pc:spChg>
        <pc:spChg chg="mod">
          <ac:chgData name="Romi Satria Wahono" userId="6b25786c5b08eadd" providerId="LiveId" clId="{96D9708B-4128-49B3-B9E5-1E2D91CF5431}" dt="2020-08-12T13:22:07.700" v="88"/>
          <ac:spMkLst>
            <pc:docMk/>
            <pc:sldMk cId="257463356" sldId="1932"/>
            <ac:spMk id="4" creationId="{00000000-0000-0000-0000-000000000000}"/>
          </ac:spMkLst>
        </pc:spChg>
      </pc:sldChg>
      <pc:sldChg chg="modSp">
        <pc:chgData name="Romi Satria Wahono" userId="6b25786c5b08eadd" providerId="LiveId" clId="{96D9708B-4128-49B3-B9E5-1E2D91CF5431}" dt="2020-08-12T13:22:07.700" v="88"/>
        <pc:sldMkLst>
          <pc:docMk/>
          <pc:sldMk cId="3622193506" sldId="1933"/>
        </pc:sldMkLst>
        <pc:spChg chg="mod">
          <ac:chgData name="Romi Satria Wahono" userId="6b25786c5b08eadd" providerId="LiveId" clId="{96D9708B-4128-49B3-B9E5-1E2D91CF5431}" dt="2020-08-12T13:22:07.700" v="88"/>
          <ac:spMkLst>
            <pc:docMk/>
            <pc:sldMk cId="3622193506" sldId="1933"/>
            <ac:spMk id="2" creationId="{00000000-0000-0000-0000-000000000000}"/>
          </ac:spMkLst>
        </pc:spChg>
        <pc:spChg chg="mod">
          <ac:chgData name="Romi Satria Wahono" userId="6b25786c5b08eadd" providerId="LiveId" clId="{96D9708B-4128-49B3-B9E5-1E2D91CF5431}" dt="2020-08-12T13:22:07.700" v="88"/>
          <ac:spMkLst>
            <pc:docMk/>
            <pc:sldMk cId="3622193506" sldId="1933"/>
            <ac:spMk id="4" creationId="{00000000-0000-0000-0000-000000000000}"/>
          </ac:spMkLst>
        </pc:spChg>
      </pc:sldChg>
      <pc:sldChg chg="modSp">
        <pc:chgData name="Romi Satria Wahono" userId="6b25786c5b08eadd" providerId="LiveId" clId="{96D9708B-4128-49B3-B9E5-1E2D91CF5431}" dt="2020-08-12T13:22:07.700" v="88"/>
        <pc:sldMkLst>
          <pc:docMk/>
          <pc:sldMk cId="3292689616" sldId="1936"/>
        </pc:sldMkLst>
        <pc:spChg chg="mod">
          <ac:chgData name="Romi Satria Wahono" userId="6b25786c5b08eadd" providerId="LiveId" clId="{96D9708B-4128-49B3-B9E5-1E2D91CF5431}" dt="2020-08-12T13:22:07.700" v="88"/>
          <ac:spMkLst>
            <pc:docMk/>
            <pc:sldMk cId="3292689616" sldId="1936"/>
            <ac:spMk id="2" creationId="{00000000-0000-0000-0000-000000000000}"/>
          </ac:spMkLst>
        </pc:spChg>
        <pc:spChg chg="mod">
          <ac:chgData name="Romi Satria Wahono" userId="6b25786c5b08eadd" providerId="LiveId" clId="{96D9708B-4128-49B3-B9E5-1E2D91CF5431}" dt="2020-08-12T13:22:07.700" v="88"/>
          <ac:spMkLst>
            <pc:docMk/>
            <pc:sldMk cId="3292689616" sldId="1936"/>
            <ac:spMk id="3" creationId="{00000000-0000-0000-0000-000000000000}"/>
          </ac:spMkLst>
        </pc:spChg>
        <pc:spChg chg="mod">
          <ac:chgData name="Romi Satria Wahono" userId="6b25786c5b08eadd" providerId="LiveId" clId="{96D9708B-4128-49B3-B9E5-1E2D91CF5431}" dt="2020-08-12T13:22:07.700" v="88"/>
          <ac:spMkLst>
            <pc:docMk/>
            <pc:sldMk cId="3292689616" sldId="1936"/>
            <ac:spMk id="4" creationId="{00000000-0000-0000-0000-000000000000}"/>
          </ac:spMkLst>
        </pc:spChg>
      </pc:sldChg>
      <pc:sldChg chg="modSp">
        <pc:chgData name="Romi Satria Wahono" userId="6b25786c5b08eadd" providerId="LiveId" clId="{96D9708B-4128-49B3-B9E5-1E2D91CF5431}" dt="2020-08-12T13:22:07.700" v="88"/>
        <pc:sldMkLst>
          <pc:docMk/>
          <pc:sldMk cId="130896174" sldId="1938"/>
        </pc:sldMkLst>
        <pc:spChg chg="mod">
          <ac:chgData name="Romi Satria Wahono" userId="6b25786c5b08eadd" providerId="LiveId" clId="{96D9708B-4128-49B3-B9E5-1E2D91CF5431}" dt="2020-08-12T13:22:07.700" v="88"/>
          <ac:spMkLst>
            <pc:docMk/>
            <pc:sldMk cId="130896174" sldId="1938"/>
            <ac:spMk id="4" creationId="{00000000-0000-0000-0000-000000000000}"/>
          </ac:spMkLst>
        </pc:spChg>
      </pc:sldChg>
      <pc:sldChg chg="modSp">
        <pc:chgData name="Romi Satria Wahono" userId="6b25786c5b08eadd" providerId="LiveId" clId="{96D9708B-4128-49B3-B9E5-1E2D91CF5431}" dt="2020-08-12T13:22:07.700" v="88"/>
        <pc:sldMkLst>
          <pc:docMk/>
          <pc:sldMk cId="2388420358" sldId="1939"/>
        </pc:sldMkLst>
        <pc:spChg chg="mod">
          <ac:chgData name="Romi Satria Wahono" userId="6b25786c5b08eadd" providerId="LiveId" clId="{96D9708B-4128-49B3-B9E5-1E2D91CF5431}" dt="2020-08-12T13:22:07.700" v="88"/>
          <ac:spMkLst>
            <pc:docMk/>
            <pc:sldMk cId="2388420358" sldId="1939"/>
            <ac:spMk id="2" creationId="{00000000-0000-0000-0000-000000000000}"/>
          </ac:spMkLst>
        </pc:spChg>
        <pc:spChg chg="mod">
          <ac:chgData name="Romi Satria Wahono" userId="6b25786c5b08eadd" providerId="LiveId" clId="{96D9708B-4128-49B3-B9E5-1E2D91CF5431}" dt="2020-08-12T13:22:07.700" v="88"/>
          <ac:spMkLst>
            <pc:docMk/>
            <pc:sldMk cId="2388420358" sldId="1939"/>
            <ac:spMk id="3" creationId="{00000000-0000-0000-0000-000000000000}"/>
          </ac:spMkLst>
        </pc:spChg>
        <pc:spChg chg="mod">
          <ac:chgData name="Romi Satria Wahono" userId="6b25786c5b08eadd" providerId="LiveId" clId="{96D9708B-4128-49B3-B9E5-1E2D91CF5431}" dt="2020-08-12T13:22:07.700" v="88"/>
          <ac:spMkLst>
            <pc:docMk/>
            <pc:sldMk cId="2388420358" sldId="1939"/>
            <ac:spMk id="4" creationId="{00000000-0000-0000-0000-000000000000}"/>
          </ac:spMkLst>
        </pc:spChg>
      </pc:sldChg>
      <pc:sldChg chg="modSp">
        <pc:chgData name="Romi Satria Wahono" userId="6b25786c5b08eadd" providerId="LiveId" clId="{96D9708B-4128-49B3-B9E5-1E2D91CF5431}" dt="2020-08-12T13:22:07.700" v="88"/>
        <pc:sldMkLst>
          <pc:docMk/>
          <pc:sldMk cId="3239062261" sldId="1940"/>
        </pc:sldMkLst>
        <pc:spChg chg="mod">
          <ac:chgData name="Romi Satria Wahono" userId="6b25786c5b08eadd" providerId="LiveId" clId="{96D9708B-4128-49B3-B9E5-1E2D91CF5431}" dt="2020-08-12T13:22:07.700" v="88"/>
          <ac:spMkLst>
            <pc:docMk/>
            <pc:sldMk cId="3239062261" sldId="1940"/>
            <ac:spMk id="2" creationId="{00000000-0000-0000-0000-000000000000}"/>
          </ac:spMkLst>
        </pc:spChg>
        <pc:spChg chg="mod">
          <ac:chgData name="Romi Satria Wahono" userId="6b25786c5b08eadd" providerId="LiveId" clId="{96D9708B-4128-49B3-B9E5-1E2D91CF5431}" dt="2020-08-12T13:22:07.700" v="88"/>
          <ac:spMkLst>
            <pc:docMk/>
            <pc:sldMk cId="3239062261" sldId="1940"/>
            <ac:spMk id="3" creationId="{00000000-0000-0000-0000-000000000000}"/>
          </ac:spMkLst>
        </pc:spChg>
        <pc:spChg chg="mod">
          <ac:chgData name="Romi Satria Wahono" userId="6b25786c5b08eadd" providerId="LiveId" clId="{96D9708B-4128-49B3-B9E5-1E2D91CF5431}" dt="2020-08-12T13:22:07.700" v="88"/>
          <ac:spMkLst>
            <pc:docMk/>
            <pc:sldMk cId="3239062261" sldId="1940"/>
            <ac:spMk id="4" creationId="{00000000-0000-0000-0000-000000000000}"/>
          </ac:spMkLst>
        </pc:spChg>
      </pc:sldChg>
      <pc:sldChg chg="modSp">
        <pc:chgData name="Romi Satria Wahono" userId="6b25786c5b08eadd" providerId="LiveId" clId="{96D9708B-4128-49B3-B9E5-1E2D91CF5431}" dt="2020-08-12T13:22:07.700" v="88"/>
        <pc:sldMkLst>
          <pc:docMk/>
          <pc:sldMk cId="1635371551" sldId="1941"/>
        </pc:sldMkLst>
        <pc:spChg chg="mod">
          <ac:chgData name="Romi Satria Wahono" userId="6b25786c5b08eadd" providerId="LiveId" clId="{96D9708B-4128-49B3-B9E5-1E2D91CF5431}" dt="2020-08-12T13:22:07.700" v="88"/>
          <ac:spMkLst>
            <pc:docMk/>
            <pc:sldMk cId="1635371551" sldId="1941"/>
            <ac:spMk id="4" creationId="{00000000-0000-0000-0000-000000000000}"/>
          </ac:spMkLst>
        </pc:spChg>
      </pc:sldChg>
      <pc:sldChg chg="modSp">
        <pc:chgData name="Romi Satria Wahono" userId="6b25786c5b08eadd" providerId="LiveId" clId="{96D9708B-4128-49B3-B9E5-1E2D91CF5431}" dt="2020-08-12T13:22:07.700" v="88"/>
        <pc:sldMkLst>
          <pc:docMk/>
          <pc:sldMk cId="2108742452" sldId="1942"/>
        </pc:sldMkLst>
        <pc:spChg chg="mod">
          <ac:chgData name="Romi Satria Wahono" userId="6b25786c5b08eadd" providerId="LiveId" clId="{96D9708B-4128-49B3-B9E5-1E2D91CF5431}" dt="2020-08-12T13:22:07.700" v="88"/>
          <ac:spMkLst>
            <pc:docMk/>
            <pc:sldMk cId="2108742452" sldId="1942"/>
            <ac:spMk id="2" creationId="{00000000-0000-0000-0000-000000000000}"/>
          </ac:spMkLst>
        </pc:spChg>
        <pc:spChg chg="mod">
          <ac:chgData name="Romi Satria Wahono" userId="6b25786c5b08eadd" providerId="LiveId" clId="{96D9708B-4128-49B3-B9E5-1E2D91CF5431}" dt="2020-08-12T13:22:07.700" v="88"/>
          <ac:spMkLst>
            <pc:docMk/>
            <pc:sldMk cId="2108742452" sldId="1942"/>
            <ac:spMk id="3" creationId="{00000000-0000-0000-0000-000000000000}"/>
          </ac:spMkLst>
        </pc:spChg>
        <pc:spChg chg="mod">
          <ac:chgData name="Romi Satria Wahono" userId="6b25786c5b08eadd" providerId="LiveId" clId="{96D9708B-4128-49B3-B9E5-1E2D91CF5431}" dt="2020-08-12T13:22:07.700" v="88"/>
          <ac:spMkLst>
            <pc:docMk/>
            <pc:sldMk cId="2108742452" sldId="1942"/>
            <ac:spMk id="4" creationId="{00000000-0000-0000-0000-000000000000}"/>
          </ac:spMkLst>
        </pc:spChg>
      </pc:sldChg>
      <pc:sldChg chg="modSp">
        <pc:chgData name="Romi Satria Wahono" userId="6b25786c5b08eadd" providerId="LiveId" clId="{96D9708B-4128-49B3-B9E5-1E2D91CF5431}" dt="2020-08-12T13:22:07.700" v="88"/>
        <pc:sldMkLst>
          <pc:docMk/>
          <pc:sldMk cId="4252343804" sldId="1943"/>
        </pc:sldMkLst>
        <pc:spChg chg="mod">
          <ac:chgData name="Romi Satria Wahono" userId="6b25786c5b08eadd" providerId="LiveId" clId="{96D9708B-4128-49B3-B9E5-1E2D91CF5431}" dt="2020-08-12T13:22:07.700" v="88"/>
          <ac:spMkLst>
            <pc:docMk/>
            <pc:sldMk cId="4252343804" sldId="1943"/>
            <ac:spMk id="2" creationId="{00000000-0000-0000-0000-000000000000}"/>
          </ac:spMkLst>
        </pc:spChg>
        <pc:spChg chg="mod">
          <ac:chgData name="Romi Satria Wahono" userId="6b25786c5b08eadd" providerId="LiveId" clId="{96D9708B-4128-49B3-B9E5-1E2D91CF5431}" dt="2020-08-12T13:22:07.700" v="88"/>
          <ac:spMkLst>
            <pc:docMk/>
            <pc:sldMk cId="4252343804" sldId="1943"/>
            <ac:spMk id="3" creationId="{00000000-0000-0000-0000-000000000000}"/>
          </ac:spMkLst>
        </pc:spChg>
        <pc:spChg chg="mod">
          <ac:chgData name="Romi Satria Wahono" userId="6b25786c5b08eadd" providerId="LiveId" clId="{96D9708B-4128-49B3-B9E5-1E2D91CF5431}" dt="2020-08-12T13:22:07.700" v="88"/>
          <ac:spMkLst>
            <pc:docMk/>
            <pc:sldMk cId="4252343804" sldId="1943"/>
            <ac:spMk id="4" creationId="{00000000-0000-0000-0000-000000000000}"/>
          </ac:spMkLst>
        </pc:spChg>
      </pc:sldChg>
      <pc:sldChg chg="modSp">
        <pc:chgData name="Romi Satria Wahono" userId="6b25786c5b08eadd" providerId="LiveId" clId="{96D9708B-4128-49B3-B9E5-1E2D91CF5431}" dt="2020-08-12T13:22:07.700" v="88"/>
        <pc:sldMkLst>
          <pc:docMk/>
          <pc:sldMk cId="1613826" sldId="1944"/>
        </pc:sldMkLst>
        <pc:spChg chg="mod">
          <ac:chgData name="Romi Satria Wahono" userId="6b25786c5b08eadd" providerId="LiveId" clId="{96D9708B-4128-49B3-B9E5-1E2D91CF5431}" dt="2020-08-12T13:22:07.700" v="88"/>
          <ac:spMkLst>
            <pc:docMk/>
            <pc:sldMk cId="1613826" sldId="1944"/>
            <ac:spMk id="2" creationId="{00000000-0000-0000-0000-000000000000}"/>
          </ac:spMkLst>
        </pc:spChg>
        <pc:spChg chg="mod">
          <ac:chgData name="Romi Satria Wahono" userId="6b25786c5b08eadd" providerId="LiveId" clId="{96D9708B-4128-49B3-B9E5-1E2D91CF5431}" dt="2020-08-12T13:22:07.700" v="88"/>
          <ac:spMkLst>
            <pc:docMk/>
            <pc:sldMk cId="1613826" sldId="1944"/>
            <ac:spMk id="3" creationId="{00000000-0000-0000-0000-000000000000}"/>
          </ac:spMkLst>
        </pc:spChg>
        <pc:spChg chg="mod">
          <ac:chgData name="Romi Satria Wahono" userId="6b25786c5b08eadd" providerId="LiveId" clId="{96D9708B-4128-49B3-B9E5-1E2D91CF5431}" dt="2020-08-12T13:22:07.700" v="88"/>
          <ac:spMkLst>
            <pc:docMk/>
            <pc:sldMk cId="1613826" sldId="1944"/>
            <ac:spMk id="4" creationId="{00000000-0000-0000-0000-000000000000}"/>
          </ac:spMkLst>
        </pc:spChg>
      </pc:sldChg>
      <pc:sldChg chg="modSp">
        <pc:chgData name="Romi Satria Wahono" userId="6b25786c5b08eadd" providerId="LiveId" clId="{96D9708B-4128-49B3-B9E5-1E2D91CF5431}" dt="2020-08-12T13:22:07.700" v="88"/>
        <pc:sldMkLst>
          <pc:docMk/>
          <pc:sldMk cId="1684428865" sldId="1945"/>
        </pc:sldMkLst>
        <pc:spChg chg="mod">
          <ac:chgData name="Romi Satria Wahono" userId="6b25786c5b08eadd" providerId="LiveId" clId="{96D9708B-4128-49B3-B9E5-1E2D91CF5431}" dt="2020-08-12T13:22:07.700" v="88"/>
          <ac:spMkLst>
            <pc:docMk/>
            <pc:sldMk cId="1684428865" sldId="1945"/>
            <ac:spMk id="2" creationId="{00000000-0000-0000-0000-000000000000}"/>
          </ac:spMkLst>
        </pc:spChg>
        <pc:spChg chg="mod">
          <ac:chgData name="Romi Satria Wahono" userId="6b25786c5b08eadd" providerId="LiveId" clId="{96D9708B-4128-49B3-B9E5-1E2D91CF5431}" dt="2020-08-12T13:22:07.700" v="88"/>
          <ac:spMkLst>
            <pc:docMk/>
            <pc:sldMk cId="1684428865" sldId="1945"/>
            <ac:spMk id="5" creationId="{00000000-0000-0000-0000-000000000000}"/>
          </ac:spMkLst>
        </pc:spChg>
      </pc:sldChg>
      <pc:sldChg chg="modSp">
        <pc:chgData name="Romi Satria Wahono" userId="6b25786c5b08eadd" providerId="LiveId" clId="{96D9708B-4128-49B3-B9E5-1E2D91CF5431}" dt="2020-08-12T13:22:07.700" v="88"/>
        <pc:sldMkLst>
          <pc:docMk/>
          <pc:sldMk cId="2985021113" sldId="1946"/>
        </pc:sldMkLst>
        <pc:spChg chg="mod">
          <ac:chgData name="Romi Satria Wahono" userId="6b25786c5b08eadd" providerId="LiveId" clId="{96D9708B-4128-49B3-B9E5-1E2D91CF5431}" dt="2020-08-12T13:22:07.700" v="88"/>
          <ac:spMkLst>
            <pc:docMk/>
            <pc:sldMk cId="2985021113" sldId="1946"/>
            <ac:spMk id="2" creationId="{00000000-0000-0000-0000-000000000000}"/>
          </ac:spMkLst>
        </pc:spChg>
        <pc:spChg chg="mod">
          <ac:chgData name="Romi Satria Wahono" userId="6b25786c5b08eadd" providerId="LiveId" clId="{96D9708B-4128-49B3-B9E5-1E2D91CF5431}" dt="2020-08-12T13:22:07.700" v="88"/>
          <ac:spMkLst>
            <pc:docMk/>
            <pc:sldMk cId="2985021113" sldId="1946"/>
            <ac:spMk id="5" creationId="{00000000-0000-0000-0000-000000000000}"/>
          </ac:spMkLst>
        </pc:spChg>
      </pc:sldChg>
      <pc:sldChg chg="modSp">
        <pc:chgData name="Romi Satria Wahono" userId="6b25786c5b08eadd" providerId="LiveId" clId="{96D9708B-4128-49B3-B9E5-1E2D91CF5431}" dt="2020-08-12T13:22:07.700" v="88"/>
        <pc:sldMkLst>
          <pc:docMk/>
          <pc:sldMk cId="3868109424" sldId="1947"/>
        </pc:sldMkLst>
        <pc:spChg chg="mod">
          <ac:chgData name="Romi Satria Wahono" userId="6b25786c5b08eadd" providerId="LiveId" clId="{96D9708B-4128-49B3-B9E5-1E2D91CF5431}" dt="2020-08-12T13:22:07.700" v="88"/>
          <ac:spMkLst>
            <pc:docMk/>
            <pc:sldMk cId="3868109424" sldId="1947"/>
            <ac:spMk id="2" creationId="{00000000-0000-0000-0000-000000000000}"/>
          </ac:spMkLst>
        </pc:spChg>
        <pc:spChg chg="mod">
          <ac:chgData name="Romi Satria Wahono" userId="6b25786c5b08eadd" providerId="LiveId" clId="{96D9708B-4128-49B3-B9E5-1E2D91CF5431}" dt="2020-08-12T13:22:07.700" v="88"/>
          <ac:spMkLst>
            <pc:docMk/>
            <pc:sldMk cId="3868109424" sldId="1947"/>
            <ac:spMk id="6" creationId="{00000000-0000-0000-0000-000000000000}"/>
          </ac:spMkLst>
        </pc:spChg>
      </pc:sldChg>
      <pc:sldChg chg="modSp">
        <pc:chgData name="Romi Satria Wahono" userId="6b25786c5b08eadd" providerId="LiveId" clId="{96D9708B-4128-49B3-B9E5-1E2D91CF5431}" dt="2020-08-12T13:22:07.700" v="88"/>
        <pc:sldMkLst>
          <pc:docMk/>
          <pc:sldMk cId="2918443158" sldId="1948"/>
        </pc:sldMkLst>
        <pc:spChg chg="mod">
          <ac:chgData name="Romi Satria Wahono" userId="6b25786c5b08eadd" providerId="LiveId" clId="{96D9708B-4128-49B3-B9E5-1E2D91CF5431}" dt="2020-08-12T13:22:07.700" v="88"/>
          <ac:spMkLst>
            <pc:docMk/>
            <pc:sldMk cId="2918443158" sldId="1948"/>
            <ac:spMk id="2" creationId="{00000000-0000-0000-0000-000000000000}"/>
          </ac:spMkLst>
        </pc:spChg>
        <pc:spChg chg="mod">
          <ac:chgData name="Romi Satria Wahono" userId="6b25786c5b08eadd" providerId="LiveId" clId="{96D9708B-4128-49B3-B9E5-1E2D91CF5431}" dt="2020-08-12T13:22:07.700" v="88"/>
          <ac:spMkLst>
            <pc:docMk/>
            <pc:sldMk cId="2918443158" sldId="1948"/>
            <ac:spMk id="3" creationId="{00000000-0000-0000-0000-000000000000}"/>
          </ac:spMkLst>
        </pc:spChg>
        <pc:spChg chg="mod">
          <ac:chgData name="Romi Satria Wahono" userId="6b25786c5b08eadd" providerId="LiveId" clId="{96D9708B-4128-49B3-B9E5-1E2D91CF5431}" dt="2020-08-12T13:22:07.700" v="88"/>
          <ac:spMkLst>
            <pc:docMk/>
            <pc:sldMk cId="2918443158" sldId="1948"/>
            <ac:spMk id="7" creationId="{00000000-0000-0000-0000-000000000000}"/>
          </ac:spMkLst>
        </pc:spChg>
      </pc:sldChg>
      <pc:sldChg chg="modSp">
        <pc:chgData name="Romi Satria Wahono" userId="6b25786c5b08eadd" providerId="LiveId" clId="{96D9708B-4128-49B3-B9E5-1E2D91CF5431}" dt="2020-08-12T13:22:07.700" v="88"/>
        <pc:sldMkLst>
          <pc:docMk/>
          <pc:sldMk cId="3369424005" sldId="1949"/>
        </pc:sldMkLst>
        <pc:spChg chg="mod">
          <ac:chgData name="Romi Satria Wahono" userId="6b25786c5b08eadd" providerId="LiveId" clId="{96D9708B-4128-49B3-B9E5-1E2D91CF5431}" dt="2020-08-12T13:22:07.700" v="88"/>
          <ac:spMkLst>
            <pc:docMk/>
            <pc:sldMk cId="3369424005" sldId="1949"/>
            <ac:spMk id="2" creationId="{00000000-0000-0000-0000-000000000000}"/>
          </ac:spMkLst>
        </pc:spChg>
        <pc:spChg chg="mod">
          <ac:chgData name="Romi Satria Wahono" userId="6b25786c5b08eadd" providerId="LiveId" clId="{96D9708B-4128-49B3-B9E5-1E2D91CF5431}" dt="2020-08-12T13:22:07.700" v="88"/>
          <ac:spMkLst>
            <pc:docMk/>
            <pc:sldMk cId="3369424005" sldId="1949"/>
            <ac:spMk id="3" creationId="{00000000-0000-0000-0000-000000000000}"/>
          </ac:spMkLst>
        </pc:spChg>
        <pc:spChg chg="mod">
          <ac:chgData name="Romi Satria Wahono" userId="6b25786c5b08eadd" providerId="LiveId" clId="{96D9708B-4128-49B3-B9E5-1E2D91CF5431}" dt="2020-08-12T13:22:07.700" v="88"/>
          <ac:spMkLst>
            <pc:docMk/>
            <pc:sldMk cId="3369424005" sldId="1949"/>
            <ac:spMk id="8" creationId="{00000000-0000-0000-0000-000000000000}"/>
          </ac:spMkLst>
        </pc:spChg>
      </pc:sldChg>
      <pc:sldChg chg="modSp">
        <pc:chgData name="Romi Satria Wahono" userId="6b25786c5b08eadd" providerId="LiveId" clId="{96D9708B-4128-49B3-B9E5-1E2D91CF5431}" dt="2020-08-12T13:22:07.700" v="88"/>
        <pc:sldMkLst>
          <pc:docMk/>
          <pc:sldMk cId="3316823955" sldId="1950"/>
        </pc:sldMkLst>
        <pc:spChg chg="mod">
          <ac:chgData name="Romi Satria Wahono" userId="6b25786c5b08eadd" providerId="LiveId" clId="{96D9708B-4128-49B3-B9E5-1E2D91CF5431}" dt="2020-08-12T13:22:07.700" v="88"/>
          <ac:spMkLst>
            <pc:docMk/>
            <pc:sldMk cId="3316823955" sldId="1950"/>
            <ac:spMk id="2" creationId="{00000000-0000-0000-0000-000000000000}"/>
          </ac:spMkLst>
        </pc:spChg>
        <pc:spChg chg="mod">
          <ac:chgData name="Romi Satria Wahono" userId="6b25786c5b08eadd" providerId="LiveId" clId="{96D9708B-4128-49B3-B9E5-1E2D91CF5431}" dt="2020-08-12T13:22:07.700" v="88"/>
          <ac:spMkLst>
            <pc:docMk/>
            <pc:sldMk cId="3316823955" sldId="1950"/>
            <ac:spMk id="3" creationId="{00000000-0000-0000-0000-000000000000}"/>
          </ac:spMkLst>
        </pc:spChg>
        <pc:spChg chg="mod">
          <ac:chgData name="Romi Satria Wahono" userId="6b25786c5b08eadd" providerId="LiveId" clId="{96D9708B-4128-49B3-B9E5-1E2D91CF5431}" dt="2020-08-12T13:22:07.700" v="88"/>
          <ac:spMkLst>
            <pc:docMk/>
            <pc:sldMk cId="3316823955" sldId="1950"/>
            <ac:spMk id="7" creationId="{00000000-0000-0000-0000-000000000000}"/>
          </ac:spMkLst>
        </pc:spChg>
      </pc:sldChg>
      <pc:sldChg chg="modSp">
        <pc:chgData name="Romi Satria Wahono" userId="6b25786c5b08eadd" providerId="LiveId" clId="{96D9708B-4128-49B3-B9E5-1E2D91CF5431}" dt="2020-08-12T13:22:07.700" v="88"/>
        <pc:sldMkLst>
          <pc:docMk/>
          <pc:sldMk cId="1837573960" sldId="1951"/>
        </pc:sldMkLst>
        <pc:spChg chg="mod">
          <ac:chgData name="Romi Satria Wahono" userId="6b25786c5b08eadd" providerId="LiveId" clId="{96D9708B-4128-49B3-B9E5-1E2D91CF5431}" dt="2020-08-12T13:22:07.700" v="88"/>
          <ac:spMkLst>
            <pc:docMk/>
            <pc:sldMk cId="1837573960" sldId="1951"/>
            <ac:spMk id="2" creationId="{00000000-0000-0000-0000-000000000000}"/>
          </ac:spMkLst>
        </pc:spChg>
        <pc:spChg chg="mod">
          <ac:chgData name="Romi Satria Wahono" userId="6b25786c5b08eadd" providerId="LiveId" clId="{96D9708B-4128-49B3-B9E5-1E2D91CF5431}" dt="2020-08-12T13:22:07.700" v="88"/>
          <ac:spMkLst>
            <pc:docMk/>
            <pc:sldMk cId="1837573960" sldId="1951"/>
            <ac:spMk id="24580" creationId="{00000000-0000-0000-0000-000000000000}"/>
          </ac:spMkLst>
        </pc:spChg>
      </pc:sldChg>
      <pc:sldChg chg="modSp mod">
        <pc:chgData name="Romi Satria Wahono" userId="6b25786c5b08eadd" providerId="LiveId" clId="{96D9708B-4128-49B3-B9E5-1E2D91CF5431}" dt="2020-08-15T03:18:59.089" v="1059" actId="1036"/>
        <pc:sldMkLst>
          <pc:docMk/>
          <pc:sldMk cId="281679638" sldId="1952"/>
        </pc:sldMkLst>
        <pc:spChg chg="mod">
          <ac:chgData name="Romi Satria Wahono" userId="6b25786c5b08eadd" providerId="LiveId" clId="{96D9708B-4128-49B3-B9E5-1E2D91CF5431}" dt="2020-08-12T13:22:07.700" v="88"/>
          <ac:spMkLst>
            <pc:docMk/>
            <pc:sldMk cId="281679638" sldId="1952"/>
            <ac:spMk id="2" creationId="{00000000-0000-0000-0000-000000000000}"/>
          </ac:spMkLst>
        </pc:spChg>
        <pc:spChg chg="mod ord">
          <ac:chgData name="Romi Satria Wahono" userId="6b25786c5b08eadd" providerId="LiveId" clId="{96D9708B-4128-49B3-B9E5-1E2D91CF5431}" dt="2020-08-15T03:18:46.318" v="1057" actId="1076"/>
          <ac:spMkLst>
            <pc:docMk/>
            <pc:sldMk cId="281679638" sldId="1952"/>
            <ac:spMk id="3" creationId="{00000000-0000-0000-0000-000000000000}"/>
          </ac:spMkLst>
        </pc:spChg>
        <pc:spChg chg="mod">
          <ac:chgData name="Romi Satria Wahono" userId="6b25786c5b08eadd" providerId="LiveId" clId="{96D9708B-4128-49B3-B9E5-1E2D91CF5431}" dt="2020-08-12T13:22:07.700" v="88"/>
          <ac:spMkLst>
            <pc:docMk/>
            <pc:sldMk cId="281679638" sldId="1952"/>
            <ac:spMk id="4" creationId="{00000000-0000-0000-0000-000000000000}"/>
          </ac:spMkLst>
        </pc:spChg>
        <pc:spChg chg="mod">
          <ac:chgData name="Romi Satria Wahono" userId="6b25786c5b08eadd" providerId="LiveId" clId="{96D9708B-4128-49B3-B9E5-1E2D91CF5431}" dt="2020-08-15T03:18:59.089" v="1059" actId="1036"/>
          <ac:spMkLst>
            <pc:docMk/>
            <pc:sldMk cId="281679638" sldId="1952"/>
            <ac:spMk id="10" creationId="{81039874-12E9-4E2E-9266-AE54C249BD02}"/>
          </ac:spMkLst>
        </pc:spChg>
      </pc:sldChg>
      <pc:sldChg chg="modSp">
        <pc:chgData name="Romi Satria Wahono" userId="6b25786c5b08eadd" providerId="LiveId" clId="{96D9708B-4128-49B3-B9E5-1E2D91CF5431}" dt="2020-08-12T13:22:07.700" v="88"/>
        <pc:sldMkLst>
          <pc:docMk/>
          <pc:sldMk cId="1486144253" sldId="1953"/>
        </pc:sldMkLst>
        <pc:spChg chg="mod">
          <ac:chgData name="Romi Satria Wahono" userId="6b25786c5b08eadd" providerId="LiveId" clId="{96D9708B-4128-49B3-B9E5-1E2D91CF5431}" dt="2020-08-12T13:22:07.700" v="88"/>
          <ac:spMkLst>
            <pc:docMk/>
            <pc:sldMk cId="1486144253" sldId="1953"/>
            <ac:spMk id="2" creationId="{00000000-0000-0000-0000-000000000000}"/>
          </ac:spMkLst>
        </pc:spChg>
        <pc:spChg chg="mod">
          <ac:chgData name="Romi Satria Wahono" userId="6b25786c5b08eadd" providerId="LiveId" clId="{96D9708B-4128-49B3-B9E5-1E2D91CF5431}" dt="2020-08-12T13:22:07.700" v="88"/>
          <ac:spMkLst>
            <pc:docMk/>
            <pc:sldMk cId="1486144253" sldId="1953"/>
            <ac:spMk id="7" creationId="{00000000-0000-0000-0000-000000000000}"/>
          </ac:spMkLst>
        </pc:spChg>
      </pc:sldChg>
      <pc:sldChg chg="modSp">
        <pc:chgData name="Romi Satria Wahono" userId="6b25786c5b08eadd" providerId="LiveId" clId="{96D9708B-4128-49B3-B9E5-1E2D91CF5431}" dt="2020-08-12T13:22:07.700" v="88"/>
        <pc:sldMkLst>
          <pc:docMk/>
          <pc:sldMk cId="3961780979" sldId="1954"/>
        </pc:sldMkLst>
        <pc:spChg chg="mod">
          <ac:chgData name="Romi Satria Wahono" userId="6b25786c5b08eadd" providerId="LiveId" clId="{96D9708B-4128-49B3-B9E5-1E2D91CF5431}" dt="2020-08-12T13:22:07.700" v="88"/>
          <ac:spMkLst>
            <pc:docMk/>
            <pc:sldMk cId="3961780979" sldId="1954"/>
            <ac:spMk id="2" creationId="{00000000-0000-0000-0000-000000000000}"/>
          </ac:spMkLst>
        </pc:spChg>
        <pc:spChg chg="mod">
          <ac:chgData name="Romi Satria Wahono" userId="6b25786c5b08eadd" providerId="LiveId" clId="{96D9708B-4128-49B3-B9E5-1E2D91CF5431}" dt="2020-08-12T13:22:07.700" v="88"/>
          <ac:spMkLst>
            <pc:docMk/>
            <pc:sldMk cId="3961780979" sldId="1954"/>
            <ac:spMk id="3" creationId="{00000000-0000-0000-0000-000000000000}"/>
          </ac:spMkLst>
        </pc:spChg>
        <pc:spChg chg="mod">
          <ac:chgData name="Romi Satria Wahono" userId="6b25786c5b08eadd" providerId="LiveId" clId="{96D9708B-4128-49B3-B9E5-1E2D91CF5431}" dt="2020-08-12T13:22:07.700" v="88"/>
          <ac:spMkLst>
            <pc:docMk/>
            <pc:sldMk cId="3961780979" sldId="1954"/>
            <ac:spMk id="4" creationId="{00000000-0000-0000-0000-000000000000}"/>
          </ac:spMkLst>
        </pc:spChg>
      </pc:sldChg>
      <pc:sldChg chg="modSp">
        <pc:chgData name="Romi Satria Wahono" userId="6b25786c5b08eadd" providerId="LiveId" clId="{96D9708B-4128-49B3-B9E5-1E2D91CF5431}" dt="2020-08-12T13:22:07.700" v="88"/>
        <pc:sldMkLst>
          <pc:docMk/>
          <pc:sldMk cId="7755508" sldId="1955"/>
        </pc:sldMkLst>
        <pc:spChg chg="mod">
          <ac:chgData name="Romi Satria Wahono" userId="6b25786c5b08eadd" providerId="LiveId" clId="{96D9708B-4128-49B3-B9E5-1E2D91CF5431}" dt="2020-08-12T13:22:07.700" v="88"/>
          <ac:spMkLst>
            <pc:docMk/>
            <pc:sldMk cId="7755508" sldId="1955"/>
            <ac:spMk id="2" creationId="{00000000-0000-0000-0000-000000000000}"/>
          </ac:spMkLst>
        </pc:spChg>
        <pc:spChg chg="mod">
          <ac:chgData name="Romi Satria Wahono" userId="6b25786c5b08eadd" providerId="LiveId" clId="{96D9708B-4128-49B3-B9E5-1E2D91CF5431}" dt="2020-08-12T13:22:07.700" v="88"/>
          <ac:spMkLst>
            <pc:docMk/>
            <pc:sldMk cId="7755508" sldId="1955"/>
            <ac:spMk id="3" creationId="{00000000-0000-0000-0000-000000000000}"/>
          </ac:spMkLst>
        </pc:spChg>
        <pc:spChg chg="mod">
          <ac:chgData name="Romi Satria Wahono" userId="6b25786c5b08eadd" providerId="LiveId" clId="{96D9708B-4128-49B3-B9E5-1E2D91CF5431}" dt="2020-08-12T13:22:07.700" v="88"/>
          <ac:spMkLst>
            <pc:docMk/>
            <pc:sldMk cId="7755508" sldId="1955"/>
            <ac:spMk id="4" creationId="{00000000-0000-0000-0000-000000000000}"/>
          </ac:spMkLst>
        </pc:spChg>
      </pc:sldChg>
      <pc:sldChg chg="modSp">
        <pc:chgData name="Romi Satria Wahono" userId="6b25786c5b08eadd" providerId="LiveId" clId="{96D9708B-4128-49B3-B9E5-1E2D91CF5431}" dt="2020-08-12T13:22:07.700" v="88"/>
        <pc:sldMkLst>
          <pc:docMk/>
          <pc:sldMk cId="104361922" sldId="1956"/>
        </pc:sldMkLst>
        <pc:spChg chg="mod">
          <ac:chgData name="Romi Satria Wahono" userId="6b25786c5b08eadd" providerId="LiveId" clId="{96D9708B-4128-49B3-B9E5-1E2D91CF5431}" dt="2020-08-12T13:22:07.700" v="88"/>
          <ac:spMkLst>
            <pc:docMk/>
            <pc:sldMk cId="104361922" sldId="1956"/>
            <ac:spMk id="2" creationId="{00000000-0000-0000-0000-000000000000}"/>
          </ac:spMkLst>
        </pc:spChg>
        <pc:spChg chg="mod">
          <ac:chgData name="Romi Satria Wahono" userId="6b25786c5b08eadd" providerId="LiveId" clId="{96D9708B-4128-49B3-B9E5-1E2D91CF5431}" dt="2020-08-12T13:22:07.700" v="88"/>
          <ac:spMkLst>
            <pc:docMk/>
            <pc:sldMk cId="104361922" sldId="1956"/>
            <ac:spMk id="3" creationId="{00000000-0000-0000-0000-000000000000}"/>
          </ac:spMkLst>
        </pc:spChg>
        <pc:spChg chg="mod">
          <ac:chgData name="Romi Satria Wahono" userId="6b25786c5b08eadd" providerId="LiveId" clId="{96D9708B-4128-49B3-B9E5-1E2D91CF5431}" dt="2020-08-12T13:22:07.700" v="88"/>
          <ac:spMkLst>
            <pc:docMk/>
            <pc:sldMk cId="104361922" sldId="1956"/>
            <ac:spMk id="4" creationId="{00000000-0000-0000-0000-000000000000}"/>
          </ac:spMkLst>
        </pc:spChg>
      </pc:sldChg>
      <pc:sldChg chg="modSp">
        <pc:chgData name="Romi Satria Wahono" userId="6b25786c5b08eadd" providerId="LiveId" clId="{96D9708B-4128-49B3-B9E5-1E2D91CF5431}" dt="2020-08-12T13:22:07.700" v="88"/>
        <pc:sldMkLst>
          <pc:docMk/>
          <pc:sldMk cId="3063971666" sldId="1957"/>
        </pc:sldMkLst>
        <pc:spChg chg="mod">
          <ac:chgData name="Romi Satria Wahono" userId="6b25786c5b08eadd" providerId="LiveId" clId="{96D9708B-4128-49B3-B9E5-1E2D91CF5431}" dt="2020-08-12T13:22:07.700" v="88"/>
          <ac:spMkLst>
            <pc:docMk/>
            <pc:sldMk cId="3063971666" sldId="1957"/>
            <ac:spMk id="2" creationId="{00000000-0000-0000-0000-000000000000}"/>
          </ac:spMkLst>
        </pc:spChg>
        <pc:spChg chg="mod">
          <ac:chgData name="Romi Satria Wahono" userId="6b25786c5b08eadd" providerId="LiveId" clId="{96D9708B-4128-49B3-B9E5-1E2D91CF5431}" dt="2020-08-12T13:22:07.700" v="88"/>
          <ac:spMkLst>
            <pc:docMk/>
            <pc:sldMk cId="3063971666" sldId="1957"/>
            <ac:spMk id="3" creationId="{00000000-0000-0000-0000-000000000000}"/>
          </ac:spMkLst>
        </pc:spChg>
        <pc:spChg chg="mod">
          <ac:chgData name="Romi Satria Wahono" userId="6b25786c5b08eadd" providerId="LiveId" clId="{96D9708B-4128-49B3-B9E5-1E2D91CF5431}" dt="2020-08-12T13:22:07.700" v="88"/>
          <ac:spMkLst>
            <pc:docMk/>
            <pc:sldMk cId="3063971666" sldId="1957"/>
            <ac:spMk id="4" creationId="{00000000-0000-0000-0000-000000000000}"/>
          </ac:spMkLst>
        </pc:spChg>
      </pc:sldChg>
      <pc:sldChg chg="modSp">
        <pc:chgData name="Romi Satria Wahono" userId="6b25786c5b08eadd" providerId="LiveId" clId="{96D9708B-4128-49B3-B9E5-1E2D91CF5431}" dt="2020-08-12T13:22:07.700" v="88"/>
        <pc:sldMkLst>
          <pc:docMk/>
          <pc:sldMk cId="2613048322" sldId="1958"/>
        </pc:sldMkLst>
        <pc:spChg chg="mod">
          <ac:chgData name="Romi Satria Wahono" userId="6b25786c5b08eadd" providerId="LiveId" clId="{96D9708B-4128-49B3-B9E5-1E2D91CF5431}" dt="2020-08-12T13:22:07.700" v="88"/>
          <ac:spMkLst>
            <pc:docMk/>
            <pc:sldMk cId="2613048322" sldId="1958"/>
            <ac:spMk id="2" creationId="{00000000-0000-0000-0000-000000000000}"/>
          </ac:spMkLst>
        </pc:spChg>
        <pc:spChg chg="mod">
          <ac:chgData name="Romi Satria Wahono" userId="6b25786c5b08eadd" providerId="LiveId" clId="{96D9708B-4128-49B3-B9E5-1E2D91CF5431}" dt="2020-08-12T13:22:07.700" v="88"/>
          <ac:spMkLst>
            <pc:docMk/>
            <pc:sldMk cId="2613048322" sldId="1958"/>
            <ac:spMk id="3" creationId="{00000000-0000-0000-0000-000000000000}"/>
          </ac:spMkLst>
        </pc:spChg>
        <pc:spChg chg="mod">
          <ac:chgData name="Romi Satria Wahono" userId="6b25786c5b08eadd" providerId="LiveId" clId="{96D9708B-4128-49B3-B9E5-1E2D91CF5431}" dt="2020-08-12T13:22:07.700" v="88"/>
          <ac:spMkLst>
            <pc:docMk/>
            <pc:sldMk cId="2613048322" sldId="1958"/>
            <ac:spMk id="4" creationId="{00000000-0000-0000-0000-000000000000}"/>
          </ac:spMkLst>
        </pc:spChg>
      </pc:sldChg>
      <pc:sldChg chg="modSp">
        <pc:chgData name="Romi Satria Wahono" userId="6b25786c5b08eadd" providerId="LiveId" clId="{96D9708B-4128-49B3-B9E5-1E2D91CF5431}" dt="2020-08-12T13:22:07.700" v="88"/>
        <pc:sldMkLst>
          <pc:docMk/>
          <pc:sldMk cId="333613500" sldId="1959"/>
        </pc:sldMkLst>
        <pc:spChg chg="mod">
          <ac:chgData name="Romi Satria Wahono" userId="6b25786c5b08eadd" providerId="LiveId" clId="{96D9708B-4128-49B3-B9E5-1E2D91CF5431}" dt="2020-08-12T13:22:07.700" v="88"/>
          <ac:spMkLst>
            <pc:docMk/>
            <pc:sldMk cId="333613500" sldId="1959"/>
            <ac:spMk id="2" creationId="{00000000-0000-0000-0000-000000000000}"/>
          </ac:spMkLst>
        </pc:spChg>
        <pc:spChg chg="mod">
          <ac:chgData name="Romi Satria Wahono" userId="6b25786c5b08eadd" providerId="LiveId" clId="{96D9708B-4128-49B3-B9E5-1E2D91CF5431}" dt="2020-08-12T13:22:07.700" v="88"/>
          <ac:spMkLst>
            <pc:docMk/>
            <pc:sldMk cId="333613500" sldId="1959"/>
            <ac:spMk id="4" creationId="{00000000-0000-0000-0000-000000000000}"/>
          </ac:spMkLst>
        </pc:spChg>
      </pc:sldChg>
      <pc:sldChg chg="modSp">
        <pc:chgData name="Romi Satria Wahono" userId="6b25786c5b08eadd" providerId="LiveId" clId="{96D9708B-4128-49B3-B9E5-1E2D91CF5431}" dt="2020-08-12T13:22:07.700" v="88"/>
        <pc:sldMkLst>
          <pc:docMk/>
          <pc:sldMk cId="3043450606" sldId="1960"/>
        </pc:sldMkLst>
        <pc:spChg chg="mod">
          <ac:chgData name="Romi Satria Wahono" userId="6b25786c5b08eadd" providerId="LiveId" clId="{96D9708B-4128-49B3-B9E5-1E2D91CF5431}" dt="2020-08-12T13:22:07.700" v="88"/>
          <ac:spMkLst>
            <pc:docMk/>
            <pc:sldMk cId="3043450606" sldId="1960"/>
            <ac:spMk id="2" creationId="{00000000-0000-0000-0000-000000000000}"/>
          </ac:spMkLst>
        </pc:spChg>
        <pc:spChg chg="mod">
          <ac:chgData name="Romi Satria Wahono" userId="6b25786c5b08eadd" providerId="LiveId" clId="{96D9708B-4128-49B3-B9E5-1E2D91CF5431}" dt="2020-08-12T13:22:07.700" v="88"/>
          <ac:spMkLst>
            <pc:docMk/>
            <pc:sldMk cId="3043450606" sldId="1960"/>
            <ac:spMk id="3" creationId="{00000000-0000-0000-0000-000000000000}"/>
          </ac:spMkLst>
        </pc:spChg>
        <pc:spChg chg="mod">
          <ac:chgData name="Romi Satria Wahono" userId="6b25786c5b08eadd" providerId="LiveId" clId="{96D9708B-4128-49B3-B9E5-1E2D91CF5431}" dt="2020-08-12T13:22:07.700" v="88"/>
          <ac:spMkLst>
            <pc:docMk/>
            <pc:sldMk cId="3043450606" sldId="1960"/>
            <ac:spMk id="4" creationId="{00000000-0000-0000-0000-000000000000}"/>
          </ac:spMkLst>
        </pc:spChg>
      </pc:sldChg>
      <pc:sldChg chg="modSp">
        <pc:chgData name="Romi Satria Wahono" userId="6b25786c5b08eadd" providerId="LiveId" clId="{96D9708B-4128-49B3-B9E5-1E2D91CF5431}" dt="2020-08-12T13:22:07.700" v="88"/>
        <pc:sldMkLst>
          <pc:docMk/>
          <pc:sldMk cId="580588820" sldId="1961"/>
        </pc:sldMkLst>
        <pc:spChg chg="mod">
          <ac:chgData name="Romi Satria Wahono" userId="6b25786c5b08eadd" providerId="LiveId" clId="{96D9708B-4128-49B3-B9E5-1E2D91CF5431}" dt="2020-08-12T13:22:07.700" v="88"/>
          <ac:spMkLst>
            <pc:docMk/>
            <pc:sldMk cId="580588820" sldId="1961"/>
            <ac:spMk id="2" creationId="{00000000-0000-0000-0000-000000000000}"/>
          </ac:spMkLst>
        </pc:spChg>
        <pc:spChg chg="mod">
          <ac:chgData name="Romi Satria Wahono" userId="6b25786c5b08eadd" providerId="LiveId" clId="{96D9708B-4128-49B3-B9E5-1E2D91CF5431}" dt="2020-08-12T13:22:07.700" v="88"/>
          <ac:spMkLst>
            <pc:docMk/>
            <pc:sldMk cId="580588820" sldId="1961"/>
            <ac:spMk id="3" creationId="{00000000-0000-0000-0000-000000000000}"/>
          </ac:spMkLst>
        </pc:spChg>
        <pc:spChg chg="mod">
          <ac:chgData name="Romi Satria Wahono" userId="6b25786c5b08eadd" providerId="LiveId" clId="{96D9708B-4128-49B3-B9E5-1E2D91CF5431}" dt="2020-08-12T13:22:07.700" v="88"/>
          <ac:spMkLst>
            <pc:docMk/>
            <pc:sldMk cId="580588820" sldId="1961"/>
            <ac:spMk id="4" creationId="{00000000-0000-0000-0000-000000000000}"/>
          </ac:spMkLst>
        </pc:spChg>
      </pc:sldChg>
      <pc:sldChg chg="modSp">
        <pc:chgData name="Romi Satria Wahono" userId="6b25786c5b08eadd" providerId="LiveId" clId="{96D9708B-4128-49B3-B9E5-1E2D91CF5431}" dt="2020-08-12T13:22:07.700" v="88"/>
        <pc:sldMkLst>
          <pc:docMk/>
          <pc:sldMk cId="3136569257" sldId="1962"/>
        </pc:sldMkLst>
        <pc:spChg chg="mod">
          <ac:chgData name="Romi Satria Wahono" userId="6b25786c5b08eadd" providerId="LiveId" clId="{96D9708B-4128-49B3-B9E5-1E2D91CF5431}" dt="2020-08-12T13:22:07.700" v="88"/>
          <ac:spMkLst>
            <pc:docMk/>
            <pc:sldMk cId="3136569257" sldId="1962"/>
            <ac:spMk id="2" creationId="{00000000-0000-0000-0000-000000000000}"/>
          </ac:spMkLst>
        </pc:spChg>
        <pc:spChg chg="mod">
          <ac:chgData name="Romi Satria Wahono" userId="6b25786c5b08eadd" providerId="LiveId" clId="{96D9708B-4128-49B3-B9E5-1E2D91CF5431}" dt="2020-08-12T13:22:07.700" v="88"/>
          <ac:spMkLst>
            <pc:docMk/>
            <pc:sldMk cId="3136569257" sldId="1962"/>
            <ac:spMk id="4" creationId="{00000000-0000-0000-0000-000000000000}"/>
          </ac:spMkLst>
        </pc:spChg>
      </pc:sldChg>
      <pc:sldChg chg="modSp">
        <pc:chgData name="Romi Satria Wahono" userId="6b25786c5b08eadd" providerId="LiveId" clId="{96D9708B-4128-49B3-B9E5-1E2D91CF5431}" dt="2020-08-12T13:22:07.700" v="88"/>
        <pc:sldMkLst>
          <pc:docMk/>
          <pc:sldMk cId="1128283783" sldId="1963"/>
        </pc:sldMkLst>
        <pc:spChg chg="mod">
          <ac:chgData name="Romi Satria Wahono" userId="6b25786c5b08eadd" providerId="LiveId" clId="{96D9708B-4128-49B3-B9E5-1E2D91CF5431}" dt="2020-08-12T13:22:07.700" v="88"/>
          <ac:spMkLst>
            <pc:docMk/>
            <pc:sldMk cId="1128283783" sldId="1963"/>
            <ac:spMk id="2" creationId="{00000000-0000-0000-0000-000000000000}"/>
          </ac:spMkLst>
        </pc:spChg>
        <pc:spChg chg="mod">
          <ac:chgData name="Romi Satria Wahono" userId="6b25786c5b08eadd" providerId="LiveId" clId="{96D9708B-4128-49B3-B9E5-1E2D91CF5431}" dt="2020-08-12T13:22:07.700" v="88"/>
          <ac:spMkLst>
            <pc:docMk/>
            <pc:sldMk cId="1128283783" sldId="1963"/>
            <ac:spMk id="3" creationId="{00000000-0000-0000-0000-000000000000}"/>
          </ac:spMkLst>
        </pc:spChg>
        <pc:spChg chg="mod">
          <ac:chgData name="Romi Satria Wahono" userId="6b25786c5b08eadd" providerId="LiveId" clId="{96D9708B-4128-49B3-B9E5-1E2D91CF5431}" dt="2020-08-12T13:22:07.700" v="88"/>
          <ac:spMkLst>
            <pc:docMk/>
            <pc:sldMk cId="1128283783" sldId="1963"/>
            <ac:spMk id="4" creationId="{00000000-0000-0000-0000-000000000000}"/>
          </ac:spMkLst>
        </pc:spChg>
      </pc:sldChg>
      <pc:sldChg chg="modSp">
        <pc:chgData name="Romi Satria Wahono" userId="6b25786c5b08eadd" providerId="LiveId" clId="{96D9708B-4128-49B3-B9E5-1E2D91CF5431}" dt="2020-08-12T13:22:07.700" v="88"/>
        <pc:sldMkLst>
          <pc:docMk/>
          <pc:sldMk cId="864471756" sldId="1964"/>
        </pc:sldMkLst>
        <pc:spChg chg="mod">
          <ac:chgData name="Romi Satria Wahono" userId="6b25786c5b08eadd" providerId="LiveId" clId="{96D9708B-4128-49B3-B9E5-1E2D91CF5431}" dt="2020-08-12T13:22:07.700" v="88"/>
          <ac:spMkLst>
            <pc:docMk/>
            <pc:sldMk cId="864471756" sldId="1964"/>
            <ac:spMk id="2" creationId="{00000000-0000-0000-0000-000000000000}"/>
          </ac:spMkLst>
        </pc:spChg>
        <pc:spChg chg="mod">
          <ac:chgData name="Romi Satria Wahono" userId="6b25786c5b08eadd" providerId="LiveId" clId="{96D9708B-4128-49B3-B9E5-1E2D91CF5431}" dt="2020-08-12T13:22:07.700" v="88"/>
          <ac:spMkLst>
            <pc:docMk/>
            <pc:sldMk cId="864471756" sldId="1964"/>
            <ac:spMk id="3" creationId="{00000000-0000-0000-0000-000000000000}"/>
          </ac:spMkLst>
        </pc:spChg>
        <pc:spChg chg="mod">
          <ac:chgData name="Romi Satria Wahono" userId="6b25786c5b08eadd" providerId="LiveId" clId="{96D9708B-4128-49B3-B9E5-1E2D91CF5431}" dt="2020-08-12T13:22:07.700" v="88"/>
          <ac:spMkLst>
            <pc:docMk/>
            <pc:sldMk cId="864471756" sldId="1964"/>
            <ac:spMk id="5" creationId="{00000000-0000-0000-0000-000000000000}"/>
          </ac:spMkLst>
        </pc:spChg>
      </pc:sldChg>
      <pc:sldChg chg="modSp">
        <pc:chgData name="Romi Satria Wahono" userId="6b25786c5b08eadd" providerId="LiveId" clId="{96D9708B-4128-49B3-B9E5-1E2D91CF5431}" dt="2020-08-12T13:22:07.700" v="88"/>
        <pc:sldMkLst>
          <pc:docMk/>
          <pc:sldMk cId="1910139883" sldId="1965"/>
        </pc:sldMkLst>
        <pc:spChg chg="mod">
          <ac:chgData name="Romi Satria Wahono" userId="6b25786c5b08eadd" providerId="LiveId" clId="{96D9708B-4128-49B3-B9E5-1E2D91CF5431}" dt="2020-08-12T13:22:07.700" v="88"/>
          <ac:spMkLst>
            <pc:docMk/>
            <pc:sldMk cId="1910139883" sldId="1965"/>
            <ac:spMk id="2" creationId="{00000000-0000-0000-0000-000000000000}"/>
          </ac:spMkLst>
        </pc:spChg>
        <pc:spChg chg="mod">
          <ac:chgData name="Romi Satria Wahono" userId="6b25786c5b08eadd" providerId="LiveId" clId="{96D9708B-4128-49B3-B9E5-1E2D91CF5431}" dt="2020-08-12T13:22:07.700" v="88"/>
          <ac:spMkLst>
            <pc:docMk/>
            <pc:sldMk cId="1910139883" sldId="1965"/>
            <ac:spMk id="3" creationId="{00000000-0000-0000-0000-000000000000}"/>
          </ac:spMkLst>
        </pc:spChg>
        <pc:spChg chg="mod">
          <ac:chgData name="Romi Satria Wahono" userId="6b25786c5b08eadd" providerId="LiveId" clId="{96D9708B-4128-49B3-B9E5-1E2D91CF5431}" dt="2020-08-12T13:22:07.700" v="88"/>
          <ac:spMkLst>
            <pc:docMk/>
            <pc:sldMk cId="1910139883" sldId="1965"/>
            <ac:spMk id="4" creationId="{00000000-0000-0000-0000-000000000000}"/>
          </ac:spMkLst>
        </pc:spChg>
      </pc:sldChg>
      <pc:sldChg chg="modSp">
        <pc:chgData name="Romi Satria Wahono" userId="6b25786c5b08eadd" providerId="LiveId" clId="{96D9708B-4128-49B3-B9E5-1E2D91CF5431}" dt="2020-08-12T13:22:07.700" v="88"/>
        <pc:sldMkLst>
          <pc:docMk/>
          <pc:sldMk cId="2225696747" sldId="1966"/>
        </pc:sldMkLst>
        <pc:spChg chg="mod">
          <ac:chgData name="Romi Satria Wahono" userId="6b25786c5b08eadd" providerId="LiveId" clId="{96D9708B-4128-49B3-B9E5-1E2D91CF5431}" dt="2020-08-12T13:22:07.700" v="88"/>
          <ac:spMkLst>
            <pc:docMk/>
            <pc:sldMk cId="2225696747" sldId="1966"/>
            <ac:spMk id="2" creationId="{00000000-0000-0000-0000-000000000000}"/>
          </ac:spMkLst>
        </pc:spChg>
        <pc:spChg chg="mod">
          <ac:chgData name="Romi Satria Wahono" userId="6b25786c5b08eadd" providerId="LiveId" clId="{96D9708B-4128-49B3-B9E5-1E2D91CF5431}" dt="2020-08-12T13:22:07.700" v="88"/>
          <ac:spMkLst>
            <pc:docMk/>
            <pc:sldMk cId="2225696747" sldId="1966"/>
            <ac:spMk id="3" creationId="{00000000-0000-0000-0000-000000000000}"/>
          </ac:spMkLst>
        </pc:spChg>
        <pc:spChg chg="mod">
          <ac:chgData name="Romi Satria Wahono" userId="6b25786c5b08eadd" providerId="LiveId" clId="{96D9708B-4128-49B3-B9E5-1E2D91CF5431}" dt="2020-08-12T13:22:07.700" v="88"/>
          <ac:spMkLst>
            <pc:docMk/>
            <pc:sldMk cId="2225696747" sldId="1966"/>
            <ac:spMk id="4" creationId="{00000000-0000-0000-0000-000000000000}"/>
          </ac:spMkLst>
        </pc:spChg>
      </pc:sldChg>
      <pc:sldChg chg="modSp">
        <pc:chgData name="Romi Satria Wahono" userId="6b25786c5b08eadd" providerId="LiveId" clId="{96D9708B-4128-49B3-B9E5-1E2D91CF5431}" dt="2020-08-12T13:22:07.700" v="88"/>
        <pc:sldMkLst>
          <pc:docMk/>
          <pc:sldMk cId="2147041834" sldId="1967"/>
        </pc:sldMkLst>
        <pc:spChg chg="mod">
          <ac:chgData name="Romi Satria Wahono" userId="6b25786c5b08eadd" providerId="LiveId" clId="{96D9708B-4128-49B3-B9E5-1E2D91CF5431}" dt="2020-08-12T13:22:07.700" v="88"/>
          <ac:spMkLst>
            <pc:docMk/>
            <pc:sldMk cId="2147041834" sldId="1967"/>
            <ac:spMk id="2" creationId="{00000000-0000-0000-0000-000000000000}"/>
          </ac:spMkLst>
        </pc:spChg>
        <pc:spChg chg="mod">
          <ac:chgData name="Romi Satria Wahono" userId="6b25786c5b08eadd" providerId="LiveId" clId="{96D9708B-4128-49B3-B9E5-1E2D91CF5431}" dt="2020-08-12T13:22:07.700" v="88"/>
          <ac:spMkLst>
            <pc:docMk/>
            <pc:sldMk cId="2147041834" sldId="1967"/>
            <ac:spMk id="3" creationId="{00000000-0000-0000-0000-000000000000}"/>
          </ac:spMkLst>
        </pc:spChg>
        <pc:spChg chg="mod">
          <ac:chgData name="Romi Satria Wahono" userId="6b25786c5b08eadd" providerId="LiveId" clId="{96D9708B-4128-49B3-B9E5-1E2D91CF5431}" dt="2020-08-12T13:22:07.700" v="88"/>
          <ac:spMkLst>
            <pc:docMk/>
            <pc:sldMk cId="2147041834" sldId="1967"/>
            <ac:spMk id="4" creationId="{00000000-0000-0000-0000-000000000000}"/>
          </ac:spMkLst>
        </pc:spChg>
      </pc:sldChg>
      <pc:sldChg chg="modSp">
        <pc:chgData name="Romi Satria Wahono" userId="6b25786c5b08eadd" providerId="LiveId" clId="{96D9708B-4128-49B3-B9E5-1E2D91CF5431}" dt="2020-08-12T13:22:07.700" v="88"/>
        <pc:sldMkLst>
          <pc:docMk/>
          <pc:sldMk cId="2394825657" sldId="1968"/>
        </pc:sldMkLst>
        <pc:spChg chg="mod">
          <ac:chgData name="Romi Satria Wahono" userId="6b25786c5b08eadd" providerId="LiveId" clId="{96D9708B-4128-49B3-B9E5-1E2D91CF5431}" dt="2020-08-12T13:22:07.700" v="88"/>
          <ac:spMkLst>
            <pc:docMk/>
            <pc:sldMk cId="2394825657" sldId="1968"/>
            <ac:spMk id="2" creationId="{00000000-0000-0000-0000-000000000000}"/>
          </ac:spMkLst>
        </pc:spChg>
        <pc:spChg chg="mod">
          <ac:chgData name="Romi Satria Wahono" userId="6b25786c5b08eadd" providerId="LiveId" clId="{96D9708B-4128-49B3-B9E5-1E2D91CF5431}" dt="2020-08-12T13:22:07.700" v="88"/>
          <ac:spMkLst>
            <pc:docMk/>
            <pc:sldMk cId="2394825657" sldId="1968"/>
            <ac:spMk id="3" creationId="{00000000-0000-0000-0000-000000000000}"/>
          </ac:spMkLst>
        </pc:spChg>
        <pc:spChg chg="mod">
          <ac:chgData name="Romi Satria Wahono" userId="6b25786c5b08eadd" providerId="LiveId" clId="{96D9708B-4128-49B3-B9E5-1E2D91CF5431}" dt="2020-08-12T13:22:07.700" v="88"/>
          <ac:spMkLst>
            <pc:docMk/>
            <pc:sldMk cId="2394825657" sldId="1968"/>
            <ac:spMk id="4" creationId="{00000000-0000-0000-0000-000000000000}"/>
          </ac:spMkLst>
        </pc:spChg>
      </pc:sldChg>
      <pc:sldChg chg="modSp">
        <pc:chgData name="Romi Satria Wahono" userId="6b25786c5b08eadd" providerId="LiveId" clId="{96D9708B-4128-49B3-B9E5-1E2D91CF5431}" dt="2020-08-12T13:22:07.700" v="88"/>
        <pc:sldMkLst>
          <pc:docMk/>
          <pc:sldMk cId="3190203760" sldId="1969"/>
        </pc:sldMkLst>
        <pc:spChg chg="mod">
          <ac:chgData name="Romi Satria Wahono" userId="6b25786c5b08eadd" providerId="LiveId" clId="{96D9708B-4128-49B3-B9E5-1E2D91CF5431}" dt="2020-08-12T13:22:07.700" v="88"/>
          <ac:spMkLst>
            <pc:docMk/>
            <pc:sldMk cId="3190203760" sldId="1969"/>
            <ac:spMk id="2" creationId="{00000000-0000-0000-0000-000000000000}"/>
          </ac:spMkLst>
        </pc:spChg>
        <pc:spChg chg="mod">
          <ac:chgData name="Romi Satria Wahono" userId="6b25786c5b08eadd" providerId="LiveId" clId="{96D9708B-4128-49B3-B9E5-1E2D91CF5431}" dt="2020-08-12T13:22:07.700" v="88"/>
          <ac:spMkLst>
            <pc:docMk/>
            <pc:sldMk cId="3190203760" sldId="1969"/>
            <ac:spMk id="3" creationId="{00000000-0000-0000-0000-000000000000}"/>
          </ac:spMkLst>
        </pc:spChg>
        <pc:spChg chg="mod">
          <ac:chgData name="Romi Satria Wahono" userId="6b25786c5b08eadd" providerId="LiveId" clId="{96D9708B-4128-49B3-B9E5-1E2D91CF5431}" dt="2020-08-12T13:22:07.700" v="88"/>
          <ac:spMkLst>
            <pc:docMk/>
            <pc:sldMk cId="3190203760" sldId="1969"/>
            <ac:spMk id="4" creationId="{00000000-0000-0000-0000-000000000000}"/>
          </ac:spMkLst>
        </pc:spChg>
      </pc:sldChg>
      <pc:sldChg chg="modSp">
        <pc:chgData name="Romi Satria Wahono" userId="6b25786c5b08eadd" providerId="LiveId" clId="{96D9708B-4128-49B3-B9E5-1E2D91CF5431}" dt="2020-08-12T13:22:07.700" v="88"/>
        <pc:sldMkLst>
          <pc:docMk/>
          <pc:sldMk cId="2243003642" sldId="1970"/>
        </pc:sldMkLst>
        <pc:spChg chg="mod">
          <ac:chgData name="Romi Satria Wahono" userId="6b25786c5b08eadd" providerId="LiveId" clId="{96D9708B-4128-49B3-B9E5-1E2D91CF5431}" dt="2020-08-12T13:22:07.700" v="88"/>
          <ac:spMkLst>
            <pc:docMk/>
            <pc:sldMk cId="2243003642" sldId="1970"/>
            <ac:spMk id="2" creationId="{00000000-0000-0000-0000-000000000000}"/>
          </ac:spMkLst>
        </pc:spChg>
        <pc:spChg chg="mod">
          <ac:chgData name="Romi Satria Wahono" userId="6b25786c5b08eadd" providerId="LiveId" clId="{96D9708B-4128-49B3-B9E5-1E2D91CF5431}" dt="2020-08-12T13:22:07.700" v="88"/>
          <ac:spMkLst>
            <pc:docMk/>
            <pc:sldMk cId="2243003642" sldId="1970"/>
            <ac:spMk id="3" creationId="{00000000-0000-0000-0000-000000000000}"/>
          </ac:spMkLst>
        </pc:spChg>
        <pc:spChg chg="mod">
          <ac:chgData name="Romi Satria Wahono" userId="6b25786c5b08eadd" providerId="LiveId" clId="{96D9708B-4128-49B3-B9E5-1E2D91CF5431}" dt="2020-08-12T13:22:07.700" v="88"/>
          <ac:spMkLst>
            <pc:docMk/>
            <pc:sldMk cId="2243003642" sldId="1970"/>
            <ac:spMk id="4" creationId="{00000000-0000-0000-0000-000000000000}"/>
          </ac:spMkLst>
        </pc:spChg>
      </pc:sldChg>
      <pc:sldChg chg="modSp">
        <pc:chgData name="Romi Satria Wahono" userId="6b25786c5b08eadd" providerId="LiveId" clId="{96D9708B-4128-49B3-B9E5-1E2D91CF5431}" dt="2020-08-12T13:22:07.700" v="88"/>
        <pc:sldMkLst>
          <pc:docMk/>
          <pc:sldMk cId="3062368703" sldId="1972"/>
        </pc:sldMkLst>
        <pc:spChg chg="mod">
          <ac:chgData name="Romi Satria Wahono" userId="6b25786c5b08eadd" providerId="LiveId" clId="{96D9708B-4128-49B3-B9E5-1E2D91CF5431}" dt="2020-08-12T13:22:07.700" v="88"/>
          <ac:spMkLst>
            <pc:docMk/>
            <pc:sldMk cId="3062368703" sldId="1972"/>
            <ac:spMk id="2" creationId="{00000000-0000-0000-0000-000000000000}"/>
          </ac:spMkLst>
        </pc:spChg>
        <pc:spChg chg="mod">
          <ac:chgData name="Romi Satria Wahono" userId="6b25786c5b08eadd" providerId="LiveId" clId="{96D9708B-4128-49B3-B9E5-1E2D91CF5431}" dt="2020-08-12T13:22:07.700" v="88"/>
          <ac:spMkLst>
            <pc:docMk/>
            <pc:sldMk cId="3062368703" sldId="1972"/>
            <ac:spMk id="4" creationId="{00000000-0000-0000-0000-000000000000}"/>
          </ac:spMkLst>
        </pc:spChg>
      </pc:sldChg>
      <pc:sldChg chg="modSp">
        <pc:chgData name="Romi Satria Wahono" userId="6b25786c5b08eadd" providerId="LiveId" clId="{96D9708B-4128-49B3-B9E5-1E2D91CF5431}" dt="2020-08-12T13:22:07.700" v="88"/>
        <pc:sldMkLst>
          <pc:docMk/>
          <pc:sldMk cId="2841309149" sldId="1973"/>
        </pc:sldMkLst>
        <pc:spChg chg="mod">
          <ac:chgData name="Romi Satria Wahono" userId="6b25786c5b08eadd" providerId="LiveId" clId="{96D9708B-4128-49B3-B9E5-1E2D91CF5431}" dt="2020-08-12T13:22:07.700" v="88"/>
          <ac:spMkLst>
            <pc:docMk/>
            <pc:sldMk cId="2841309149" sldId="1973"/>
            <ac:spMk id="2" creationId="{00000000-0000-0000-0000-000000000000}"/>
          </ac:spMkLst>
        </pc:spChg>
        <pc:spChg chg="mod">
          <ac:chgData name="Romi Satria Wahono" userId="6b25786c5b08eadd" providerId="LiveId" clId="{96D9708B-4128-49B3-B9E5-1E2D91CF5431}" dt="2020-08-12T13:22:07.700" v="88"/>
          <ac:spMkLst>
            <pc:docMk/>
            <pc:sldMk cId="2841309149" sldId="1973"/>
            <ac:spMk id="3" creationId="{00000000-0000-0000-0000-000000000000}"/>
          </ac:spMkLst>
        </pc:spChg>
        <pc:spChg chg="mod">
          <ac:chgData name="Romi Satria Wahono" userId="6b25786c5b08eadd" providerId="LiveId" clId="{96D9708B-4128-49B3-B9E5-1E2D91CF5431}" dt="2020-08-12T13:22:07.700" v="88"/>
          <ac:spMkLst>
            <pc:docMk/>
            <pc:sldMk cId="2841309149" sldId="1973"/>
            <ac:spMk id="4" creationId="{00000000-0000-0000-0000-000000000000}"/>
          </ac:spMkLst>
        </pc:spChg>
      </pc:sldChg>
      <pc:sldChg chg="modSp">
        <pc:chgData name="Romi Satria Wahono" userId="6b25786c5b08eadd" providerId="LiveId" clId="{96D9708B-4128-49B3-B9E5-1E2D91CF5431}" dt="2020-08-12T13:22:07.700" v="88"/>
        <pc:sldMkLst>
          <pc:docMk/>
          <pc:sldMk cId="4138628378" sldId="1975"/>
        </pc:sldMkLst>
        <pc:spChg chg="mod">
          <ac:chgData name="Romi Satria Wahono" userId="6b25786c5b08eadd" providerId="LiveId" clId="{96D9708B-4128-49B3-B9E5-1E2D91CF5431}" dt="2020-08-12T13:22:07.700" v="88"/>
          <ac:spMkLst>
            <pc:docMk/>
            <pc:sldMk cId="4138628378" sldId="1975"/>
            <ac:spMk id="2" creationId="{00000000-0000-0000-0000-000000000000}"/>
          </ac:spMkLst>
        </pc:spChg>
        <pc:spChg chg="mod">
          <ac:chgData name="Romi Satria Wahono" userId="6b25786c5b08eadd" providerId="LiveId" clId="{96D9708B-4128-49B3-B9E5-1E2D91CF5431}" dt="2020-08-12T13:22:07.700" v="88"/>
          <ac:spMkLst>
            <pc:docMk/>
            <pc:sldMk cId="4138628378" sldId="1975"/>
            <ac:spMk id="4" creationId="{00000000-0000-0000-0000-000000000000}"/>
          </ac:spMkLst>
        </pc:spChg>
      </pc:sldChg>
      <pc:sldChg chg="modSp">
        <pc:chgData name="Romi Satria Wahono" userId="6b25786c5b08eadd" providerId="LiveId" clId="{96D9708B-4128-49B3-B9E5-1E2D91CF5431}" dt="2020-08-12T13:22:07.700" v="88"/>
        <pc:sldMkLst>
          <pc:docMk/>
          <pc:sldMk cId="3054851083" sldId="1976"/>
        </pc:sldMkLst>
        <pc:spChg chg="mod">
          <ac:chgData name="Romi Satria Wahono" userId="6b25786c5b08eadd" providerId="LiveId" clId="{96D9708B-4128-49B3-B9E5-1E2D91CF5431}" dt="2020-08-12T13:22:07.700" v="88"/>
          <ac:spMkLst>
            <pc:docMk/>
            <pc:sldMk cId="3054851083" sldId="1976"/>
            <ac:spMk id="3" creationId="{00000000-0000-0000-0000-000000000000}"/>
          </ac:spMkLst>
        </pc:spChg>
      </pc:sldChg>
      <pc:sldChg chg="modSp">
        <pc:chgData name="Romi Satria Wahono" userId="6b25786c5b08eadd" providerId="LiveId" clId="{96D9708B-4128-49B3-B9E5-1E2D91CF5431}" dt="2020-08-12T13:22:07.700" v="88"/>
        <pc:sldMkLst>
          <pc:docMk/>
          <pc:sldMk cId="648773916" sldId="1977"/>
        </pc:sldMkLst>
        <pc:spChg chg="mod">
          <ac:chgData name="Romi Satria Wahono" userId="6b25786c5b08eadd" providerId="LiveId" clId="{96D9708B-4128-49B3-B9E5-1E2D91CF5431}" dt="2020-08-12T13:22:07.700" v="88"/>
          <ac:spMkLst>
            <pc:docMk/>
            <pc:sldMk cId="648773916" sldId="1977"/>
            <ac:spMk id="4" creationId="{00000000-0000-0000-0000-000000000000}"/>
          </ac:spMkLst>
        </pc:spChg>
      </pc:sldChg>
      <pc:sldChg chg="modSp">
        <pc:chgData name="Romi Satria Wahono" userId="6b25786c5b08eadd" providerId="LiveId" clId="{96D9708B-4128-49B3-B9E5-1E2D91CF5431}" dt="2020-08-12T13:22:07.700" v="88"/>
        <pc:sldMkLst>
          <pc:docMk/>
          <pc:sldMk cId="511899689" sldId="1978"/>
        </pc:sldMkLst>
        <pc:spChg chg="mod">
          <ac:chgData name="Romi Satria Wahono" userId="6b25786c5b08eadd" providerId="LiveId" clId="{96D9708B-4128-49B3-B9E5-1E2D91CF5431}" dt="2020-08-12T13:22:07.700" v="88"/>
          <ac:spMkLst>
            <pc:docMk/>
            <pc:sldMk cId="511899689" sldId="1978"/>
            <ac:spMk id="2" creationId="{00000000-0000-0000-0000-000000000000}"/>
          </ac:spMkLst>
        </pc:spChg>
        <pc:spChg chg="mod">
          <ac:chgData name="Romi Satria Wahono" userId="6b25786c5b08eadd" providerId="LiveId" clId="{96D9708B-4128-49B3-B9E5-1E2D91CF5431}" dt="2020-08-12T13:22:07.700" v="88"/>
          <ac:spMkLst>
            <pc:docMk/>
            <pc:sldMk cId="511899689" sldId="1978"/>
            <ac:spMk id="3" creationId="{00000000-0000-0000-0000-000000000000}"/>
          </ac:spMkLst>
        </pc:spChg>
        <pc:spChg chg="mod">
          <ac:chgData name="Romi Satria Wahono" userId="6b25786c5b08eadd" providerId="LiveId" clId="{96D9708B-4128-49B3-B9E5-1E2D91CF5431}" dt="2020-08-12T13:22:07.700" v="88"/>
          <ac:spMkLst>
            <pc:docMk/>
            <pc:sldMk cId="511899689" sldId="1978"/>
            <ac:spMk id="4" creationId="{00000000-0000-0000-0000-000000000000}"/>
          </ac:spMkLst>
        </pc:spChg>
      </pc:sldChg>
      <pc:sldChg chg="modSp">
        <pc:chgData name="Romi Satria Wahono" userId="6b25786c5b08eadd" providerId="LiveId" clId="{96D9708B-4128-49B3-B9E5-1E2D91CF5431}" dt="2020-08-12T13:22:07.700" v="88"/>
        <pc:sldMkLst>
          <pc:docMk/>
          <pc:sldMk cId="2099338655" sldId="1979"/>
        </pc:sldMkLst>
        <pc:spChg chg="mod">
          <ac:chgData name="Romi Satria Wahono" userId="6b25786c5b08eadd" providerId="LiveId" clId="{96D9708B-4128-49B3-B9E5-1E2D91CF5431}" dt="2020-08-12T13:22:07.700" v="88"/>
          <ac:spMkLst>
            <pc:docMk/>
            <pc:sldMk cId="2099338655" sldId="1979"/>
            <ac:spMk id="2" creationId="{00000000-0000-0000-0000-000000000000}"/>
          </ac:spMkLst>
        </pc:spChg>
        <pc:spChg chg="mod">
          <ac:chgData name="Romi Satria Wahono" userId="6b25786c5b08eadd" providerId="LiveId" clId="{96D9708B-4128-49B3-B9E5-1E2D91CF5431}" dt="2020-08-12T13:22:07.700" v="88"/>
          <ac:spMkLst>
            <pc:docMk/>
            <pc:sldMk cId="2099338655" sldId="1979"/>
            <ac:spMk id="4" creationId="{00000000-0000-0000-0000-000000000000}"/>
          </ac:spMkLst>
        </pc:spChg>
      </pc:sldChg>
      <pc:sldChg chg="modSp">
        <pc:chgData name="Romi Satria Wahono" userId="6b25786c5b08eadd" providerId="LiveId" clId="{96D9708B-4128-49B3-B9E5-1E2D91CF5431}" dt="2020-08-12T13:22:07.700" v="88"/>
        <pc:sldMkLst>
          <pc:docMk/>
          <pc:sldMk cId="462071136" sldId="1980"/>
        </pc:sldMkLst>
        <pc:spChg chg="mod">
          <ac:chgData name="Romi Satria Wahono" userId="6b25786c5b08eadd" providerId="LiveId" clId="{96D9708B-4128-49B3-B9E5-1E2D91CF5431}" dt="2020-08-12T13:22:07.700" v="88"/>
          <ac:spMkLst>
            <pc:docMk/>
            <pc:sldMk cId="462071136" sldId="1980"/>
            <ac:spMk id="2" creationId="{00000000-0000-0000-0000-000000000000}"/>
          </ac:spMkLst>
        </pc:spChg>
        <pc:spChg chg="mod">
          <ac:chgData name="Romi Satria Wahono" userId="6b25786c5b08eadd" providerId="LiveId" clId="{96D9708B-4128-49B3-B9E5-1E2D91CF5431}" dt="2020-08-12T13:22:07.700" v="88"/>
          <ac:spMkLst>
            <pc:docMk/>
            <pc:sldMk cId="462071136" sldId="1980"/>
            <ac:spMk id="3" creationId="{00000000-0000-0000-0000-000000000000}"/>
          </ac:spMkLst>
        </pc:spChg>
        <pc:spChg chg="mod">
          <ac:chgData name="Romi Satria Wahono" userId="6b25786c5b08eadd" providerId="LiveId" clId="{96D9708B-4128-49B3-B9E5-1E2D91CF5431}" dt="2020-08-12T13:22:07.700" v="88"/>
          <ac:spMkLst>
            <pc:docMk/>
            <pc:sldMk cId="462071136" sldId="1980"/>
            <ac:spMk id="5" creationId="{00000000-0000-0000-0000-000000000000}"/>
          </ac:spMkLst>
        </pc:spChg>
      </pc:sldChg>
      <pc:sldChg chg="modSp">
        <pc:chgData name="Romi Satria Wahono" userId="6b25786c5b08eadd" providerId="LiveId" clId="{96D9708B-4128-49B3-B9E5-1E2D91CF5431}" dt="2020-08-12T13:22:07.700" v="88"/>
        <pc:sldMkLst>
          <pc:docMk/>
          <pc:sldMk cId="2752519372" sldId="1981"/>
        </pc:sldMkLst>
        <pc:spChg chg="mod">
          <ac:chgData name="Romi Satria Wahono" userId="6b25786c5b08eadd" providerId="LiveId" clId="{96D9708B-4128-49B3-B9E5-1E2D91CF5431}" dt="2020-08-12T13:22:07.700" v="88"/>
          <ac:spMkLst>
            <pc:docMk/>
            <pc:sldMk cId="2752519372" sldId="1981"/>
            <ac:spMk id="2" creationId="{00000000-0000-0000-0000-000000000000}"/>
          </ac:spMkLst>
        </pc:spChg>
        <pc:spChg chg="mod">
          <ac:chgData name="Romi Satria Wahono" userId="6b25786c5b08eadd" providerId="LiveId" clId="{96D9708B-4128-49B3-B9E5-1E2D91CF5431}" dt="2020-08-12T13:22:07.700" v="88"/>
          <ac:spMkLst>
            <pc:docMk/>
            <pc:sldMk cId="2752519372" sldId="1981"/>
            <ac:spMk id="3" creationId="{00000000-0000-0000-0000-000000000000}"/>
          </ac:spMkLst>
        </pc:spChg>
        <pc:spChg chg="mod">
          <ac:chgData name="Romi Satria Wahono" userId="6b25786c5b08eadd" providerId="LiveId" clId="{96D9708B-4128-49B3-B9E5-1E2D91CF5431}" dt="2020-08-12T13:22:07.700" v="88"/>
          <ac:spMkLst>
            <pc:docMk/>
            <pc:sldMk cId="2752519372" sldId="1981"/>
            <ac:spMk id="4" creationId="{00000000-0000-0000-0000-000000000000}"/>
          </ac:spMkLst>
        </pc:spChg>
      </pc:sldChg>
      <pc:sldChg chg="modSp">
        <pc:chgData name="Romi Satria Wahono" userId="6b25786c5b08eadd" providerId="LiveId" clId="{96D9708B-4128-49B3-B9E5-1E2D91CF5431}" dt="2020-08-12T13:22:07.700" v="88"/>
        <pc:sldMkLst>
          <pc:docMk/>
          <pc:sldMk cId="2163069167" sldId="1983"/>
        </pc:sldMkLst>
        <pc:spChg chg="mod">
          <ac:chgData name="Romi Satria Wahono" userId="6b25786c5b08eadd" providerId="LiveId" clId="{96D9708B-4128-49B3-B9E5-1E2D91CF5431}" dt="2020-08-12T13:22:07.700" v="88"/>
          <ac:spMkLst>
            <pc:docMk/>
            <pc:sldMk cId="2163069167" sldId="1983"/>
            <ac:spMk id="4" creationId="{00000000-0000-0000-0000-000000000000}"/>
          </ac:spMkLst>
        </pc:spChg>
      </pc:sldChg>
      <pc:sldChg chg="modSp">
        <pc:chgData name="Romi Satria Wahono" userId="6b25786c5b08eadd" providerId="LiveId" clId="{96D9708B-4128-49B3-B9E5-1E2D91CF5431}" dt="2020-08-12T13:22:07.700" v="88"/>
        <pc:sldMkLst>
          <pc:docMk/>
          <pc:sldMk cId="68982135" sldId="1984"/>
        </pc:sldMkLst>
        <pc:spChg chg="mod">
          <ac:chgData name="Romi Satria Wahono" userId="6b25786c5b08eadd" providerId="LiveId" clId="{96D9708B-4128-49B3-B9E5-1E2D91CF5431}" dt="2020-08-12T13:22:07.700" v="88"/>
          <ac:spMkLst>
            <pc:docMk/>
            <pc:sldMk cId="68982135" sldId="1984"/>
            <ac:spMk id="2" creationId="{00000000-0000-0000-0000-000000000000}"/>
          </ac:spMkLst>
        </pc:spChg>
        <pc:spChg chg="mod">
          <ac:chgData name="Romi Satria Wahono" userId="6b25786c5b08eadd" providerId="LiveId" clId="{96D9708B-4128-49B3-B9E5-1E2D91CF5431}" dt="2020-08-12T13:22:07.700" v="88"/>
          <ac:spMkLst>
            <pc:docMk/>
            <pc:sldMk cId="68982135" sldId="1984"/>
            <ac:spMk id="4" creationId="{00000000-0000-0000-0000-000000000000}"/>
          </ac:spMkLst>
        </pc:spChg>
      </pc:sldChg>
      <pc:sldChg chg="modSp">
        <pc:chgData name="Romi Satria Wahono" userId="6b25786c5b08eadd" providerId="LiveId" clId="{96D9708B-4128-49B3-B9E5-1E2D91CF5431}" dt="2020-08-12T13:22:07.700" v="88"/>
        <pc:sldMkLst>
          <pc:docMk/>
          <pc:sldMk cId="2480683483" sldId="1985"/>
        </pc:sldMkLst>
        <pc:spChg chg="mod">
          <ac:chgData name="Romi Satria Wahono" userId="6b25786c5b08eadd" providerId="LiveId" clId="{96D9708B-4128-49B3-B9E5-1E2D91CF5431}" dt="2020-08-12T13:22:07.700" v="88"/>
          <ac:spMkLst>
            <pc:docMk/>
            <pc:sldMk cId="2480683483" sldId="1985"/>
            <ac:spMk id="2" creationId="{00000000-0000-0000-0000-000000000000}"/>
          </ac:spMkLst>
        </pc:spChg>
        <pc:spChg chg="mod">
          <ac:chgData name="Romi Satria Wahono" userId="6b25786c5b08eadd" providerId="LiveId" clId="{96D9708B-4128-49B3-B9E5-1E2D91CF5431}" dt="2020-08-12T13:22:07.700" v="88"/>
          <ac:spMkLst>
            <pc:docMk/>
            <pc:sldMk cId="2480683483" sldId="1985"/>
            <ac:spMk id="3" creationId="{00000000-0000-0000-0000-000000000000}"/>
          </ac:spMkLst>
        </pc:spChg>
        <pc:spChg chg="mod">
          <ac:chgData name="Romi Satria Wahono" userId="6b25786c5b08eadd" providerId="LiveId" clId="{96D9708B-4128-49B3-B9E5-1E2D91CF5431}" dt="2020-08-12T13:22:07.700" v="88"/>
          <ac:spMkLst>
            <pc:docMk/>
            <pc:sldMk cId="2480683483" sldId="1985"/>
            <ac:spMk id="4" creationId="{00000000-0000-0000-0000-000000000000}"/>
          </ac:spMkLst>
        </pc:spChg>
      </pc:sldChg>
      <pc:sldChg chg="modSp">
        <pc:chgData name="Romi Satria Wahono" userId="6b25786c5b08eadd" providerId="LiveId" clId="{96D9708B-4128-49B3-B9E5-1E2D91CF5431}" dt="2020-08-12T13:22:07.700" v="88"/>
        <pc:sldMkLst>
          <pc:docMk/>
          <pc:sldMk cId="1390807118" sldId="1987"/>
        </pc:sldMkLst>
        <pc:spChg chg="mod">
          <ac:chgData name="Romi Satria Wahono" userId="6b25786c5b08eadd" providerId="LiveId" clId="{96D9708B-4128-49B3-B9E5-1E2D91CF5431}" dt="2020-08-12T13:22:07.700" v="88"/>
          <ac:spMkLst>
            <pc:docMk/>
            <pc:sldMk cId="1390807118" sldId="1987"/>
            <ac:spMk id="2" creationId="{00000000-0000-0000-0000-000000000000}"/>
          </ac:spMkLst>
        </pc:spChg>
        <pc:spChg chg="mod">
          <ac:chgData name="Romi Satria Wahono" userId="6b25786c5b08eadd" providerId="LiveId" clId="{96D9708B-4128-49B3-B9E5-1E2D91CF5431}" dt="2020-08-12T13:22:07.700" v="88"/>
          <ac:spMkLst>
            <pc:docMk/>
            <pc:sldMk cId="1390807118" sldId="1987"/>
            <ac:spMk id="3" creationId="{00000000-0000-0000-0000-000000000000}"/>
          </ac:spMkLst>
        </pc:spChg>
        <pc:spChg chg="mod">
          <ac:chgData name="Romi Satria Wahono" userId="6b25786c5b08eadd" providerId="LiveId" clId="{96D9708B-4128-49B3-B9E5-1E2D91CF5431}" dt="2020-08-12T13:22:07.700" v="88"/>
          <ac:spMkLst>
            <pc:docMk/>
            <pc:sldMk cId="1390807118" sldId="1987"/>
            <ac:spMk id="4" creationId="{00000000-0000-0000-0000-000000000000}"/>
          </ac:spMkLst>
        </pc:spChg>
      </pc:sldChg>
      <pc:sldChg chg="modSp mod">
        <pc:chgData name="Romi Satria Wahono" userId="6b25786c5b08eadd" providerId="LiveId" clId="{96D9708B-4128-49B3-B9E5-1E2D91CF5431}" dt="2020-08-12T13:22:07.700" v="88"/>
        <pc:sldMkLst>
          <pc:docMk/>
          <pc:sldMk cId="319160571" sldId="1988"/>
        </pc:sldMkLst>
        <pc:spChg chg="mod">
          <ac:chgData name="Romi Satria Wahono" userId="6b25786c5b08eadd" providerId="LiveId" clId="{96D9708B-4128-49B3-B9E5-1E2D91CF5431}" dt="2020-08-12T04:51:20.351" v="12" actId="27636"/>
          <ac:spMkLst>
            <pc:docMk/>
            <pc:sldMk cId="319160571" sldId="1988"/>
            <ac:spMk id="3" creationId="{00000000-0000-0000-0000-000000000000}"/>
          </ac:spMkLst>
        </pc:spChg>
        <pc:spChg chg="mod">
          <ac:chgData name="Romi Satria Wahono" userId="6b25786c5b08eadd" providerId="LiveId" clId="{96D9708B-4128-49B3-B9E5-1E2D91CF5431}" dt="2020-08-12T13:22:07.700" v="88"/>
          <ac:spMkLst>
            <pc:docMk/>
            <pc:sldMk cId="319160571" sldId="1988"/>
            <ac:spMk id="5" creationId="{00000000-0000-0000-0000-000000000000}"/>
          </ac:spMkLst>
        </pc:spChg>
      </pc:sldChg>
      <pc:sldChg chg="modSp">
        <pc:chgData name="Romi Satria Wahono" userId="6b25786c5b08eadd" providerId="LiveId" clId="{96D9708B-4128-49B3-B9E5-1E2D91CF5431}" dt="2020-08-12T13:22:07.700" v="88"/>
        <pc:sldMkLst>
          <pc:docMk/>
          <pc:sldMk cId="569587191" sldId="1989"/>
        </pc:sldMkLst>
        <pc:spChg chg="mod">
          <ac:chgData name="Romi Satria Wahono" userId="6b25786c5b08eadd" providerId="LiveId" clId="{96D9708B-4128-49B3-B9E5-1E2D91CF5431}" dt="2020-08-12T13:22:07.700" v="88"/>
          <ac:spMkLst>
            <pc:docMk/>
            <pc:sldMk cId="569587191" sldId="1989"/>
            <ac:spMk id="5" creationId="{00000000-0000-0000-0000-000000000000}"/>
          </ac:spMkLst>
        </pc:spChg>
      </pc:sldChg>
      <pc:sldChg chg="modSp">
        <pc:chgData name="Romi Satria Wahono" userId="6b25786c5b08eadd" providerId="LiveId" clId="{96D9708B-4128-49B3-B9E5-1E2D91CF5431}" dt="2020-08-12T13:22:07.700" v="88"/>
        <pc:sldMkLst>
          <pc:docMk/>
          <pc:sldMk cId="4184449872" sldId="1990"/>
        </pc:sldMkLst>
        <pc:spChg chg="mod">
          <ac:chgData name="Romi Satria Wahono" userId="6b25786c5b08eadd" providerId="LiveId" clId="{96D9708B-4128-49B3-B9E5-1E2D91CF5431}" dt="2020-08-12T13:22:07.700" v="88"/>
          <ac:spMkLst>
            <pc:docMk/>
            <pc:sldMk cId="4184449872" sldId="1990"/>
            <ac:spMk id="2" creationId="{00000000-0000-0000-0000-000000000000}"/>
          </ac:spMkLst>
        </pc:spChg>
        <pc:spChg chg="mod">
          <ac:chgData name="Romi Satria Wahono" userId="6b25786c5b08eadd" providerId="LiveId" clId="{96D9708B-4128-49B3-B9E5-1E2D91CF5431}" dt="2020-08-12T13:22:07.700" v="88"/>
          <ac:spMkLst>
            <pc:docMk/>
            <pc:sldMk cId="4184449872" sldId="1990"/>
            <ac:spMk id="3" creationId="{00000000-0000-0000-0000-000000000000}"/>
          </ac:spMkLst>
        </pc:spChg>
        <pc:spChg chg="mod">
          <ac:chgData name="Romi Satria Wahono" userId="6b25786c5b08eadd" providerId="LiveId" clId="{96D9708B-4128-49B3-B9E5-1E2D91CF5431}" dt="2020-08-12T13:22:07.700" v="88"/>
          <ac:spMkLst>
            <pc:docMk/>
            <pc:sldMk cId="4184449872" sldId="1990"/>
            <ac:spMk id="4" creationId="{00000000-0000-0000-0000-000000000000}"/>
          </ac:spMkLst>
        </pc:spChg>
      </pc:sldChg>
      <pc:sldChg chg="modSp">
        <pc:chgData name="Romi Satria Wahono" userId="6b25786c5b08eadd" providerId="LiveId" clId="{96D9708B-4128-49B3-B9E5-1E2D91CF5431}" dt="2020-08-12T13:22:07.700" v="88"/>
        <pc:sldMkLst>
          <pc:docMk/>
          <pc:sldMk cId="3084305692" sldId="1991"/>
        </pc:sldMkLst>
        <pc:spChg chg="mod">
          <ac:chgData name="Romi Satria Wahono" userId="6b25786c5b08eadd" providerId="LiveId" clId="{96D9708B-4128-49B3-B9E5-1E2D91CF5431}" dt="2020-08-12T13:22:07.700" v="88"/>
          <ac:spMkLst>
            <pc:docMk/>
            <pc:sldMk cId="3084305692" sldId="1991"/>
            <ac:spMk id="2" creationId="{00000000-0000-0000-0000-000000000000}"/>
          </ac:spMkLst>
        </pc:spChg>
        <pc:spChg chg="mod">
          <ac:chgData name="Romi Satria Wahono" userId="6b25786c5b08eadd" providerId="LiveId" clId="{96D9708B-4128-49B3-B9E5-1E2D91CF5431}" dt="2020-08-12T13:22:07.700" v="88"/>
          <ac:spMkLst>
            <pc:docMk/>
            <pc:sldMk cId="3084305692" sldId="1991"/>
            <ac:spMk id="5" creationId="{00000000-0000-0000-0000-000000000000}"/>
          </ac:spMkLst>
        </pc:spChg>
      </pc:sldChg>
      <pc:sldChg chg="modSp">
        <pc:chgData name="Romi Satria Wahono" userId="6b25786c5b08eadd" providerId="LiveId" clId="{96D9708B-4128-49B3-B9E5-1E2D91CF5431}" dt="2020-08-12T13:22:07.700" v="88"/>
        <pc:sldMkLst>
          <pc:docMk/>
          <pc:sldMk cId="86997258" sldId="1992"/>
        </pc:sldMkLst>
        <pc:spChg chg="mod">
          <ac:chgData name="Romi Satria Wahono" userId="6b25786c5b08eadd" providerId="LiveId" clId="{96D9708B-4128-49B3-B9E5-1E2D91CF5431}" dt="2020-08-12T13:22:07.700" v="88"/>
          <ac:spMkLst>
            <pc:docMk/>
            <pc:sldMk cId="86997258" sldId="1992"/>
            <ac:spMk id="2" creationId="{C33A1E59-D3FB-40C0-8C70-0273DF2F1B9E}"/>
          </ac:spMkLst>
        </pc:spChg>
        <pc:spChg chg="mod">
          <ac:chgData name="Romi Satria Wahono" userId="6b25786c5b08eadd" providerId="LiveId" clId="{96D9708B-4128-49B3-B9E5-1E2D91CF5431}" dt="2020-08-12T13:22:07.700" v="88"/>
          <ac:spMkLst>
            <pc:docMk/>
            <pc:sldMk cId="86997258" sldId="1992"/>
            <ac:spMk id="3" creationId="{4BDEFEAD-010A-4E9D-8EAB-FD3DDF5031E0}"/>
          </ac:spMkLst>
        </pc:spChg>
        <pc:spChg chg="mod">
          <ac:chgData name="Romi Satria Wahono" userId="6b25786c5b08eadd" providerId="LiveId" clId="{96D9708B-4128-49B3-B9E5-1E2D91CF5431}" dt="2020-08-12T13:22:07.700" v="88"/>
          <ac:spMkLst>
            <pc:docMk/>
            <pc:sldMk cId="86997258" sldId="1992"/>
            <ac:spMk id="4" creationId="{91C28880-4075-4902-AD99-26F39EF1B9D4}"/>
          </ac:spMkLst>
        </pc:spChg>
      </pc:sldChg>
      <pc:sldChg chg="modSp">
        <pc:chgData name="Romi Satria Wahono" userId="6b25786c5b08eadd" providerId="LiveId" clId="{96D9708B-4128-49B3-B9E5-1E2D91CF5431}" dt="2020-08-12T13:22:07.700" v="88"/>
        <pc:sldMkLst>
          <pc:docMk/>
          <pc:sldMk cId="1050579264" sldId="1993"/>
        </pc:sldMkLst>
        <pc:spChg chg="mod">
          <ac:chgData name="Romi Satria Wahono" userId="6b25786c5b08eadd" providerId="LiveId" clId="{96D9708B-4128-49B3-B9E5-1E2D91CF5431}" dt="2020-08-12T13:22:07.700" v="88"/>
          <ac:spMkLst>
            <pc:docMk/>
            <pc:sldMk cId="1050579264" sldId="1993"/>
            <ac:spMk id="2" creationId="{00000000-0000-0000-0000-000000000000}"/>
          </ac:spMkLst>
        </pc:spChg>
        <pc:spChg chg="mod">
          <ac:chgData name="Romi Satria Wahono" userId="6b25786c5b08eadd" providerId="LiveId" clId="{96D9708B-4128-49B3-B9E5-1E2D91CF5431}" dt="2020-08-12T13:22:07.700" v="88"/>
          <ac:spMkLst>
            <pc:docMk/>
            <pc:sldMk cId="1050579264" sldId="1993"/>
            <ac:spMk id="5" creationId="{00000000-0000-0000-0000-000000000000}"/>
          </ac:spMkLst>
        </pc:spChg>
      </pc:sldChg>
      <pc:sldChg chg="modSp">
        <pc:chgData name="Romi Satria Wahono" userId="6b25786c5b08eadd" providerId="LiveId" clId="{96D9708B-4128-49B3-B9E5-1E2D91CF5431}" dt="2020-08-12T13:22:07.700" v="88"/>
        <pc:sldMkLst>
          <pc:docMk/>
          <pc:sldMk cId="445444066" sldId="1994"/>
        </pc:sldMkLst>
        <pc:spChg chg="mod">
          <ac:chgData name="Romi Satria Wahono" userId="6b25786c5b08eadd" providerId="LiveId" clId="{96D9708B-4128-49B3-B9E5-1E2D91CF5431}" dt="2020-08-12T13:22:07.700" v="88"/>
          <ac:spMkLst>
            <pc:docMk/>
            <pc:sldMk cId="445444066" sldId="1994"/>
            <ac:spMk id="5" creationId="{00000000-0000-0000-0000-000000000000}"/>
          </ac:spMkLst>
        </pc:spChg>
      </pc:sldChg>
      <pc:sldChg chg="modSp">
        <pc:chgData name="Romi Satria Wahono" userId="6b25786c5b08eadd" providerId="LiveId" clId="{96D9708B-4128-49B3-B9E5-1E2D91CF5431}" dt="2020-08-12T13:22:07.700" v="88"/>
        <pc:sldMkLst>
          <pc:docMk/>
          <pc:sldMk cId="2947784088" sldId="1995"/>
        </pc:sldMkLst>
        <pc:spChg chg="mod">
          <ac:chgData name="Romi Satria Wahono" userId="6b25786c5b08eadd" providerId="LiveId" clId="{96D9708B-4128-49B3-B9E5-1E2D91CF5431}" dt="2020-08-12T13:22:07.700" v="88"/>
          <ac:spMkLst>
            <pc:docMk/>
            <pc:sldMk cId="2947784088" sldId="1995"/>
            <ac:spMk id="2" creationId="{A2D733AC-7DCB-4260-A962-4055C52D7210}"/>
          </ac:spMkLst>
        </pc:spChg>
        <pc:spChg chg="mod">
          <ac:chgData name="Romi Satria Wahono" userId="6b25786c5b08eadd" providerId="LiveId" clId="{96D9708B-4128-49B3-B9E5-1E2D91CF5431}" dt="2020-08-12T13:22:07.700" v="88"/>
          <ac:spMkLst>
            <pc:docMk/>
            <pc:sldMk cId="2947784088" sldId="1995"/>
            <ac:spMk id="3" creationId="{45191212-BA87-4A44-B820-470EBD4A2848}"/>
          </ac:spMkLst>
        </pc:spChg>
        <pc:spChg chg="mod">
          <ac:chgData name="Romi Satria Wahono" userId="6b25786c5b08eadd" providerId="LiveId" clId="{96D9708B-4128-49B3-B9E5-1E2D91CF5431}" dt="2020-08-12T13:22:07.700" v="88"/>
          <ac:spMkLst>
            <pc:docMk/>
            <pc:sldMk cId="2947784088" sldId="1995"/>
            <ac:spMk id="4" creationId="{4CD0B7E9-BE36-45B5-82B1-A33000BBDE21}"/>
          </ac:spMkLst>
        </pc:spChg>
      </pc:sldChg>
      <pc:sldChg chg="modSp">
        <pc:chgData name="Romi Satria Wahono" userId="6b25786c5b08eadd" providerId="LiveId" clId="{96D9708B-4128-49B3-B9E5-1E2D91CF5431}" dt="2020-08-12T13:22:07.700" v="88"/>
        <pc:sldMkLst>
          <pc:docMk/>
          <pc:sldMk cId="3188571806" sldId="1996"/>
        </pc:sldMkLst>
        <pc:spChg chg="mod">
          <ac:chgData name="Romi Satria Wahono" userId="6b25786c5b08eadd" providerId="LiveId" clId="{96D9708B-4128-49B3-B9E5-1E2D91CF5431}" dt="2020-08-12T13:22:07.700" v="88"/>
          <ac:spMkLst>
            <pc:docMk/>
            <pc:sldMk cId="3188571806" sldId="1996"/>
            <ac:spMk id="4" creationId="{00000000-0000-0000-0000-000000000000}"/>
          </ac:spMkLst>
        </pc:spChg>
      </pc:sldChg>
      <pc:sldChg chg="modSp">
        <pc:chgData name="Romi Satria Wahono" userId="6b25786c5b08eadd" providerId="LiveId" clId="{96D9708B-4128-49B3-B9E5-1E2D91CF5431}" dt="2020-08-12T13:22:07.700" v="88"/>
        <pc:sldMkLst>
          <pc:docMk/>
          <pc:sldMk cId="2193740195" sldId="1997"/>
        </pc:sldMkLst>
        <pc:spChg chg="mod">
          <ac:chgData name="Romi Satria Wahono" userId="6b25786c5b08eadd" providerId="LiveId" clId="{96D9708B-4128-49B3-B9E5-1E2D91CF5431}" dt="2020-08-12T13:22:07.700" v="88"/>
          <ac:spMkLst>
            <pc:docMk/>
            <pc:sldMk cId="2193740195" sldId="1997"/>
            <ac:spMk id="5" creationId="{00000000-0000-0000-0000-000000000000}"/>
          </ac:spMkLst>
        </pc:spChg>
      </pc:sldChg>
      <pc:sldChg chg="modSp">
        <pc:chgData name="Romi Satria Wahono" userId="6b25786c5b08eadd" providerId="LiveId" clId="{96D9708B-4128-49B3-B9E5-1E2D91CF5431}" dt="2020-08-12T13:22:07.700" v="88"/>
        <pc:sldMkLst>
          <pc:docMk/>
          <pc:sldMk cId="1137785418" sldId="1998"/>
        </pc:sldMkLst>
        <pc:spChg chg="mod">
          <ac:chgData name="Romi Satria Wahono" userId="6b25786c5b08eadd" providerId="LiveId" clId="{96D9708B-4128-49B3-B9E5-1E2D91CF5431}" dt="2020-08-12T13:22:07.700" v="88"/>
          <ac:spMkLst>
            <pc:docMk/>
            <pc:sldMk cId="1137785418" sldId="1998"/>
            <ac:spMk id="2" creationId="{4DE6E4E6-C5E7-41F8-8610-BC3AD23C3EDD}"/>
          </ac:spMkLst>
        </pc:spChg>
        <pc:spChg chg="mod">
          <ac:chgData name="Romi Satria Wahono" userId="6b25786c5b08eadd" providerId="LiveId" clId="{96D9708B-4128-49B3-B9E5-1E2D91CF5431}" dt="2020-08-12T13:22:07.700" v="88"/>
          <ac:spMkLst>
            <pc:docMk/>
            <pc:sldMk cId="1137785418" sldId="1998"/>
            <ac:spMk id="3" creationId="{7A78D095-8CB3-436D-AD49-BBCB5A49C5E1}"/>
          </ac:spMkLst>
        </pc:spChg>
        <pc:spChg chg="mod">
          <ac:chgData name="Romi Satria Wahono" userId="6b25786c5b08eadd" providerId="LiveId" clId="{96D9708B-4128-49B3-B9E5-1E2D91CF5431}" dt="2020-08-12T13:22:07.700" v="88"/>
          <ac:spMkLst>
            <pc:docMk/>
            <pc:sldMk cId="1137785418" sldId="1998"/>
            <ac:spMk id="4" creationId="{3FCAB87A-C749-49CB-BCF9-D5B53C6BED76}"/>
          </ac:spMkLst>
        </pc:spChg>
      </pc:sldChg>
      <pc:sldChg chg="modSp mod">
        <pc:chgData name="Romi Satria Wahono" userId="6b25786c5b08eadd" providerId="LiveId" clId="{96D9708B-4128-49B3-B9E5-1E2D91CF5431}" dt="2020-08-22T02:52:50.656" v="1088" actId="1038"/>
        <pc:sldMkLst>
          <pc:docMk/>
          <pc:sldMk cId="163183349" sldId="1999"/>
        </pc:sldMkLst>
        <pc:spChg chg="mod ord">
          <ac:chgData name="Romi Satria Wahono" userId="6b25786c5b08eadd" providerId="LiveId" clId="{96D9708B-4128-49B3-B9E5-1E2D91CF5431}" dt="2020-08-22T02:52:50.656" v="1088" actId="1038"/>
          <ac:spMkLst>
            <pc:docMk/>
            <pc:sldMk cId="163183349" sldId="1999"/>
            <ac:spMk id="2" creationId="{02744621-F4D2-4FF6-99CB-DD2D82437CA0}"/>
          </ac:spMkLst>
        </pc:spChg>
        <pc:spChg chg="mod">
          <ac:chgData name="Romi Satria Wahono" userId="6b25786c5b08eadd" providerId="LiveId" clId="{96D9708B-4128-49B3-B9E5-1E2D91CF5431}" dt="2020-08-12T13:22:07.700" v="88"/>
          <ac:spMkLst>
            <pc:docMk/>
            <pc:sldMk cId="163183349" sldId="1999"/>
            <ac:spMk id="3" creationId="{F3D6285E-583D-4617-A0EB-E1822D448F08}"/>
          </ac:spMkLst>
        </pc:spChg>
        <pc:spChg chg="mod">
          <ac:chgData name="Romi Satria Wahono" userId="6b25786c5b08eadd" providerId="LiveId" clId="{96D9708B-4128-49B3-B9E5-1E2D91CF5431}" dt="2020-08-12T13:22:07.700" v="88"/>
          <ac:spMkLst>
            <pc:docMk/>
            <pc:sldMk cId="163183349" sldId="1999"/>
            <ac:spMk id="4" creationId="{73F071D2-41AD-4051-9559-7410369FC684}"/>
          </ac:spMkLst>
        </pc:spChg>
      </pc:sldChg>
      <pc:sldChg chg="modSp">
        <pc:chgData name="Romi Satria Wahono" userId="6b25786c5b08eadd" providerId="LiveId" clId="{96D9708B-4128-49B3-B9E5-1E2D91CF5431}" dt="2020-08-12T13:22:07.700" v="88"/>
        <pc:sldMkLst>
          <pc:docMk/>
          <pc:sldMk cId="2296590339" sldId="2000"/>
        </pc:sldMkLst>
        <pc:spChg chg="mod">
          <ac:chgData name="Romi Satria Wahono" userId="6b25786c5b08eadd" providerId="LiveId" clId="{96D9708B-4128-49B3-B9E5-1E2D91CF5431}" dt="2020-08-12T13:22:07.700" v="88"/>
          <ac:spMkLst>
            <pc:docMk/>
            <pc:sldMk cId="2296590339" sldId="2000"/>
            <ac:spMk id="4" creationId="{00000000-0000-0000-0000-000000000000}"/>
          </ac:spMkLst>
        </pc:spChg>
      </pc:sldChg>
      <pc:sldChg chg="modSp">
        <pc:chgData name="Romi Satria Wahono" userId="6b25786c5b08eadd" providerId="LiveId" clId="{96D9708B-4128-49B3-B9E5-1E2D91CF5431}" dt="2020-08-12T13:22:07.700" v="88"/>
        <pc:sldMkLst>
          <pc:docMk/>
          <pc:sldMk cId="3805433047" sldId="2001"/>
        </pc:sldMkLst>
        <pc:spChg chg="mod">
          <ac:chgData name="Romi Satria Wahono" userId="6b25786c5b08eadd" providerId="LiveId" clId="{96D9708B-4128-49B3-B9E5-1E2D91CF5431}" dt="2020-08-12T13:22:07.700" v="88"/>
          <ac:spMkLst>
            <pc:docMk/>
            <pc:sldMk cId="3805433047" sldId="2001"/>
            <ac:spMk id="2" creationId="{00000000-0000-0000-0000-000000000000}"/>
          </ac:spMkLst>
        </pc:spChg>
        <pc:spChg chg="mod">
          <ac:chgData name="Romi Satria Wahono" userId="6b25786c5b08eadd" providerId="LiveId" clId="{96D9708B-4128-49B3-B9E5-1E2D91CF5431}" dt="2020-08-12T13:22:07.700" v="88"/>
          <ac:spMkLst>
            <pc:docMk/>
            <pc:sldMk cId="3805433047" sldId="2001"/>
            <ac:spMk id="4" creationId="{00000000-0000-0000-0000-000000000000}"/>
          </ac:spMkLst>
        </pc:spChg>
      </pc:sldChg>
      <pc:sldChg chg="modSp">
        <pc:chgData name="Romi Satria Wahono" userId="6b25786c5b08eadd" providerId="LiveId" clId="{96D9708B-4128-49B3-B9E5-1E2D91CF5431}" dt="2020-08-12T13:22:07.700" v="88"/>
        <pc:sldMkLst>
          <pc:docMk/>
          <pc:sldMk cId="2018017538" sldId="2002"/>
        </pc:sldMkLst>
        <pc:spChg chg="mod">
          <ac:chgData name="Romi Satria Wahono" userId="6b25786c5b08eadd" providerId="LiveId" clId="{96D9708B-4128-49B3-B9E5-1E2D91CF5431}" dt="2020-08-12T13:22:07.700" v="88"/>
          <ac:spMkLst>
            <pc:docMk/>
            <pc:sldMk cId="2018017538" sldId="2002"/>
            <ac:spMk id="3" creationId="{E2942A86-721C-4AE8-B56D-74347C4391C5}"/>
          </ac:spMkLst>
        </pc:spChg>
        <pc:spChg chg="mod">
          <ac:chgData name="Romi Satria Wahono" userId="6b25786c5b08eadd" providerId="LiveId" clId="{96D9708B-4128-49B3-B9E5-1E2D91CF5431}" dt="2020-08-12T13:22:07.700" v="88"/>
          <ac:spMkLst>
            <pc:docMk/>
            <pc:sldMk cId="2018017538" sldId="2002"/>
            <ac:spMk id="4" creationId="{594E0D25-EEC9-4B5A-BD4D-BD4A05A6EB28}"/>
          </ac:spMkLst>
        </pc:spChg>
      </pc:sldChg>
      <pc:sldChg chg="modSp">
        <pc:chgData name="Romi Satria Wahono" userId="6b25786c5b08eadd" providerId="LiveId" clId="{96D9708B-4128-49B3-B9E5-1E2D91CF5431}" dt="2020-08-12T13:22:07.700" v="88"/>
        <pc:sldMkLst>
          <pc:docMk/>
          <pc:sldMk cId="3308007621" sldId="2003"/>
        </pc:sldMkLst>
        <pc:spChg chg="mod">
          <ac:chgData name="Romi Satria Wahono" userId="6b25786c5b08eadd" providerId="LiveId" clId="{96D9708B-4128-49B3-B9E5-1E2D91CF5431}" dt="2020-08-12T13:22:07.700" v="88"/>
          <ac:spMkLst>
            <pc:docMk/>
            <pc:sldMk cId="3308007621" sldId="2003"/>
            <ac:spMk id="4" creationId="{00000000-0000-0000-0000-000000000000}"/>
          </ac:spMkLst>
        </pc:spChg>
      </pc:sldChg>
      <pc:sldChg chg="modSp">
        <pc:chgData name="Romi Satria Wahono" userId="6b25786c5b08eadd" providerId="LiveId" clId="{96D9708B-4128-49B3-B9E5-1E2D91CF5431}" dt="2020-08-12T13:22:07.700" v="88"/>
        <pc:sldMkLst>
          <pc:docMk/>
          <pc:sldMk cId="962514240" sldId="2004"/>
        </pc:sldMkLst>
        <pc:spChg chg="mod">
          <ac:chgData name="Romi Satria Wahono" userId="6b25786c5b08eadd" providerId="LiveId" clId="{96D9708B-4128-49B3-B9E5-1E2D91CF5431}" dt="2020-08-12T13:22:07.700" v="88"/>
          <ac:spMkLst>
            <pc:docMk/>
            <pc:sldMk cId="962514240" sldId="2004"/>
            <ac:spMk id="4" creationId="{00000000-0000-0000-0000-000000000000}"/>
          </ac:spMkLst>
        </pc:spChg>
      </pc:sldChg>
      <pc:sldChg chg="modSp">
        <pc:chgData name="Romi Satria Wahono" userId="6b25786c5b08eadd" providerId="LiveId" clId="{96D9708B-4128-49B3-B9E5-1E2D91CF5431}" dt="2020-08-12T13:22:07.700" v="88"/>
        <pc:sldMkLst>
          <pc:docMk/>
          <pc:sldMk cId="467627662" sldId="2005"/>
        </pc:sldMkLst>
        <pc:spChg chg="mod">
          <ac:chgData name="Romi Satria Wahono" userId="6b25786c5b08eadd" providerId="LiveId" clId="{96D9708B-4128-49B3-B9E5-1E2D91CF5431}" dt="2020-08-12T13:22:07.700" v="88"/>
          <ac:spMkLst>
            <pc:docMk/>
            <pc:sldMk cId="467627662" sldId="2005"/>
            <ac:spMk id="2" creationId="{00000000-0000-0000-0000-000000000000}"/>
          </ac:spMkLst>
        </pc:spChg>
        <pc:spChg chg="mod">
          <ac:chgData name="Romi Satria Wahono" userId="6b25786c5b08eadd" providerId="LiveId" clId="{96D9708B-4128-49B3-B9E5-1E2D91CF5431}" dt="2020-08-12T13:22:07.700" v="88"/>
          <ac:spMkLst>
            <pc:docMk/>
            <pc:sldMk cId="467627662" sldId="2005"/>
            <ac:spMk id="4" creationId="{00000000-0000-0000-0000-000000000000}"/>
          </ac:spMkLst>
        </pc:spChg>
      </pc:sldChg>
      <pc:sldChg chg="modSp">
        <pc:chgData name="Romi Satria Wahono" userId="6b25786c5b08eadd" providerId="LiveId" clId="{96D9708B-4128-49B3-B9E5-1E2D91CF5431}" dt="2020-08-12T13:22:07.700" v="88"/>
        <pc:sldMkLst>
          <pc:docMk/>
          <pc:sldMk cId="2163650223" sldId="2006"/>
        </pc:sldMkLst>
        <pc:spChg chg="mod">
          <ac:chgData name="Romi Satria Wahono" userId="6b25786c5b08eadd" providerId="LiveId" clId="{96D9708B-4128-49B3-B9E5-1E2D91CF5431}" dt="2020-08-12T13:22:07.700" v="88"/>
          <ac:spMkLst>
            <pc:docMk/>
            <pc:sldMk cId="2163650223" sldId="2006"/>
            <ac:spMk id="2" creationId="{00000000-0000-0000-0000-000000000000}"/>
          </ac:spMkLst>
        </pc:spChg>
        <pc:spChg chg="mod">
          <ac:chgData name="Romi Satria Wahono" userId="6b25786c5b08eadd" providerId="LiveId" clId="{96D9708B-4128-49B3-B9E5-1E2D91CF5431}" dt="2020-08-12T13:22:07.700" v="88"/>
          <ac:spMkLst>
            <pc:docMk/>
            <pc:sldMk cId="2163650223" sldId="2006"/>
            <ac:spMk id="4" creationId="{00000000-0000-0000-0000-000000000000}"/>
          </ac:spMkLst>
        </pc:spChg>
      </pc:sldChg>
      <pc:sldChg chg="modSp">
        <pc:chgData name="Romi Satria Wahono" userId="6b25786c5b08eadd" providerId="LiveId" clId="{96D9708B-4128-49B3-B9E5-1E2D91CF5431}" dt="2020-08-12T13:22:07.700" v="88"/>
        <pc:sldMkLst>
          <pc:docMk/>
          <pc:sldMk cId="1856382822" sldId="2007"/>
        </pc:sldMkLst>
        <pc:spChg chg="mod">
          <ac:chgData name="Romi Satria Wahono" userId="6b25786c5b08eadd" providerId="LiveId" clId="{96D9708B-4128-49B3-B9E5-1E2D91CF5431}" dt="2020-08-12T13:22:07.700" v="88"/>
          <ac:spMkLst>
            <pc:docMk/>
            <pc:sldMk cId="1856382822" sldId="2007"/>
            <ac:spMk id="2" creationId="{0EC00227-3704-4140-8CA9-001DF09237E0}"/>
          </ac:spMkLst>
        </pc:spChg>
        <pc:spChg chg="mod">
          <ac:chgData name="Romi Satria Wahono" userId="6b25786c5b08eadd" providerId="LiveId" clId="{96D9708B-4128-49B3-B9E5-1E2D91CF5431}" dt="2020-08-12T13:22:07.700" v="88"/>
          <ac:spMkLst>
            <pc:docMk/>
            <pc:sldMk cId="1856382822" sldId="2007"/>
            <ac:spMk id="3" creationId="{F4F73E80-CFA3-4D7D-BD40-219D7F612704}"/>
          </ac:spMkLst>
        </pc:spChg>
        <pc:spChg chg="mod">
          <ac:chgData name="Romi Satria Wahono" userId="6b25786c5b08eadd" providerId="LiveId" clId="{96D9708B-4128-49B3-B9E5-1E2D91CF5431}" dt="2020-08-12T13:22:07.700" v="88"/>
          <ac:spMkLst>
            <pc:docMk/>
            <pc:sldMk cId="1856382822" sldId="2007"/>
            <ac:spMk id="4" creationId="{9DAD0766-F598-4719-9C4D-B660852F8289}"/>
          </ac:spMkLst>
        </pc:spChg>
      </pc:sldChg>
      <pc:sldChg chg="modSp">
        <pc:chgData name="Romi Satria Wahono" userId="6b25786c5b08eadd" providerId="LiveId" clId="{96D9708B-4128-49B3-B9E5-1E2D91CF5431}" dt="2020-08-12T13:22:07.700" v="88"/>
        <pc:sldMkLst>
          <pc:docMk/>
          <pc:sldMk cId="1489045610" sldId="2008"/>
        </pc:sldMkLst>
        <pc:spChg chg="mod">
          <ac:chgData name="Romi Satria Wahono" userId="6b25786c5b08eadd" providerId="LiveId" clId="{96D9708B-4128-49B3-B9E5-1E2D91CF5431}" dt="2020-08-12T13:22:07.700" v="88"/>
          <ac:spMkLst>
            <pc:docMk/>
            <pc:sldMk cId="1489045610" sldId="2008"/>
            <ac:spMk id="5" creationId="{00000000-0000-0000-0000-000000000000}"/>
          </ac:spMkLst>
        </pc:spChg>
      </pc:sldChg>
      <pc:sldChg chg="modSp">
        <pc:chgData name="Romi Satria Wahono" userId="6b25786c5b08eadd" providerId="LiveId" clId="{96D9708B-4128-49B3-B9E5-1E2D91CF5431}" dt="2020-08-12T13:22:07.700" v="88"/>
        <pc:sldMkLst>
          <pc:docMk/>
          <pc:sldMk cId="1090461139" sldId="2009"/>
        </pc:sldMkLst>
        <pc:spChg chg="mod">
          <ac:chgData name="Romi Satria Wahono" userId="6b25786c5b08eadd" providerId="LiveId" clId="{96D9708B-4128-49B3-B9E5-1E2D91CF5431}" dt="2020-08-12T13:22:07.700" v="88"/>
          <ac:spMkLst>
            <pc:docMk/>
            <pc:sldMk cId="1090461139" sldId="2009"/>
            <ac:spMk id="4" creationId="{00000000-0000-0000-0000-000000000000}"/>
          </ac:spMkLst>
        </pc:spChg>
      </pc:sldChg>
      <pc:sldChg chg="modSp">
        <pc:chgData name="Romi Satria Wahono" userId="6b25786c5b08eadd" providerId="LiveId" clId="{96D9708B-4128-49B3-B9E5-1E2D91CF5431}" dt="2020-08-12T13:22:07.700" v="88"/>
        <pc:sldMkLst>
          <pc:docMk/>
          <pc:sldMk cId="2599962839" sldId="2010"/>
        </pc:sldMkLst>
        <pc:spChg chg="mod">
          <ac:chgData name="Romi Satria Wahono" userId="6b25786c5b08eadd" providerId="LiveId" clId="{96D9708B-4128-49B3-B9E5-1E2D91CF5431}" dt="2020-08-12T13:22:07.700" v="88"/>
          <ac:spMkLst>
            <pc:docMk/>
            <pc:sldMk cId="2599962839" sldId="2010"/>
            <ac:spMk id="2" creationId="{00000000-0000-0000-0000-000000000000}"/>
          </ac:spMkLst>
        </pc:spChg>
        <pc:spChg chg="mod">
          <ac:chgData name="Romi Satria Wahono" userId="6b25786c5b08eadd" providerId="LiveId" clId="{96D9708B-4128-49B3-B9E5-1E2D91CF5431}" dt="2020-08-12T13:22:07.700" v="88"/>
          <ac:spMkLst>
            <pc:docMk/>
            <pc:sldMk cId="2599962839" sldId="2010"/>
            <ac:spMk id="3" creationId="{00000000-0000-0000-0000-000000000000}"/>
          </ac:spMkLst>
        </pc:spChg>
        <pc:spChg chg="mod">
          <ac:chgData name="Romi Satria Wahono" userId="6b25786c5b08eadd" providerId="LiveId" clId="{96D9708B-4128-49B3-B9E5-1E2D91CF5431}" dt="2020-08-12T13:22:07.700" v="88"/>
          <ac:spMkLst>
            <pc:docMk/>
            <pc:sldMk cId="2599962839" sldId="2010"/>
            <ac:spMk id="4" creationId="{00000000-0000-0000-0000-000000000000}"/>
          </ac:spMkLst>
        </pc:spChg>
      </pc:sldChg>
      <pc:sldChg chg="modSp">
        <pc:chgData name="Romi Satria Wahono" userId="6b25786c5b08eadd" providerId="LiveId" clId="{96D9708B-4128-49B3-B9E5-1E2D91CF5431}" dt="2020-08-12T13:22:07.700" v="88"/>
        <pc:sldMkLst>
          <pc:docMk/>
          <pc:sldMk cId="3797874859" sldId="2011"/>
        </pc:sldMkLst>
        <pc:spChg chg="mod">
          <ac:chgData name="Romi Satria Wahono" userId="6b25786c5b08eadd" providerId="LiveId" clId="{96D9708B-4128-49B3-B9E5-1E2D91CF5431}" dt="2020-08-12T13:22:07.700" v="88"/>
          <ac:spMkLst>
            <pc:docMk/>
            <pc:sldMk cId="3797874859" sldId="2011"/>
            <ac:spMk id="2" creationId="{00000000-0000-0000-0000-000000000000}"/>
          </ac:spMkLst>
        </pc:spChg>
        <pc:spChg chg="mod">
          <ac:chgData name="Romi Satria Wahono" userId="6b25786c5b08eadd" providerId="LiveId" clId="{96D9708B-4128-49B3-B9E5-1E2D91CF5431}" dt="2020-08-12T13:22:07.700" v="88"/>
          <ac:spMkLst>
            <pc:docMk/>
            <pc:sldMk cId="3797874859" sldId="2011"/>
            <ac:spMk id="4" creationId="{00000000-0000-0000-0000-000000000000}"/>
          </ac:spMkLst>
        </pc:spChg>
      </pc:sldChg>
      <pc:sldChg chg="modSp">
        <pc:chgData name="Romi Satria Wahono" userId="6b25786c5b08eadd" providerId="LiveId" clId="{96D9708B-4128-49B3-B9E5-1E2D91CF5431}" dt="2020-08-12T13:22:07.700" v="88"/>
        <pc:sldMkLst>
          <pc:docMk/>
          <pc:sldMk cId="694852829" sldId="2013"/>
        </pc:sldMkLst>
        <pc:spChg chg="mod">
          <ac:chgData name="Romi Satria Wahono" userId="6b25786c5b08eadd" providerId="LiveId" clId="{96D9708B-4128-49B3-B9E5-1E2D91CF5431}" dt="2020-08-12T13:22:07.700" v="88"/>
          <ac:spMkLst>
            <pc:docMk/>
            <pc:sldMk cId="694852829" sldId="2013"/>
            <ac:spMk id="2" creationId="{00000000-0000-0000-0000-000000000000}"/>
          </ac:spMkLst>
        </pc:spChg>
        <pc:spChg chg="mod">
          <ac:chgData name="Romi Satria Wahono" userId="6b25786c5b08eadd" providerId="LiveId" clId="{96D9708B-4128-49B3-B9E5-1E2D91CF5431}" dt="2020-08-12T13:22:07.700" v="88"/>
          <ac:spMkLst>
            <pc:docMk/>
            <pc:sldMk cId="694852829" sldId="2013"/>
            <ac:spMk id="5" creationId="{00000000-0000-0000-0000-000000000000}"/>
          </ac:spMkLst>
        </pc:spChg>
      </pc:sldChg>
      <pc:sldChg chg="modSp">
        <pc:chgData name="Romi Satria Wahono" userId="6b25786c5b08eadd" providerId="LiveId" clId="{96D9708B-4128-49B3-B9E5-1E2D91CF5431}" dt="2020-08-12T13:22:07.700" v="88"/>
        <pc:sldMkLst>
          <pc:docMk/>
          <pc:sldMk cId="2738917752" sldId="2016"/>
        </pc:sldMkLst>
        <pc:spChg chg="mod">
          <ac:chgData name="Romi Satria Wahono" userId="6b25786c5b08eadd" providerId="LiveId" clId="{96D9708B-4128-49B3-B9E5-1E2D91CF5431}" dt="2020-08-12T13:22:07.700" v="88"/>
          <ac:spMkLst>
            <pc:docMk/>
            <pc:sldMk cId="2738917752" sldId="2016"/>
            <ac:spMk id="4" creationId="{00000000-0000-0000-0000-000000000000}"/>
          </ac:spMkLst>
        </pc:spChg>
      </pc:sldChg>
      <pc:sldChg chg="modSp">
        <pc:chgData name="Romi Satria Wahono" userId="6b25786c5b08eadd" providerId="LiveId" clId="{96D9708B-4128-49B3-B9E5-1E2D91CF5431}" dt="2020-08-12T13:22:07.700" v="88"/>
        <pc:sldMkLst>
          <pc:docMk/>
          <pc:sldMk cId="3435632500" sldId="2017"/>
        </pc:sldMkLst>
        <pc:spChg chg="mod">
          <ac:chgData name="Romi Satria Wahono" userId="6b25786c5b08eadd" providerId="LiveId" clId="{96D9708B-4128-49B3-B9E5-1E2D91CF5431}" dt="2020-08-12T13:22:07.700" v="88"/>
          <ac:spMkLst>
            <pc:docMk/>
            <pc:sldMk cId="3435632500" sldId="2017"/>
            <ac:spMk id="4" creationId="{00000000-0000-0000-0000-000000000000}"/>
          </ac:spMkLst>
        </pc:spChg>
      </pc:sldChg>
      <pc:sldChg chg="modSp">
        <pc:chgData name="Romi Satria Wahono" userId="6b25786c5b08eadd" providerId="LiveId" clId="{96D9708B-4128-49B3-B9E5-1E2D91CF5431}" dt="2020-08-12T13:22:07.700" v="88"/>
        <pc:sldMkLst>
          <pc:docMk/>
          <pc:sldMk cId="2576528841" sldId="2018"/>
        </pc:sldMkLst>
        <pc:spChg chg="mod">
          <ac:chgData name="Romi Satria Wahono" userId="6b25786c5b08eadd" providerId="LiveId" clId="{96D9708B-4128-49B3-B9E5-1E2D91CF5431}" dt="2020-08-12T13:22:07.700" v="88"/>
          <ac:spMkLst>
            <pc:docMk/>
            <pc:sldMk cId="2576528841" sldId="2018"/>
            <ac:spMk id="2" creationId="{00000000-0000-0000-0000-000000000000}"/>
          </ac:spMkLst>
        </pc:spChg>
        <pc:spChg chg="mod">
          <ac:chgData name="Romi Satria Wahono" userId="6b25786c5b08eadd" providerId="LiveId" clId="{96D9708B-4128-49B3-B9E5-1E2D91CF5431}" dt="2020-08-12T13:22:07.700" v="88"/>
          <ac:spMkLst>
            <pc:docMk/>
            <pc:sldMk cId="2576528841" sldId="2018"/>
            <ac:spMk id="3" creationId="{00000000-0000-0000-0000-000000000000}"/>
          </ac:spMkLst>
        </pc:spChg>
        <pc:spChg chg="mod">
          <ac:chgData name="Romi Satria Wahono" userId="6b25786c5b08eadd" providerId="LiveId" clId="{96D9708B-4128-49B3-B9E5-1E2D91CF5431}" dt="2020-08-12T13:22:07.700" v="88"/>
          <ac:spMkLst>
            <pc:docMk/>
            <pc:sldMk cId="2576528841" sldId="2018"/>
            <ac:spMk id="4" creationId="{00000000-0000-0000-0000-000000000000}"/>
          </ac:spMkLst>
        </pc:spChg>
      </pc:sldChg>
      <pc:sldChg chg="modSp">
        <pc:chgData name="Romi Satria Wahono" userId="6b25786c5b08eadd" providerId="LiveId" clId="{96D9708B-4128-49B3-B9E5-1E2D91CF5431}" dt="2020-08-12T13:22:07.700" v="88"/>
        <pc:sldMkLst>
          <pc:docMk/>
          <pc:sldMk cId="810261204" sldId="2020"/>
        </pc:sldMkLst>
        <pc:spChg chg="mod">
          <ac:chgData name="Romi Satria Wahono" userId="6b25786c5b08eadd" providerId="LiveId" clId="{96D9708B-4128-49B3-B9E5-1E2D91CF5431}" dt="2020-08-12T13:22:07.700" v="88"/>
          <ac:spMkLst>
            <pc:docMk/>
            <pc:sldMk cId="810261204" sldId="2020"/>
            <ac:spMk id="2" creationId="{00000000-0000-0000-0000-000000000000}"/>
          </ac:spMkLst>
        </pc:spChg>
        <pc:spChg chg="mod">
          <ac:chgData name="Romi Satria Wahono" userId="6b25786c5b08eadd" providerId="LiveId" clId="{96D9708B-4128-49B3-B9E5-1E2D91CF5431}" dt="2020-08-12T13:22:07.700" v="88"/>
          <ac:spMkLst>
            <pc:docMk/>
            <pc:sldMk cId="810261204" sldId="2020"/>
            <ac:spMk id="3" creationId="{00000000-0000-0000-0000-000000000000}"/>
          </ac:spMkLst>
        </pc:spChg>
        <pc:spChg chg="mod">
          <ac:chgData name="Romi Satria Wahono" userId="6b25786c5b08eadd" providerId="LiveId" clId="{96D9708B-4128-49B3-B9E5-1E2D91CF5431}" dt="2020-08-12T13:22:07.700" v="88"/>
          <ac:spMkLst>
            <pc:docMk/>
            <pc:sldMk cId="810261204" sldId="2020"/>
            <ac:spMk id="4" creationId="{00000000-0000-0000-0000-000000000000}"/>
          </ac:spMkLst>
        </pc:spChg>
      </pc:sldChg>
      <pc:sldChg chg="modSp">
        <pc:chgData name="Romi Satria Wahono" userId="6b25786c5b08eadd" providerId="LiveId" clId="{96D9708B-4128-49B3-B9E5-1E2D91CF5431}" dt="2020-08-12T13:22:07.700" v="88"/>
        <pc:sldMkLst>
          <pc:docMk/>
          <pc:sldMk cId="3094930144" sldId="2021"/>
        </pc:sldMkLst>
        <pc:spChg chg="mod">
          <ac:chgData name="Romi Satria Wahono" userId="6b25786c5b08eadd" providerId="LiveId" clId="{96D9708B-4128-49B3-B9E5-1E2D91CF5431}" dt="2020-08-12T13:22:07.700" v="88"/>
          <ac:spMkLst>
            <pc:docMk/>
            <pc:sldMk cId="3094930144" sldId="2021"/>
            <ac:spMk id="2" creationId="{00000000-0000-0000-0000-000000000000}"/>
          </ac:spMkLst>
        </pc:spChg>
        <pc:spChg chg="mod">
          <ac:chgData name="Romi Satria Wahono" userId="6b25786c5b08eadd" providerId="LiveId" clId="{96D9708B-4128-49B3-B9E5-1E2D91CF5431}" dt="2020-08-12T13:22:07.700" v="88"/>
          <ac:spMkLst>
            <pc:docMk/>
            <pc:sldMk cId="3094930144" sldId="2021"/>
            <ac:spMk id="3" creationId="{00000000-0000-0000-0000-000000000000}"/>
          </ac:spMkLst>
        </pc:spChg>
        <pc:spChg chg="mod">
          <ac:chgData name="Romi Satria Wahono" userId="6b25786c5b08eadd" providerId="LiveId" clId="{96D9708B-4128-49B3-B9E5-1E2D91CF5431}" dt="2020-08-12T13:22:07.700" v="88"/>
          <ac:spMkLst>
            <pc:docMk/>
            <pc:sldMk cId="3094930144" sldId="2021"/>
            <ac:spMk id="4" creationId="{00000000-0000-0000-0000-000000000000}"/>
          </ac:spMkLst>
        </pc:spChg>
      </pc:sldChg>
      <pc:sldChg chg="modSp mod ord">
        <pc:chgData name="Romi Satria Wahono" userId="6b25786c5b08eadd" providerId="LiveId" clId="{96D9708B-4128-49B3-B9E5-1E2D91CF5431}" dt="2020-08-12T14:08:27.249" v="256" actId="27636"/>
        <pc:sldMkLst>
          <pc:docMk/>
          <pc:sldMk cId="1400730947" sldId="2022"/>
        </pc:sldMkLst>
        <pc:spChg chg="mod">
          <ac:chgData name="Romi Satria Wahono" userId="6b25786c5b08eadd" providerId="LiveId" clId="{96D9708B-4128-49B3-B9E5-1E2D91CF5431}" dt="2020-08-12T14:08:27.249" v="256" actId="27636"/>
          <ac:spMkLst>
            <pc:docMk/>
            <pc:sldMk cId="1400730947" sldId="2022"/>
            <ac:spMk id="2" creationId="{00000000-0000-0000-0000-000000000000}"/>
          </ac:spMkLst>
        </pc:spChg>
        <pc:spChg chg="mod">
          <ac:chgData name="Romi Satria Wahono" userId="6b25786c5b08eadd" providerId="LiveId" clId="{96D9708B-4128-49B3-B9E5-1E2D91CF5431}" dt="2020-08-12T13:22:07.700" v="88"/>
          <ac:spMkLst>
            <pc:docMk/>
            <pc:sldMk cId="1400730947" sldId="2022"/>
            <ac:spMk id="4" creationId="{00000000-0000-0000-0000-000000000000}"/>
          </ac:spMkLst>
        </pc:spChg>
        <pc:spChg chg="mod">
          <ac:chgData name="Romi Satria Wahono" userId="6b25786c5b08eadd" providerId="LiveId" clId="{96D9708B-4128-49B3-B9E5-1E2D91CF5431}" dt="2020-08-12T14:02:56.301" v="117" actId="1076"/>
          <ac:spMkLst>
            <pc:docMk/>
            <pc:sldMk cId="1400730947" sldId="2022"/>
            <ac:spMk id="40" creationId="{00000000-0000-0000-0000-000000000000}"/>
          </ac:spMkLst>
        </pc:spChg>
      </pc:sldChg>
      <pc:sldChg chg="modSp">
        <pc:chgData name="Romi Satria Wahono" userId="6b25786c5b08eadd" providerId="LiveId" clId="{96D9708B-4128-49B3-B9E5-1E2D91CF5431}" dt="2020-08-12T13:22:07.700" v="88"/>
        <pc:sldMkLst>
          <pc:docMk/>
          <pc:sldMk cId="2434451579" sldId="2023"/>
        </pc:sldMkLst>
        <pc:spChg chg="mod">
          <ac:chgData name="Romi Satria Wahono" userId="6b25786c5b08eadd" providerId="LiveId" clId="{96D9708B-4128-49B3-B9E5-1E2D91CF5431}" dt="2020-08-12T13:22:07.700" v="88"/>
          <ac:spMkLst>
            <pc:docMk/>
            <pc:sldMk cId="2434451579" sldId="2023"/>
            <ac:spMk id="2" creationId="{00000000-0000-0000-0000-000000000000}"/>
          </ac:spMkLst>
        </pc:spChg>
        <pc:spChg chg="mod">
          <ac:chgData name="Romi Satria Wahono" userId="6b25786c5b08eadd" providerId="LiveId" clId="{96D9708B-4128-49B3-B9E5-1E2D91CF5431}" dt="2020-08-12T13:22:07.700" v="88"/>
          <ac:spMkLst>
            <pc:docMk/>
            <pc:sldMk cId="2434451579" sldId="2023"/>
            <ac:spMk id="3" creationId="{00000000-0000-0000-0000-000000000000}"/>
          </ac:spMkLst>
        </pc:spChg>
        <pc:spChg chg="mod">
          <ac:chgData name="Romi Satria Wahono" userId="6b25786c5b08eadd" providerId="LiveId" clId="{96D9708B-4128-49B3-B9E5-1E2D91CF5431}" dt="2020-08-12T13:22:07.700" v="88"/>
          <ac:spMkLst>
            <pc:docMk/>
            <pc:sldMk cId="2434451579" sldId="2023"/>
            <ac:spMk id="4" creationId="{00000000-0000-0000-0000-000000000000}"/>
          </ac:spMkLst>
        </pc:spChg>
      </pc:sldChg>
      <pc:sldChg chg="modSp">
        <pc:chgData name="Romi Satria Wahono" userId="6b25786c5b08eadd" providerId="LiveId" clId="{96D9708B-4128-49B3-B9E5-1E2D91CF5431}" dt="2020-08-12T13:22:07.700" v="88"/>
        <pc:sldMkLst>
          <pc:docMk/>
          <pc:sldMk cId="2635903534" sldId="2024"/>
        </pc:sldMkLst>
        <pc:spChg chg="mod">
          <ac:chgData name="Romi Satria Wahono" userId="6b25786c5b08eadd" providerId="LiveId" clId="{96D9708B-4128-49B3-B9E5-1E2D91CF5431}" dt="2020-08-12T13:22:07.700" v="88"/>
          <ac:spMkLst>
            <pc:docMk/>
            <pc:sldMk cId="2635903534" sldId="2024"/>
            <ac:spMk id="2" creationId="{00000000-0000-0000-0000-000000000000}"/>
          </ac:spMkLst>
        </pc:spChg>
        <pc:spChg chg="mod">
          <ac:chgData name="Romi Satria Wahono" userId="6b25786c5b08eadd" providerId="LiveId" clId="{96D9708B-4128-49B3-B9E5-1E2D91CF5431}" dt="2020-08-12T13:22:07.700" v="88"/>
          <ac:spMkLst>
            <pc:docMk/>
            <pc:sldMk cId="2635903534" sldId="2024"/>
            <ac:spMk id="3" creationId="{00000000-0000-0000-0000-000000000000}"/>
          </ac:spMkLst>
        </pc:spChg>
        <pc:spChg chg="mod">
          <ac:chgData name="Romi Satria Wahono" userId="6b25786c5b08eadd" providerId="LiveId" clId="{96D9708B-4128-49B3-B9E5-1E2D91CF5431}" dt="2020-08-12T13:22:07.700" v="88"/>
          <ac:spMkLst>
            <pc:docMk/>
            <pc:sldMk cId="2635903534" sldId="2024"/>
            <ac:spMk id="4" creationId="{00000000-0000-0000-0000-000000000000}"/>
          </ac:spMkLst>
        </pc:spChg>
      </pc:sldChg>
      <pc:sldChg chg="modSp">
        <pc:chgData name="Romi Satria Wahono" userId="6b25786c5b08eadd" providerId="LiveId" clId="{96D9708B-4128-49B3-B9E5-1E2D91CF5431}" dt="2020-08-12T13:22:07.700" v="88"/>
        <pc:sldMkLst>
          <pc:docMk/>
          <pc:sldMk cId="4085144449" sldId="2025"/>
        </pc:sldMkLst>
        <pc:spChg chg="mod">
          <ac:chgData name="Romi Satria Wahono" userId="6b25786c5b08eadd" providerId="LiveId" clId="{96D9708B-4128-49B3-B9E5-1E2D91CF5431}" dt="2020-08-12T13:22:07.700" v="88"/>
          <ac:spMkLst>
            <pc:docMk/>
            <pc:sldMk cId="4085144449" sldId="2025"/>
            <ac:spMk id="2" creationId="{00000000-0000-0000-0000-000000000000}"/>
          </ac:spMkLst>
        </pc:spChg>
        <pc:spChg chg="mod">
          <ac:chgData name="Romi Satria Wahono" userId="6b25786c5b08eadd" providerId="LiveId" clId="{96D9708B-4128-49B3-B9E5-1E2D91CF5431}" dt="2020-08-12T13:22:07.700" v="88"/>
          <ac:spMkLst>
            <pc:docMk/>
            <pc:sldMk cId="4085144449" sldId="2025"/>
            <ac:spMk id="3" creationId="{00000000-0000-0000-0000-000000000000}"/>
          </ac:spMkLst>
        </pc:spChg>
        <pc:spChg chg="mod">
          <ac:chgData name="Romi Satria Wahono" userId="6b25786c5b08eadd" providerId="LiveId" clId="{96D9708B-4128-49B3-B9E5-1E2D91CF5431}" dt="2020-08-12T13:22:07.700" v="88"/>
          <ac:spMkLst>
            <pc:docMk/>
            <pc:sldMk cId="4085144449" sldId="2025"/>
            <ac:spMk id="4" creationId="{00000000-0000-0000-0000-000000000000}"/>
          </ac:spMkLst>
        </pc:spChg>
      </pc:sldChg>
      <pc:sldChg chg="modSp">
        <pc:chgData name="Romi Satria Wahono" userId="6b25786c5b08eadd" providerId="LiveId" clId="{96D9708B-4128-49B3-B9E5-1E2D91CF5431}" dt="2020-08-12T13:22:07.700" v="88"/>
        <pc:sldMkLst>
          <pc:docMk/>
          <pc:sldMk cId="254038513" sldId="2026"/>
        </pc:sldMkLst>
        <pc:spChg chg="mod">
          <ac:chgData name="Romi Satria Wahono" userId="6b25786c5b08eadd" providerId="LiveId" clId="{96D9708B-4128-49B3-B9E5-1E2D91CF5431}" dt="2020-08-12T13:22:07.700" v="88"/>
          <ac:spMkLst>
            <pc:docMk/>
            <pc:sldMk cId="254038513" sldId="2026"/>
            <ac:spMk id="3" creationId="{00000000-0000-0000-0000-000000000000}"/>
          </ac:spMkLst>
        </pc:spChg>
        <pc:spChg chg="mod">
          <ac:chgData name="Romi Satria Wahono" userId="6b25786c5b08eadd" providerId="LiveId" clId="{96D9708B-4128-49B3-B9E5-1E2D91CF5431}" dt="2020-08-12T13:22:07.700" v="88"/>
          <ac:spMkLst>
            <pc:docMk/>
            <pc:sldMk cId="254038513" sldId="2026"/>
            <ac:spMk id="5" creationId="{00000000-0000-0000-0000-000000000000}"/>
          </ac:spMkLst>
        </pc:spChg>
      </pc:sldChg>
      <pc:sldChg chg="modSp">
        <pc:chgData name="Romi Satria Wahono" userId="6b25786c5b08eadd" providerId="LiveId" clId="{96D9708B-4128-49B3-B9E5-1E2D91CF5431}" dt="2020-08-12T13:22:07.700" v="88"/>
        <pc:sldMkLst>
          <pc:docMk/>
          <pc:sldMk cId="3832038645" sldId="2029"/>
        </pc:sldMkLst>
        <pc:spChg chg="mod">
          <ac:chgData name="Romi Satria Wahono" userId="6b25786c5b08eadd" providerId="LiveId" clId="{96D9708B-4128-49B3-B9E5-1E2D91CF5431}" dt="2020-08-12T13:22:07.700" v="88"/>
          <ac:spMkLst>
            <pc:docMk/>
            <pc:sldMk cId="3832038645" sldId="2029"/>
            <ac:spMk id="2" creationId="{00000000-0000-0000-0000-000000000000}"/>
          </ac:spMkLst>
        </pc:spChg>
        <pc:spChg chg="mod">
          <ac:chgData name="Romi Satria Wahono" userId="6b25786c5b08eadd" providerId="LiveId" clId="{96D9708B-4128-49B3-B9E5-1E2D91CF5431}" dt="2020-08-12T13:22:07.700" v="88"/>
          <ac:spMkLst>
            <pc:docMk/>
            <pc:sldMk cId="3832038645" sldId="2029"/>
            <ac:spMk id="4" creationId="{00000000-0000-0000-0000-000000000000}"/>
          </ac:spMkLst>
        </pc:spChg>
      </pc:sldChg>
      <pc:sldChg chg="modSp">
        <pc:chgData name="Romi Satria Wahono" userId="6b25786c5b08eadd" providerId="LiveId" clId="{96D9708B-4128-49B3-B9E5-1E2D91CF5431}" dt="2020-08-12T13:22:07.700" v="88"/>
        <pc:sldMkLst>
          <pc:docMk/>
          <pc:sldMk cId="1750725642" sldId="2030"/>
        </pc:sldMkLst>
        <pc:spChg chg="mod">
          <ac:chgData name="Romi Satria Wahono" userId="6b25786c5b08eadd" providerId="LiveId" clId="{96D9708B-4128-49B3-B9E5-1E2D91CF5431}" dt="2020-08-12T13:22:07.700" v="88"/>
          <ac:spMkLst>
            <pc:docMk/>
            <pc:sldMk cId="1750725642" sldId="2030"/>
            <ac:spMk id="2" creationId="{00000000-0000-0000-0000-000000000000}"/>
          </ac:spMkLst>
        </pc:spChg>
        <pc:spChg chg="mod">
          <ac:chgData name="Romi Satria Wahono" userId="6b25786c5b08eadd" providerId="LiveId" clId="{96D9708B-4128-49B3-B9E5-1E2D91CF5431}" dt="2020-08-12T13:22:07.700" v="88"/>
          <ac:spMkLst>
            <pc:docMk/>
            <pc:sldMk cId="1750725642" sldId="2030"/>
            <ac:spMk id="3" creationId="{00000000-0000-0000-0000-000000000000}"/>
          </ac:spMkLst>
        </pc:spChg>
        <pc:spChg chg="mod">
          <ac:chgData name="Romi Satria Wahono" userId="6b25786c5b08eadd" providerId="LiveId" clId="{96D9708B-4128-49B3-B9E5-1E2D91CF5431}" dt="2020-08-12T13:22:07.700" v="88"/>
          <ac:spMkLst>
            <pc:docMk/>
            <pc:sldMk cId="1750725642" sldId="2030"/>
            <ac:spMk id="4" creationId="{00000000-0000-0000-0000-000000000000}"/>
          </ac:spMkLst>
        </pc:spChg>
      </pc:sldChg>
      <pc:sldChg chg="modSp">
        <pc:chgData name="Romi Satria Wahono" userId="6b25786c5b08eadd" providerId="LiveId" clId="{96D9708B-4128-49B3-B9E5-1E2D91CF5431}" dt="2020-08-12T13:22:07.700" v="88"/>
        <pc:sldMkLst>
          <pc:docMk/>
          <pc:sldMk cId="3493961273" sldId="2031"/>
        </pc:sldMkLst>
        <pc:spChg chg="mod">
          <ac:chgData name="Romi Satria Wahono" userId="6b25786c5b08eadd" providerId="LiveId" clId="{96D9708B-4128-49B3-B9E5-1E2D91CF5431}" dt="2020-08-12T13:22:07.700" v="88"/>
          <ac:spMkLst>
            <pc:docMk/>
            <pc:sldMk cId="3493961273" sldId="2031"/>
            <ac:spMk id="2" creationId="{00000000-0000-0000-0000-000000000000}"/>
          </ac:spMkLst>
        </pc:spChg>
        <pc:spChg chg="mod">
          <ac:chgData name="Romi Satria Wahono" userId="6b25786c5b08eadd" providerId="LiveId" clId="{96D9708B-4128-49B3-B9E5-1E2D91CF5431}" dt="2020-08-12T13:22:07.700" v="88"/>
          <ac:spMkLst>
            <pc:docMk/>
            <pc:sldMk cId="3493961273" sldId="2031"/>
            <ac:spMk id="3" creationId="{00000000-0000-0000-0000-000000000000}"/>
          </ac:spMkLst>
        </pc:spChg>
        <pc:spChg chg="mod">
          <ac:chgData name="Romi Satria Wahono" userId="6b25786c5b08eadd" providerId="LiveId" clId="{96D9708B-4128-49B3-B9E5-1E2D91CF5431}" dt="2020-08-12T13:22:07.700" v="88"/>
          <ac:spMkLst>
            <pc:docMk/>
            <pc:sldMk cId="3493961273" sldId="2031"/>
            <ac:spMk id="5" creationId="{00000000-0000-0000-0000-000000000000}"/>
          </ac:spMkLst>
        </pc:spChg>
      </pc:sldChg>
      <pc:sldChg chg="modSp">
        <pc:chgData name="Romi Satria Wahono" userId="6b25786c5b08eadd" providerId="LiveId" clId="{96D9708B-4128-49B3-B9E5-1E2D91CF5431}" dt="2020-08-12T13:22:07.700" v="88"/>
        <pc:sldMkLst>
          <pc:docMk/>
          <pc:sldMk cId="1568046972" sldId="2032"/>
        </pc:sldMkLst>
        <pc:spChg chg="mod">
          <ac:chgData name="Romi Satria Wahono" userId="6b25786c5b08eadd" providerId="LiveId" clId="{96D9708B-4128-49B3-B9E5-1E2D91CF5431}" dt="2020-08-12T13:22:07.700" v="88"/>
          <ac:spMkLst>
            <pc:docMk/>
            <pc:sldMk cId="1568046972" sldId="2032"/>
            <ac:spMk id="2" creationId="{00000000-0000-0000-0000-000000000000}"/>
          </ac:spMkLst>
        </pc:spChg>
        <pc:spChg chg="mod">
          <ac:chgData name="Romi Satria Wahono" userId="6b25786c5b08eadd" providerId="LiveId" clId="{96D9708B-4128-49B3-B9E5-1E2D91CF5431}" dt="2020-08-12T13:22:07.700" v="88"/>
          <ac:spMkLst>
            <pc:docMk/>
            <pc:sldMk cId="1568046972" sldId="2032"/>
            <ac:spMk id="3" creationId="{00000000-0000-0000-0000-000000000000}"/>
          </ac:spMkLst>
        </pc:spChg>
        <pc:spChg chg="mod">
          <ac:chgData name="Romi Satria Wahono" userId="6b25786c5b08eadd" providerId="LiveId" clId="{96D9708B-4128-49B3-B9E5-1E2D91CF5431}" dt="2020-08-12T13:22:07.700" v="88"/>
          <ac:spMkLst>
            <pc:docMk/>
            <pc:sldMk cId="1568046972" sldId="2032"/>
            <ac:spMk id="5" creationId="{00000000-0000-0000-0000-000000000000}"/>
          </ac:spMkLst>
        </pc:spChg>
      </pc:sldChg>
      <pc:sldChg chg="modSp">
        <pc:chgData name="Romi Satria Wahono" userId="6b25786c5b08eadd" providerId="LiveId" clId="{96D9708B-4128-49B3-B9E5-1E2D91CF5431}" dt="2020-08-12T13:22:07.700" v="88"/>
        <pc:sldMkLst>
          <pc:docMk/>
          <pc:sldMk cId="2695049683" sldId="2033"/>
        </pc:sldMkLst>
        <pc:spChg chg="mod">
          <ac:chgData name="Romi Satria Wahono" userId="6b25786c5b08eadd" providerId="LiveId" clId="{96D9708B-4128-49B3-B9E5-1E2D91CF5431}" dt="2020-08-12T13:22:07.700" v="88"/>
          <ac:spMkLst>
            <pc:docMk/>
            <pc:sldMk cId="2695049683" sldId="2033"/>
            <ac:spMk id="2" creationId="{00000000-0000-0000-0000-000000000000}"/>
          </ac:spMkLst>
        </pc:spChg>
        <pc:spChg chg="mod">
          <ac:chgData name="Romi Satria Wahono" userId="6b25786c5b08eadd" providerId="LiveId" clId="{96D9708B-4128-49B3-B9E5-1E2D91CF5431}" dt="2020-08-12T13:22:07.700" v="88"/>
          <ac:spMkLst>
            <pc:docMk/>
            <pc:sldMk cId="2695049683" sldId="2033"/>
            <ac:spMk id="3" creationId="{00000000-0000-0000-0000-000000000000}"/>
          </ac:spMkLst>
        </pc:spChg>
        <pc:spChg chg="mod">
          <ac:chgData name="Romi Satria Wahono" userId="6b25786c5b08eadd" providerId="LiveId" clId="{96D9708B-4128-49B3-B9E5-1E2D91CF5431}" dt="2020-08-12T13:22:07.700" v="88"/>
          <ac:spMkLst>
            <pc:docMk/>
            <pc:sldMk cId="2695049683" sldId="2033"/>
            <ac:spMk id="4" creationId="{00000000-0000-0000-0000-000000000000}"/>
          </ac:spMkLst>
        </pc:spChg>
      </pc:sldChg>
      <pc:sldChg chg="modSp">
        <pc:chgData name="Romi Satria Wahono" userId="6b25786c5b08eadd" providerId="LiveId" clId="{96D9708B-4128-49B3-B9E5-1E2D91CF5431}" dt="2020-08-12T13:22:07.700" v="88"/>
        <pc:sldMkLst>
          <pc:docMk/>
          <pc:sldMk cId="2801690930" sldId="2034"/>
        </pc:sldMkLst>
        <pc:spChg chg="mod">
          <ac:chgData name="Romi Satria Wahono" userId="6b25786c5b08eadd" providerId="LiveId" clId="{96D9708B-4128-49B3-B9E5-1E2D91CF5431}" dt="2020-08-12T13:22:07.700" v="88"/>
          <ac:spMkLst>
            <pc:docMk/>
            <pc:sldMk cId="2801690930" sldId="2034"/>
            <ac:spMk id="2" creationId="{00000000-0000-0000-0000-000000000000}"/>
          </ac:spMkLst>
        </pc:spChg>
        <pc:spChg chg="mod">
          <ac:chgData name="Romi Satria Wahono" userId="6b25786c5b08eadd" providerId="LiveId" clId="{96D9708B-4128-49B3-B9E5-1E2D91CF5431}" dt="2020-08-12T13:22:07.700" v="88"/>
          <ac:spMkLst>
            <pc:docMk/>
            <pc:sldMk cId="2801690930" sldId="2034"/>
            <ac:spMk id="3" creationId="{00000000-0000-0000-0000-000000000000}"/>
          </ac:spMkLst>
        </pc:spChg>
        <pc:spChg chg="mod">
          <ac:chgData name="Romi Satria Wahono" userId="6b25786c5b08eadd" providerId="LiveId" clId="{96D9708B-4128-49B3-B9E5-1E2D91CF5431}" dt="2020-08-12T13:22:07.700" v="88"/>
          <ac:spMkLst>
            <pc:docMk/>
            <pc:sldMk cId="2801690930" sldId="2034"/>
            <ac:spMk id="5" creationId="{00000000-0000-0000-0000-000000000000}"/>
          </ac:spMkLst>
        </pc:spChg>
      </pc:sldChg>
      <pc:sldChg chg="modSp">
        <pc:chgData name="Romi Satria Wahono" userId="6b25786c5b08eadd" providerId="LiveId" clId="{96D9708B-4128-49B3-B9E5-1E2D91CF5431}" dt="2020-08-12T13:22:07.700" v="88"/>
        <pc:sldMkLst>
          <pc:docMk/>
          <pc:sldMk cId="1444972910" sldId="2035"/>
        </pc:sldMkLst>
        <pc:spChg chg="mod">
          <ac:chgData name="Romi Satria Wahono" userId="6b25786c5b08eadd" providerId="LiveId" clId="{96D9708B-4128-49B3-B9E5-1E2D91CF5431}" dt="2020-08-12T13:22:07.700" v="88"/>
          <ac:spMkLst>
            <pc:docMk/>
            <pc:sldMk cId="1444972910" sldId="2035"/>
            <ac:spMk id="2" creationId="{00000000-0000-0000-0000-000000000000}"/>
          </ac:spMkLst>
        </pc:spChg>
        <pc:spChg chg="mod">
          <ac:chgData name="Romi Satria Wahono" userId="6b25786c5b08eadd" providerId="LiveId" clId="{96D9708B-4128-49B3-B9E5-1E2D91CF5431}" dt="2020-08-12T13:22:07.700" v="88"/>
          <ac:spMkLst>
            <pc:docMk/>
            <pc:sldMk cId="1444972910" sldId="2035"/>
            <ac:spMk id="4" creationId="{00000000-0000-0000-0000-000000000000}"/>
          </ac:spMkLst>
        </pc:spChg>
      </pc:sldChg>
      <pc:sldChg chg="modSp">
        <pc:chgData name="Romi Satria Wahono" userId="6b25786c5b08eadd" providerId="LiveId" clId="{96D9708B-4128-49B3-B9E5-1E2D91CF5431}" dt="2020-08-12T13:22:07.700" v="88"/>
        <pc:sldMkLst>
          <pc:docMk/>
          <pc:sldMk cId="1275590067" sldId="2036"/>
        </pc:sldMkLst>
        <pc:spChg chg="mod">
          <ac:chgData name="Romi Satria Wahono" userId="6b25786c5b08eadd" providerId="LiveId" clId="{96D9708B-4128-49B3-B9E5-1E2D91CF5431}" dt="2020-08-12T13:22:07.700" v="88"/>
          <ac:spMkLst>
            <pc:docMk/>
            <pc:sldMk cId="1275590067" sldId="2036"/>
            <ac:spMk id="3" creationId="{00000000-0000-0000-0000-000000000000}"/>
          </ac:spMkLst>
        </pc:spChg>
      </pc:sldChg>
      <pc:sldChg chg="modSp">
        <pc:chgData name="Romi Satria Wahono" userId="6b25786c5b08eadd" providerId="LiveId" clId="{96D9708B-4128-49B3-B9E5-1E2D91CF5431}" dt="2020-08-12T13:22:07.700" v="88"/>
        <pc:sldMkLst>
          <pc:docMk/>
          <pc:sldMk cId="3826513564" sldId="2038"/>
        </pc:sldMkLst>
        <pc:spChg chg="mod">
          <ac:chgData name="Romi Satria Wahono" userId="6b25786c5b08eadd" providerId="LiveId" clId="{96D9708B-4128-49B3-B9E5-1E2D91CF5431}" dt="2020-08-12T13:22:07.700" v="88"/>
          <ac:spMkLst>
            <pc:docMk/>
            <pc:sldMk cId="3826513564" sldId="2038"/>
            <ac:spMk id="7" creationId="{00000000-0000-0000-0000-000000000000}"/>
          </ac:spMkLst>
        </pc:spChg>
      </pc:sldChg>
      <pc:sldChg chg="modSp">
        <pc:chgData name="Romi Satria Wahono" userId="6b25786c5b08eadd" providerId="LiveId" clId="{96D9708B-4128-49B3-B9E5-1E2D91CF5431}" dt="2020-08-12T13:22:07.700" v="88"/>
        <pc:sldMkLst>
          <pc:docMk/>
          <pc:sldMk cId="2345099959" sldId="2039"/>
        </pc:sldMkLst>
        <pc:spChg chg="mod">
          <ac:chgData name="Romi Satria Wahono" userId="6b25786c5b08eadd" providerId="LiveId" clId="{96D9708B-4128-49B3-B9E5-1E2D91CF5431}" dt="2020-08-12T13:22:07.700" v="88"/>
          <ac:spMkLst>
            <pc:docMk/>
            <pc:sldMk cId="2345099959" sldId="2039"/>
            <ac:spMk id="5" creationId="{00000000-0000-0000-0000-000000000000}"/>
          </ac:spMkLst>
        </pc:spChg>
      </pc:sldChg>
      <pc:sldChg chg="modSp">
        <pc:chgData name="Romi Satria Wahono" userId="6b25786c5b08eadd" providerId="LiveId" clId="{96D9708B-4128-49B3-B9E5-1E2D91CF5431}" dt="2020-08-12T13:22:07.700" v="88"/>
        <pc:sldMkLst>
          <pc:docMk/>
          <pc:sldMk cId="3140313963" sldId="2040"/>
        </pc:sldMkLst>
        <pc:spChg chg="mod">
          <ac:chgData name="Romi Satria Wahono" userId="6b25786c5b08eadd" providerId="LiveId" clId="{96D9708B-4128-49B3-B9E5-1E2D91CF5431}" dt="2020-08-12T13:22:07.700" v="88"/>
          <ac:spMkLst>
            <pc:docMk/>
            <pc:sldMk cId="3140313963" sldId="2040"/>
            <ac:spMk id="2" creationId="{00000000-0000-0000-0000-000000000000}"/>
          </ac:spMkLst>
        </pc:spChg>
        <pc:spChg chg="mod">
          <ac:chgData name="Romi Satria Wahono" userId="6b25786c5b08eadd" providerId="LiveId" clId="{96D9708B-4128-49B3-B9E5-1E2D91CF5431}" dt="2020-08-12T13:22:07.700" v="88"/>
          <ac:spMkLst>
            <pc:docMk/>
            <pc:sldMk cId="3140313963" sldId="2040"/>
            <ac:spMk id="3" creationId="{00000000-0000-0000-0000-000000000000}"/>
          </ac:spMkLst>
        </pc:spChg>
        <pc:spChg chg="mod">
          <ac:chgData name="Romi Satria Wahono" userId="6b25786c5b08eadd" providerId="LiveId" clId="{96D9708B-4128-49B3-B9E5-1E2D91CF5431}" dt="2020-08-12T13:22:07.700" v="88"/>
          <ac:spMkLst>
            <pc:docMk/>
            <pc:sldMk cId="3140313963" sldId="2040"/>
            <ac:spMk id="4" creationId="{00000000-0000-0000-0000-000000000000}"/>
          </ac:spMkLst>
        </pc:spChg>
      </pc:sldChg>
      <pc:sldChg chg="modSp">
        <pc:chgData name="Romi Satria Wahono" userId="6b25786c5b08eadd" providerId="LiveId" clId="{96D9708B-4128-49B3-B9E5-1E2D91CF5431}" dt="2020-08-12T13:22:07.700" v="88"/>
        <pc:sldMkLst>
          <pc:docMk/>
          <pc:sldMk cId="502608202" sldId="2041"/>
        </pc:sldMkLst>
        <pc:spChg chg="mod">
          <ac:chgData name="Romi Satria Wahono" userId="6b25786c5b08eadd" providerId="LiveId" clId="{96D9708B-4128-49B3-B9E5-1E2D91CF5431}" dt="2020-08-12T13:22:07.700" v="88"/>
          <ac:spMkLst>
            <pc:docMk/>
            <pc:sldMk cId="502608202" sldId="2041"/>
            <ac:spMk id="9" creationId="{00000000-0000-0000-0000-000000000000}"/>
          </ac:spMkLst>
        </pc:spChg>
      </pc:sldChg>
      <pc:sldChg chg="modSp">
        <pc:chgData name="Romi Satria Wahono" userId="6b25786c5b08eadd" providerId="LiveId" clId="{96D9708B-4128-49B3-B9E5-1E2D91CF5431}" dt="2020-08-12T13:22:07.700" v="88"/>
        <pc:sldMkLst>
          <pc:docMk/>
          <pc:sldMk cId="1183774461" sldId="2043"/>
        </pc:sldMkLst>
        <pc:spChg chg="mod">
          <ac:chgData name="Romi Satria Wahono" userId="6b25786c5b08eadd" providerId="LiveId" clId="{96D9708B-4128-49B3-B9E5-1E2D91CF5431}" dt="2020-08-12T13:22:07.700" v="88"/>
          <ac:spMkLst>
            <pc:docMk/>
            <pc:sldMk cId="1183774461" sldId="2043"/>
            <ac:spMk id="3" creationId="{00000000-0000-0000-0000-000000000000}"/>
          </ac:spMkLst>
        </pc:spChg>
      </pc:sldChg>
      <pc:sldChg chg="modSp">
        <pc:chgData name="Romi Satria Wahono" userId="6b25786c5b08eadd" providerId="LiveId" clId="{96D9708B-4128-49B3-B9E5-1E2D91CF5431}" dt="2020-08-12T13:22:07.700" v="88"/>
        <pc:sldMkLst>
          <pc:docMk/>
          <pc:sldMk cId="4147522745" sldId="2044"/>
        </pc:sldMkLst>
        <pc:spChg chg="mod">
          <ac:chgData name="Romi Satria Wahono" userId="6b25786c5b08eadd" providerId="LiveId" clId="{96D9708B-4128-49B3-B9E5-1E2D91CF5431}" dt="2020-08-12T13:22:07.700" v="88"/>
          <ac:spMkLst>
            <pc:docMk/>
            <pc:sldMk cId="4147522745" sldId="2044"/>
            <ac:spMk id="3" creationId="{00000000-0000-0000-0000-000000000000}"/>
          </ac:spMkLst>
        </pc:spChg>
        <pc:spChg chg="mod">
          <ac:chgData name="Romi Satria Wahono" userId="6b25786c5b08eadd" providerId="LiveId" clId="{96D9708B-4128-49B3-B9E5-1E2D91CF5431}" dt="2020-08-12T13:22:07.700" v="88"/>
          <ac:spMkLst>
            <pc:docMk/>
            <pc:sldMk cId="4147522745" sldId="2044"/>
            <ac:spMk id="5" creationId="{00000000-0000-0000-0000-000000000000}"/>
          </ac:spMkLst>
        </pc:spChg>
      </pc:sldChg>
      <pc:sldChg chg="modSp">
        <pc:chgData name="Romi Satria Wahono" userId="6b25786c5b08eadd" providerId="LiveId" clId="{96D9708B-4128-49B3-B9E5-1E2D91CF5431}" dt="2020-08-12T13:22:07.700" v="88"/>
        <pc:sldMkLst>
          <pc:docMk/>
          <pc:sldMk cId="3256295500" sldId="2045"/>
        </pc:sldMkLst>
        <pc:spChg chg="mod">
          <ac:chgData name="Romi Satria Wahono" userId="6b25786c5b08eadd" providerId="LiveId" clId="{96D9708B-4128-49B3-B9E5-1E2D91CF5431}" dt="2020-08-12T13:22:07.700" v="88"/>
          <ac:spMkLst>
            <pc:docMk/>
            <pc:sldMk cId="3256295500" sldId="2045"/>
            <ac:spMk id="5" creationId="{00000000-0000-0000-0000-000000000000}"/>
          </ac:spMkLst>
        </pc:spChg>
      </pc:sldChg>
      <pc:sldChg chg="modSp">
        <pc:chgData name="Romi Satria Wahono" userId="6b25786c5b08eadd" providerId="LiveId" clId="{96D9708B-4128-49B3-B9E5-1E2D91CF5431}" dt="2020-08-12T13:22:07.700" v="88"/>
        <pc:sldMkLst>
          <pc:docMk/>
          <pc:sldMk cId="1789873194" sldId="2046"/>
        </pc:sldMkLst>
        <pc:spChg chg="mod">
          <ac:chgData name="Romi Satria Wahono" userId="6b25786c5b08eadd" providerId="LiveId" clId="{96D9708B-4128-49B3-B9E5-1E2D91CF5431}" dt="2020-08-12T13:22:07.700" v="88"/>
          <ac:spMkLst>
            <pc:docMk/>
            <pc:sldMk cId="1789873194" sldId="2046"/>
            <ac:spMk id="3" creationId="{00000000-0000-0000-0000-000000000000}"/>
          </ac:spMkLst>
        </pc:spChg>
        <pc:spChg chg="mod">
          <ac:chgData name="Romi Satria Wahono" userId="6b25786c5b08eadd" providerId="LiveId" clId="{96D9708B-4128-49B3-B9E5-1E2D91CF5431}" dt="2020-08-12T13:22:07.700" v="88"/>
          <ac:spMkLst>
            <pc:docMk/>
            <pc:sldMk cId="1789873194" sldId="2046"/>
            <ac:spMk id="5" creationId="{00000000-0000-0000-0000-000000000000}"/>
          </ac:spMkLst>
        </pc:spChg>
      </pc:sldChg>
      <pc:sldChg chg="modSp">
        <pc:chgData name="Romi Satria Wahono" userId="6b25786c5b08eadd" providerId="LiveId" clId="{96D9708B-4128-49B3-B9E5-1E2D91CF5431}" dt="2020-08-12T13:22:07.700" v="88"/>
        <pc:sldMkLst>
          <pc:docMk/>
          <pc:sldMk cId="679420275" sldId="2047"/>
        </pc:sldMkLst>
        <pc:spChg chg="mod">
          <ac:chgData name="Romi Satria Wahono" userId="6b25786c5b08eadd" providerId="LiveId" clId="{96D9708B-4128-49B3-B9E5-1E2D91CF5431}" dt="2020-08-12T13:22:07.700" v="88"/>
          <ac:spMkLst>
            <pc:docMk/>
            <pc:sldMk cId="679420275" sldId="2047"/>
            <ac:spMk id="3" creationId="{00000000-0000-0000-0000-000000000000}"/>
          </ac:spMkLst>
        </pc:spChg>
      </pc:sldChg>
      <pc:sldChg chg="modSp">
        <pc:chgData name="Romi Satria Wahono" userId="6b25786c5b08eadd" providerId="LiveId" clId="{96D9708B-4128-49B3-B9E5-1E2D91CF5431}" dt="2020-08-12T13:22:07.700" v="88"/>
        <pc:sldMkLst>
          <pc:docMk/>
          <pc:sldMk cId="4258667022" sldId="2048"/>
        </pc:sldMkLst>
        <pc:spChg chg="mod">
          <ac:chgData name="Romi Satria Wahono" userId="6b25786c5b08eadd" providerId="LiveId" clId="{96D9708B-4128-49B3-B9E5-1E2D91CF5431}" dt="2020-08-12T13:22:07.700" v="88"/>
          <ac:spMkLst>
            <pc:docMk/>
            <pc:sldMk cId="4258667022" sldId="2048"/>
            <ac:spMk id="3" creationId="{00000000-0000-0000-0000-000000000000}"/>
          </ac:spMkLst>
        </pc:spChg>
      </pc:sldChg>
      <pc:sldChg chg="modSp">
        <pc:chgData name="Romi Satria Wahono" userId="6b25786c5b08eadd" providerId="LiveId" clId="{96D9708B-4128-49B3-B9E5-1E2D91CF5431}" dt="2020-08-12T13:22:07.700" v="88"/>
        <pc:sldMkLst>
          <pc:docMk/>
          <pc:sldMk cId="3527669934" sldId="2049"/>
        </pc:sldMkLst>
        <pc:spChg chg="mod">
          <ac:chgData name="Romi Satria Wahono" userId="6b25786c5b08eadd" providerId="LiveId" clId="{96D9708B-4128-49B3-B9E5-1E2D91CF5431}" dt="2020-08-12T13:22:07.700" v="88"/>
          <ac:spMkLst>
            <pc:docMk/>
            <pc:sldMk cId="3527669934" sldId="2049"/>
            <ac:spMk id="5" creationId="{00000000-0000-0000-0000-000000000000}"/>
          </ac:spMkLst>
        </pc:spChg>
      </pc:sldChg>
      <pc:sldChg chg="modSp">
        <pc:chgData name="Romi Satria Wahono" userId="6b25786c5b08eadd" providerId="LiveId" clId="{96D9708B-4128-49B3-B9E5-1E2D91CF5431}" dt="2020-08-12T13:22:07.700" v="88"/>
        <pc:sldMkLst>
          <pc:docMk/>
          <pc:sldMk cId="2585639264" sldId="2050"/>
        </pc:sldMkLst>
        <pc:spChg chg="mod">
          <ac:chgData name="Romi Satria Wahono" userId="6b25786c5b08eadd" providerId="LiveId" clId="{96D9708B-4128-49B3-B9E5-1E2D91CF5431}" dt="2020-08-12T13:22:07.700" v="88"/>
          <ac:spMkLst>
            <pc:docMk/>
            <pc:sldMk cId="2585639264" sldId="2050"/>
            <ac:spMk id="5" creationId="{00000000-0000-0000-0000-000000000000}"/>
          </ac:spMkLst>
        </pc:spChg>
      </pc:sldChg>
      <pc:sldChg chg="modSp">
        <pc:chgData name="Romi Satria Wahono" userId="6b25786c5b08eadd" providerId="LiveId" clId="{96D9708B-4128-49B3-B9E5-1E2D91CF5431}" dt="2020-08-12T13:22:07.700" v="88"/>
        <pc:sldMkLst>
          <pc:docMk/>
          <pc:sldMk cId="3631084967" sldId="2051"/>
        </pc:sldMkLst>
        <pc:spChg chg="mod">
          <ac:chgData name="Romi Satria Wahono" userId="6b25786c5b08eadd" providerId="LiveId" clId="{96D9708B-4128-49B3-B9E5-1E2D91CF5431}" dt="2020-08-12T13:22:07.700" v="88"/>
          <ac:spMkLst>
            <pc:docMk/>
            <pc:sldMk cId="3631084967" sldId="2051"/>
            <ac:spMk id="6" creationId="{00000000-0000-0000-0000-000000000000}"/>
          </ac:spMkLst>
        </pc:spChg>
      </pc:sldChg>
      <pc:sldChg chg="modSp">
        <pc:chgData name="Romi Satria Wahono" userId="6b25786c5b08eadd" providerId="LiveId" clId="{96D9708B-4128-49B3-B9E5-1E2D91CF5431}" dt="2020-08-12T13:22:07.700" v="88"/>
        <pc:sldMkLst>
          <pc:docMk/>
          <pc:sldMk cId="2377058310" sldId="2052"/>
        </pc:sldMkLst>
        <pc:spChg chg="mod">
          <ac:chgData name="Romi Satria Wahono" userId="6b25786c5b08eadd" providerId="LiveId" clId="{96D9708B-4128-49B3-B9E5-1E2D91CF5431}" dt="2020-08-12T13:22:07.700" v="88"/>
          <ac:spMkLst>
            <pc:docMk/>
            <pc:sldMk cId="2377058310" sldId="2052"/>
            <ac:spMk id="6" creationId="{00000000-0000-0000-0000-000000000000}"/>
          </ac:spMkLst>
        </pc:spChg>
      </pc:sldChg>
      <pc:sldChg chg="modSp">
        <pc:chgData name="Romi Satria Wahono" userId="6b25786c5b08eadd" providerId="LiveId" clId="{96D9708B-4128-49B3-B9E5-1E2D91CF5431}" dt="2020-08-12T13:22:07.700" v="88"/>
        <pc:sldMkLst>
          <pc:docMk/>
          <pc:sldMk cId="766651565" sldId="2053"/>
        </pc:sldMkLst>
        <pc:spChg chg="mod">
          <ac:chgData name="Romi Satria Wahono" userId="6b25786c5b08eadd" providerId="LiveId" clId="{96D9708B-4128-49B3-B9E5-1E2D91CF5431}" dt="2020-08-12T13:22:07.700" v="88"/>
          <ac:spMkLst>
            <pc:docMk/>
            <pc:sldMk cId="766651565" sldId="2053"/>
            <ac:spMk id="5" creationId="{00000000-0000-0000-0000-000000000000}"/>
          </ac:spMkLst>
        </pc:spChg>
      </pc:sldChg>
      <pc:sldChg chg="modSp">
        <pc:chgData name="Romi Satria Wahono" userId="6b25786c5b08eadd" providerId="LiveId" clId="{96D9708B-4128-49B3-B9E5-1E2D91CF5431}" dt="2020-08-12T13:22:07.700" v="88"/>
        <pc:sldMkLst>
          <pc:docMk/>
          <pc:sldMk cId="971908808" sldId="2055"/>
        </pc:sldMkLst>
        <pc:spChg chg="mod">
          <ac:chgData name="Romi Satria Wahono" userId="6b25786c5b08eadd" providerId="LiveId" clId="{96D9708B-4128-49B3-B9E5-1E2D91CF5431}" dt="2020-08-12T13:22:07.700" v="88"/>
          <ac:spMkLst>
            <pc:docMk/>
            <pc:sldMk cId="971908808" sldId="2055"/>
            <ac:spMk id="5" creationId="{00000000-0000-0000-0000-000000000000}"/>
          </ac:spMkLst>
        </pc:spChg>
      </pc:sldChg>
      <pc:sldChg chg="modSp">
        <pc:chgData name="Romi Satria Wahono" userId="6b25786c5b08eadd" providerId="LiveId" clId="{96D9708B-4128-49B3-B9E5-1E2D91CF5431}" dt="2020-08-12T13:22:07.700" v="88"/>
        <pc:sldMkLst>
          <pc:docMk/>
          <pc:sldMk cId="3856959867" sldId="2062"/>
        </pc:sldMkLst>
        <pc:spChg chg="mod">
          <ac:chgData name="Romi Satria Wahono" userId="6b25786c5b08eadd" providerId="LiveId" clId="{96D9708B-4128-49B3-B9E5-1E2D91CF5431}" dt="2020-08-12T13:22:07.700" v="88"/>
          <ac:spMkLst>
            <pc:docMk/>
            <pc:sldMk cId="3856959867" sldId="2062"/>
            <ac:spMk id="3" creationId="{00000000-0000-0000-0000-000000000000}"/>
          </ac:spMkLst>
        </pc:spChg>
      </pc:sldChg>
      <pc:sldChg chg="modSp">
        <pc:chgData name="Romi Satria Wahono" userId="6b25786c5b08eadd" providerId="LiveId" clId="{96D9708B-4128-49B3-B9E5-1E2D91CF5431}" dt="2020-08-12T13:22:07.700" v="88"/>
        <pc:sldMkLst>
          <pc:docMk/>
          <pc:sldMk cId="4079038143" sldId="2068"/>
        </pc:sldMkLst>
        <pc:spChg chg="mod">
          <ac:chgData name="Romi Satria Wahono" userId="6b25786c5b08eadd" providerId="LiveId" clId="{96D9708B-4128-49B3-B9E5-1E2D91CF5431}" dt="2020-08-12T13:22:07.700" v="88"/>
          <ac:spMkLst>
            <pc:docMk/>
            <pc:sldMk cId="4079038143" sldId="2068"/>
            <ac:spMk id="2" creationId="{00000000-0000-0000-0000-000000000000}"/>
          </ac:spMkLst>
        </pc:spChg>
        <pc:spChg chg="mod">
          <ac:chgData name="Romi Satria Wahono" userId="6b25786c5b08eadd" providerId="LiveId" clId="{96D9708B-4128-49B3-B9E5-1E2D91CF5431}" dt="2020-08-12T13:22:07.700" v="88"/>
          <ac:spMkLst>
            <pc:docMk/>
            <pc:sldMk cId="4079038143" sldId="2068"/>
            <ac:spMk id="3" creationId="{00000000-0000-0000-0000-000000000000}"/>
          </ac:spMkLst>
        </pc:spChg>
        <pc:spChg chg="mod">
          <ac:chgData name="Romi Satria Wahono" userId="6b25786c5b08eadd" providerId="LiveId" clId="{96D9708B-4128-49B3-B9E5-1E2D91CF5431}" dt="2020-08-12T13:22:07.700" v="88"/>
          <ac:spMkLst>
            <pc:docMk/>
            <pc:sldMk cId="4079038143" sldId="2068"/>
            <ac:spMk id="5" creationId="{00000000-0000-0000-0000-000000000000}"/>
          </ac:spMkLst>
        </pc:spChg>
      </pc:sldChg>
      <pc:sldChg chg="modSp">
        <pc:chgData name="Romi Satria Wahono" userId="6b25786c5b08eadd" providerId="LiveId" clId="{96D9708B-4128-49B3-B9E5-1E2D91CF5431}" dt="2020-08-12T13:22:07.700" v="88"/>
        <pc:sldMkLst>
          <pc:docMk/>
          <pc:sldMk cId="3000340770" sldId="2069"/>
        </pc:sldMkLst>
        <pc:spChg chg="mod">
          <ac:chgData name="Romi Satria Wahono" userId="6b25786c5b08eadd" providerId="LiveId" clId="{96D9708B-4128-49B3-B9E5-1E2D91CF5431}" dt="2020-08-12T13:22:07.700" v="88"/>
          <ac:spMkLst>
            <pc:docMk/>
            <pc:sldMk cId="3000340770" sldId="2069"/>
            <ac:spMk id="2" creationId="{00000000-0000-0000-0000-000000000000}"/>
          </ac:spMkLst>
        </pc:spChg>
        <pc:spChg chg="mod">
          <ac:chgData name="Romi Satria Wahono" userId="6b25786c5b08eadd" providerId="LiveId" clId="{96D9708B-4128-49B3-B9E5-1E2D91CF5431}" dt="2020-08-12T13:22:07.700" v="88"/>
          <ac:spMkLst>
            <pc:docMk/>
            <pc:sldMk cId="3000340770" sldId="2069"/>
            <ac:spMk id="3" creationId="{00000000-0000-0000-0000-000000000000}"/>
          </ac:spMkLst>
        </pc:spChg>
        <pc:spChg chg="mod">
          <ac:chgData name="Romi Satria Wahono" userId="6b25786c5b08eadd" providerId="LiveId" clId="{96D9708B-4128-49B3-B9E5-1E2D91CF5431}" dt="2020-08-12T13:22:07.700" v="88"/>
          <ac:spMkLst>
            <pc:docMk/>
            <pc:sldMk cId="3000340770" sldId="2069"/>
            <ac:spMk id="4" creationId="{00000000-0000-0000-0000-000000000000}"/>
          </ac:spMkLst>
        </pc:spChg>
      </pc:sldChg>
      <pc:sldChg chg="modSp">
        <pc:chgData name="Romi Satria Wahono" userId="6b25786c5b08eadd" providerId="LiveId" clId="{96D9708B-4128-49B3-B9E5-1E2D91CF5431}" dt="2020-08-12T13:22:07.700" v="88"/>
        <pc:sldMkLst>
          <pc:docMk/>
          <pc:sldMk cId="1303475602" sldId="2070"/>
        </pc:sldMkLst>
        <pc:spChg chg="mod">
          <ac:chgData name="Romi Satria Wahono" userId="6b25786c5b08eadd" providerId="LiveId" clId="{96D9708B-4128-49B3-B9E5-1E2D91CF5431}" dt="2020-08-12T13:22:07.700" v="88"/>
          <ac:spMkLst>
            <pc:docMk/>
            <pc:sldMk cId="1303475602" sldId="2070"/>
            <ac:spMk id="3" creationId="{00000000-0000-0000-0000-000000000000}"/>
          </ac:spMkLst>
        </pc:spChg>
        <pc:spChg chg="mod">
          <ac:chgData name="Romi Satria Wahono" userId="6b25786c5b08eadd" providerId="LiveId" clId="{96D9708B-4128-49B3-B9E5-1E2D91CF5431}" dt="2020-08-12T13:22:07.700" v="88"/>
          <ac:spMkLst>
            <pc:docMk/>
            <pc:sldMk cId="1303475602" sldId="2070"/>
            <ac:spMk id="7" creationId="{00000000-0000-0000-0000-000000000000}"/>
          </ac:spMkLst>
        </pc:spChg>
      </pc:sldChg>
      <pc:sldChg chg="modSp">
        <pc:chgData name="Romi Satria Wahono" userId="6b25786c5b08eadd" providerId="LiveId" clId="{96D9708B-4128-49B3-B9E5-1E2D91CF5431}" dt="2020-08-12T13:22:07.700" v="88"/>
        <pc:sldMkLst>
          <pc:docMk/>
          <pc:sldMk cId="3603435705" sldId="2071"/>
        </pc:sldMkLst>
        <pc:spChg chg="mod">
          <ac:chgData name="Romi Satria Wahono" userId="6b25786c5b08eadd" providerId="LiveId" clId="{96D9708B-4128-49B3-B9E5-1E2D91CF5431}" dt="2020-08-12T13:22:07.700" v="88"/>
          <ac:spMkLst>
            <pc:docMk/>
            <pc:sldMk cId="3603435705" sldId="2071"/>
            <ac:spMk id="4" creationId="{00000000-0000-0000-0000-000000000000}"/>
          </ac:spMkLst>
        </pc:spChg>
      </pc:sldChg>
      <pc:sldChg chg="modSp">
        <pc:chgData name="Romi Satria Wahono" userId="6b25786c5b08eadd" providerId="LiveId" clId="{96D9708B-4128-49B3-B9E5-1E2D91CF5431}" dt="2020-08-12T13:22:07.700" v="88"/>
        <pc:sldMkLst>
          <pc:docMk/>
          <pc:sldMk cId="3982289085" sldId="2072"/>
        </pc:sldMkLst>
        <pc:spChg chg="mod">
          <ac:chgData name="Romi Satria Wahono" userId="6b25786c5b08eadd" providerId="LiveId" clId="{96D9708B-4128-49B3-B9E5-1E2D91CF5431}" dt="2020-08-12T13:22:07.700" v="88"/>
          <ac:spMkLst>
            <pc:docMk/>
            <pc:sldMk cId="3982289085" sldId="2072"/>
            <ac:spMk id="2" creationId="{00000000-0000-0000-0000-000000000000}"/>
          </ac:spMkLst>
        </pc:spChg>
        <pc:spChg chg="mod">
          <ac:chgData name="Romi Satria Wahono" userId="6b25786c5b08eadd" providerId="LiveId" clId="{96D9708B-4128-49B3-B9E5-1E2D91CF5431}" dt="2020-08-12T13:22:07.700" v="88"/>
          <ac:spMkLst>
            <pc:docMk/>
            <pc:sldMk cId="3982289085" sldId="2072"/>
            <ac:spMk id="3" creationId="{00000000-0000-0000-0000-000000000000}"/>
          </ac:spMkLst>
        </pc:spChg>
        <pc:spChg chg="mod">
          <ac:chgData name="Romi Satria Wahono" userId="6b25786c5b08eadd" providerId="LiveId" clId="{96D9708B-4128-49B3-B9E5-1E2D91CF5431}" dt="2020-08-12T13:22:07.700" v="88"/>
          <ac:spMkLst>
            <pc:docMk/>
            <pc:sldMk cId="3982289085" sldId="2072"/>
            <ac:spMk id="4" creationId="{00000000-0000-0000-0000-000000000000}"/>
          </ac:spMkLst>
        </pc:spChg>
      </pc:sldChg>
      <pc:sldChg chg="modSp">
        <pc:chgData name="Romi Satria Wahono" userId="6b25786c5b08eadd" providerId="LiveId" clId="{96D9708B-4128-49B3-B9E5-1E2D91CF5431}" dt="2020-08-12T13:22:07.700" v="88"/>
        <pc:sldMkLst>
          <pc:docMk/>
          <pc:sldMk cId="2944992434" sldId="2073"/>
        </pc:sldMkLst>
        <pc:spChg chg="mod">
          <ac:chgData name="Romi Satria Wahono" userId="6b25786c5b08eadd" providerId="LiveId" clId="{96D9708B-4128-49B3-B9E5-1E2D91CF5431}" dt="2020-08-12T13:22:07.700" v="88"/>
          <ac:spMkLst>
            <pc:docMk/>
            <pc:sldMk cId="2944992434" sldId="2073"/>
            <ac:spMk id="5" creationId="{00000000-0000-0000-0000-000000000000}"/>
          </ac:spMkLst>
        </pc:spChg>
      </pc:sldChg>
      <pc:sldChg chg="modSp">
        <pc:chgData name="Romi Satria Wahono" userId="6b25786c5b08eadd" providerId="LiveId" clId="{96D9708B-4128-49B3-B9E5-1E2D91CF5431}" dt="2020-08-12T13:22:07.700" v="88"/>
        <pc:sldMkLst>
          <pc:docMk/>
          <pc:sldMk cId="364587647" sldId="2074"/>
        </pc:sldMkLst>
        <pc:spChg chg="mod">
          <ac:chgData name="Romi Satria Wahono" userId="6b25786c5b08eadd" providerId="LiveId" clId="{96D9708B-4128-49B3-B9E5-1E2D91CF5431}" dt="2020-08-12T13:22:07.700" v="88"/>
          <ac:spMkLst>
            <pc:docMk/>
            <pc:sldMk cId="364587647" sldId="2074"/>
            <ac:spMk id="2" creationId="{00000000-0000-0000-0000-000000000000}"/>
          </ac:spMkLst>
        </pc:spChg>
        <pc:spChg chg="mod">
          <ac:chgData name="Romi Satria Wahono" userId="6b25786c5b08eadd" providerId="LiveId" clId="{96D9708B-4128-49B3-B9E5-1E2D91CF5431}" dt="2020-08-12T13:22:07.700" v="88"/>
          <ac:spMkLst>
            <pc:docMk/>
            <pc:sldMk cId="364587647" sldId="2074"/>
            <ac:spMk id="4" creationId="{00000000-0000-0000-0000-000000000000}"/>
          </ac:spMkLst>
        </pc:spChg>
      </pc:sldChg>
      <pc:sldChg chg="modSp">
        <pc:chgData name="Romi Satria Wahono" userId="6b25786c5b08eadd" providerId="LiveId" clId="{96D9708B-4128-49B3-B9E5-1E2D91CF5431}" dt="2020-08-12T13:22:07.700" v="88"/>
        <pc:sldMkLst>
          <pc:docMk/>
          <pc:sldMk cId="3578361628" sldId="2075"/>
        </pc:sldMkLst>
        <pc:spChg chg="mod">
          <ac:chgData name="Romi Satria Wahono" userId="6b25786c5b08eadd" providerId="LiveId" clId="{96D9708B-4128-49B3-B9E5-1E2D91CF5431}" dt="2020-08-12T13:22:07.700" v="88"/>
          <ac:spMkLst>
            <pc:docMk/>
            <pc:sldMk cId="3578361628" sldId="2075"/>
            <ac:spMk id="5" creationId="{00000000-0000-0000-0000-000000000000}"/>
          </ac:spMkLst>
        </pc:spChg>
      </pc:sldChg>
      <pc:sldChg chg="modSp">
        <pc:chgData name="Romi Satria Wahono" userId="6b25786c5b08eadd" providerId="LiveId" clId="{96D9708B-4128-49B3-B9E5-1E2D91CF5431}" dt="2020-08-12T13:22:07.700" v="88"/>
        <pc:sldMkLst>
          <pc:docMk/>
          <pc:sldMk cId="180156649" sldId="2078"/>
        </pc:sldMkLst>
        <pc:spChg chg="mod">
          <ac:chgData name="Romi Satria Wahono" userId="6b25786c5b08eadd" providerId="LiveId" clId="{96D9708B-4128-49B3-B9E5-1E2D91CF5431}" dt="2020-08-12T13:22:07.700" v="88"/>
          <ac:spMkLst>
            <pc:docMk/>
            <pc:sldMk cId="180156649" sldId="2078"/>
            <ac:spMk id="3" creationId="{00000000-0000-0000-0000-000000000000}"/>
          </ac:spMkLst>
        </pc:spChg>
        <pc:spChg chg="mod">
          <ac:chgData name="Romi Satria Wahono" userId="6b25786c5b08eadd" providerId="LiveId" clId="{96D9708B-4128-49B3-B9E5-1E2D91CF5431}" dt="2020-08-12T13:22:07.700" v="88"/>
          <ac:spMkLst>
            <pc:docMk/>
            <pc:sldMk cId="180156649" sldId="2078"/>
            <ac:spMk id="4" creationId="{00000000-0000-0000-0000-000000000000}"/>
          </ac:spMkLst>
        </pc:spChg>
      </pc:sldChg>
      <pc:sldChg chg="modSp">
        <pc:chgData name="Romi Satria Wahono" userId="6b25786c5b08eadd" providerId="LiveId" clId="{96D9708B-4128-49B3-B9E5-1E2D91CF5431}" dt="2020-08-12T13:22:07.700" v="88"/>
        <pc:sldMkLst>
          <pc:docMk/>
          <pc:sldMk cId="1222919561" sldId="2080"/>
        </pc:sldMkLst>
        <pc:spChg chg="mod">
          <ac:chgData name="Romi Satria Wahono" userId="6b25786c5b08eadd" providerId="LiveId" clId="{96D9708B-4128-49B3-B9E5-1E2D91CF5431}" dt="2020-08-12T13:22:07.700" v="88"/>
          <ac:spMkLst>
            <pc:docMk/>
            <pc:sldMk cId="1222919561" sldId="2080"/>
            <ac:spMk id="3" creationId="{00000000-0000-0000-0000-000000000000}"/>
          </ac:spMkLst>
        </pc:spChg>
      </pc:sldChg>
      <pc:sldChg chg="modSp">
        <pc:chgData name="Romi Satria Wahono" userId="6b25786c5b08eadd" providerId="LiveId" clId="{96D9708B-4128-49B3-B9E5-1E2D91CF5431}" dt="2020-08-12T13:22:07.700" v="88"/>
        <pc:sldMkLst>
          <pc:docMk/>
          <pc:sldMk cId="178655852" sldId="2081"/>
        </pc:sldMkLst>
        <pc:spChg chg="mod">
          <ac:chgData name="Romi Satria Wahono" userId="6b25786c5b08eadd" providerId="LiveId" clId="{96D9708B-4128-49B3-B9E5-1E2D91CF5431}" dt="2020-08-12T13:22:07.700" v="88"/>
          <ac:spMkLst>
            <pc:docMk/>
            <pc:sldMk cId="178655852" sldId="2081"/>
            <ac:spMk id="6" creationId="{00000000-0000-0000-0000-000000000000}"/>
          </ac:spMkLst>
        </pc:spChg>
      </pc:sldChg>
      <pc:sldChg chg="modSp">
        <pc:chgData name="Romi Satria Wahono" userId="6b25786c5b08eadd" providerId="LiveId" clId="{96D9708B-4128-49B3-B9E5-1E2D91CF5431}" dt="2020-08-12T13:22:07.700" v="88"/>
        <pc:sldMkLst>
          <pc:docMk/>
          <pc:sldMk cId="3295605584" sldId="2082"/>
        </pc:sldMkLst>
        <pc:spChg chg="mod">
          <ac:chgData name="Romi Satria Wahono" userId="6b25786c5b08eadd" providerId="LiveId" clId="{96D9708B-4128-49B3-B9E5-1E2D91CF5431}" dt="2020-08-12T13:22:07.700" v="88"/>
          <ac:spMkLst>
            <pc:docMk/>
            <pc:sldMk cId="3295605584" sldId="2082"/>
            <ac:spMk id="3" creationId="{00000000-0000-0000-0000-000000000000}"/>
          </ac:spMkLst>
        </pc:spChg>
      </pc:sldChg>
      <pc:sldChg chg="modSp">
        <pc:chgData name="Romi Satria Wahono" userId="6b25786c5b08eadd" providerId="LiveId" clId="{96D9708B-4128-49B3-B9E5-1E2D91CF5431}" dt="2020-08-12T13:22:07.700" v="88"/>
        <pc:sldMkLst>
          <pc:docMk/>
          <pc:sldMk cId="4227201112" sldId="2083"/>
        </pc:sldMkLst>
        <pc:spChg chg="mod">
          <ac:chgData name="Romi Satria Wahono" userId="6b25786c5b08eadd" providerId="LiveId" clId="{96D9708B-4128-49B3-B9E5-1E2D91CF5431}" dt="2020-08-12T13:22:07.700" v="88"/>
          <ac:spMkLst>
            <pc:docMk/>
            <pc:sldMk cId="4227201112" sldId="2083"/>
            <ac:spMk id="5" creationId="{00000000-0000-0000-0000-000000000000}"/>
          </ac:spMkLst>
        </pc:spChg>
      </pc:sldChg>
      <pc:sldChg chg="modSp">
        <pc:chgData name="Romi Satria Wahono" userId="6b25786c5b08eadd" providerId="LiveId" clId="{96D9708B-4128-49B3-B9E5-1E2D91CF5431}" dt="2020-08-12T13:22:07.700" v="88"/>
        <pc:sldMkLst>
          <pc:docMk/>
          <pc:sldMk cId="39143854" sldId="2084"/>
        </pc:sldMkLst>
        <pc:spChg chg="mod">
          <ac:chgData name="Romi Satria Wahono" userId="6b25786c5b08eadd" providerId="LiveId" clId="{96D9708B-4128-49B3-B9E5-1E2D91CF5431}" dt="2020-08-12T13:22:07.700" v="88"/>
          <ac:spMkLst>
            <pc:docMk/>
            <pc:sldMk cId="39143854" sldId="2084"/>
            <ac:spMk id="2" creationId="{00000000-0000-0000-0000-000000000000}"/>
          </ac:spMkLst>
        </pc:spChg>
        <pc:spChg chg="mod">
          <ac:chgData name="Romi Satria Wahono" userId="6b25786c5b08eadd" providerId="LiveId" clId="{96D9708B-4128-49B3-B9E5-1E2D91CF5431}" dt="2020-08-12T13:22:07.700" v="88"/>
          <ac:spMkLst>
            <pc:docMk/>
            <pc:sldMk cId="39143854" sldId="2084"/>
            <ac:spMk id="3" creationId="{00000000-0000-0000-0000-000000000000}"/>
          </ac:spMkLst>
        </pc:spChg>
        <pc:spChg chg="mod">
          <ac:chgData name="Romi Satria Wahono" userId="6b25786c5b08eadd" providerId="LiveId" clId="{96D9708B-4128-49B3-B9E5-1E2D91CF5431}" dt="2020-08-12T13:22:07.700" v="88"/>
          <ac:spMkLst>
            <pc:docMk/>
            <pc:sldMk cId="39143854" sldId="2084"/>
            <ac:spMk id="4" creationId="{00000000-0000-0000-0000-000000000000}"/>
          </ac:spMkLst>
        </pc:spChg>
      </pc:sldChg>
      <pc:sldChg chg="modSp mod modShow">
        <pc:chgData name="Romi Satria Wahono" userId="6b25786c5b08eadd" providerId="LiveId" clId="{96D9708B-4128-49B3-B9E5-1E2D91CF5431}" dt="2020-08-12T14:03:46.663" v="119" actId="729"/>
        <pc:sldMkLst>
          <pc:docMk/>
          <pc:sldMk cId="937626286" sldId="2085"/>
        </pc:sldMkLst>
        <pc:spChg chg="mod">
          <ac:chgData name="Romi Satria Wahono" userId="6b25786c5b08eadd" providerId="LiveId" clId="{96D9708B-4128-49B3-B9E5-1E2D91CF5431}" dt="2020-08-12T13:22:07.700" v="88"/>
          <ac:spMkLst>
            <pc:docMk/>
            <pc:sldMk cId="937626286" sldId="2085"/>
            <ac:spMk id="6" creationId="{00000000-0000-0000-0000-000000000000}"/>
          </ac:spMkLst>
        </pc:spChg>
      </pc:sldChg>
      <pc:sldChg chg="modSp">
        <pc:chgData name="Romi Satria Wahono" userId="6b25786c5b08eadd" providerId="LiveId" clId="{96D9708B-4128-49B3-B9E5-1E2D91CF5431}" dt="2020-08-12T13:22:07.700" v="88"/>
        <pc:sldMkLst>
          <pc:docMk/>
          <pc:sldMk cId="133665441" sldId="2086"/>
        </pc:sldMkLst>
        <pc:spChg chg="mod">
          <ac:chgData name="Romi Satria Wahono" userId="6b25786c5b08eadd" providerId="LiveId" clId="{96D9708B-4128-49B3-B9E5-1E2D91CF5431}" dt="2020-08-12T13:22:07.700" v="88"/>
          <ac:spMkLst>
            <pc:docMk/>
            <pc:sldMk cId="133665441" sldId="2086"/>
            <ac:spMk id="2" creationId="{00000000-0000-0000-0000-000000000000}"/>
          </ac:spMkLst>
        </pc:spChg>
      </pc:sldChg>
      <pc:sldChg chg="modSp">
        <pc:chgData name="Romi Satria Wahono" userId="6b25786c5b08eadd" providerId="LiveId" clId="{96D9708B-4128-49B3-B9E5-1E2D91CF5431}" dt="2020-08-12T13:22:07.700" v="88"/>
        <pc:sldMkLst>
          <pc:docMk/>
          <pc:sldMk cId="2189751307" sldId="2087"/>
        </pc:sldMkLst>
        <pc:spChg chg="mod">
          <ac:chgData name="Romi Satria Wahono" userId="6b25786c5b08eadd" providerId="LiveId" clId="{96D9708B-4128-49B3-B9E5-1E2D91CF5431}" dt="2020-08-12T13:22:07.700" v="88"/>
          <ac:spMkLst>
            <pc:docMk/>
            <pc:sldMk cId="2189751307" sldId="2087"/>
            <ac:spMk id="2" creationId="{00000000-0000-0000-0000-000000000000}"/>
          </ac:spMkLst>
        </pc:spChg>
      </pc:sldChg>
      <pc:sldChg chg="modSp">
        <pc:chgData name="Romi Satria Wahono" userId="6b25786c5b08eadd" providerId="LiveId" clId="{96D9708B-4128-49B3-B9E5-1E2D91CF5431}" dt="2020-08-12T13:22:07.700" v="88"/>
        <pc:sldMkLst>
          <pc:docMk/>
          <pc:sldMk cId="1550731908" sldId="2088"/>
        </pc:sldMkLst>
        <pc:spChg chg="mod">
          <ac:chgData name="Romi Satria Wahono" userId="6b25786c5b08eadd" providerId="LiveId" clId="{96D9708B-4128-49B3-B9E5-1E2D91CF5431}" dt="2020-08-12T13:22:07.700" v="88"/>
          <ac:spMkLst>
            <pc:docMk/>
            <pc:sldMk cId="1550731908" sldId="2088"/>
            <ac:spMk id="2" creationId="{00000000-0000-0000-0000-000000000000}"/>
          </ac:spMkLst>
        </pc:spChg>
      </pc:sldChg>
      <pc:sldChg chg="modSp">
        <pc:chgData name="Romi Satria Wahono" userId="6b25786c5b08eadd" providerId="LiveId" clId="{96D9708B-4128-49B3-B9E5-1E2D91CF5431}" dt="2020-08-12T13:22:07.700" v="88"/>
        <pc:sldMkLst>
          <pc:docMk/>
          <pc:sldMk cId="167141515" sldId="2090"/>
        </pc:sldMkLst>
        <pc:spChg chg="mod">
          <ac:chgData name="Romi Satria Wahono" userId="6b25786c5b08eadd" providerId="LiveId" clId="{96D9708B-4128-49B3-B9E5-1E2D91CF5431}" dt="2020-08-12T13:22:07.700" v="88"/>
          <ac:spMkLst>
            <pc:docMk/>
            <pc:sldMk cId="167141515" sldId="2090"/>
            <ac:spMk id="2" creationId="{00000000-0000-0000-0000-000000000000}"/>
          </ac:spMkLst>
        </pc:spChg>
        <pc:spChg chg="mod">
          <ac:chgData name="Romi Satria Wahono" userId="6b25786c5b08eadd" providerId="LiveId" clId="{96D9708B-4128-49B3-B9E5-1E2D91CF5431}" dt="2020-08-12T13:22:07.700" v="88"/>
          <ac:spMkLst>
            <pc:docMk/>
            <pc:sldMk cId="167141515" sldId="2090"/>
            <ac:spMk id="3" creationId="{00000000-0000-0000-0000-000000000000}"/>
          </ac:spMkLst>
        </pc:spChg>
        <pc:spChg chg="mod">
          <ac:chgData name="Romi Satria Wahono" userId="6b25786c5b08eadd" providerId="LiveId" clId="{96D9708B-4128-49B3-B9E5-1E2D91CF5431}" dt="2020-08-12T13:22:07.700" v="88"/>
          <ac:spMkLst>
            <pc:docMk/>
            <pc:sldMk cId="167141515" sldId="2090"/>
            <ac:spMk id="4" creationId="{00000000-0000-0000-0000-000000000000}"/>
          </ac:spMkLst>
        </pc:spChg>
      </pc:sldChg>
      <pc:sldChg chg="modSp">
        <pc:chgData name="Romi Satria Wahono" userId="6b25786c5b08eadd" providerId="LiveId" clId="{96D9708B-4128-49B3-B9E5-1E2D91CF5431}" dt="2020-08-12T13:22:07.700" v="88"/>
        <pc:sldMkLst>
          <pc:docMk/>
          <pc:sldMk cId="1899352483" sldId="2091"/>
        </pc:sldMkLst>
        <pc:spChg chg="mod">
          <ac:chgData name="Romi Satria Wahono" userId="6b25786c5b08eadd" providerId="LiveId" clId="{96D9708B-4128-49B3-B9E5-1E2D91CF5431}" dt="2020-08-12T13:22:07.700" v="88"/>
          <ac:spMkLst>
            <pc:docMk/>
            <pc:sldMk cId="1899352483" sldId="2091"/>
            <ac:spMk id="2" creationId="{00000000-0000-0000-0000-000000000000}"/>
          </ac:spMkLst>
        </pc:spChg>
      </pc:sldChg>
      <pc:sldChg chg="modSp">
        <pc:chgData name="Romi Satria Wahono" userId="6b25786c5b08eadd" providerId="LiveId" clId="{96D9708B-4128-49B3-B9E5-1E2D91CF5431}" dt="2020-08-12T13:22:07.700" v="88"/>
        <pc:sldMkLst>
          <pc:docMk/>
          <pc:sldMk cId="2434146878" sldId="2092"/>
        </pc:sldMkLst>
        <pc:spChg chg="mod">
          <ac:chgData name="Romi Satria Wahono" userId="6b25786c5b08eadd" providerId="LiveId" clId="{96D9708B-4128-49B3-B9E5-1E2D91CF5431}" dt="2020-08-12T13:22:07.700" v="88"/>
          <ac:spMkLst>
            <pc:docMk/>
            <pc:sldMk cId="2434146878" sldId="2092"/>
            <ac:spMk id="2" creationId="{00000000-0000-0000-0000-000000000000}"/>
          </ac:spMkLst>
        </pc:spChg>
        <pc:spChg chg="mod">
          <ac:chgData name="Romi Satria Wahono" userId="6b25786c5b08eadd" providerId="LiveId" clId="{96D9708B-4128-49B3-B9E5-1E2D91CF5431}" dt="2020-08-12T13:22:07.700" v="88"/>
          <ac:spMkLst>
            <pc:docMk/>
            <pc:sldMk cId="2434146878" sldId="2092"/>
            <ac:spMk id="3" creationId="{00000000-0000-0000-0000-000000000000}"/>
          </ac:spMkLst>
        </pc:spChg>
        <pc:spChg chg="mod">
          <ac:chgData name="Romi Satria Wahono" userId="6b25786c5b08eadd" providerId="LiveId" clId="{96D9708B-4128-49B3-B9E5-1E2D91CF5431}" dt="2020-08-12T13:22:07.700" v="88"/>
          <ac:spMkLst>
            <pc:docMk/>
            <pc:sldMk cId="2434146878" sldId="2092"/>
            <ac:spMk id="4" creationId="{00000000-0000-0000-0000-000000000000}"/>
          </ac:spMkLst>
        </pc:spChg>
      </pc:sldChg>
      <pc:sldChg chg="modSp">
        <pc:chgData name="Romi Satria Wahono" userId="6b25786c5b08eadd" providerId="LiveId" clId="{96D9708B-4128-49B3-B9E5-1E2D91CF5431}" dt="2020-08-12T13:22:07.700" v="88"/>
        <pc:sldMkLst>
          <pc:docMk/>
          <pc:sldMk cId="732508900" sldId="2093"/>
        </pc:sldMkLst>
        <pc:spChg chg="mod">
          <ac:chgData name="Romi Satria Wahono" userId="6b25786c5b08eadd" providerId="LiveId" clId="{96D9708B-4128-49B3-B9E5-1E2D91CF5431}" dt="2020-08-12T13:22:07.700" v="88"/>
          <ac:spMkLst>
            <pc:docMk/>
            <pc:sldMk cId="732508900" sldId="2093"/>
            <ac:spMk id="3" creationId="{00000000-0000-0000-0000-000000000000}"/>
          </ac:spMkLst>
        </pc:spChg>
      </pc:sldChg>
      <pc:sldChg chg="modSp">
        <pc:chgData name="Romi Satria Wahono" userId="6b25786c5b08eadd" providerId="LiveId" clId="{96D9708B-4128-49B3-B9E5-1E2D91CF5431}" dt="2020-08-12T13:22:07.700" v="88"/>
        <pc:sldMkLst>
          <pc:docMk/>
          <pc:sldMk cId="273141650" sldId="2096"/>
        </pc:sldMkLst>
        <pc:spChg chg="mod">
          <ac:chgData name="Romi Satria Wahono" userId="6b25786c5b08eadd" providerId="LiveId" clId="{96D9708B-4128-49B3-B9E5-1E2D91CF5431}" dt="2020-08-12T13:22:07.700" v="88"/>
          <ac:spMkLst>
            <pc:docMk/>
            <pc:sldMk cId="273141650" sldId="2096"/>
            <ac:spMk id="4" creationId="{00000000-0000-0000-0000-000000000000}"/>
          </ac:spMkLst>
        </pc:spChg>
      </pc:sldChg>
      <pc:sldChg chg="modSp">
        <pc:chgData name="Romi Satria Wahono" userId="6b25786c5b08eadd" providerId="LiveId" clId="{96D9708B-4128-49B3-B9E5-1E2D91CF5431}" dt="2020-08-12T13:22:07.700" v="88"/>
        <pc:sldMkLst>
          <pc:docMk/>
          <pc:sldMk cId="551953471" sldId="2097"/>
        </pc:sldMkLst>
        <pc:spChg chg="mod">
          <ac:chgData name="Romi Satria Wahono" userId="6b25786c5b08eadd" providerId="LiveId" clId="{96D9708B-4128-49B3-B9E5-1E2D91CF5431}" dt="2020-08-12T13:22:07.700" v="88"/>
          <ac:spMkLst>
            <pc:docMk/>
            <pc:sldMk cId="551953471" sldId="2097"/>
            <ac:spMk id="5" creationId="{00000000-0000-0000-0000-000000000000}"/>
          </ac:spMkLst>
        </pc:spChg>
      </pc:sldChg>
      <pc:sldChg chg="modSp">
        <pc:chgData name="Romi Satria Wahono" userId="6b25786c5b08eadd" providerId="LiveId" clId="{96D9708B-4128-49B3-B9E5-1E2D91CF5431}" dt="2020-08-12T13:22:07.700" v="88"/>
        <pc:sldMkLst>
          <pc:docMk/>
          <pc:sldMk cId="1752564884" sldId="2098"/>
        </pc:sldMkLst>
        <pc:spChg chg="mod">
          <ac:chgData name="Romi Satria Wahono" userId="6b25786c5b08eadd" providerId="LiveId" clId="{96D9708B-4128-49B3-B9E5-1E2D91CF5431}" dt="2020-08-12T13:22:07.700" v="88"/>
          <ac:spMkLst>
            <pc:docMk/>
            <pc:sldMk cId="1752564884" sldId="2098"/>
            <ac:spMk id="2" creationId="{00000000-0000-0000-0000-000000000000}"/>
          </ac:spMkLst>
        </pc:spChg>
        <pc:spChg chg="mod">
          <ac:chgData name="Romi Satria Wahono" userId="6b25786c5b08eadd" providerId="LiveId" clId="{96D9708B-4128-49B3-B9E5-1E2D91CF5431}" dt="2020-08-12T13:22:07.700" v="88"/>
          <ac:spMkLst>
            <pc:docMk/>
            <pc:sldMk cId="1752564884" sldId="2098"/>
            <ac:spMk id="6" creationId="{00000000-0000-0000-0000-000000000000}"/>
          </ac:spMkLst>
        </pc:spChg>
      </pc:sldChg>
      <pc:sldChg chg="modSp">
        <pc:chgData name="Romi Satria Wahono" userId="6b25786c5b08eadd" providerId="LiveId" clId="{96D9708B-4128-49B3-B9E5-1E2D91CF5431}" dt="2020-08-12T13:22:07.700" v="88"/>
        <pc:sldMkLst>
          <pc:docMk/>
          <pc:sldMk cId="1442919287" sldId="2099"/>
        </pc:sldMkLst>
        <pc:spChg chg="mod">
          <ac:chgData name="Romi Satria Wahono" userId="6b25786c5b08eadd" providerId="LiveId" clId="{96D9708B-4128-49B3-B9E5-1E2D91CF5431}" dt="2020-08-12T13:22:07.700" v="88"/>
          <ac:spMkLst>
            <pc:docMk/>
            <pc:sldMk cId="1442919287" sldId="2099"/>
            <ac:spMk id="2" creationId="{00000000-0000-0000-0000-000000000000}"/>
          </ac:spMkLst>
        </pc:spChg>
        <pc:spChg chg="mod">
          <ac:chgData name="Romi Satria Wahono" userId="6b25786c5b08eadd" providerId="LiveId" clId="{96D9708B-4128-49B3-B9E5-1E2D91CF5431}" dt="2020-08-12T13:22:07.700" v="88"/>
          <ac:spMkLst>
            <pc:docMk/>
            <pc:sldMk cId="1442919287" sldId="2099"/>
            <ac:spMk id="3" creationId="{00000000-0000-0000-0000-000000000000}"/>
          </ac:spMkLst>
        </pc:spChg>
        <pc:spChg chg="mod">
          <ac:chgData name="Romi Satria Wahono" userId="6b25786c5b08eadd" providerId="LiveId" clId="{96D9708B-4128-49B3-B9E5-1E2D91CF5431}" dt="2020-08-12T13:22:07.700" v="88"/>
          <ac:spMkLst>
            <pc:docMk/>
            <pc:sldMk cId="1442919287" sldId="2099"/>
            <ac:spMk id="4" creationId="{00000000-0000-0000-0000-000000000000}"/>
          </ac:spMkLst>
        </pc:spChg>
      </pc:sldChg>
      <pc:sldChg chg="modSp">
        <pc:chgData name="Romi Satria Wahono" userId="6b25786c5b08eadd" providerId="LiveId" clId="{96D9708B-4128-49B3-B9E5-1E2D91CF5431}" dt="2020-08-12T13:22:07.700" v="88"/>
        <pc:sldMkLst>
          <pc:docMk/>
          <pc:sldMk cId="144680369" sldId="2104"/>
        </pc:sldMkLst>
        <pc:spChg chg="mod">
          <ac:chgData name="Romi Satria Wahono" userId="6b25786c5b08eadd" providerId="LiveId" clId="{96D9708B-4128-49B3-B9E5-1E2D91CF5431}" dt="2020-08-12T13:22:07.700" v="88"/>
          <ac:spMkLst>
            <pc:docMk/>
            <pc:sldMk cId="144680369" sldId="2104"/>
            <ac:spMk id="6" creationId="{00000000-0000-0000-0000-000000000000}"/>
          </ac:spMkLst>
        </pc:spChg>
      </pc:sldChg>
      <pc:sldChg chg="modSp">
        <pc:chgData name="Romi Satria Wahono" userId="6b25786c5b08eadd" providerId="LiveId" clId="{96D9708B-4128-49B3-B9E5-1E2D91CF5431}" dt="2020-08-12T13:22:07.700" v="88"/>
        <pc:sldMkLst>
          <pc:docMk/>
          <pc:sldMk cId="226202743" sldId="2108"/>
        </pc:sldMkLst>
        <pc:spChg chg="mod">
          <ac:chgData name="Romi Satria Wahono" userId="6b25786c5b08eadd" providerId="LiveId" clId="{96D9708B-4128-49B3-B9E5-1E2D91CF5431}" dt="2020-08-12T13:22:07.700" v="88"/>
          <ac:spMkLst>
            <pc:docMk/>
            <pc:sldMk cId="226202743" sldId="2108"/>
            <ac:spMk id="3" creationId="{00000000-0000-0000-0000-000000000000}"/>
          </ac:spMkLst>
        </pc:spChg>
        <pc:spChg chg="mod">
          <ac:chgData name="Romi Satria Wahono" userId="6b25786c5b08eadd" providerId="LiveId" clId="{96D9708B-4128-49B3-B9E5-1E2D91CF5431}" dt="2020-08-12T13:22:07.700" v="88"/>
          <ac:spMkLst>
            <pc:docMk/>
            <pc:sldMk cId="226202743" sldId="2108"/>
            <ac:spMk id="4" creationId="{00000000-0000-0000-0000-000000000000}"/>
          </ac:spMkLst>
        </pc:spChg>
      </pc:sldChg>
      <pc:sldChg chg="modSp">
        <pc:chgData name="Romi Satria Wahono" userId="6b25786c5b08eadd" providerId="LiveId" clId="{96D9708B-4128-49B3-B9E5-1E2D91CF5431}" dt="2020-08-12T13:22:07.700" v="88"/>
        <pc:sldMkLst>
          <pc:docMk/>
          <pc:sldMk cId="1170760087" sldId="2109"/>
        </pc:sldMkLst>
        <pc:spChg chg="mod">
          <ac:chgData name="Romi Satria Wahono" userId="6b25786c5b08eadd" providerId="LiveId" clId="{96D9708B-4128-49B3-B9E5-1E2D91CF5431}" dt="2020-08-12T13:22:07.700" v="88"/>
          <ac:spMkLst>
            <pc:docMk/>
            <pc:sldMk cId="1170760087" sldId="2109"/>
            <ac:spMk id="3" creationId="{00000000-0000-0000-0000-000000000000}"/>
          </ac:spMkLst>
        </pc:spChg>
        <pc:spChg chg="mod">
          <ac:chgData name="Romi Satria Wahono" userId="6b25786c5b08eadd" providerId="LiveId" clId="{96D9708B-4128-49B3-B9E5-1E2D91CF5431}" dt="2020-08-12T13:22:07.700" v="88"/>
          <ac:spMkLst>
            <pc:docMk/>
            <pc:sldMk cId="1170760087" sldId="2109"/>
            <ac:spMk id="4" creationId="{00000000-0000-0000-0000-000000000000}"/>
          </ac:spMkLst>
        </pc:spChg>
      </pc:sldChg>
      <pc:sldChg chg="modSp">
        <pc:chgData name="Romi Satria Wahono" userId="6b25786c5b08eadd" providerId="LiveId" clId="{96D9708B-4128-49B3-B9E5-1E2D91CF5431}" dt="2020-08-12T13:22:07.700" v="88"/>
        <pc:sldMkLst>
          <pc:docMk/>
          <pc:sldMk cId="3209573093" sldId="2110"/>
        </pc:sldMkLst>
        <pc:spChg chg="mod">
          <ac:chgData name="Romi Satria Wahono" userId="6b25786c5b08eadd" providerId="LiveId" clId="{96D9708B-4128-49B3-B9E5-1E2D91CF5431}" dt="2020-08-12T13:22:07.700" v="88"/>
          <ac:spMkLst>
            <pc:docMk/>
            <pc:sldMk cId="3209573093" sldId="2110"/>
            <ac:spMk id="3" creationId="{00000000-0000-0000-0000-000000000000}"/>
          </ac:spMkLst>
        </pc:spChg>
        <pc:spChg chg="mod">
          <ac:chgData name="Romi Satria Wahono" userId="6b25786c5b08eadd" providerId="LiveId" clId="{96D9708B-4128-49B3-B9E5-1E2D91CF5431}" dt="2020-08-12T13:22:07.700" v="88"/>
          <ac:spMkLst>
            <pc:docMk/>
            <pc:sldMk cId="3209573093" sldId="2110"/>
            <ac:spMk id="4" creationId="{00000000-0000-0000-0000-000000000000}"/>
          </ac:spMkLst>
        </pc:spChg>
      </pc:sldChg>
      <pc:sldChg chg="modSp">
        <pc:chgData name="Romi Satria Wahono" userId="6b25786c5b08eadd" providerId="LiveId" clId="{96D9708B-4128-49B3-B9E5-1E2D91CF5431}" dt="2020-08-12T13:22:07.700" v="88"/>
        <pc:sldMkLst>
          <pc:docMk/>
          <pc:sldMk cId="1966237890" sldId="2111"/>
        </pc:sldMkLst>
        <pc:spChg chg="mod">
          <ac:chgData name="Romi Satria Wahono" userId="6b25786c5b08eadd" providerId="LiveId" clId="{96D9708B-4128-49B3-B9E5-1E2D91CF5431}" dt="2020-08-12T13:22:07.700" v="88"/>
          <ac:spMkLst>
            <pc:docMk/>
            <pc:sldMk cId="1966237890" sldId="2111"/>
            <ac:spMk id="2" creationId="{00000000-0000-0000-0000-000000000000}"/>
          </ac:spMkLst>
        </pc:spChg>
        <pc:spChg chg="mod">
          <ac:chgData name="Romi Satria Wahono" userId="6b25786c5b08eadd" providerId="LiveId" clId="{96D9708B-4128-49B3-B9E5-1E2D91CF5431}" dt="2020-08-12T13:22:07.700" v="88"/>
          <ac:spMkLst>
            <pc:docMk/>
            <pc:sldMk cId="1966237890" sldId="2111"/>
            <ac:spMk id="3" creationId="{00000000-0000-0000-0000-000000000000}"/>
          </ac:spMkLst>
        </pc:spChg>
        <pc:spChg chg="mod">
          <ac:chgData name="Romi Satria Wahono" userId="6b25786c5b08eadd" providerId="LiveId" clId="{96D9708B-4128-49B3-B9E5-1E2D91CF5431}" dt="2020-08-12T13:22:07.700" v="88"/>
          <ac:spMkLst>
            <pc:docMk/>
            <pc:sldMk cId="1966237890" sldId="2111"/>
            <ac:spMk id="4" creationId="{00000000-0000-0000-0000-000000000000}"/>
          </ac:spMkLst>
        </pc:spChg>
      </pc:sldChg>
      <pc:sldChg chg="modSp">
        <pc:chgData name="Romi Satria Wahono" userId="6b25786c5b08eadd" providerId="LiveId" clId="{96D9708B-4128-49B3-B9E5-1E2D91CF5431}" dt="2020-08-12T13:22:07.700" v="88"/>
        <pc:sldMkLst>
          <pc:docMk/>
          <pc:sldMk cId="1986258546" sldId="2112"/>
        </pc:sldMkLst>
        <pc:spChg chg="mod">
          <ac:chgData name="Romi Satria Wahono" userId="6b25786c5b08eadd" providerId="LiveId" clId="{96D9708B-4128-49B3-B9E5-1E2D91CF5431}" dt="2020-08-12T13:22:07.700" v="88"/>
          <ac:spMkLst>
            <pc:docMk/>
            <pc:sldMk cId="1986258546" sldId="2112"/>
            <ac:spMk id="3" creationId="{00000000-0000-0000-0000-000000000000}"/>
          </ac:spMkLst>
        </pc:spChg>
        <pc:spChg chg="mod">
          <ac:chgData name="Romi Satria Wahono" userId="6b25786c5b08eadd" providerId="LiveId" clId="{96D9708B-4128-49B3-B9E5-1E2D91CF5431}" dt="2020-08-12T13:22:07.700" v="88"/>
          <ac:spMkLst>
            <pc:docMk/>
            <pc:sldMk cId="1986258546" sldId="2112"/>
            <ac:spMk id="4" creationId="{00000000-0000-0000-0000-000000000000}"/>
          </ac:spMkLst>
        </pc:spChg>
      </pc:sldChg>
      <pc:sldChg chg="modSp">
        <pc:chgData name="Romi Satria Wahono" userId="6b25786c5b08eadd" providerId="LiveId" clId="{96D9708B-4128-49B3-B9E5-1E2D91CF5431}" dt="2020-08-12T13:22:07.700" v="88"/>
        <pc:sldMkLst>
          <pc:docMk/>
          <pc:sldMk cId="2817123084" sldId="2113"/>
        </pc:sldMkLst>
        <pc:spChg chg="mod">
          <ac:chgData name="Romi Satria Wahono" userId="6b25786c5b08eadd" providerId="LiveId" clId="{96D9708B-4128-49B3-B9E5-1E2D91CF5431}" dt="2020-08-12T13:22:07.700" v="88"/>
          <ac:spMkLst>
            <pc:docMk/>
            <pc:sldMk cId="2817123084" sldId="2113"/>
            <ac:spMk id="2" creationId="{00000000-0000-0000-0000-000000000000}"/>
          </ac:spMkLst>
        </pc:spChg>
        <pc:spChg chg="mod">
          <ac:chgData name="Romi Satria Wahono" userId="6b25786c5b08eadd" providerId="LiveId" clId="{96D9708B-4128-49B3-B9E5-1E2D91CF5431}" dt="2020-08-12T13:22:07.700" v="88"/>
          <ac:spMkLst>
            <pc:docMk/>
            <pc:sldMk cId="2817123084" sldId="2113"/>
            <ac:spMk id="3" creationId="{00000000-0000-0000-0000-000000000000}"/>
          </ac:spMkLst>
        </pc:spChg>
        <pc:spChg chg="mod">
          <ac:chgData name="Romi Satria Wahono" userId="6b25786c5b08eadd" providerId="LiveId" clId="{96D9708B-4128-49B3-B9E5-1E2D91CF5431}" dt="2020-08-12T13:22:07.700" v="88"/>
          <ac:spMkLst>
            <pc:docMk/>
            <pc:sldMk cId="2817123084" sldId="2113"/>
            <ac:spMk id="4" creationId="{00000000-0000-0000-0000-000000000000}"/>
          </ac:spMkLst>
        </pc:spChg>
      </pc:sldChg>
      <pc:sldChg chg="modSp">
        <pc:chgData name="Romi Satria Wahono" userId="6b25786c5b08eadd" providerId="LiveId" clId="{96D9708B-4128-49B3-B9E5-1E2D91CF5431}" dt="2020-08-12T13:22:07.700" v="88"/>
        <pc:sldMkLst>
          <pc:docMk/>
          <pc:sldMk cId="1235023103" sldId="2114"/>
        </pc:sldMkLst>
        <pc:spChg chg="mod">
          <ac:chgData name="Romi Satria Wahono" userId="6b25786c5b08eadd" providerId="LiveId" clId="{96D9708B-4128-49B3-B9E5-1E2D91CF5431}" dt="2020-08-12T13:22:07.700" v="88"/>
          <ac:spMkLst>
            <pc:docMk/>
            <pc:sldMk cId="1235023103" sldId="2114"/>
            <ac:spMk id="2" creationId="{00000000-0000-0000-0000-000000000000}"/>
          </ac:spMkLst>
        </pc:spChg>
        <pc:spChg chg="mod">
          <ac:chgData name="Romi Satria Wahono" userId="6b25786c5b08eadd" providerId="LiveId" clId="{96D9708B-4128-49B3-B9E5-1E2D91CF5431}" dt="2020-08-12T13:22:07.700" v="88"/>
          <ac:spMkLst>
            <pc:docMk/>
            <pc:sldMk cId="1235023103" sldId="2114"/>
            <ac:spMk id="3" creationId="{00000000-0000-0000-0000-000000000000}"/>
          </ac:spMkLst>
        </pc:spChg>
        <pc:spChg chg="mod">
          <ac:chgData name="Romi Satria Wahono" userId="6b25786c5b08eadd" providerId="LiveId" clId="{96D9708B-4128-49B3-B9E5-1E2D91CF5431}" dt="2020-08-12T13:22:07.700" v="88"/>
          <ac:spMkLst>
            <pc:docMk/>
            <pc:sldMk cId="1235023103" sldId="2114"/>
            <ac:spMk id="4" creationId="{00000000-0000-0000-0000-000000000000}"/>
          </ac:spMkLst>
        </pc:spChg>
      </pc:sldChg>
      <pc:sldChg chg="modSp">
        <pc:chgData name="Romi Satria Wahono" userId="6b25786c5b08eadd" providerId="LiveId" clId="{96D9708B-4128-49B3-B9E5-1E2D91CF5431}" dt="2020-08-12T13:22:07.700" v="88"/>
        <pc:sldMkLst>
          <pc:docMk/>
          <pc:sldMk cId="2253133983" sldId="2115"/>
        </pc:sldMkLst>
        <pc:spChg chg="mod">
          <ac:chgData name="Romi Satria Wahono" userId="6b25786c5b08eadd" providerId="LiveId" clId="{96D9708B-4128-49B3-B9E5-1E2D91CF5431}" dt="2020-08-12T13:22:07.700" v="88"/>
          <ac:spMkLst>
            <pc:docMk/>
            <pc:sldMk cId="2253133983" sldId="2115"/>
            <ac:spMk id="2" creationId="{00000000-0000-0000-0000-000000000000}"/>
          </ac:spMkLst>
        </pc:spChg>
        <pc:spChg chg="mod">
          <ac:chgData name="Romi Satria Wahono" userId="6b25786c5b08eadd" providerId="LiveId" clId="{96D9708B-4128-49B3-B9E5-1E2D91CF5431}" dt="2020-08-12T13:22:07.700" v="88"/>
          <ac:spMkLst>
            <pc:docMk/>
            <pc:sldMk cId="2253133983" sldId="2115"/>
            <ac:spMk id="3" creationId="{00000000-0000-0000-0000-000000000000}"/>
          </ac:spMkLst>
        </pc:spChg>
        <pc:spChg chg="mod">
          <ac:chgData name="Romi Satria Wahono" userId="6b25786c5b08eadd" providerId="LiveId" clId="{96D9708B-4128-49B3-B9E5-1E2D91CF5431}" dt="2020-08-12T13:22:07.700" v="88"/>
          <ac:spMkLst>
            <pc:docMk/>
            <pc:sldMk cId="2253133983" sldId="2115"/>
            <ac:spMk id="4" creationId="{00000000-0000-0000-0000-000000000000}"/>
          </ac:spMkLst>
        </pc:spChg>
      </pc:sldChg>
      <pc:sldChg chg="modSp">
        <pc:chgData name="Romi Satria Wahono" userId="6b25786c5b08eadd" providerId="LiveId" clId="{96D9708B-4128-49B3-B9E5-1E2D91CF5431}" dt="2020-08-12T13:22:07.700" v="88"/>
        <pc:sldMkLst>
          <pc:docMk/>
          <pc:sldMk cId="462724306" sldId="2118"/>
        </pc:sldMkLst>
        <pc:spChg chg="mod">
          <ac:chgData name="Romi Satria Wahono" userId="6b25786c5b08eadd" providerId="LiveId" clId="{96D9708B-4128-49B3-B9E5-1E2D91CF5431}" dt="2020-08-12T13:22:07.700" v="88"/>
          <ac:spMkLst>
            <pc:docMk/>
            <pc:sldMk cId="462724306" sldId="2118"/>
            <ac:spMk id="2" creationId="{00000000-0000-0000-0000-000000000000}"/>
          </ac:spMkLst>
        </pc:spChg>
        <pc:spChg chg="mod">
          <ac:chgData name="Romi Satria Wahono" userId="6b25786c5b08eadd" providerId="LiveId" clId="{96D9708B-4128-49B3-B9E5-1E2D91CF5431}" dt="2020-08-12T13:22:07.700" v="88"/>
          <ac:spMkLst>
            <pc:docMk/>
            <pc:sldMk cId="462724306" sldId="2118"/>
            <ac:spMk id="3" creationId="{00000000-0000-0000-0000-000000000000}"/>
          </ac:spMkLst>
        </pc:spChg>
        <pc:spChg chg="mod">
          <ac:chgData name="Romi Satria Wahono" userId="6b25786c5b08eadd" providerId="LiveId" clId="{96D9708B-4128-49B3-B9E5-1E2D91CF5431}" dt="2020-08-12T13:22:07.700" v="88"/>
          <ac:spMkLst>
            <pc:docMk/>
            <pc:sldMk cId="462724306" sldId="2118"/>
            <ac:spMk id="5" creationId="{00000000-0000-0000-0000-000000000000}"/>
          </ac:spMkLst>
        </pc:spChg>
      </pc:sldChg>
      <pc:sldChg chg="modSp">
        <pc:chgData name="Romi Satria Wahono" userId="6b25786c5b08eadd" providerId="LiveId" clId="{96D9708B-4128-49B3-B9E5-1E2D91CF5431}" dt="2020-08-12T13:22:07.700" v="88"/>
        <pc:sldMkLst>
          <pc:docMk/>
          <pc:sldMk cId="3314641407" sldId="2119"/>
        </pc:sldMkLst>
        <pc:spChg chg="mod">
          <ac:chgData name="Romi Satria Wahono" userId="6b25786c5b08eadd" providerId="LiveId" clId="{96D9708B-4128-49B3-B9E5-1E2D91CF5431}" dt="2020-08-12T13:22:07.700" v="88"/>
          <ac:spMkLst>
            <pc:docMk/>
            <pc:sldMk cId="3314641407" sldId="2119"/>
            <ac:spMk id="2" creationId="{00000000-0000-0000-0000-000000000000}"/>
          </ac:spMkLst>
        </pc:spChg>
        <pc:spChg chg="mod">
          <ac:chgData name="Romi Satria Wahono" userId="6b25786c5b08eadd" providerId="LiveId" clId="{96D9708B-4128-49B3-B9E5-1E2D91CF5431}" dt="2020-08-12T13:22:07.700" v="88"/>
          <ac:spMkLst>
            <pc:docMk/>
            <pc:sldMk cId="3314641407" sldId="2119"/>
            <ac:spMk id="3" creationId="{00000000-0000-0000-0000-000000000000}"/>
          </ac:spMkLst>
        </pc:spChg>
      </pc:sldChg>
      <pc:sldChg chg="modSp">
        <pc:chgData name="Romi Satria Wahono" userId="6b25786c5b08eadd" providerId="LiveId" clId="{96D9708B-4128-49B3-B9E5-1E2D91CF5431}" dt="2020-08-12T13:22:07.700" v="88"/>
        <pc:sldMkLst>
          <pc:docMk/>
          <pc:sldMk cId="171842411" sldId="2120"/>
        </pc:sldMkLst>
        <pc:spChg chg="mod">
          <ac:chgData name="Romi Satria Wahono" userId="6b25786c5b08eadd" providerId="LiveId" clId="{96D9708B-4128-49B3-B9E5-1E2D91CF5431}" dt="2020-08-12T13:22:07.700" v="88"/>
          <ac:spMkLst>
            <pc:docMk/>
            <pc:sldMk cId="171842411" sldId="2120"/>
            <ac:spMk id="2" creationId="{00000000-0000-0000-0000-000000000000}"/>
          </ac:spMkLst>
        </pc:spChg>
        <pc:spChg chg="mod">
          <ac:chgData name="Romi Satria Wahono" userId="6b25786c5b08eadd" providerId="LiveId" clId="{96D9708B-4128-49B3-B9E5-1E2D91CF5431}" dt="2020-08-12T13:22:07.700" v="88"/>
          <ac:spMkLst>
            <pc:docMk/>
            <pc:sldMk cId="171842411" sldId="2120"/>
            <ac:spMk id="3" creationId="{00000000-0000-0000-0000-000000000000}"/>
          </ac:spMkLst>
        </pc:spChg>
        <pc:spChg chg="mod">
          <ac:chgData name="Romi Satria Wahono" userId="6b25786c5b08eadd" providerId="LiveId" clId="{96D9708B-4128-49B3-B9E5-1E2D91CF5431}" dt="2020-08-12T13:22:07.700" v="88"/>
          <ac:spMkLst>
            <pc:docMk/>
            <pc:sldMk cId="171842411" sldId="2120"/>
            <ac:spMk id="4" creationId="{00000000-0000-0000-0000-000000000000}"/>
          </ac:spMkLst>
        </pc:spChg>
      </pc:sldChg>
      <pc:sldChg chg="modSp">
        <pc:chgData name="Romi Satria Wahono" userId="6b25786c5b08eadd" providerId="LiveId" clId="{96D9708B-4128-49B3-B9E5-1E2D91CF5431}" dt="2020-08-12T13:22:07.700" v="88"/>
        <pc:sldMkLst>
          <pc:docMk/>
          <pc:sldMk cId="2400119719" sldId="2121"/>
        </pc:sldMkLst>
        <pc:spChg chg="mod">
          <ac:chgData name="Romi Satria Wahono" userId="6b25786c5b08eadd" providerId="LiveId" clId="{96D9708B-4128-49B3-B9E5-1E2D91CF5431}" dt="2020-08-12T13:22:07.700" v="88"/>
          <ac:spMkLst>
            <pc:docMk/>
            <pc:sldMk cId="2400119719" sldId="2121"/>
            <ac:spMk id="2" creationId="{00000000-0000-0000-0000-000000000000}"/>
          </ac:spMkLst>
        </pc:spChg>
        <pc:spChg chg="mod">
          <ac:chgData name="Romi Satria Wahono" userId="6b25786c5b08eadd" providerId="LiveId" clId="{96D9708B-4128-49B3-B9E5-1E2D91CF5431}" dt="2020-08-12T13:22:07.700" v="88"/>
          <ac:spMkLst>
            <pc:docMk/>
            <pc:sldMk cId="2400119719" sldId="2121"/>
            <ac:spMk id="4" creationId="{00000000-0000-0000-0000-000000000000}"/>
          </ac:spMkLst>
        </pc:spChg>
      </pc:sldChg>
      <pc:sldChg chg="modSp">
        <pc:chgData name="Romi Satria Wahono" userId="6b25786c5b08eadd" providerId="LiveId" clId="{96D9708B-4128-49B3-B9E5-1E2D91CF5431}" dt="2020-08-12T13:22:07.700" v="88"/>
        <pc:sldMkLst>
          <pc:docMk/>
          <pc:sldMk cId="2153379121" sldId="2122"/>
        </pc:sldMkLst>
        <pc:spChg chg="mod">
          <ac:chgData name="Romi Satria Wahono" userId="6b25786c5b08eadd" providerId="LiveId" clId="{96D9708B-4128-49B3-B9E5-1E2D91CF5431}" dt="2020-08-12T13:22:07.700" v="88"/>
          <ac:spMkLst>
            <pc:docMk/>
            <pc:sldMk cId="2153379121" sldId="2122"/>
            <ac:spMk id="2" creationId="{00000000-0000-0000-0000-000000000000}"/>
          </ac:spMkLst>
        </pc:spChg>
        <pc:spChg chg="mod">
          <ac:chgData name="Romi Satria Wahono" userId="6b25786c5b08eadd" providerId="LiveId" clId="{96D9708B-4128-49B3-B9E5-1E2D91CF5431}" dt="2020-08-12T13:22:07.700" v="88"/>
          <ac:spMkLst>
            <pc:docMk/>
            <pc:sldMk cId="2153379121" sldId="2122"/>
            <ac:spMk id="4" creationId="{00000000-0000-0000-0000-000000000000}"/>
          </ac:spMkLst>
        </pc:spChg>
      </pc:sldChg>
      <pc:sldChg chg="modSp">
        <pc:chgData name="Romi Satria Wahono" userId="6b25786c5b08eadd" providerId="LiveId" clId="{96D9708B-4128-49B3-B9E5-1E2D91CF5431}" dt="2020-08-12T13:22:07.700" v="88"/>
        <pc:sldMkLst>
          <pc:docMk/>
          <pc:sldMk cId="3873815923" sldId="2124"/>
        </pc:sldMkLst>
        <pc:spChg chg="mod">
          <ac:chgData name="Romi Satria Wahono" userId="6b25786c5b08eadd" providerId="LiveId" clId="{96D9708B-4128-49B3-B9E5-1E2D91CF5431}" dt="2020-08-12T13:22:07.700" v="88"/>
          <ac:spMkLst>
            <pc:docMk/>
            <pc:sldMk cId="3873815923" sldId="2124"/>
            <ac:spMk id="2" creationId="{00000000-0000-0000-0000-000000000000}"/>
          </ac:spMkLst>
        </pc:spChg>
        <pc:spChg chg="mod">
          <ac:chgData name="Romi Satria Wahono" userId="6b25786c5b08eadd" providerId="LiveId" clId="{96D9708B-4128-49B3-B9E5-1E2D91CF5431}" dt="2020-08-12T13:22:07.700" v="88"/>
          <ac:spMkLst>
            <pc:docMk/>
            <pc:sldMk cId="3873815923" sldId="2124"/>
            <ac:spMk id="4" creationId="{00000000-0000-0000-0000-000000000000}"/>
          </ac:spMkLst>
        </pc:spChg>
      </pc:sldChg>
      <pc:sldChg chg="modSp">
        <pc:chgData name="Romi Satria Wahono" userId="6b25786c5b08eadd" providerId="LiveId" clId="{96D9708B-4128-49B3-B9E5-1E2D91CF5431}" dt="2020-08-12T13:22:07.700" v="88"/>
        <pc:sldMkLst>
          <pc:docMk/>
          <pc:sldMk cId="1681934164" sldId="2125"/>
        </pc:sldMkLst>
        <pc:spChg chg="mod">
          <ac:chgData name="Romi Satria Wahono" userId="6b25786c5b08eadd" providerId="LiveId" clId="{96D9708B-4128-49B3-B9E5-1E2D91CF5431}" dt="2020-08-12T13:22:07.700" v="88"/>
          <ac:spMkLst>
            <pc:docMk/>
            <pc:sldMk cId="1681934164" sldId="2125"/>
            <ac:spMk id="2" creationId="{00000000-0000-0000-0000-000000000000}"/>
          </ac:spMkLst>
        </pc:spChg>
        <pc:spChg chg="mod">
          <ac:chgData name="Romi Satria Wahono" userId="6b25786c5b08eadd" providerId="LiveId" clId="{96D9708B-4128-49B3-B9E5-1E2D91CF5431}" dt="2020-08-12T13:22:07.700" v="88"/>
          <ac:spMkLst>
            <pc:docMk/>
            <pc:sldMk cId="1681934164" sldId="2125"/>
            <ac:spMk id="4" creationId="{00000000-0000-0000-0000-000000000000}"/>
          </ac:spMkLst>
        </pc:spChg>
      </pc:sldChg>
      <pc:sldChg chg="modSp">
        <pc:chgData name="Romi Satria Wahono" userId="6b25786c5b08eadd" providerId="LiveId" clId="{96D9708B-4128-49B3-B9E5-1E2D91CF5431}" dt="2020-08-12T13:22:07.700" v="88"/>
        <pc:sldMkLst>
          <pc:docMk/>
          <pc:sldMk cId="2312803139" sldId="2129"/>
        </pc:sldMkLst>
        <pc:spChg chg="mod">
          <ac:chgData name="Romi Satria Wahono" userId="6b25786c5b08eadd" providerId="LiveId" clId="{96D9708B-4128-49B3-B9E5-1E2D91CF5431}" dt="2020-08-12T13:22:07.700" v="88"/>
          <ac:spMkLst>
            <pc:docMk/>
            <pc:sldMk cId="2312803139" sldId="2129"/>
            <ac:spMk id="3" creationId="{00000000-0000-0000-0000-000000000000}"/>
          </ac:spMkLst>
        </pc:spChg>
        <pc:spChg chg="mod">
          <ac:chgData name="Romi Satria Wahono" userId="6b25786c5b08eadd" providerId="LiveId" clId="{96D9708B-4128-49B3-B9E5-1E2D91CF5431}" dt="2020-08-12T13:22:07.700" v="88"/>
          <ac:spMkLst>
            <pc:docMk/>
            <pc:sldMk cId="2312803139" sldId="2129"/>
            <ac:spMk id="4" creationId="{00000000-0000-0000-0000-000000000000}"/>
          </ac:spMkLst>
        </pc:spChg>
      </pc:sldChg>
      <pc:sldChg chg="modSp">
        <pc:chgData name="Romi Satria Wahono" userId="6b25786c5b08eadd" providerId="LiveId" clId="{96D9708B-4128-49B3-B9E5-1E2D91CF5431}" dt="2020-08-12T13:22:07.700" v="88"/>
        <pc:sldMkLst>
          <pc:docMk/>
          <pc:sldMk cId="703096089" sldId="2130"/>
        </pc:sldMkLst>
        <pc:spChg chg="mod">
          <ac:chgData name="Romi Satria Wahono" userId="6b25786c5b08eadd" providerId="LiveId" clId="{96D9708B-4128-49B3-B9E5-1E2D91CF5431}" dt="2020-08-12T13:22:07.700" v="88"/>
          <ac:spMkLst>
            <pc:docMk/>
            <pc:sldMk cId="703096089" sldId="2130"/>
            <ac:spMk id="3" creationId="{00000000-0000-0000-0000-000000000000}"/>
          </ac:spMkLst>
        </pc:spChg>
        <pc:spChg chg="mod">
          <ac:chgData name="Romi Satria Wahono" userId="6b25786c5b08eadd" providerId="LiveId" clId="{96D9708B-4128-49B3-B9E5-1E2D91CF5431}" dt="2020-08-12T13:22:07.700" v="88"/>
          <ac:spMkLst>
            <pc:docMk/>
            <pc:sldMk cId="703096089" sldId="2130"/>
            <ac:spMk id="4" creationId="{00000000-0000-0000-0000-000000000000}"/>
          </ac:spMkLst>
        </pc:spChg>
      </pc:sldChg>
      <pc:sldChg chg="modSp">
        <pc:chgData name="Romi Satria Wahono" userId="6b25786c5b08eadd" providerId="LiveId" clId="{96D9708B-4128-49B3-B9E5-1E2D91CF5431}" dt="2020-08-12T13:22:07.700" v="88"/>
        <pc:sldMkLst>
          <pc:docMk/>
          <pc:sldMk cId="2535395874" sldId="2132"/>
        </pc:sldMkLst>
        <pc:spChg chg="mod">
          <ac:chgData name="Romi Satria Wahono" userId="6b25786c5b08eadd" providerId="LiveId" clId="{96D9708B-4128-49B3-B9E5-1E2D91CF5431}" dt="2020-08-12T13:22:07.700" v="88"/>
          <ac:spMkLst>
            <pc:docMk/>
            <pc:sldMk cId="2535395874" sldId="2132"/>
            <ac:spMk id="3" creationId="{00000000-0000-0000-0000-000000000000}"/>
          </ac:spMkLst>
        </pc:spChg>
        <pc:spChg chg="mod">
          <ac:chgData name="Romi Satria Wahono" userId="6b25786c5b08eadd" providerId="LiveId" clId="{96D9708B-4128-49B3-B9E5-1E2D91CF5431}" dt="2020-08-12T13:22:07.700" v="88"/>
          <ac:spMkLst>
            <pc:docMk/>
            <pc:sldMk cId="2535395874" sldId="2132"/>
            <ac:spMk id="4" creationId="{00000000-0000-0000-0000-000000000000}"/>
          </ac:spMkLst>
        </pc:spChg>
      </pc:sldChg>
      <pc:sldChg chg="modSp">
        <pc:chgData name="Romi Satria Wahono" userId="6b25786c5b08eadd" providerId="LiveId" clId="{96D9708B-4128-49B3-B9E5-1E2D91CF5431}" dt="2020-08-12T13:22:07.700" v="88"/>
        <pc:sldMkLst>
          <pc:docMk/>
          <pc:sldMk cId="4127114110" sldId="2135"/>
        </pc:sldMkLst>
        <pc:spChg chg="mod">
          <ac:chgData name="Romi Satria Wahono" userId="6b25786c5b08eadd" providerId="LiveId" clId="{96D9708B-4128-49B3-B9E5-1E2D91CF5431}" dt="2020-08-12T13:22:07.700" v="88"/>
          <ac:spMkLst>
            <pc:docMk/>
            <pc:sldMk cId="4127114110" sldId="2135"/>
            <ac:spMk id="2" creationId="{00000000-0000-0000-0000-000000000000}"/>
          </ac:spMkLst>
        </pc:spChg>
        <pc:spChg chg="mod">
          <ac:chgData name="Romi Satria Wahono" userId="6b25786c5b08eadd" providerId="LiveId" clId="{96D9708B-4128-49B3-B9E5-1E2D91CF5431}" dt="2020-08-12T13:22:07.700" v="88"/>
          <ac:spMkLst>
            <pc:docMk/>
            <pc:sldMk cId="4127114110" sldId="2135"/>
            <ac:spMk id="4" creationId="{00000000-0000-0000-0000-000000000000}"/>
          </ac:spMkLst>
        </pc:spChg>
      </pc:sldChg>
      <pc:sldChg chg="modSp">
        <pc:chgData name="Romi Satria Wahono" userId="6b25786c5b08eadd" providerId="LiveId" clId="{96D9708B-4128-49B3-B9E5-1E2D91CF5431}" dt="2020-08-12T13:22:07.700" v="88"/>
        <pc:sldMkLst>
          <pc:docMk/>
          <pc:sldMk cId="992630258" sldId="2137"/>
        </pc:sldMkLst>
        <pc:spChg chg="mod">
          <ac:chgData name="Romi Satria Wahono" userId="6b25786c5b08eadd" providerId="LiveId" clId="{96D9708B-4128-49B3-B9E5-1E2D91CF5431}" dt="2020-08-12T13:22:07.700" v="88"/>
          <ac:spMkLst>
            <pc:docMk/>
            <pc:sldMk cId="992630258" sldId="2137"/>
            <ac:spMk id="3" creationId="{00000000-0000-0000-0000-000000000000}"/>
          </ac:spMkLst>
        </pc:spChg>
        <pc:spChg chg="mod">
          <ac:chgData name="Romi Satria Wahono" userId="6b25786c5b08eadd" providerId="LiveId" clId="{96D9708B-4128-49B3-B9E5-1E2D91CF5431}" dt="2020-08-12T13:22:07.700" v="88"/>
          <ac:spMkLst>
            <pc:docMk/>
            <pc:sldMk cId="992630258" sldId="2137"/>
            <ac:spMk id="4" creationId="{00000000-0000-0000-0000-000000000000}"/>
          </ac:spMkLst>
        </pc:spChg>
      </pc:sldChg>
      <pc:sldChg chg="modSp">
        <pc:chgData name="Romi Satria Wahono" userId="6b25786c5b08eadd" providerId="LiveId" clId="{96D9708B-4128-49B3-B9E5-1E2D91CF5431}" dt="2020-08-12T13:22:07.700" v="88"/>
        <pc:sldMkLst>
          <pc:docMk/>
          <pc:sldMk cId="2767268445" sldId="2138"/>
        </pc:sldMkLst>
        <pc:spChg chg="mod">
          <ac:chgData name="Romi Satria Wahono" userId="6b25786c5b08eadd" providerId="LiveId" clId="{96D9708B-4128-49B3-B9E5-1E2D91CF5431}" dt="2020-08-12T13:22:07.700" v="88"/>
          <ac:spMkLst>
            <pc:docMk/>
            <pc:sldMk cId="2767268445" sldId="2138"/>
            <ac:spMk id="4" creationId="{00000000-0000-0000-0000-000000000000}"/>
          </ac:spMkLst>
        </pc:spChg>
      </pc:sldChg>
      <pc:sldChg chg="modSp">
        <pc:chgData name="Romi Satria Wahono" userId="6b25786c5b08eadd" providerId="LiveId" clId="{96D9708B-4128-49B3-B9E5-1E2D91CF5431}" dt="2020-08-12T13:22:07.700" v="88"/>
        <pc:sldMkLst>
          <pc:docMk/>
          <pc:sldMk cId="759022633" sldId="2139"/>
        </pc:sldMkLst>
        <pc:spChg chg="mod">
          <ac:chgData name="Romi Satria Wahono" userId="6b25786c5b08eadd" providerId="LiveId" clId="{96D9708B-4128-49B3-B9E5-1E2D91CF5431}" dt="2020-08-12T13:22:07.700" v="88"/>
          <ac:spMkLst>
            <pc:docMk/>
            <pc:sldMk cId="759022633" sldId="2139"/>
            <ac:spMk id="3" creationId="{CBA0407C-4F54-42B9-A3C4-4AC91819021F}"/>
          </ac:spMkLst>
        </pc:spChg>
        <pc:spChg chg="mod">
          <ac:chgData name="Romi Satria Wahono" userId="6b25786c5b08eadd" providerId="LiveId" clId="{96D9708B-4128-49B3-B9E5-1E2D91CF5431}" dt="2020-08-12T13:22:07.700" v="88"/>
          <ac:spMkLst>
            <pc:docMk/>
            <pc:sldMk cId="759022633" sldId="2139"/>
            <ac:spMk id="4" creationId="{6365EA48-20B5-472D-8F4C-0BD892F93193}"/>
          </ac:spMkLst>
        </pc:spChg>
      </pc:sldChg>
      <pc:sldChg chg="modSp">
        <pc:chgData name="Romi Satria Wahono" userId="6b25786c5b08eadd" providerId="LiveId" clId="{96D9708B-4128-49B3-B9E5-1E2D91CF5431}" dt="2020-08-12T13:22:07.700" v="88"/>
        <pc:sldMkLst>
          <pc:docMk/>
          <pc:sldMk cId="1341685491" sldId="2140"/>
        </pc:sldMkLst>
        <pc:spChg chg="mod">
          <ac:chgData name="Romi Satria Wahono" userId="6b25786c5b08eadd" providerId="LiveId" clId="{96D9708B-4128-49B3-B9E5-1E2D91CF5431}" dt="2020-08-12T13:22:07.700" v="88"/>
          <ac:spMkLst>
            <pc:docMk/>
            <pc:sldMk cId="1341685491" sldId="2140"/>
            <ac:spMk id="2" creationId="{00000000-0000-0000-0000-000000000000}"/>
          </ac:spMkLst>
        </pc:spChg>
        <pc:spChg chg="mod">
          <ac:chgData name="Romi Satria Wahono" userId="6b25786c5b08eadd" providerId="LiveId" clId="{96D9708B-4128-49B3-B9E5-1E2D91CF5431}" dt="2020-08-12T13:22:07.700" v="88"/>
          <ac:spMkLst>
            <pc:docMk/>
            <pc:sldMk cId="1341685491" sldId="2140"/>
            <ac:spMk id="4" creationId="{00000000-0000-0000-0000-000000000000}"/>
          </ac:spMkLst>
        </pc:spChg>
      </pc:sldChg>
      <pc:sldChg chg="modSp">
        <pc:chgData name="Romi Satria Wahono" userId="6b25786c5b08eadd" providerId="LiveId" clId="{96D9708B-4128-49B3-B9E5-1E2D91CF5431}" dt="2020-08-12T13:22:07.700" v="88"/>
        <pc:sldMkLst>
          <pc:docMk/>
          <pc:sldMk cId="1547227254" sldId="2141"/>
        </pc:sldMkLst>
        <pc:spChg chg="mod">
          <ac:chgData name="Romi Satria Wahono" userId="6b25786c5b08eadd" providerId="LiveId" clId="{96D9708B-4128-49B3-B9E5-1E2D91CF5431}" dt="2020-08-12T13:22:07.700" v="88"/>
          <ac:spMkLst>
            <pc:docMk/>
            <pc:sldMk cId="1547227254" sldId="2141"/>
            <ac:spMk id="2" creationId="{00000000-0000-0000-0000-000000000000}"/>
          </ac:spMkLst>
        </pc:spChg>
        <pc:spChg chg="mod">
          <ac:chgData name="Romi Satria Wahono" userId="6b25786c5b08eadd" providerId="LiveId" clId="{96D9708B-4128-49B3-B9E5-1E2D91CF5431}" dt="2020-08-12T13:22:07.700" v="88"/>
          <ac:spMkLst>
            <pc:docMk/>
            <pc:sldMk cId="1547227254" sldId="2141"/>
            <ac:spMk id="3" creationId="{00000000-0000-0000-0000-000000000000}"/>
          </ac:spMkLst>
        </pc:spChg>
      </pc:sldChg>
      <pc:sldChg chg="modSp">
        <pc:chgData name="Romi Satria Wahono" userId="6b25786c5b08eadd" providerId="LiveId" clId="{96D9708B-4128-49B3-B9E5-1E2D91CF5431}" dt="2020-08-12T13:22:07.700" v="88"/>
        <pc:sldMkLst>
          <pc:docMk/>
          <pc:sldMk cId="3564838001" sldId="2144"/>
        </pc:sldMkLst>
        <pc:spChg chg="mod">
          <ac:chgData name="Romi Satria Wahono" userId="6b25786c5b08eadd" providerId="LiveId" clId="{96D9708B-4128-49B3-B9E5-1E2D91CF5431}" dt="2020-08-12T13:22:07.700" v="88"/>
          <ac:spMkLst>
            <pc:docMk/>
            <pc:sldMk cId="3564838001" sldId="2144"/>
            <ac:spMk id="2" creationId="{00000000-0000-0000-0000-000000000000}"/>
          </ac:spMkLst>
        </pc:spChg>
        <pc:spChg chg="mod">
          <ac:chgData name="Romi Satria Wahono" userId="6b25786c5b08eadd" providerId="LiveId" clId="{96D9708B-4128-49B3-B9E5-1E2D91CF5431}" dt="2020-08-12T13:22:07.700" v="88"/>
          <ac:spMkLst>
            <pc:docMk/>
            <pc:sldMk cId="3564838001" sldId="2144"/>
            <ac:spMk id="3" creationId="{00000000-0000-0000-0000-000000000000}"/>
          </ac:spMkLst>
        </pc:spChg>
        <pc:spChg chg="mod">
          <ac:chgData name="Romi Satria Wahono" userId="6b25786c5b08eadd" providerId="LiveId" clId="{96D9708B-4128-49B3-B9E5-1E2D91CF5431}" dt="2020-08-12T13:22:07.700" v="88"/>
          <ac:spMkLst>
            <pc:docMk/>
            <pc:sldMk cId="3564838001" sldId="2144"/>
            <ac:spMk id="4" creationId="{00000000-0000-0000-0000-000000000000}"/>
          </ac:spMkLst>
        </pc:spChg>
      </pc:sldChg>
      <pc:sldChg chg="modSp">
        <pc:chgData name="Romi Satria Wahono" userId="6b25786c5b08eadd" providerId="LiveId" clId="{96D9708B-4128-49B3-B9E5-1E2D91CF5431}" dt="2020-08-12T13:22:07.700" v="88"/>
        <pc:sldMkLst>
          <pc:docMk/>
          <pc:sldMk cId="97024877" sldId="2149"/>
        </pc:sldMkLst>
        <pc:spChg chg="mod">
          <ac:chgData name="Romi Satria Wahono" userId="6b25786c5b08eadd" providerId="LiveId" clId="{96D9708B-4128-49B3-B9E5-1E2D91CF5431}" dt="2020-08-12T13:22:07.700" v="88"/>
          <ac:spMkLst>
            <pc:docMk/>
            <pc:sldMk cId="97024877" sldId="2149"/>
            <ac:spMk id="2" creationId="{00000000-0000-0000-0000-000000000000}"/>
          </ac:spMkLst>
        </pc:spChg>
        <pc:spChg chg="mod">
          <ac:chgData name="Romi Satria Wahono" userId="6b25786c5b08eadd" providerId="LiveId" clId="{96D9708B-4128-49B3-B9E5-1E2D91CF5431}" dt="2020-08-12T13:22:07.700" v="88"/>
          <ac:spMkLst>
            <pc:docMk/>
            <pc:sldMk cId="97024877" sldId="2149"/>
            <ac:spMk id="4" creationId="{00000000-0000-0000-0000-000000000000}"/>
          </ac:spMkLst>
        </pc:spChg>
      </pc:sldChg>
      <pc:sldChg chg="modSp mod">
        <pc:chgData name="Romi Satria Wahono" userId="6b25786c5b08eadd" providerId="LiveId" clId="{96D9708B-4128-49B3-B9E5-1E2D91CF5431}" dt="2020-08-15T03:13:17.360" v="1054" actId="166"/>
        <pc:sldMkLst>
          <pc:docMk/>
          <pc:sldMk cId="1232752796" sldId="2150"/>
        </pc:sldMkLst>
        <pc:spChg chg="ord">
          <ac:chgData name="Romi Satria Wahono" userId="6b25786c5b08eadd" providerId="LiveId" clId="{96D9708B-4128-49B3-B9E5-1E2D91CF5431}" dt="2020-08-15T03:13:17.360" v="1054" actId="166"/>
          <ac:spMkLst>
            <pc:docMk/>
            <pc:sldMk cId="1232752796" sldId="2150"/>
            <ac:spMk id="3" creationId="{00000000-0000-0000-0000-000000000000}"/>
          </ac:spMkLst>
        </pc:spChg>
        <pc:spChg chg="mod">
          <ac:chgData name="Romi Satria Wahono" userId="6b25786c5b08eadd" providerId="LiveId" clId="{96D9708B-4128-49B3-B9E5-1E2D91CF5431}" dt="2020-08-12T13:22:07.700" v="88"/>
          <ac:spMkLst>
            <pc:docMk/>
            <pc:sldMk cId="1232752796" sldId="2150"/>
            <ac:spMk id="4" creationId="{00000000-0000-0000-0000-000000000000}"/>
          </ac:spMkLst>
        </pc:spChg>
      </pc:sldChg>
      <pc:sldChg chg="modSp">
        <pc:chgData name="Romi Satria Wahono" userId="6b25786c5b08eadd" providerId="LiveId" clId="{96D9708B-4128-49B3-B9E5-1E2D91CF5431}" dt="2020-08-12T13:22:07.700" v="88"/>
        <pc:sldMkLst>
          <pc:docMk/>
          <pc:sldMk cId="2284369117" sldId="2151"/>
        </pc:sldMkLst>
        <pc:spChg chg="mod">
          <ac:chgData name="Romi Satria Wahono" userId="6b25786c5b08eadd" providerId="LiveId" clId="{96D9708B-4128-49B3-B9E5-1E2D91CF5431}" dt="2020-08-12T13:22:07.700" v="88"/>
          <ac:spMkLst>
            <pc:docMk/>
            <pc:sldMk cId="2284369117" sldId="2151"/>
            <ac:spMk id="2" creationId="{00000000-0000-0000-0000-000000000000}"/>
          </ac:spMkLst>
        </pc:spChg>
        <pc:spChg chg="mod">
          <ac:chgData name="Romi Satria Wahono" userId="6b25786c5b08eadd" providerId="LiveId" clId="{96D9708B-4128-49B3-B9E5-1E2D91CF5431}" dt="2020-08-12T13:22:07.700" v="88"/>
          <ac:spMkLst>
            <pc:docMk/>
            <pc:sldMk cId="2284369117" sldId="2151"/>
            <ac:spMk id="3" creationId="{00000000-0000-0000-0000-000000000000}"/>
          </ac:spMkLst>
        </pc:spChg>
        <pc:spChg chg="mod">
          <ac:chgData name="Romi Satria Wahono" userId="6b25786c5b08eadd" providerId="LiveId" clId="{96D9708B-4128-49B3-B9E5-1E2D91CF5431}" dt="2020-08-12T13:22:07.700" v="88"/>
          <ac:spMkLst>
            <pc:docMk/>
            <pc:sldMk cId="2284369117" sldId="2151"/>
            <ac:spMk id="4" creationId="{00000000-0000-0000-0000-000000000000}"/>
          </ac:spMkLst>
        </pc:spChg>
      </pc:sldChg>
      <pc:sldChg chg="modSp">
        <pc:chgData name="Romi Satria Wahono" userId="6b25786c5b08eadd" providerId="LiveId" clId="{96D9708B-4128-49B3-B9E5-1E2D91CF5431}" dt="2020-08-12T13:22:07.700" v="88"/>
        <pc:sldMkLst>
          <pc:docMk/>
          <pc:sldMk cId="2051381699" sldId="2152"/>
        </pc:sldMkLst>
        <pc:spChg chg="mod">
          <ac:chgData name="Romi Satria Wahono" userId="6b25786c5b08eadd" providerId="LiveId" clId="{96D9708B-4128-49B3-B9E5-1E2D91CF5431}" dt="2020-08-12T13:22:07.700" v="88"/>
          <ac:spMkLst>
            <pc:docMk/>
            <pc:sldMk cId="2051381699" sldId="2152"/>
            <ac:spMk id="2" creationId="{00000000-0000-0000-0000-000000000000}"/>
          </ac:spMkLst>
        </pc:spChg>
        <pc:spChg chg="mod">
          <ac:chgData name="Romi Satria Wahono" userId="6b25786c5b08eadd" providerId="LiveId" clId="{96D9708B-4128-49B3-B9E5-1E2D91CF5431}" dt="2020-08-12T13:22:07.700" v="88"/>
          <ac:spMkLst>
            <pc:docMk/>
            <pc:sldMk cId="2051381699" sldId="2152"/>
            <ac:spMk id="3" creationId="{00000000-0000-0000-0000-000000000000}"/>
          </ac:spMkLst>
        </pc:spChg>
        <pc:spChg chg="mod">
          <ac:chgData name="Romi Satria Wahono" userId="6b25786c5b08eadd" providerId="LiveId" clId="{96D9708B-4128-49B3-B9E5-1E2D91CF5431}" dt="2020-08-12T13:22:07.700" v="88"/>
          <ac:spMkLst>
            <pc:docMk/>
            <pc:sldMk cId="2051381699" sldId="2152"/>
            <ac:spMk id="4" creationId="{00000000-0000-0000-0000-000000000000}"/>
          </ac:spMkLst>
        </pc:spChg>
      </pc:sldChg>
      <pc:sldChg chg="modSp">
        <pc:chgData name="Romi Satria Wahono" userId="6b25786c5b08eadd" providerId="LiveId" clId="{96D9708B-4128-49B3-B9E5-1E2D91CF5431}" dt="2020-08-12T13:22:07.700" v="88"/>
        <pc:sldMkLst>
          <pc:docMk/>
          <pc:sldMk cId="1775506929" sldId="2153"/>
        </pc:sldMkLst>
        <pc:spChg chg="mod">
          <ac:chgData name="Romi Satria Wahono" userId="6b25786c5b08eadd" providerId="LiveId" clId="{96D9708B-4128-49B3-B9E5-1E2D91CF5431}" dt="2020-08-12T13:22:07.700" v="88"/>
          <ac:spMkLst>
            <pc:docMk/>
            <pc:sldMk cId="1775506929" sldId="2153"/>
            <ac:spMk id="2" creationId="{00000000-0000-0000-0000-000000000000}"/>
          </ac:spMkLst>
        </pc:spChg>
        <pc:spChg chg="mod">
          <ac:chgData name="Romi Satria Wahono" userId="6b25786c5b08eadd" providerId="LiveId" clId="{96D9708B-4128-49B3-B9E5-1E2D91CF5431}" dt="2020-08-12T13:22:07.700" v="88"/>
          <ac:spMkLst>
            <pc:docMk/>
            <pc:sldMk cId="1775506929" sldId="2153"/>
            <ac:spMk id="3" creationId="{00000000-0000-0000-0000-000000000000}"/>
          </ac:spMkLst>
        </pc:spChg>
        <pc:spChg chg="mod">
          <ac:chgData name="Romi Satria Wahono" userId="6b25786c5b08eadd" providerId="LiveId" clId="{96D9708B-4128-49B3-B9E5-1E2D91CF5431}" dt="2020-08-12T13:22:07.700" v="88"/>
          <ac:spMkLst>
            <pc:docMk/>
            <pc:sldMk cId="1775506929" sldId="2153"/>
            <ac:spMk id="4" creationId="{00000000-0000-0000-0000-000000000000}"/>
          </ac:spMkLst>
        </pc:spChg>
      </pc:sldChg>
      <pc:sldChg chg="modSp">
        <pc:chgData name="Romi Satria Wahono" userId="6b25786c5b08eadd" providerId="LiveId" clId="{96D9708B-4128-49B3-B9E5-1E2D91CF5431}" dt="2020-08-12T13:22:07.700" v="88"/>
        <pc:sldMkLst>
          <pc:docMk/>
          <pc:sldMk cId="3552223797" sldId="2154"/>
        </pc:sldMkLst>
        <pc:spChg chg="mod">
          <ac:chgData name="Romi Satria Wahono" userId="6b25786c5b08eadd" providerId="LiveId" clId="{96D9708B-4128-49B3-B9E5-1E2D91CF5431}" dt="2020-08-12T13:22:07.700" v="88"/>
          <ac:spMkLst>
            <pc:docMk/>
            <pc:sldMk cId="3552223797" sldId="2154"/>
            <ac:spMk id="3" creationId="{00000000-0000-0000-0000-000000000000}"/>
          </ac:spMkLst>
        </pc:spChg>
        <pc:spChg chg="mod">
          <ac:chgData name="Romi Satria Wahono" userId="6b25786c5b08eadd" providerId="LiveId" clId="{96D9708B-4128-49B3-B9E5-1E2D91CF5431}" dt="2020-08-12T13:22:07.700" v="88"/>
          <ac:spMkLst>
            <pc:docMk/>
            <pc:sldMk cId="3552223797" sldId="2154"/>
            <ac:spMk id="4" creationId="{00000000-0000-0000-0000-000000000000}"/>
          </ac:spMkLst>
        </pc:spChg>
        <pc:graphicFrameChg chg="mod">
          <ac:chgData name="Romi Satria Wahono" userId="6b25786c5b08eadd" providerId="LiveId" clId="{96D9708B-4128-49B3-B9E5-1E2D91CF5431}" dt="2020-08-12T13:22:07.700" v="88"/>
          <ac:graphicFrameMkLst>
            <pc:docMk/>
            <pc:sldMk cId="3552223797" sldId="2154"/>
            <ac:graphicFrameMk id="5" creationId="{00000000-0000-0000-0000-000000000000}"/>
          </ac:graphicFrameMkLst>
        </pc:graphicFrameChg>
      </pc:sldChg>
      <pc:sldChg chg="modSp">
        <pc:chgData name="Romi Satria Wahono" userId="6b25786c5b08eadd" providerId="LiveId" clId="{96D9708B-4128-49B3-B9E5-1E2D91CF5431}" dt="2020-08-12T13:22:07.700" v="88"/>
        <pc:sldMkLst>
          <pc:docMk/>
          <pc:sldMk cId="1416066398" sldId="2155"/>
        </pc:sldMkLst>
        <pc:spChg chg="mod">
          <ac:chgData name="Romi Satria Wahono" userId="6b25786c5b08eadd" providerId="LiveId" clId="{96D9708B-4128-49B3-B9E5-1E2D91CF5431}" dt="2020-08-12T13:22:07.700" v="88"/>
          <ac:spMkLst>
            <pc:docMk/>
            <pc:sldMk cId="1416066398" sldId="2155"/>
            <ac:spMk id="2" creationId="{00000000-0000-0000-0000-000000000000}"/>
          </ac:spMkLst>
        </pc:spChg>
        <pc:spChg chg="mod">
          <ac:chgData name="Romi Satria Wahono" userId="6b25786c5b08eadd" providerId="LiveId" clId="{96D9708B-4128-49B3-B9E5-1E2D91CF5431}" dt="2020-08-12T13:22:07.700" v="88"/>
          <ac:spMkLst>
            <pc:docMk/>
            <pc:sldMk cId="1416066398" sldId="2155"/>
            <ac:spMk id="3" creationId="{00000000-0000-0000-0000-000000000000}"/>
          </ac:spMkLst>
        </pc:spChg>
        <pc:spChg chg="mod">
          <ac:chgData name="Romi Satria Wahono" userId="6b25786c5b08eadd" providerId="LiveId" clId="{96D9708B-4128-49B3-B9E5-1E2D91CF5431}" dt="2020-08-12T13:22:07.700" v="88"/>
          <ac:spMkLst>
            <pc:docMk/>
            <pc:sldMk cId="1416066398" sldId="2155"/>
            <ac:spMk id="4" creationId="{00000000-0000-0000-0000-000000000000}"/>
          </ac:spMkLst>
        </pc:spChg>
      </pc:sldChg>
      <pc:sldChg chg="modSp">
        <pc:chgData name="Romi Satria Wahono" userId="6b25786c5b08eadd" providerId="LiveId" clId="{96D9708B-4128-49B3-B9E5-1E2D91CF5431}" dt="2020-08-12T13:22:07.700" v="88"/>
        <pc:sldMkLst>
          <pc:docMk/>
          <pc:sldMk cId="2850516328" sldId="2156"/>
        </pc:sldMkLst>
        <pc:spChg chg="mod">
          <ac:chgData name="Romi Satria Wahono" userId="6b25786c5b08eadd" providerId="LiveId" clId="{96D9708B-4128-49B3-B9E5-1E2D91CF5431}" dt="2020-08-12T13:22:07.700" v="88"/>
          <ac:spMkLst>
            <pc:docMk/>
            <pc:sldMk cId="2850516328" sldId="2156"/>
            <ac:spMk id="2" creationId="{00000000-0000-0000-0000-000000000000}"/>
          </ac:spMkLst>
        </pc:spChg>
        <pc:spChg chg="mod">
          <ac:chgData name="Romi Satria Wahono" userId="6b25786c5b08eadd" providerId="LiveId" clId="{96D9708B-4128-49B3-B9E5-1E2D91CF5431}" dt="2020-08-12T13:22:07.700" v="88"/>
          <ac:spMkLst>
            <pc:docMk/>
            <pc:sldMk cId="2850516328" sldId="2156"/>
            <ac:spMk id="3" creationId="{00000000-0000-0000-0000-000000000000}"/>
          </ac:spMkLst>
        </pc:spChg>
        <pc:spChg chg="mod">
          <ac:chgData name="Romi Satria Wahono" userId="6b25786c5b08eadd" providerId="LiveId" clId="{96D9708B-4128-49B3-B9E5-1E2D91CF5431}" dt="2020-08-12T13:22:07.700" v="88"/>
          <ac:spMkLst>
            <pc:docMk/>
            <pc:sldMk cId="2850516328" sldId="2156"/>
            <ac:spMk id="4" creationId="{00000000-0000-0000-0000-000000000000}"/>
          </ac:spMkLst>
        </pc:spChg>
      </pc:sldChg>
      <pc:sldChg chg="modSp">
        <pc:chgData name="Romi Satria Wahono" userId="6b25786c5b08eadd" providerId="LiveId" clId="{96D9708B-4128-49B3-B9E5-1E2D91CF5431}" dt="2020-08-12T13:22:07.700" v="88"/>
        <pc:sldMkLst>
          <pc:docMk/>
          <pc:sldMk cId="2537866028" sldId="2157"/>
        </pc:sldMkLst>
        <pc:spChg chg="mod">
          <ac:chgData name="Romi Satria Wahono" userId="6b25786c5b08eadd" providerId="LiveId" clId="{96D9708B-4128-49B3-B9E5-1E2D91CF5431}" dt="2020-08-12T13:22:07.700" v="88"/>
          <ac:spMkLst>
            <pc:docMk/>
            <pc:sldMk cId="2537866028" sldId="2157"/>
            <ac:spMk id="2" creationId="{00000000-0000-0000-0000-000000000000}"/>
          </ac:spMkLst>
        </pc:spChg>
        <pc:spChg chg="mod">
          <ac:chgData name="Romi Satria Wahono" userId="6b25786c5b08eadd" providerId="LiveId" clId="{96D9708B-4128-49B3-B9E5-1E2D91CF5431}" dt="2020-08-12T13:22:07.700" v="88"/>
          <ac:spMkLst>
            <pc:docMk/>
            <pc:sldMk cId="2537866028" sldId="2157"/>
            <ac:spMk id="3" creationId="{00000000-0000-0000-0000-000000000000}"/>
          </ac:spMkLst>
        </pc:spChg>
        <pc:spChg chg="mod">
          <ac:chgData name="Romi Satria Wahono" userId="6b25786c5b08eadd" providerId="LiveId" clId="{96D9708B-4128-49B3-B9E5-1E2D91CF5431}" dt="2020-08-12T13:22:07.700" v="88"/>
          <ac:spMkLst>
            <pc:docMk/>
            <pc:sldMk cId="2537866028" sldId="2157"/>
            <ac:spMk id="4" creationId="{00000000-0000-0000-0000-000000000000}"/>
          </ac:spMkLst>
        </pc:spChg>
      </pc:sldChg>
      <pc:sldChg chg="modSp">
        <pc:chgData name="Romi Satria Wahono" userId="6b25786c5b08eadd" providerId="LiveId" clId="{96D9708B-4128-49B3-B9E5-1E2D91CF5431}" dt="2020-08-12T13:22:07.700" v="88"/>
        <pc:sldMkLst>
          <pc:docMk/>
          <pc:sldMk cId="3260817067" sldId="2158"/>
        </pc:sldMkLst>
        <pc:spChg chg="mod">
          <ac:chgData name="Romi Satria Wahono" userId="6b25786c5b08eadd" providerId="LiveId" clId="{96D9708B-4128-49B3-B9E5-1E2D91CF5431}" dt="2020-08-12T13:22:07.700" v="88"/>
          <ac:spMkLst>
            <pc:docMk/>
            <pc:sldMk cId="3260817067" sldId="2158"/>
            <ac:spMk id="2" creationId="{00000000-0000-0000-0000-000000000000}"/>
          </ac:spMkLst>
        </pc:spChg>
        <pc:spChg chg="mod">
          <ac:chgData name="Romi Satria Wahono" userId="6b25786c5b08eadd" providerId="LiveId" clId="{96D9708B-4128-49B3-B9E5-1E2D91CF5431}" dt="2020-08-12T13:22:07.700" v="88"/>
          <ac:spMkLst>
            <pc:docMk/>
            <pc:sldMk cId="3260817067" sldId="2158"/>
            <ac:spMk id="3" creationId="{00000000-0000-0000-0000-000000000000}"/>
          </ac:spMkLst>
        </pc:spChg>
        <pc:spChg chg="mod">
          <ac:chgData name="Romi Satria Wahono" userId="6b25786c5b08eadd" providerId="LiveId" clId="{96D9708B-4128-49B3-B9E5-1E2D91CF5431}" dt="2020-08-12T13:22:07.700" v="88"/>
          <ac:spMkLst>
            <pc:docMk/>
            <pc:sldMk cId="3260817067" sldId="2158"/>
            <ac:spMk id="4" creationId="{00000000-0000-0000-0000-000000000000}"/>
          </ac:spMkLst>
        </pc:spChg>
      </pc:sldChg>
      <pc:sldChg chg="modSp">
        <pc:chgData name="Romi Satria Wahono" userId="6b25786c5b08eadd" providerId="LiveId" clId="{96D9708B-4128-49B3-B9E5-1E2D91CF5431}" dt="2020-08-12T13:22:07.700" v="88"/>
        <pc:sldMkLst>
          <pc:docMk/>
          <pc:sldMk cId="1854551381" sldId="2160"/>
        </pc:sldMkLst>
        <pc:spChg chg="mod">
          <ac:chgData name="Romi Satria Wahono" userId="6b25786c5b08eadd" providerId="LiveId" clId="{96D9708B-4128-49B3-B9E5-1E2D91CF5431}" dt="2020-08-12T13:22:07.700" v="88"/>
          <ac:spMkLst>
            <pc:docMk/>
            <pc:sldMk cId="1854551381" sldId="2160"/>
            <ac:spMk id="2" creationId="{00000000-0000-0000-0000-000000000000}"/>
          </ac:spMkLst>
        </pc:spChg>
        <pc:spChg chg="mod">
          <ac:chgData name="Romi Satria Wahono" userId="6b25786c5b08eadd" providerId="LiveId" clId="{96D9708B-4128-49B3-B9E5-1E2D91CF5431}" dt="2020-08-12T13:22:07.700" v="88"/>
          <ac:spMkLst>
            <pc:docMk/>
            <pc:sldMk cId="1854551381" sldId="2160"/>
            <ac:spMk id="3" creationId="{00000000-0000-0000-0000-000000000000}"/>
          </ac:spMkLst>
        </pc:spChg>
        <pc:spChg chg="mod">
          <ac:chgData name="Romi Satria Wahono" userId="6b25786c5b08eadd" providerId="LiveId" clId="{96D9708B-4128-49B3-B9E5-1E2D91CF5431}" dt="2020-08-12T13:22:07.700" v="88"/>
          <ac:spMkLst>
            <pc:docMk/>
            <pc:sldMk cId="1854551381" sldId="2160"/>
            <ac:spMk id="4" creationId="{00000000-0000-0000-0000-000000000000}"/>
          </ac:spMkLst>
        </pc:spChg>
      </pc:sldChg>
      <pc:sldChg chg="modSp">
        <pc:chgData name="Romi Satria Wahono" userId="6b25786c5b08eadd" providerId="LiveId" clId="{96D9708B-4128-49B3-B9E5-1E2D91CF5431}" dt="2020-08-12T13:22:07.700" v="88"/>
        <pc:sldMkLst>
          <pc:docMk/>
          <pc:sldMk cId="2022617818" sldId="2162"/>
        </pc:sldMkLst>
        <pc:spChg chg="mod">
          <ac:chgData name="Romi Satria Wahono" userId="6b25786c5b08eadd" providerId="LiveId" clId="{96D9708B-4128-49B3-B9E5-1E2D91CF5431}" dt="2020-08-12T13:22:07.700" v="88"/>
          <ac:spMkLst>
            <pc:docMk/>
            <pc:sldMk cId="2022617818" sldId="2162"/>
            <ac:spMk id="2" creationId="{00000000-0000-0000-0000-000000000000}"/>
          </ac:spMkLst>
        </pc:spChg>
        <pc:spChg chg="mod">
          <ac:chgData name="Romi Satria Wahono" userId="6b25786c5b08eadd" providerId="LiveId" clId="{96D9708B-4128-49B3-B9E5-1E2D91CF5431}" dt="2020-08-12T13:22:07.700" v="88"/>
          <ac:spMkLst>
            <pc:docMk/>
            <pc:sldMk cId="2022617818" sldId="2162"/>
            <ac:spMk id="3" creationId="{00000000-0000-0000-0000-000000000000}"/>
          </ac:spMkLst>
        </pc:spChg>
        <pc:spChg chg="mod">
          <ac:chgData name="Romi Satria Wahono" userId="6b25786c5b08eadd" providerId="LiveId" clId="{96D9708B-4128-49B3-B9E5-1E2D91CF5431}" dt="2020-08-12T13:22:07.700" v="88"/>
          <ac:spMkLst>
            <pc:docMk/>
            <pc:sldMk cId="2022617818" sldId="2162"/>
            <ac:spMk id="4" creationId="{00000000-0000-0000-0000-000000000000}"/>
          </ac:spMkLst>
        </pc:spChg>
      </pc:sldChg>
      <pc:sldChg chg="modSp">
        <pc:chgData name="Romi Satria Wahono" userId="6b25786c5b08eadd" providerId="LiveId" clId="{96D9708B-4128-49B3-B9E5-1E2D91CF5431}" dt="2020-08-12T13:22:07.700" v="88"/>
        <pc:sldMkLst>
          <pc:docMk/>
          <pc:sldMk cId="3148996063" sldId="2165"/>
        </pc:sldMkLst>
        <pc:spChg chg="mod">
          <ac:chgData name="Romi Satria Wahono" userId="6b25786c5b08eadd" providerId="LiveId" clId="{96D9708B-4128-49B3-B9E5-1E2D91CF5431}" dt="2020-08-12T13:22:07.700" v="88"/>
          <ac:spMkLst>
            <pc:docMk/>
            <pc:sldMk cId="3148996063" sldId="2165"/>
            <ac:spMk id="2" creationId="{00000000-0000-0000-0000-000000000000}"/>
          </ac:spMkLst>
        </pc:spChg>
        <pc:spChg chg="mod">
          <ac:chgData name="Romi Satria Wahono" userId="6b25786c5b08eadd" providerId="LiveId" clId="{96D9708B-4128-49B3-B9E5-1E2D91CF5431}" dt="2020-08-12T13:22:07.700" v="88"/>
          <ac:spMkLst>
            <pc:docMk/>
            <pc:sldMk cId="3148996063" sldId="2165"/>
            <ac:spMk id="3" creationId="{00000000-0000-0000-0000-000000000000}"/>
          </ac:spMkLst>
        </pc:spChg>
        <pc:spChg chg="mod">
          <ac:chgData name="Romi Satria Wahono" userId="6b25786c5b08eadd" providerId="LiveId" clId="{96D9708B-4128-49B3-B9E5-1E2D91CF5431}" dt="2020-08-12T13:22:07.700" v="88"/>
          <ac:spMkLst>
            <pc:docMk/>
            <pc:sldMk cId="3148996063" sldId="2165"/>
            <ac:spMk id="4" creationId="{00000000-0000-0000-0000-000000000000}"/>
          </ac:spMkLst>
        </pc:spChg>
      </pc:sldChg>
      <pc:sldChg chg="modSp">
        <pc:chgData name="Romi Satria Wahono" userId="6b25786c5b08eadd" providerId="LiveId" clId="{96D9708B-4128-49B3-B9E5-1E2D91CF5431}" dt="2020-08-12T13:22:07.700" v="88"/>
        <pc:sldMkLst>
          <pc:docMk/>
          <pc:sldMk cId="3129505231" sldId="2166"/>
        </pc:sldMkLst>
        <pc:spChg chg="mod">
          <ac:chgData name="Romi Satria Wahono" userId="6b25786c5b08eadd" providerId="LiveId" clId="{96D9708B-4128-49B3-B9E5-1E2D91CF5431}" dt="2020-08-12T13:22:07.700" v="88"/>
          <ac:spMkLst>
            <pc:docMk/>
            <pc:sldMk cId="3129505231" sldId="2166"/>
            <ac:spMk id="2" creationId="{00000000-0000-0000-0000-000000000000}"/>
          </ac:spMkLst>
        </pc:spChg>
        <pc:spChg chg="mod">
          <ac:chgData name="Romi Satria Wahono" userId="6b25786c5b08eadd" providerId="LiveId" clId="{96D9708B-4128-49B3-B9E5-1E2D91CF5431}" dt="2020-08-12T13:22:07.700" v="88"/>
          <ac:spMkLst>
            <pc:docMk/>
            <pc:sldMk cId="3129505231" sldId="2166"/>
            <ac:spMk id="3" creationId="{00000000-0000-0000-0000-000000000000}"/>
          </ac:spMkLst>
        </pc:spChg>
        <pc:spChg chg="mod">
          <ac:chgData name="Romi Satria Wahono" userId="6b25786c5b08eadd" providerId="LiveId" clId="{96D9708B-4128-49B3-B9E5-1E2D91CF5431}" dt="2020-08-12T13:22:07.700" v="88"/>
          <ac:spMkLst>
            <pc:docMk/>
            <pc:sldMk cId="3129505231" sldId="2166"/>
            <ac:spMk id="4" creationId="{00000000-0000-0000-0000-000000000000}"/>
          </ac:spMkLst>
        </pc:spChg>
      </pc:sldChg>
      <pc:sldChg chg="modSp">
        <pc:chgData name="Romi Satria Wahono" userId="6b25786c5b08eadd" providerId="LiveId" clId="{96D9708B-4128-49B3-B9E5-1E2D91CF5431}" dt="2020-08-12T13:22:07.700" v="88"/>
        <pc:sldMkLst>
          <pc:docMk/>
          <pc:sldMk cId="3943045022" sldId="2167"/>
        </pc:sldMkLst>
        <pc:spChg chg="mod">
          <ac:chgData name="Romi Satria Wahono" userId="6b25786c5b08eadd" providerId="LiveId" clId="{96D9708B-4128-49B3-B9E5-1E2D91CF5431}" dt="2020-08-12T13:22:07.700" v="88"/>
          <ac:spMkLst>
            <pc:docMk/>
            <pc:sldMk cId="3943045022" sldId="2167"/>
            <ac:spMk id="2" creationId="{00000000-0000-0000-0000-000000000000}"/>
          </ac:spMkLst>
        </pc:spChg>
        <pc:spChg chg="mod">
          <ac:chgData name="Romi Satria Wahono" userId="6b25786c5b08eadd" providerId="LiveId" clId="{96D9708B-4128-49B3-B9E5-1E2D91CF5431}" dt="2020-08-12T13:22:07.700" v="88"/>
          <ac:spMkLst>
            <pc:docMk/>
            <pc:sldMk cId="3943045022" sldId="2167"/>
            <ac:spMk id="4" creationId="{00000000-0000-0000-0000-000000000000}"/>
          </ac:spMkLst>
        </pc:spChg>
      </pc:sldChg>
      <pc:sldChg chg="modSp">
        <pc:chgData name="Romi Satria Wahono" userId="6b25786c5b08eadd" providerId="LiveId" clId="{96D9708B-4128-49B3-B9E5-1E2D91CF5431}" dt="2020-08-12T13:22:07.700" v="88"/>
        <pc:sldMkLst>
          <pc:docMk/>
          <pc:sldMk cId="175170250" sldId="2168"/>
        </pc:sldMkLst>
        <pc:spChg chg="mod">
          <ac:chgData name="Romi Satria Wahono" userId="6b25786c5b08eadd" providerId="LiveId" clId="{96D9708B-4128-49B3-B9E5-1E2D91CF5431}" dt="2020-08-12T13:22:07.700" v="88"/>
          <ac:spMkLst>
            <pc:docMk/>
            <pc:sldMk cId="175170250" sldId="2168"/>
            <ac:spMk id="2" creationId="{00000000-0000-0000-0000-000000000000}"/>
          </ac:spMkLst>
        </pc:spChg>
        <pc:spChg chg="mod">
          <ac:chgData name="Romi Satria Wahono" userId="6b25786c5b08eadd" providerId="LiveId" clId="{96D9708B-4128-49B3-B9E5-1E2D91CF5431}" dt="2020-08-12T13:22:07.700" v="88"/>
          <ac:spMkLst>
            <pc:docMk/>
            <pc:sldMk cId="175170250" sldId="2168"/>
            <ac:spMk id="3" creationId="{00000000-0000-0000-0000-000000000000}"/>
          </ac:spMkLst>
        </pc:spChg>
        <pc:spChg chg="mod">
          <ac:chgData name="Romi Satria Wahono" userId="6b25786c5b08eadd" providerId="LiveId" clId="{96D9708B-4128-49B3-B9E5-1E2D91CF5431}" dt="2020-08-12T13:22:07.700" v="88"/>
          <ac:spMkLst>
            <pc:docMk/>
            <pc:sldMk cId="175170250" sldId="2168"/>
            <ac:spMk id="4" creationId="{00000000-0000-0000-0000-000000000000}"/>
          </ac:spMkLst>
        </pc:spChg>
      </pc:sldChg>
      <pc:sldChg chg="modSp">
        <pc:chgData name="Romi Satria Wahono" userId="6b25786c5b08eadd" providerId="LiveId" clId="{96D9708B-4128-49B3-B9E5-1E2D91CF5431}" dt="2020-08-12T13:22:07.700" v="88"/>
        <pc:sldMkLst>
          <pc:docMk/>
          <pc:sldMk cId="814694976" sldId="2169"/>
        </pc:sldMkLst>
        <pc:spChg chg="mod">
          <ac:chgData name="Romi Satria Wahono" userId="6b25786c5b08eadd" providerId="LiveId" clId="{96D9708B-4128-49B3-B9E5-1E2D91CF5431}" dt="2020-08-12T13:22:07.700" v="88"/>
          <ac:spMkLst>
            <pc:docMk/>
            <pc:sldMk cId="814694976" sldId="2169"/>
            <ac:spMk id="2" creationId="{00000000-0000-0000-0000-000000000000}"/>
          </ac:spMkLst>
        </pc:spChg>
        <pc:spChg chg="mod">
          <ac:chgData name="Romi Satria Wahono" userId="6b25786c5b08eadd" providerId="LiveId" clId="{96D9708B-4128-49B3-B9E5-1E2D91CF5431}" dt="2020-08-12T13:22:07.700" v="88"/>
          <ac:spMkLst>
            <pc:docMk/>
            <pc:sldMk cId="814694976" sldId="2169"/>
            <ac:spMk id="4" creationId="{00000000-0000-0000-0000-000000000000}"/>
          </ac:spMkLst>
        </pc:spChg>
      </pc:sldChg>
      <pc:sldChg chg="modSp">
        <pc:chgData name="Romi Satria Wahono" userId="6b25786c5b08eadd" providerId="LiveId" clId="{96D9708B-4128-49B3-B9E5-1E2D91CF5431}" dt="2020-08-12T13:22:07.700" v="88"/>
        <pc:sldMkLst>
          <pc:docMk/>
          <pc:sldMk cId="2419149949" sldId="2170"/>
        </pc:sldMkLst>
        <pc:spChg chg="mod">
          <ac:chgData name="Romi Satria Wahono" userId="6b25786c5b08eadd" providerId="LiveId" clId="{96D9708B-4128-49B3-B9E5-1E2D91CF5431}" dt="2020-08-12T13:22:07.700" v="88"/>
          <ac:spMkLst>
            <pc:docMk/>
            <pc:sldMk cId="2419149949" sldId="2170"/>
            <ac:spMk id="2" creationId="{00000000-0000-0000-0000-000000000000}"/>
          </ac:spMkLst>
        </pc:spChg>
        <pc:spChg chg="mod">
          <ac:chgData name="Romi Satria Wahono" userId="6b25786c5b08eadd" providerId="LiveId" clId="{96D9708B-4128-49B3-B9E5-1E2D91CF5431}" dt="2020-08-12T13:22:07.700" v="88"/>
          <ac:spMkLst>
            <pc:docMk/>
            <pc:sldMk cId="2419149949" sldId="2170"/>
            <ac:spMk id="4" creationId="{00000000-0000-0000-0000-000000000000}"/>
          </ac:spMkLst>
        </pc:spChg>
      </pc:sldChg>
      <pc:sldChg chg="modSp">
        <pc:chgData name="Romi Satria Wahono" userId="6b25786c5b08eadd" providerId="LiveId" clId="{96D9708B-4128-49B3-B9E5-1E2D91CF5431}" dt="2020-08-12T13:22:07.700" v="88"/>
        <pc:sldMkLst>
          <pc:docMk/>
          <pc:sldMk cId="1095468652" sldId="2171"/>
        </pc:sldMkLst>
        <pc:spChg chg="mod">
          <ac:chgData name="Romi Satria Wahono" userId="6b25786c5b08eadd" providerId="LiveId" clId="{96D9708B-4128-49B3-B9E5-1E2D91CF5431}" dt="2020-08-12T13:22:07.700" v="88"/>
          <ac:spMkLst>
            <pc:docMk/>
            <pc:sldMk cId="1095468652" sldId="2171"/>
            <ac:spMk id="3" creationId="{00000000-0000-0000-0000-000000000000}"/>
          </ac:spMkLst>
        </pc:spChg>
        <pc:spChg chg="mod">
          <ac:chgData name="Romi Satria Wahono" userId="6b25786c5b08eadd" providerId="LiveId" clId="{96D9708B-4128-49B3-B9E5-1E2D91CF5431}" dt="2020-08-12T13:22:07.700" v="88"/>
          <ac:spMkLst>
            <pc:docMk/>
            <pc:sldMk cId="1095468652" sldId="2171"/>
            <ac:spMk id="4" creationId="{00000000-0000-0000-0000-000000000000}"/>
          </ac:spMkLst>
        </pc:spChg>
      </pc:sldChg>
      <pc:sldChg chg="modSp">
        <pc:chgData name="Romi Satria Wahono" userId="6b25786c5b08eadd" providerId="LiveId" clId="{96D9708B-4128-49B3-B9E5-1E2D91CF5431}" dt="2020-08-12T13:22:07.700" v="88"/>
        <pc:sldMkLst>
          <pc:docMk/>
          <pc:sldMk cId="3179205108" sldId="2172"/>
        </pc:sldMkLst>
        <pc:spChg chg="mod">
          <ac:chgData name="Romi Satria Wahono" userId="6b25786c5b08eadd" providerId="LiveId" clId="{96D9708B-4128-49B3-B9E5-1E2D91CF5431}" dt="2020-08-12T13:22:07.700" v="88"/>
          <ac:spMkLst>
            <pc:docMk/>
            <pc:sldMk cId="3179205108" sldId="2172"/>
            <ac:spMk id="2" creationId="{00000000-0000-0000-0000-000000000000}"/>
          </ac:spMkLst>
        </pc:spChg>
        <pc:spChg chg="mod">
          <ac:chgData name="Romi Satria Wahono" userId="6b25786c5b08eadd" providerId="LiveId" clId="{96D9708B-4128-49B3-B9E5-1E2D91CF5431}" dt="2020-08-12T13:22:07.700" v="88"/>
          <ac:spMkLst>
            <pc:docMk/>
            <pc:sldMk cId="3179205108" sldId="2172"/>
            <ac:spMk id="4" creationId="{00000000-0000-0000-0000-000000000000}"/>
          </ac:spMkLst>
        </pc:spChg>
      </pc:sldChg>
      <pc:sldChg chg="modSp">
        <pc:chgData name="Romi Satria Wahono" userId="6b25786c5b08eadd" providerId="LiveId" clId="{96D9708B-4128-49B3-B9E5-1E2D91CF5431}" dt="2020-08-12T13:22:07.700" v="88"/>
        <pc:sldMkLst>
          <pc:docMk/>
          <pc:sldMk cId="3424694954" sldId="2173"/>
        </pc:sldMkLst>
        <pc:spChg chg="mod">
          <ac:chgData name="Romi Satria Wahono" userId="6b25786c5b08eadd" providerId="LiveId" clId="{96D9708B-4128-49B3-B9E5-1E2D91CF5431}" dt="2020-08-12T13:22:07.700" v="88"/>
          <ac:spMkLst>
            <pc:docMk/>
            <pc:sldMk cId="3424694954" sldId="2173"/>
            <ac:spMk id="3" creationId="{00000000-0000-0000-0000-000000000000}"/>
          </ac:spMkLst>
        </pc:spChg>
        <pc:spChg chg="mod">
          <ac:chgData name="Romi Satria Wahono" userId="6b25786c5b08eadd" providerId="LiveId" clId="{96D9708B-4128-49B3-B9E5-1E2D91CF5431}" dt="2020-08-12T13:22:07.700" v="88"/>
          <ac:spMkLst>
            <pc:docMk/>
            <pc:sldMk cId="3424694954" sldId="2173"/>
            <ac:spMk id="4" creationId="{00000000-0000-0000-0000-000000000000}"/>
          </ac:spMkLst>
        </pc:spChg>
      </pc:sldChg>
      <pc:sldChg chg="modSp">
        <pc:chgData name="Romi Satria Wahono" userId="6b25786c5b08eadd" providerId="LiveId" clId="{96D9708B-4128-49B3-B9E5-1E2D91CF5431}" dt="2020-08-12T13:22:07.700" v="88"/>
        <pc:sldMkLst>
          <pc:docMk/>
          <pc:sldMk cId="475147586" sldId="2174"/>
        </pc:sldMkLst>
        <pc:spChg chg="mod">
          <ac:chgData name="Romi Satria Wahono" userId="6b25786c5b08eadd" providerId="LiveId" clId="{96D9708B-4128-49B3-B9E5-1E2D91CF5431}" dt="2020-08-12T13:22:07.700" v="88"/>
          <ac:spMkLst>
            <pc:docMk/>
            <pc:sldMk cId="475147586" sldId="2174"/>
            <ac:spMk id="3" creationId="{00000000-0000-0000-0000-000000000000}"/>
          </ac:spMkLst>
        </pc:spChg>
        <pc:spChg chg="mod">
          <ac:chgData name="Romi Satria Wahono" userId="6b25786c5b08eadd" providerId="LiveId" clId="{96D9708B-4128-49B3-B9E5-1E2D91CF5431}" dt="2020-08-12T13:22:07.700" v="88"/>
          <ac:spMkLst>
            <pc:docMk/>
            <pc:sldMk cId="475147586" sldId="2174"/>
            <ac:spMk id="4" creationId="{00000000-0000-0000-0000-000000000000}"/>
          </ac:spMkLst>
        </pc:spChg>
      </pc:sldChg>
      <pc:sldChg chg="modSp">
        <pc:chgData name="Romi Satria Wahono" userId="6b25786c5b08eadd" providerId="LiveId" clId="{96D9708B-4128-49B3-B9E5-1E2D91CF5431}" dt="2020-08-12T13:22:07.700" v="88"/>
        <pc:sldMkLst>
          <pc:docMk/>
          <pc:sldMk cId="2603064277" sldId="2175"/>
        </pc:sldMkLst>
        <pc:spChg chg="mod">
          <ac:chgData name="Romi Satria Wahono" userId="6b25786c5b08eadd" providerId="LiveId" clId="{96D9708B-4128-49B3-B9E5-1E2D91CF5431}" dt="2020-08-12T13:22:07.700" v="88"/>
          <ac:spMkLst>
            <pc:docMk/>
            <pc:sldMk cId="2603064277" sldId="2175"/>
            <ac:spMk id="3" creationId="{00000000-0000-0000-0000-000000000000}"/>
          </ac:spMkLst>
        </pc:spChg>
        <pc:spChg chg="mod">
          <ac:chgData name="Romi Satria Wahono" userId="6b25786c5b08eadd" providerId="LiveId" clId="{96D9708B-4128-49B3-B9E5-1E2D91CF5431}" dt="2020-08-12T13:22:07.700" v="88"/>
          <ac:spMkLst>
            <pc:docMk/>
            <pc:sldMk cId="2603064277" sldId="2175"/>
            <ac:spMk id="4" creationId="{00000000-0000-0000-0000-000000000000}"/>
          </ac:spMkLst>
        </pc:spChg>
      </pc:sldChg>
      <pc:sldChg chg="modSp">
        <pc:chgData name="Romi Satria Wahono" userId="6b25786c5b08eadd" providerId="LiveId" clId="{96D9708B-4128-49B3-B9E5-1E2D91CF5431}" dt="2020-08-12T13:22:07.700" v="88"/>
        <pc:sldMkLst>
          <pc:docMk/>
          <pc:sldMk cId="874102349" sldId="2176"/>
        </pc:sldMkLst>
        <pc:spChg chg="mod">
          <ac:chgData name="Romi Satria Wahono" userId="6b25786c5b08eadd" providerId="LiveId" clId="{96D9708B-4128-49B3-B9E5-1E2D91CF5431}" dt="2020-08-12T13:22:07.700" v="88"/>
          <ac:spMkLst>
            <pc:docMk/>
            <pc:sldMk cId="874102349" sldId="2176"/>
            <ac:spMk id="3" creationId="{00000000-0000-0000-0000-000000000000}"/>
          </ac:spMkLst>
        </pc:spChg>
        <pc:spChg chg="mod">
          <ac:chgData name="Romi Satria Wahono" userId="6b25786c5b08eadd" providerId="LiveId" clId="{96D9708B-4128-49B3-B9E5-1E2D91CF5431}" dt="2020-08-12T13:22:07.700" v="88"/>
          <ac:spMkLst>
            <pc:docMk/>
            <pc:sldMk cId="874102349" sldId="2176"/>
            <ac:spMk id="4" creationId="{00000000-0000-0000-0000-000000000000}"/>
          </ac:spMkLst>
        </pc:spChg>
      </pc:sldChg>
      <pc:sldChg chg="modSp">
        <pc:chgData name="Romi Satria Wahono" userId="6b25786c5b08eadd" providerId="LiveId" clId="{96D9708B-4128-49B3-B9E5-1E2D91CF5431}" dt="2020-08-12T13:22:07.700" v="88"/>
        <pc:sldMkLst>
          <pc:docMk/>
          <pc:sldMk cId="471296342" sldId="2177"/>
        </pc:sldMkLst>
        <pc:spChg chg="mod">
          <ac:chgData name="Romi Satria Wahono" userId="6b25786c5b08eadd" providerId="LiveId" clId="{96D9708B-4128-49B3-B9E5-1E2D91CF5431}" dt="2020-08-12T13:22:07.700" v="88"/>
          <ac:spMkLst>
            <pc:docMk/>
            <pc:sldMk cId="471296342" sldId="2177"/>
            <ac:spMk id="2" creationId="{00000000-0000-0000-0000-000000000000}"/>
          </ac:spMkLst>
        </pc:spChg>
        <pc:spChg chg="mod">
          <ac:chgData name="Romi Satria Wahono" userId="6b25786c5b08eadd" providerId="LiveId" clId="{96D9708B-4128-49B3-B9E5-1E2D91CF5431}" dt="2020-08-12T13:22:07.700" v="88"/>
          <ac:spMkLst>
            <pc:docMk/>
            <pc:sldMk cId="471296342" sldId="2177"/>
            <ac:spMk id="3" creationId="{00000000-0000-0000-0000-000000000000}"/>
          </ac:spMkLst>
        </pc:spChg>
        <pc:spChg chg="mod">
          <ac:chgData name="Romi Satria Wahono" userId="6b25786c5b08eadd" providerId="LiveId" clId="{96D9708B-4128-49B3-B9E5-1E2D91CF5431}" dt="2020-08-12T13:22:07.700" v="88"/>
          <ac:spMkLst>
            <pc:docMk/>
            <pc:sldMk cId="471296342" sldId="2177"/>
            <ac:spMk id="4" creationId="{00000000-0000-0000-0000-000000000000}"/>
          </ac:spMkLst>
        </pc:spChg>
      </pc:sldChg>
      <pc:sldChg chg="modSp">
        <pc:chgData name="Romi Satria Wahono" userId="6b25786c5b08eadd" providerId="LiveId" clId="{96D9708B-4128-49B3-B9E5-1E2D91CF5431}" dt="2020-08-12T13:22:07.700" v="88"/>
        <pc:sldMkLst>
          <pc:docMk/>
          <pc:sldMk cId="977951994" sldId="2179"/>
        </pc:sldMkLst>
        <pc:spChg chg="mod">
          <ac:chgData name="Romi Satria Wahono" userId="6b25786c5b08eadd" providerId="LiveId" clId="{96D9708B-4128-49B3-B9E5-1E2D91CF5431}" dt="2020-08-12T13:22:07.700" v="88"/>
          <ac:spMkLst>
            <pc:docMk/>
            <pc:sldMk cId="977951994" sldId="2179"/>
            <ac:spMk id="2" creationId="{00000000-0000-0000-0000-000000000000}"/>
          </ac:spMkLst>
        </pc:spChg>
        <pc:spChg chg="mod">
          <ac:chgData name="Romi Satria Wahono" userId="6b25786c5b08eadd" providerId="LiveId" clId="{96D9708B-4128-49B3-B9E5-1E2D91CF5431}" dt="2020-08-12T13:22:07.700" v="88"/>
          <ac:spMkLst>
            <pc:docMk/>
            <pc:sldMk cId="977951994" sldId="2179"/>
            <ac:spMk id="3" creationId="{00000000-0000-0000-0000-000000000000}"/>
          </ac:spMkLst>
        </pc:spChg>
        <pc:spChg chg="mod">
          <ac:chgData name="Romi Satria Wahono" userId="6b25786c5b08eadd" providerId="LiveId" clId="{96D9708B-4128-49B3-B9E5-1E2D91CF5431}" dt="2020-08-12T13:22:07.700" v="88"/>
          <ac:spMkLst>
            <pc:docMk/>
            <pc:sldMk cId="977951994" sldId="2179"/>
            <ac:spMk id="4" creationId="{00000000-0000-0000-0000-000000000000}"/>
          </ac:spMkLst>
        </pc:spChg>
      </pc:sldChg>
      <pc:sldChg chg="modSp">
        <pc:chgData name="Romi Satria Wahono" userId="6b25786c5b08eadd" providerId="LiveId" clId="{96D9708B-4128-49B3-B9E5-1E2D91CF5431}" dt="2020-08-12T13:22:07.700" v="88"/>
        <pc:sldMkLst>
          <pc:docMk/>
          <pc:sldMk cId="2209161318" sldId="2180"/>
        </pc:sldMkLst>
        <pc:spChg chg="mod">
          <ac:chgData name="Romi Satria Wahono" userId="6b25786c5b08eadd" providerId="LiveId" clId="{96D9708B-4128-49B3-B9E5-1E2D91CF5431}" dt="2020-08-12T13:22:07.700" v="88"/>
          <ac:spMkLst>
            <pc:docMk/>
            <pc:sldMk cId="2209161318" sldId="2180"/>
            <ac:spMk id="2" creationId="{00000000-0000-0000-0000-000000000000}"/>
          </ac:spMkLst>
        </pc:spChg>
        <pc:spChg chg="mod">
          <ac:chgData name="Romi Satria Wahono" userId="6b25786c5b08eadd" providerId="LiveId" clId="{96D9708B-4128-49B3-B9E5-1E2D91CF5431}" dt="2020-08-12T13:22:07.700" v="88"/>
          <ac:spMkLst>
            <pc:docMk/>
            <pc:sldMk cId="2209161318" sldId="2180"/>
            <ac:spMk id="3" creationId="{00000000-0000-0000-0000-000000000000}"/>
          </ac:spMkLst>
        </pc:spChg>
        <pc:spChg chg="mod">
          <ac:chgData name="Romi Satria Wahono" userId="6b25786c5b08eadd" providerId="LiveId" clId="{96D9708B-4128-49B3-B9E5-1E2D91CF5431}" dt="2020-08-12T13:22:07.700" v="88"/>
          <ac:spMkLst>
            <pc:docMk/>
            <pc:sldMk cId="2209161318" sldId="2180"/>
            <ac:spMk id="4" creationId="{00000000-0000-0000-0000-000000000000}"/>
          </ac:spMkLst>
        </pc:spChg>
      </pc:sldChg>
      <pc:sldChg chg="modSp">
        <pc:chgData name="Romi Satria Wahono" userId="6b25786c5b08eadd" providerId="LiveId" clId="{96D9708B-4128-49B3-B9E5-1E2D91CF5431}" dt="2020-08-12T13:22:07.700" v="88"/>
        <pc:sldMkLst>
          <pc:docMk/>
          <pc:sldMk cId="773730199" sldId="2181"/>
        </pc:sldMkLst>
        <pc:spChg chg="mod">
          <ac:chgData name="Romi Satria Wahono" userId="6b25786c5b08eadd" providerId="LiveId" clId="{96D9708B-4128-49B3-B9E5-1E2D91CF5431}" dt="2020-08-12T13:22:07.700" v="88"/>
          <ac:spMkLst>
            <pc:docMk/>
            <pc:sldMk cId="773730199" sldId="2181"/>
            <ac:spMk id="2" creationId="{00000000-0000-0000-0000-000000000000}"/>
          </ac:spMkLst>
        </pc:spChg>
        <pc:spChg chg="mod">
          <ac:chgData name="Romi Satria Wahono" userId="6b25786c5b08eadd" providerId="LiveId" clId="{96D9708B-4128-49B3-B9E5-1E2D91CF5431}" dt="2020-08-12T13:22:07.700" v="88"/>
          <ac:spMkLst>
            <pc:docMk/>
            <pc:sldMk cId="773730199" sldId="2181"/>
            <ac:spMk id="3" creationId="{00000000-0000-0000-0000-000000000000}"/>
          </ac:spMkLst>
        </pc:spChg>
        <pc:spChg chg="mod">
          <ac:chgData name="Romi Satria Wahono" userId="6b25786c5b08eadd" providerId="LiveId" clId="{96D9708B-4128-49B3-B9E5-1E2D91CF5431}" dt="2020-08-12T13:22:07.700" v="88"/>
          <ac:spMkLst>
            <pc:docMk/>
            <pc:sldMk cId="773730199" sldId="2181"/>
            <ac:spMk id="4" creationId="{00000000-0000-0000-0000-000000000000}"/>
          </ac:spMkLst>
        </pc:spChg>
      </pc:sldChg>
      <pc:sldChg chg="modSp">
        <pc:chgData name="Romi Satria Wahono" userId="6b25786c5b08eadd" providerId="LiveId" clId="{96D9708B-4128-49B3-B9E5-1E2D91CF5431}" dt="2020-08-12T13:22:07.700" v="88"/>
        <pc:sldMkLst>
          <pc:docMk/>
          <pc:sldMk cId="496674612" sldId="2182"/>
        </pc:sldMkLst>
        <pc:spChg chg="mod">
          <ac:chgData name="Romi Satria Wahono" userId="6b25786c5b08eadd" providerId="LiveId" clId="{96D9708B-4128-49B3-B9E5-1E2D91CF5431}" dt="2020-08-12T13:22:07.700" v="88"/>
          <ac:spMkLst>
            <pc:docMk/>
            <pc:sldMk cId="496674612" sldId="2182"/>
            <ac:spMk id="2" creationId="{00000000-0000-0000-0000-000000000000}"/>
          </ac:spMkLst>
        </pc:spChg>
        <pc:spChg chg="mod">
          <ac:chgData name="Romi Satria Wahono" userId="6b25786c5b08eadd" providerId="LiveId" clId="{96D9708B-4128-49B3-B9E5-1E2D91CF5431}" dt="2020-08-12T13:22:07.700" v="88"/>
          <ac:spMkLst>
            <pc:docMk/>
            <pc:sldMk cId="496674612" sldId="2182"/>
            <ac:spMk id="3" creationId="{00000000-0000-0000-0000-000000000000}"/>
          </ac:spMkLst>
        </pc:spChg>
        <pc:spChg chg="mod">
          <ac:chgData name="Romi Satria Wahono" userId="6b25786c5b08eadd" providerId="LiveId" clId="{96D9708B-4128-49B3-B9E5-1E2D91CF5431}" dt="2020-08-12T13:22:07.700" v="88"/>
          <ac:spMkLst>
            <pc:docMk/>
            <pc:sldMk cId="496674612" sldId="2182"/>
            <ac:spMk id="4" creationId="{00000000-0000-0000-0000-000000000000}"/>
          </ac:spMkLst>
        </pc:spChg>
      </pc:sldChg>
      <pc:sldChg chg="modSp">
        <pc:chgData name="Romi Satria Wahono" userId="6b25786c5b08eadd" providerId="LiveId" clId="{96D9708B-4128-49B3-B9E5-1E2D91CF5431}" dt="2020-08-12T13:22:07.700" v="88"/>
        <pc:sldMkLst>
          <pc:docMk/>
          <pc:sldMk cId="3219785871" sldId="2183"/>
        </pc:sldMkLst>
        <pc:spChg chg="mod">
          <ac:chgData name="Romi Satria Wahono" userId="6b25786c5b08eadd" providerId="LiveId" clId="{96D9708B-4128-49B3-B9E5-1E2D91CF5431}" dt="2020-08-12T13:22:07.700" v="88"/>
          <ac:spMkLst>
            <pc:docMk/>
            <pc:sldMk cId="3219785871" sldId="2183"/>
            <ac:spMk id="2" creationId="{00000000-0000-0000-0000-000000000000}"/>
          </ac:spMkLst>
        </pc:spChg>
        <pc:spChg chg="mod">
          <ac:chgData name="Romi Satria Wahono" userId="6b25786c5b08eadd" providerId="LiveId" clId="{96D9708B-4128-49B3-B9E5-1E2D91CF5431}" dt="2020-08-12T13:22:07.700" v="88"/>
          <ac:spMkLst>
            <pc:docMk/>
            <pc:sldMk cId="3219785871" sldId="2183"/>
            <ac:spMk id="3" creationId="{00000000-0000-0000-0000-000000000000}"/>
          </ac:spMkLst>
        </pc:spChg>
        <pc:spChg chg="mod">
          <ac:chgData name="Romi Satria Wahono" userId="6b25786c5b08eadd" providerId="LiveId" clId="{96D9708B-4128-49B3-B9E5-1E2D91CF5431}" dt="2020-08-12T13:22:07.700" v="88"/>
          <ac:spMkLst>
            <pc:docMk/>
            <pc:sldMk cId="3219785871" sldId="2183"/>
            <ac:spMk id="4" creationId="{00000000-0000-0000-0000-000000000000}"/>
          </ac:spMkLst>
        </pc:spChg>
      </pc:sldChg>
      <pc:sldChg chg="modSp">
        <pc:chgData name="Romi Satria Wahono" userId="6b25786c5b08eadd" providerId="LiveId" clId="{96D9708B-4128-49B3-B9E5-1E2D91CF5431}" dt="2020-08-12T13:22:07.700" v="88"/>
        <pc:sldMkLst>
          <pc:docMk/>
          <pc:sldMk cId="3992762242" sldId="2184"/>
        </pc:sldMkLst>
        <pc:spChg chg="mod">
          <ac:chgData name="Romi Satria Wahono" userId="6b25786c5b08eadd" providerId="LiveId" clId="{96D9708B-4128-49B3-B9E5-1E2D91CF5431}" dt="2020-08-12T13:22:07.700" v="88"/>
          <ac:spMkLst>
            <pc:docMk/>
            <pc:sldMk cId="3992762242" sldId="2184"/>
            <ac:spMk id="2" creationId="{00000000-0000-0000-0000-000000000000}"/>
          </ac:spMkLst>
        </pc:spChg>
        <pc:spChg chg="mod">
          <ac:chgData name="Romi Satria Wahono" userId="6b25786c5b08eadd" providerId="LiveId" clId="{96D9708B-4128-49B3-B9E5-1E2D91CF5431}" dt="2020-08-12T13:22:07.700" v="88"/>
          <ac:spMkLst>
            <pc:docMk/>
            <pc:sldMk cId="3992762242" sldId="2184"/>
            <ac:spMk id="3" creationId="{00000000-0000-0000-0000-000000000000}"/>
          </ac:spMkLst>
        </pc:spChg>
        <pc:spChg chg="mod">
          <ac:chgData name="Romi Satria Wahono" userId="6b25786c5b08eadd" providerId="LiveId" clId="{96D9708B-4128-49B3-B9E5-1E2D91CF5431}" dt="2020-08-12T13:22:07.700" v="88"/>
          <ac:spMkLst>
            <pc:docMk/>
            <pc:sldMk cId="3992762242" sldId="2184"/>
            <ac:spMk id="4" creationId="{00000000-0000-0000-0000-000000000000}"/>
          </ac:spMkLst>
        </pc:spChg>
      </pc:sldChg>
      <pc:sldChg chg="modSp">
        <pc:chgData name="Romi Satria Wahono" userId="6b25786c5b08eadd" providerId="LiveId" clId="{96D9708B-4128-49B3-B9E5-1E2D91CF5431}" dt="2020-08-12T13:22:07.700" v="88"/>
        <pc:sldMkLst>
          <pc:docMk/>
          <pc:sldMk cId="2789819539" sldId="2185"/>
        </pc:sldMkLst>
        <pc:spChg chg="mod">
          <ac:chgData name="Romi Satria Wahono" userId="6b25786c5b08eadd" providerId="LiveId" clId="{96D9708B-4128-49B3-B9E5-1E2D91CF5431}" dt="2020-08-12T13:22:07.700" v="88"/>
          <ac:spMkLst>
            <pc:docMk/>
            <pc:sldMk cId="2789819539" sldId="2185"/>
            <ac:spMk id="3" creationId="{B2CE4101-1326-4980-A4DF-3C7A9F807FFD}"/>
          </ac:spMkLst>
        </pc:spChg>
        <pc:spChg chg="mod">
          <ac:chgData name="Romi Satria Wahono" userId="6b25786c5b08eadd" providerId="LiveId" clId="{96D9708B-4128-49B3-B9E5-1E2D91CF5431}" dt="2020-08-12T13:22:07.700" v="88"/>
          <ac:spMkLst>
            <pc:docMk/>
            <pc:sldMk cId="2789819539" sldId="2185"/>
            <ac:spMk id="4" creationId="{73FCB18D-C674-41FB-9689-0DC8F15CE177}"/>
          </ac:spMkLst>
        </pc:spChg>
      </pc:sldChg>
      <pc:sldChg chg="modSp">
        <pc:chgData name="Romi Satria Wahono" userId="6b25786c5b08eadd" providerId="LiveId" clId="{96D9708B-4128-49B3-B9E5-1E2D91CF5431}" dt="2020-08-12T13:22:07.700" v="88"/>
        <pc:sldMkLst>
          <pc:docMk/>
          <pc:sldMk cId="2990579110" sldId="2186"/>
        </pc:sldMkLst>
        <pc:spChg chg="mod">
          <ac:chgData name="Romi Satria Wahono" userId="6b25786c5b08eadd" providerId="LiveId" clId="{96D9708B-4128-49B3-B9E5-1E2D91CF5431}" dt="2020-08-12T13:22:07.700" v="88"/>
          <ac:spMkLst>
            <pc:docMk/>
            <pc:sldMk cId="2990579110" sldId="2186"/>
            <ac:spMk id="3" creationId="{00000000-0000-0000-0000-000000000000}"/>
          </ac:spMkLst>
        </pc:spChg>
        <pc:spChg chg="mod">
          <ac:chgData name="Romi Satria Wahono" userId="6b25786c5b08eadd" providerId="LiveId" clId="{96D9708B-4128-49B3-B9E5-1E2D91CF5431}" dt="2020-08-12T13:22:07.700" v="88"/>
          <ac:spMkLst>
            <pc:docMk/>
            <pc:sldMk cId="2990579110" sldId="2186"/>
            <ac:spMk id="4" creationId="{00000000-0000-0000-0000-000000000000}"/>
          </ac:spMkLst>
        </pc:spChg>
      </pc:sldChg>
      <pc:sldChg chg="modSp mod">
        <pc:chgData name="Romi Satria Wahono" userId="6b25786c5b08eadd" providerId="LiveId" clId="{96D9708B-4128-49B3-B9E5-1E2D91CF5431}" dt="2020-08-13T09:43:13.938" v="1042" actId="1076"/>
        <pc:sldMkLst>
          <pc:docMk/>
          <pc:sldMk cId="313158221" sldId="2189"/>
        </pc:sldMkLst>
        <pc:spChg chg="ord">
          <ac:chgData name="Romi Satria Wahono" userId="6b25786c5b08eadd" providerId="LiveId" clId="{96D9708B-4128-49B3-B9E5-1E2D91CF5431}" dt="2020-08-13T09:43:11.425" v="1041" actId="166"/>
          <ac:spMkLst>
            <pc:docMk/>
            <pc:sldMk cId="313158221" sldId="2189"/>
            <ac:spMk id="3" creationId="{00000000-0000-0000-0000-000000000000}"/>
          </ac:spMkLst>
        </pc:spChg>
        <pc:spChg chg="mod">
          <ac:chgData name="Romi Satria Wahono" userId="6b25786c5b08eadd" providerId="LiveId" clId="{96D9708B-4128-49B3-B9E5-1E2D91CF5431}" dt="2020-08-12T13:22:07.700" v="88"/>
          <ac:spMkLst>
            <pc:docMk/>
            <pc:sldMk cId="313158221" sldId="2189"/>
            <ac:spMk id="4" creationId="{00000000-0000-0000-0000-000000000000}"/>
          </ac:spMkLst>
        </pc:spChg>
        <pc:picChg chg="mod">
          <ac:chgData name="Romi Satria Wahono" userId="6b25786c5b08eadd" providerId="LiveId" clId="{96D9708B-4128-49B3-B9E5-1E2D91CF5431}" dt="2020-08-13T09:43:13.938" v="1042" actId="1076"/>
          <ac:picMkLst>
            <pc:docMk/>
            <pc:sldMk cId="313158221" sldId="2189"/>
            <ac:picMk id="6" creationId="{00000000-0000-0000-0000-000000000000}"/>
          </ac:picMkLst>
        </pc:picChg>
      </pc:sldChg>
      <pc:sldChg chg="modSp">
        <pc:chgData name="Romi Satria Wahono" userId="6b25786c5b08eadd" providerId="LiveId" clId="{96D9708B-4128-49B3-B9E5-1E2D91CF5431}" dt="2020-08-12T13:22:07.700" v="88"/>
        <pc:sldMkLst>
          <pc:docMk/>
          <pc:sldMk cId="2677647005" sldId="2190"/>
        </pc:sldMkLst>
        <pc:spChg chg="mod">
          <ac:chgData name="Romi Satria Wahono" userId="6b25786c5b08eadd" providerId="LiveId" clId="{96D9708B-4128-49B3-B9E5-1E2D91CF5431}" dt="2020-08-12T13:22:07.700" v="88"/>
          <ac:spMkLst>
            <pc:docMk/>
            <pc:sldMk cId="2677647005" sldId="2190"/>
            <ac:spMk id="2" creationId="{4F233E4C-4512-4F3C-8535-C8DAE23CF4BF}"/>
          </ac:spMkLst>
        </pc:spChg>
        <pc:spChg chg="mod">
          <ac:chgData name="Romi Satria Wahono" userId="6b25786c5b08eadd" providerId="LiveId" clId="{96D9708B-4128-49B3-B9E5-1E2D91CF5431}" dt="2020-08-12T13:22:07.700" v="88"/>
          <ac:spMkLst>
            <pc:docMk/>
            <pc:sldMk cId="2677647005" sldId="2190"/>
            <ac:spMk id="3" creationId="{445E25CB-B1EE-4D78-B7FC-A786D312AD73}"/>
          </ac:spMkLst>
        </pc:spChg>
        <pc:spChg chg="mod">
          <ac:chgData name="Romi Satria Wahono" userId="6b25786c5b08eadd" providerId="LiveId" clId="{96D9708B-4128-49B3-B9E5-1E2D91CF5431}" dt="2020-08-12T13:22:07.700" v="88"/>
          <ac:spMkLst>
            <pc:docMk/>
            <pc:sldMk cId="2677647005" sldId="2190"/>
            <ac:spMk id="4" creationId="{69380354-A730-4632-94BD-D5C7E7175A34}"/>
          </ac:spMkLst>
        </pc:spChg>
      </pc:sldChg>
      <pc:sldChg chg="modSp">
        <pc:chgData name="Romi Satria Wahono" userId="6b25786c5b08eadd" providerId="LiveId" clId="{96D9708B-4128-49B3-B9E5-1E2D91CF5431}" dt="2020-08-12T13:22:07.700" v="88"/>
        <pc:sldMkLst>
          <pc:docMk/>
          <pc:sldMk cId="980785953" sldId="2191"/>
        </pc:sldMkLst>
        <pc:spChg chg="mod">
          <ac:chgData name="Romi Satria Wahono" userId="6b25786c5b08eadd" providerId="LiveId" clId="{96D9708B-4128-49B3-B9E5-1E2D91CF5431}" dt="2020-08-12T13:22:07.700" v="88"/>
          <ac:spMkLst>
            <pc:docMk/>
            <pc:sldMk cId="980785953" sldId="2191"/>
            <ac:spMk id="2" creationId="{4EE327A1-8977-44BE-BD65-22CF1AA0EB62}"/>
          </ac:spMkLst>
        </pc:spChg>
        <pc:spChg chg="mod">
          <ac:chgData name="Romi Satria Wahono" userId="6b25786c5b08eadd" providerId="LiveId" clId="{96D9708B-4128-49B3-B9E5-1E2D91CF5431}" dt="2020-08-12T13:22:07.700" v="88"/>
          <ac:spMkLst>
            <pc:docMk/>
            <pc:sldMk cId="980785953" sldId="2191"/>
            <ac:spMk id="3" creationId="{40E67516-9F30-4AFE-84ED-04405BBEAF33}"/>
          </ac:spMkLst>
        </pc:spChg>
        <pc:spChg chg="mod">
          <ac:chgData name="Romi Satria Wahono" userId="6b25786c5b08eadd" providerId="LiveId" clId="{96D9708B-4128-49B3-B9E5-1E2D91CF5431}" dt="2020-08-12T13:22:07.700" v="88"/>
          <ac:spMkLst>
            <pc:docMk/>
            <pc:sldMk cId="980785953" sldId="2191"/>
            <ac:spMk id="4" creationId="{194E2C67-599F-41A0-8391-F0DD7B1553A3}"/>
          </ac:spMkLst>
        </pc:spChg>
      </pc:sldChg>
      <pc:sldChg chg="modSp">
        <pc:chgData name="Romi Satria Wahono" userId="6b25786c5b08eadd" providerId="LiveId" clId="{96D9708B-4128-49B3-B9E5-1E2D91CF5431}" dt="2020-08-12T13:22:07.700" v="88"/>
        <pc:sldMkLst>
          <pc:docMk/>
          <pc:sldMk cId="3739071499" sldId="2192"/>
        </pc:sldMkLst>
        <pc:spChg chg="mod">
          <ac:chgData name="Romi Satria Wahono" userId="6b25786c5b08eadd" providerId="LiveId" clId="{96D9708B-4128-49B3-B9E5-1E2D91CF5431}" dt="2020-08-12T13:22:07.700" v="88"/>
          <ac:spMkLst>
            <pc:docMk/>
            <pc:sldMk cId="3739071499" sldId="2192"/>
            <ac:spMk id="3" creationId="{00000000-0000-0000-0000-000000000000}"/>
          </ac:spMkLst>
        </pc:spChg>
        <pc:spChg chg="mod">
          <ac:chgData name="Romi Satria Wahono" userId="6b25786c5b08eadd" providerId="LiveId" clId="{96D9708B-4128-49B3-B9E5-1E2D91CF5431}" dt="2020-08-12T13:22:07.700" v="88"/>
          <ac:spMkLst>
            <pc:docMk/>
            <pc:sldMk cId="3739071499" sldId="2192"/>
            <ac:spMk id="4" creationId="{00000000-0000-0000-0000-000000000000}"/>
          </ac:spMkLst>
        </pc:spChg>
      </pc:sldChg>
      <pc:sldChg chg="modSp">
        <pc:chgData name="Romi Satria Wahono" userId="6b25786c5b08eadd" providerId="LiveId" clId="{96D9708B-4128-49B3-B9E5-1E2D91CF5431}" dt="2020-08-12T13:22:07.700" v="88"/>
        <pc:sldMkLst>
          <pc:docMk/>
          <pc:sldMk cId="1182210679" sldId="2193"/>
        </pc:sldMkLst>
        <pc:spChg chg="mod">
          <ac:chgData name="Romi Satria Wahono" userId="6b25786c5b08eadd" providerId="LiveId" clId="{96D9708B-4128-49B3-B9E5-1E2D91CF5431}" dt="2020-08-12T13:22:07.700" v="88"/>
          <ac:spMkLst>
            <pc:docMk/>
            <pc:sldMk cId="1182210679" sldId="2193"/>
            <ac:spMk id="3" creationId="{60319FAE-A2CD-47F4-A6B0-3103F1F138DF}"/>
          </ac:spMkLst>
        </pc:spChg>
        <pc:spChg chg="mod">
          <ac:chgData name="Romi Satria Wahono" userId="6b25786c5b08eadd" providerId="LiveId" clId="{96D9708B-4128-49B3-B9E5-1E2D91CF5431}" dt="2020-08-12T13:22:07.700" v="88"/>
          <ac:spMkLst>
            <pc:docMk/>
            <pc:sldMk cId="1182210679" sldId="2193"/>
            <ac:spMk id="4" creationId="{026990C0-4E2E-49C8-8696-1F2C715F0DD0}"/>
          </ac:spMkLst>
        </pc:spChg>
      </pc:sldChg>
      <pc:sldChg chg="modSp">
        <pc:chgData name="Romi Satria Wahono" userId="6b25786c5b08eadd" providerId="LiveId" clId="{96D9708B-4128-49B3-B9E5-1E2D91CF5431}" dt="2020-08-12T13:22:07.700" v="88"/>
        <pc:sldMkLst>
          <pc:docMk/>
          <pc:sldMk cId="892658813" sldId="2194"/>
        </pc:sldMkLst>
        <pc:spChg chg="mod">
          <ac:chgData name="Romi Satria Wahono" userId="6b25786c5b08eadd" providerId="LiveId" clId="{96D9708B-4128-49B3-B9E5-1E2D91CF5431}" dt="2020-08-12T13:22:07.700" v="88"/>
          <ac:spMkLst>
            <pc:docMk/>
            <pc:sldMk cId="892658813" sldId="2194"/>
            <ac:spMk id="2" creationId="{EE039701-B429-495D-BD38-8E3361C37037}"/>
          </ac:spMkLst>
        </pc:spChg>
        <pc:spChg chg="mod">
          <ac:chgData name="Romi Satria Wahono" userId="6b25786c5b08eadd" providerId="LiveId" clId="{96D9708B-4128-49B3-B9E5-1E2D91CF5431}" dt="2020-08-12T13:22:07.700" v="88"/>
          <ac:spMkLst>
            <pc:docMk/>
            <pc:sldMk cId="892658813" sldId="2194"/>
            <ac:spMk id="3" creationId="{D284AFC3-3752-418A-A508-C12C9918F835}"/>
          </ac:spMkLst>
        </pc:spChg>
        <pc:spChg chg="mod">
          <ac:chgData name="Romi Satria Wahono" userId="6b25786c5b08eadd" providerId="LiveId" clId="{96D9708B-4128-49B3-B9E5-1E2D91CF5431}" dt="2020-08-12T13:22:07.700" v="88"/>
          <ac:spMkLst>
            <pc:docMk/>
            <pc:sldMk cId="892658813" sldId="2194"/>
            <ac:spMk id="4" creationId="{964F1D90-0496-4C6F-BA6E-A9B0337ABD4E}"/>
          </ac:spMkLst>
        </pc:spChg>
      </pc:sldChg>
      <pc:sldChg chg="modSp">
        <pc:chgData name="Romi Satria Wahono" userId="6b25786c5b08eadd" providerId="LiveId" clId="{96D9708B-4128-49B3-B9E5-1E2D91CF5431}" dt="2020-08-12T13:22:07.700" v="88"/>
        <pc:sldMkLst>
          <pc:docMk/>
          <pc:sldMk cId="2080733052" sldId="2195"/>
        </pc:sldMkLst>
        <pc:spChg chg="mod">
          <ac:chgData name="Romi Satria Wahono" userId="6b25786c5b08eadd" providerId="LiveId" clId="{96D9708B-4128-49B3-B9E5-1E2D91CF5431}" dt="2020-08-12T13:22:07.700" v="88"/>
          <ac:spMkLst>
            <pc:docMk/>
            <pc:sldMk cId="2080733052" sldId="2195"/>
            <ac:spMk id="4" creationId="{00000000-0000-0000-0000-000000000000}"/>
          </ac:spMkLst>
        </pc:spChg>
      </pc:sldChg>
      <pc:sldChg chg="modSp">
        <pc:chgData name="Romi Satria Wahono" userId="6b25786c5b08eadd" providerId="LiveId" clId="{96D9708B-4128-49B3-B9E5-1E2D91CF5431}" dt="2020-08-12T13:22:07.700" v="88"/>
        <pc:sldMkLst>
          <pc:docMk/>
          <pc:sldMk cId="2887702658" sldId="2196"/>
        </pc:sldMkLst>
        <pc:spChg chg="mod">
          <ac:chgData name="Romi Satria Wahono" userId="6b25786c5b08eadd" providerId="LiveId" clId="{96D9708B-4128-49B3-B9E5-1E2D91CF5431}" dt="2020-08-12T13:22:07.700" v="88"/>
          <ac:spMkLst>
            <pc:docMk/>
            <pc:sldMk cId="2887702658" sldId="2196"/>
            <ac:spMk id="2" creationId="{BF602D75-5CA3-42E6-BAC8-0E2FE94145BE}"/>
          </ac:spMkLst>
        </pc:spChg>
        <pc:spChg chg="mod">
          <ac:chgData name="Romi Satria Wahono" userId="6b25786c5b08eadd" providerId="LiveId" clId="{96D9708B-4128-49B3-B9E5-1E2D91CF5431}" dt="2020-08-12T13:22:07.700" v="88"/>
          <ac:spMkLst>
            <pc:docMk/>
            <pc:sldMk cId="2887702658" sldId="2196"/>
            <ac:spMk id="3" creationId="{D28C7DA1-D7EF-45B5-83FC-BC62B588C642}"/>
          </ac:spMkLst>
        </pc:spChg>
        <pc:spChg chg="mod">
          <ac:chgData name="Romi Satria Wahono" userId="6b25786c5b08eadd" providerId="LiveId" clId="{96D9708B-4128-49B3-B9E5-1E2D91CF5431}" dt="2020-08-12T13:22:07.700" v="88"/>
          <ac:spMkLst>
            <pc:docMk/>
            <pc:sldMk cId="2887702658" sldId="2196"/>
            <ac:spMk id="4" creationId="{FB525E25-A3E4-4C0F-82DC-308DF874CFE5}"/>
          </ac:spMkLst>
        </pc:spChg>
      </pc:sldChg>
      <pc:sldChg chg="modSp">
        <pc:chgData name="Romi Satria Wahono" userId="6b25786c5b08eadd" providerId="LiveId" clId="{96D9708B-4128-49B3-B9E5-1E2D91CF5431}" dt="2020-08-12T13:22:07.700" v="88"/>
        <pc:sldMkLst>
          <pc:docMk/>
          <pc:sldMk cId="2815230796" sldId="2199"/>
        </pc:sldMkLst>
        <pc:spChg chg="mod">
          <ac:chgData name="Romi Satria Wahono" userId="6b25786c5b08eadd" providerId="LiveId" clId="{96D9708B-4128-49B3-B9E5-1E2D91CF5431}" dt="2020-08-12T13:22:07.700" v="88"/>
          <ac:spMkLst>
            <pc:docMk/>
            <pc:sldMk cId="2815230796" sldId="2199"/>
            <ac:spMk id="2" creationId="{5191A333-13D5-4E28-8773-E8FB17F8530F}"/>
          </ac:spMkLst>
        </pc:spChg>
        <pc:spChg chg="mod">
          <ac:chgData name="Romi Satria Wahono" userId="6b25786c5b08eadd" providerId="LiveId" clId="{96D9708B-4128-49B3-B9E5-1E2D91CF5431}" dt="2020-08-12T13:22:07.700" v="88"/>
          <ac:spMkLst>
            <pc:docMk/>
            <pc:sldMk cId="2815230796" sldId="2199"/>
            <ac:spMk id="3" creationId="{D5DF4A09-7048-4CB4-9343-5B0D0D8EE127}"/>
          </ac:spMkLst>
        </pc:spChg>
        <pc:spChg chg="mod">
          <ac:chgData name="Romi Satria Wahono" userId="6b25786c5b08eadd" providerId="LiveId" clId="{96D9708B-4128-49B3-B9E5-1E2D91CF5431}" dt="2020-08-12T13:22:07.700" v="88"/>
          <ac:spMkLst>
            <pc:docMk/>
            <pc:sldMk cId="2815230796" sldId="2199"/>
            <ac:spMk id="4" creationId="{F8636E14-5309-4C44-A160-56966A8D6559}"/>
          </ac:spMkLst>
        </pc:spChg>
      </pc:sldChg>
      <pc:sldChg chg="modSp">
        <pc:chgData name="Romi Satria Wahono" userId="6b25786c5b08eadd" providerId="LiveId" clId="{96D9708B-4128-49B3-B9E5-1E2D91CF5431}" dt="2020-08-12T13:22:07.700" v="88"/>
        <pc:sldMkLst>
          <pc:docMk/>
          <pc:sldMk cId="2635742487" sldId="2201"/>
        </pc:sldMkLst>
        <pc:spChg chg="mod">
          <ac:chgData name="Romi Satria Wahono" userId="6b25786c5b08eadd" providerId="LiveId" clId="{96D9708B-4128-49B3-B9E5-1E2D91CF5431}" dt="2020-08-12T13:22:07.700" v="88"/>
          <ac:spMkLst>
            <pc:docMk/>
            <pc:sldMk cId="2635742487" sldId="2201"/>
            <ac:spMk id="2" creationId="{726E1ABB-5E4F-402D-A765-BE6A49E56CF2}"/>
          </ac:spMkLst>
        </pc:spChg>
        <pc:spChg chg="mod">
          <ac:chgData name="Romi Satria Wahono" userId="6b25786c5b08eadd" providerId="LiveId" clId="{96D9708B-4128-49B3-B9E5-1E2D91CF5431}" dt="2020-08-12T13:22:07.700" v="88"/>
          <ac:spMkLst>
            <pc:docMk/>
            <pc:sldMk cId="2635742487" sldId="2201"/>
            <ac:spMk id="3" creationId="{2D175861-0FF8-4228-9173-2F9FACD9A5B9}"/>
          </ac:spMkLst>
        </pc:spChg>
        <pc:spChg chg="mod">
          <ac:chgData name="Romi Satria Wahono" userId="6b25786c5b08eadd" providerId="LiveId" clId="{96D9708B-4128-49B3-B9E5-1E2D91CF5431}" dt="2020-08-12T13:22:07.700" v="88"/>
          <ac:spMkLst>
            <pc:docMk/>
            <pc:sldMk cId="2635742487" sldId="2201"/>
            <ac:spMk id="4" creationId="{65C310F2-F045-4FC3-A48C-4216A02EFA9D}"/>
          </ac:spMkLst>
        </pc:spChg>
      </pc:sldChg>
      <pc:sldChg chg="add del">
        <pc:chgData name="Romi Satria Wahono" userId="6b25786c5b08eadd" providerId="LiveId" clId="{96D9708B-4128-49B3-B9E5-1E2D91CF5431}" dt="2020-08-12T04:53:48.131" v="34"/>
        <pc:sldMkLst>
          <pc:docMk/>
          <pc:sldMk cId="1761044376" sldId="2345"/>
        </pc:sldMkLst>
      </pc:sldChg>
      <pc:sldChg chg="modSp">
        <pc:chgData name="Romi Satria Wahono" userId="6b25786c5b08eadd" providerId="LiveId" clId="{96D9708B-4128-49B3-B9E5-1E2D91CF5431}" dt="2020-08-12T13:22:07.700" v="88"/>
        <pc:sldMkLst>
          <pc:docMk/>
          <pc:sldMk cId="2787999998" sldId="2347"/>
        </pc:sldMkLst>
        <pc:spChg chg="mod">
          <ac:chgData name="Romi Satria Wahono" userId="6b25786c5b08eadd" providerId="LiveId" clId="{96D9708B-4128-49B3-B9E5-1E2D91CF5431}" dt="2020-08-12T13:22:07.700" v="88"/>
          <ac:spMkLst>
            <pc:docMk/>
            <pc:sldMk cId="2787999998" sldId="2347"/>
            <ac:spMk id="3" creationId="{D8E2164F-87B0-4960-A0BB-576B2988B9BA}"/>
          </ac:spMkLst>
        </pc:spChg>
        <pc:spChg chg="mod">
          <ac:chgData name="Romi Satria Wahono" userId="6b25786c5b08eadd" providerId="LiveId" clId="{96D9708B-4128-49B3-B9E5-1E2D91CF5431}" dt="2020-08-12T13:22:07.700" v="88"/>
          <ac:spMkLst>
            <pc:docMk/>
            <pc:sldMk cId="2787999998" sldId="2347"/>
            <ac:spMk id="4" creationId="{3C41BA70-EF3D-4A93-964B-F83FA76BC6C4}"/>
          </ac:spMkLst>
        </pc:spChg>
      </pc:sldChg>
      <pc:sldChg chg="modSp">
        <pc:chgData name="Romi Satria Wahono" userId="6b25786c5b08eadd" providerId="LiveId" clId="{96D9708B-4128-49B3-B9E5-1E2D91CF5431}" dt="2020-08-12T13:22:07.700" v="88"/>
        <pc:sldMkLst>
          <pc:docMk/>
          <pc:sldMk cId="3005340412" sldId="2348"/>
        </pc:sldMkLst>
        <pc:spChg chg="mod">
          <ac:chgData name="Romi Satria Wahono" userId="6b25786c5b08eadd" providerId="LiveId" clId="{96D9708B-4128-49B3-B9E5-1E2D91CF5431}" dt="2020-08-12T13:22:07.700" v="88"/>
          <ac:spMkLst>
            <pc:docMk/>
            <pc:sldMk cId="3005340412" sldId="2348"/>
            <ac:spMk id="2" creationId="{DCDAEBBD-CF41-4546-97CA-06360AC3EF83}"/>
          </ac:spMkLst>
        </pc:spChg>
        <pc:spChg chg="mod">
          <ac:chgData name="Romi Satria Wahono" userId="6b25786c5b08eadd" providerId="LiveId" clId="{96D9708B-4128-49B3-B9E5-1E2D91CF5431}" dt="2020-08-12T13:22:07.700" v="88"/>
          <ac:spMkLst>
            <pc:docMk/>
            <pc:sldMk cId="3005340412" sldId="2348"/>
            <ac:spMk id="3" creationId="{B49A64C7-233E-4B86-932B-A23BB4D2FA8A}"/>
          </ac:spMkLst>
        </pc:spChg>
        <pc:spChg chg="mod">
          <ac:chgData name="Romi Satria Wahono" userId="6b25786c5b08eadd" providerId="LiveId" clId="{96D9708B-4128-49B3-B9E5-1E2D91CF5431}" dt="2020-08-12T13:22:07.700" v="88"/>
          <ac:spMkLst>
            <pc:docMk/>
            <pc:sldMk cId="3005340412" sldId="2348"/>
            <ac:spMk id="4" creationId="{373E083D-4698-49C1-84EA-9E2D68549BEA}"/>
          </ac:spMkLst>
        </pc:spChg>
      </pc:sldChg>
      <pc:sldChg chg="modSp">
        <pc:chgData name="Romi Satria Wahono" userId="6b25786c5b08eadd" providerId="LiveId" clId="{96D9708B-4128-49B3-B9E5-1E2D91CF5431}" dt="2020-08-12T13:22:07.700" v="88"/>
        <pc:sldMkLst>
          <pc:docMk/>
          <pc:sldMk cId="329152053" sldId="2349"/>
        </pc:sldMkLst>
        <pc:spChg chg="mod">
          <ac:chgData name="Romi Satria Wahono" userId="6b25786c5b08eadd" providerId="LiveId" clId="{96D9708B-4128-49B3-B9E5-1E2D91CF5431}" dt="2020-08-12T13:22:07.700" v="88"/>
          <ac:spMkLst>
            <pc:docMk/>
            <pc:sldMk cId="329152053" sldId="2349"/>
            <ac:spMk id="3" creationId="{BD187626-50B6-4DC2-8A84-4ED116EBC1EE}"/>
          </ac:spMkLst>
        </pc:spChg>
        <pc:spChg chg="mod">
          <ac:chgData name="Romi Satria Wahono" userId="6b25786c5b08eadd" providerId="LiveId" clId="{96D9708B-4128-49B3-B9E5-1E2D91CF5431}" dt="2020-08-12T13:22:07.700" v="88"/>
          <ac:spMkLst>
            <pc:docMk/>
            <pc:sldMk cId="329152053" sldId="2349"/>
            <ac:spMk id="4" creationId="{67C05C02-FC66-4945-98E8-2B26F4F3ED4A}"/>
          </ac:spMkLst>
        </pc:spChg>
      </pc:sldChg>
      <pc:sldChg chg="modSp">
        <pc:chgData name="Romi Satria Wahono" userId="6b25786c5b08eadd" providerId="LiveId" clId="{96D9708B-4128-49B3-B9E5-1E2D91CF5431}" dt="2020-08-12T13:22:07.700" v="88"/>
        <pc:sldMkLst>
          <pc:docMk/>
          <pc:sldMk cId="319255945" sldId="2350"/>
        </pc:sldMkLst>
        <pc:spChg chg="mod">
          <ac:chgData name="Romi Satria Wahono" userId="6b25786c5b08eadd" providerId="LiveId" clId="{96D9708B-4128-49B3-B9E5-1E2D91CF5431}" dt="2020-08-12T13:22:07.700" v="88"/>
          <ac:spMkLst>
            <pc:docMk/>
            <pc:sldMk cId="319255945" sldId="2350"/>
            <ac:spMk id="2" creationId="{C3F5161E-74D7-4F20-9D1A-15C9FE8DB136}"/>
          </ac:spMkLst>
        </pc:spChg>
        <pc:spChg chg="mod">
          <ac:chgData name="Romi Satria Wahono" userId="6b25786c5b08eadd" providerId="LiveId" clId="{96D9708B-4128-49B3-B9E5-1E2D91CF5431}" dt="2020-08-12T13:22:07.700" v="88"/>
          <ac:spMkLst>
            <pc:docMk/>
            <pc:sldMk cId="319255945" sldId="2350"/>
            <ac:spMk id="3" creationId="{9CE0C4BC-BB74-4538-9D1A-C4D1D8540025}"/>
          </ac:spMkLst>
        </pc:spChg>
        <pc:spChg chg="mod">
          <ac:chgData name="Romi Satria Wahono" userId="6b25786c5b08eadd" providerId="LiveId" clId="{96D9708B-4128-49B3-B9E5-1E2D91CF5431}" dt="2020-08-12T13:22:07.700" v="88"/>
          <ac:spMkLst>
            <pc:docMk/>
            <pc:sldMk cId="319255945" sldId="2350"/>
            <ac:spMk id="4" creationId="{85064F1E-FB51-489F-BE62-6B02ECF9B7EA}"/>
          </ac:spMkLst>
        </pc:spChg>
      </pc:sldChg>
      <pc:sldChg chg="modSp">
        <pc:chgData name="Romi Satria Wahono" userId="6b25786c5b08eadd" providerId="LiveId" clId="{96D9708B-4128-49B3-B9E5-1E2D91CF5431}" dt="2020-08-12T13:22:07.700" v="88"/>
        <pc:sldMkLst>
          <pc:docMk/>
          <pc:sldMk cId="3812553988" sldId="2351"/>
        </pc:sldMkLst>
        <pc:spChg chg="mod">
          <ac:chgData name="Romi Satria Wahono" userId="6b25786c5b08eadd" providerId="LiveId" clId="{96D9708B-4128-49B3-B9E5-1E2D91CF5431}" dt="2020-08-12T13:22:07.700" v="88"/>
          <ac:spMkLst>
            <pc:docMk/>
            <pc:sldMk cId="3812553988" sldId="2351"/>
            <ac:spMk id="3" creationId="{740DD772-5886-43DF-920B-DEB2B8F57116}"/>
          </ac:spMkLst>
        </pc:spChg>
        <pc:spChg chg="mod">
          <ac:chgData name="Romi Satria Wahono" userId="6b25786c5b08eadd" providerId="LiveId" clId="{96D9708B-4128-49B3-B9E5-1E2D91CF5431}" dt="2020-08-12T13:22:07.700" v="88"/>
          <ac:spMkLst>
            <pc:docMk/>
            <pc:sldMk cId="3812553988" sldId="2351"/>
            <ac:spMk id="4" creationId="{8FE6E8CF-C625-45F5-82CE-8C1354487A1C}"/>
          </ac:spMkLst>
        </pc:spChg>
      </pc:sldChg>
      <pc:sldChg chg="modSp del">
        <pc:chgData name="Romi Satria Wahono" userId="6b25786c5b08eadd" providerId="LiveId" clId="{96D9708B-4128-49B3-B9E5-1E2D91CF5431}" dt="2020-08-12T14:17:20.864" v="1025" actId="47"/>
        <pc:sldMkLst>
          <pc:docMk/>
          <pc:sldMk cId="905163374" sldId="2352"/>
        </pc:sldMkLst>
        <pc:spChg chg="mod">
          <ac:chgData name="Romi Satria Wahono" userId="6b25786c5b08eadd" providerId="LiveId" clId="{96D9708B-4128-49B3-B9E5-1E2D91CF5431}" dt="2020-08-12T13:22:07.700" v="88"/>
          <ac:spMkLst>
            <pc:docMk/>
            <pc:sldMk cId="905163374" sldId="2352"/>
            <ac:spMk id="3" creationId="{D7822407-64BE-4533-B1B3-05479F2979A5}"/>
          </ac:spMkLst>
        </pc:spChg>
        <pc:spChg chg="mod">
          <ac:chgData name="Romi Satria Wahono" userId="6b25786c5b08eadd" providerId="LiveId" clId="{96D9708B-4128-49B3-B9E5-1E2D91CF5431}" dt="2020-08-12T13:22:07.700" v="88"/>
          <ac:spMkLst>
            <pc:docMk/>
            <pc:sldMk cId="905163374" sldId="2352"/>
            <ac:spMk id="4" creationId="{7CD81F0E-9779-43DA-A963-4848B1133C79}"/>
          </ac:spMkLst>
        </pc:spChg>
      </pc:sldChg>
      <pc:sldChg chg="modSp">
        <pc:chgData name="Romi Satria Wahono" userId="6b25786c5b08eadd" providerId="LiveId" clId="{96D9708B-4128-49B3-B9E5-1E2D91CF5431}" dt="2020-08-12T13:22:07.700" v="88"/>
        <pc:sldMkLst>
          <pc:docMk/>
          <pc:sldMk cId="1231107081" sldId="2353"/>
        </pc:sldMkLst>
        <pc:spChg chg="mod">
          <ac:chgData name="Romi Satria Wahono" userId="6b25786c5b08eadd" providerId="LiveId" clId="{96D9708B-4128-49B3-B9E5-1E2D91CF5431}" dt="2020-08-12T13:22:07.700" v="88"/>
          <ac:spMkLst>
            <pc:docMk/>
            <pc:sldMk cId="1231107081" sldId="2353"/>
            <ac:spMk id="3" creationId="{00000000-0000-0000-0000-000000000000}"/>
          </ac:spMkLst>
        </pc:spChg>
        <pc:spChg chg="mod">
          <ac:chgData name="Romi Satria Wahono" userId="6b25786c5b08eadd" providerId="LiveId" clId="{96D9708B-4128-49B3-B9E5-1E2D91CF5431}" dt="2020-08-12T13:22:07.700" v="88"/>
          <ac:spMkLst>
            <pc:docMk/>
            <pc:sldMk cId="1231107081" sldId="2353"/>
            <ac:spMk id="8" creationId="{869B9AF1-4174-4DE2-B411-D2BFFF4A61A1}"/>
          </ac:spMkLst>
        </pc:spChg>
      </pc:sldChg>
      <pc:sldChg chg="modSp">
        <pc:chgData name="Romi Satria Wahono" userId="6b25786c5b08eadd" providerId="LiveId" clId="{96D9708B-4128-49B3-B9E5-1E2D91CF5431}" dt="2020-08-12T13:22:07.700" v="88"/>
        <pc:sldMkLst>
          <pc:docMk/>
          <pc:sldMk cId="2024298919" sldId="2354"/>
        </pc:sldMkLst>
        <pc:spChg chg="mod">
          <ac:chgData name="Romi Satria Wahono" userId="6b25786c5b08eadd" providerId="LiveId" clId="{96D9708B-4128-49B3-B9E5-1E2D91CF5431}" dt="2020-08-12T13:22:07.700" v="88"/>
          <ac:spMkLst>
            <pc:docMk/>
            <pc:sldMk cId="2024298919" sldId="2354"/>
            <ac:spMk id="3" creationId="{00000000-0000-0000-0000-000000000000}"/>
          </ac:spMkLst>
        </pc:spChg>
        <pc:spChg chg="mod">
          <ac:chgData name="Romi Satria Wahono" userId="6b25786c5b08eadd" providerId="LiveId" clId="{96D9708B-4128-49B3-B9E5-1E2D91CF5431}" dt="2020-08-12T13:22:07.700" v="88"/>
          <ac:spMkLst>
            <pc:docMk/>
            <pc:sldMk cId="2024298919" sldId="2354"/>
            <ac:spMk id="6" creationId="{16B95D70-AD17-4AAF-9784-767F8591201D}"/>
          </ac:spMkLst>
        </pc:spChg>
      </pc:sldChg>
      <pc:sldChg chg="modSp">
        <pc:chgData name="Romi Satria Wahono" userId="6b25786c5b08eadd" providerId="LiveId" clId="{96D9708B-4128-49B3-B9E5-1E2D91CF5431}" dt="2020-08-12T13:22:07.700" v="88"/>
        <pc:sldMkLst>
          <pc:docMk/>
          <pc:sldMk cId="3923063718" sldId="2355"/>
        </pc:sldMkLst>
        <pc:spChg chg="mod">
          <ac:chgData name="Romi Satria Wahono" userId="6b25786c5b08eadd" providerId="LiveId" clId="{96D9708B-4128-49B3-B9E5-1E2D91CF5431}" dt="2020-08-12T13:22:07.700" v="88"/>
          <ac:spMkLst>
            <pc:docMk/>
            <pc:sldMk cId="3923063718" sldId="2355"/>
            <ac:spMk id="2" creationId="{00000000-0000-0000-0000-000000000000}"/>
          </ac:spMkLst>
        </pc:spChg>
        <pc:spChg chg="mod">
          <ac:chgData name="Romi Satria Wahono" userId="6b25786c5b08eadd" providerId="LiveId" clId="{96D9708B-4128-49B3-B9E5-1E2D91CF5431}" dt="2020-08-12T13:22:07.700" v="88"/>
          <ac:spMkLst>
            <pc:docMk/>
            <pc:sldMk cId="3923063718" sldId="2355"/>
            <ac:spMk id="3" creationId="{00000000-0000-0000-0000-000000000000}"/>
          </ac:spMkLst>
        </pc:spChg>
        <pc:spChg chg="mod">
          <ac:chgData name="Romi Satria Wahono" userId="6b25786c5b08eadd" providerId="LiveId" clId="{96D9708B-4128-49B3-B9E5-1E2D91CF5431}" dt="2020-08-12T13:22:07.700" v="88"/>
          <ac:spMkLst>
            <pc:docMk/>
            <pc:sldMk cId="3923063718" sldId="2355"/>
            <ac:spMk id="9" creationId="{E3F75509-05E7-46B4-AF97-B38BE2D5C69C}"/>
          </ac:spMkLst>
        </pc:spChg>
      </pc:sldChg>
      <pc:sldChg chg="modSp">
        <pc:chgData name="Romi Satria Wahono" userId="6b25786c5b08eadd" providerId="LiveId" clId="{96D9708B-4128-49B3-B9E5-1E2D91CF5431}" dt="2020-08-12T13:22:07.700" v="88"/>
        <pc:sldMkLst>
          <pc:docMk/>
          <pc:sldMk cId="3430344822" sldId="2357"/>
        </pc:sldMkLst>
        <pc:spChg chg="mod">
          <ac:chgData name="Romi Satria Wahono" userId="6b25786c5b08eadd" providerId="LiveId" clId="{96D9708B-4128-49B3-B9E5-1E2D91CF5431}" dt="2020-08-12T13:22:07.700" v="88"/>
          <ac:spMkLst>
            <pc:docMk/>
            <pc:sldMk cId="3430344822" sldId="2357"/>
            <ac:spMk id="2" creationId="{00000000-0000-0000-0000-000000000000}"/>
          </ac:spMkLst>
        </pc:spChg>
        <pc:spChg chg="mod">
          <ac:chgData name="Romi Satria Wahono" userId="6b25786c5b08eadd" providerId="LiveId" clId="{96D9708B-4128-49B3-B9E5-1E2D91CF5431}" dt="2020-08-12T13:22:07.700" v="88"/>
          <ac:spMkLst>
            <pc:docMk/>
            <pc:sldMk cId="3430344822" sldId="2357"/>
            <ac:spMk id="4" creationId="{00000000-0000-0000-0000-000000000000}"/>
          </ac:spMkLst>
        </pc:spChg>
        <pc:spChg chg="mod">
          <ac:chgData name="Romi Satria Wahono" userId="6b25786c5b08eadd" providerId="LiveId" clId="{96D9708B-4128-49B3-B9E5-1E2D91CF5431}" dt="2020-08-12T13:22:07.700" v="88"/>
          <ac:spMkLst>
            <pc:docMk/>
            <pc:sldMk cId="3430344822" sldId="2357"/>
            <ac:spMk id="9" creationId="{8C1C7BCB-BBFA-42C9-AF6E-135A17A7B26D}"/>
          </ac:spMkLst>
        </pc:spChg>
      </pc:sldChg>
      <pc:sldChg chg="modSp">
        <pc:chgData name="Romi Satria Wahono" userId="6b25786c5b08eadd" providerId="LiveId" clId="{96D9708B-4128-49B3-B9E5-1E2D91CF5431}" dt="2020-08-12T13:22:07.700" v="88"/>
        <pc:sldMkLst>
          <pc:docMk/>
          <pc:sldMk cId="2415034192" sldId="2363"/>
        </pc:sldMkLst>
        <pc:spChg chg="mod">
          <ac:chgData name="Romi Satria Wahono" userId="6b25786c5b08eadd" providerId="LiveId" clId="{96D9708B-4128-49B3-B9E5-1E2D91CF5431}" dt="2020-08-12T13:22:07.700" v="88"/>
          <ac:spMkLst>
            <pc:docMk/>
            <pc:sldMk cId="2415034192" sldId="2363"/>
            <ac:spMk id="4" creationId="{67C05C02-FC66-4945-98E8-2B26F4F3ED4A}"/>
          </ac:spMkLst>
        </pc:spChg>
        <pc:spChg chg="mod">
          <ac:chgData name="Romi Satria Wahono" userId="6b25786c5b08eadd" providerId="LiveId" clId="{96D9708B-4128-49B3-B9E5-1E2D91CF5431}" dt="2020-08-12T13:22:07.700" v="88"/>
          <ac:spMkLst>
            <pc:docMk/>
            <pc:sldMk cId="2415034192" sldId="2363"/>
            <ac:spMk id="5" creationId="{A04302D1-A5AC-44AD-999A-B1686961E9FC}"/>
          </ac:spMkLst>
        </pc:spChg>
      </pc:sldChg>
      <pc:sldChg chg="modSp">
        <pc:chgData name="Romi Satria Wahono" userId="6b25786c5b08eadd" providerId="LiveId" clId="{96D9708B-4128-49B3-B9E5-1E2D91CF5431}" dt="2020-08-12T13:22:07.700" v="88"/>
        <pc:sldMkLst>
          <pc:docMk/>
          <pc:sldMk cId="3800814780" sldId="2375"/>
        </pc:sldMkLst>
        <pc:spChg chg="mod">
          <ac:chgData name="Romi Satria Wahono" userId="6b25786c5b08eadd" providerId="LiveId" clId="{96D9708B-4128-49B3-B9E5-1E2D91CF5431}" dt="2020-08-12T13:22:07.700" v="88"/>
          <ac:spMkLst>
            <pc:docMk/>
            <pc:sldMk cId="3800814780" sldId="2375"/>
            <ac:spMk id="2" creationId="{09AD58C3-D938-4199-8464-B4A4CD726AFF}"/>
          </ac:spMkLst>
        </pc:spChg>
        <pc:spChg chg="mod">
          <ac:chgData name="Romi Satria Wahono" userId="6b25786c5b08eadd" providerId="LiveId" clId="{96D9708B-4128-49B3-B9E5-1E2D91CF5431}" dt="2020-08-12T13:22:07.700" v="88"/>
          <ac:spMkLst>
            <pc:docMk/>
            <pc:sldMk cId="3800814780" sldId="2375"/>
            <ac:spMk id="4" creationId="{1A922C87-56D5-4A1A-B3F8-A57BA4DBB65E}"/>
          </ac:spMkLst>
        </pc:spChg>
        <pc:spChg chg="mod">
          <ac:chgData name="Romi Satria Wahono" userId="6b25786c5b08eadd" providerId="LiveId" clId="{96D9708B-4128-49B3-B9E5-1E2D91CF5431}" dt="2020-08-12T13:22:07.700" v="88"/>
          <ac:spMkLst>
            <pc:docMk/>
            <pc:sldMk cId="3800814780" sldId="2375"/>
            <ac:spMk id="8" creationId="{B6493D61-E383-4D46-8550-11CA4A13D1C9}"/>
          </ac:spMkLst>
        </pc:spChg>
      </pc:sldChg>
      <pc:sldChg chg="addSp delSp modSp mod delAnim modAnim">
        <pc:chgData name="Romi Satria Wahono" userId="6b25786c5b08eadd" providerId="LiveId" clId="{96D9708B-4128-49B3-B9E5-1E2D91CF5431}" dt="2020-08-17T12:46:38.493" v="1084"/>
        <pc:sldMkLst>
          <pc:docMk/>
          <pc:sldMk cId="1353975099" sldId="2454"/>
        </pc:sldMkLst>
        <pc:spChg chg="mod">
          <ac:chgData name="Romi Satria Wahono" userId="6b25786c5b08eadd" providerId="LiveId" clId="{96D9708B-4128-49B3-B9E5-1E2D91CF5431}" dt="2020-08-12T13:22:07.700" v="88"/>
          <ac:spMkLst>
            <pc:docMk/>
            <pc:sldMk cId="1353975099" sldId="2454"/>
            <ac:spMk id="2" creationId="{00000000-0000-0000-0000-000000000000}"/>
          </ac:spMkLst>
        </pc:spChg>
        <pc:spChg chg="mod">
          <ac:chgData name="Romi Satria Wahono" userId="6b25786c5b08eadd" providerId="LiveId" clId="{96D9708B-4128-49B3-B9E5-1E2D91CF5431}" dt="2020-08-12T13:22:07.700" v="88"/>
          <ac:spMkLst>
            <pc:docMk/>
            <pc:sldMk cId="1353975099" sldId="2454"/>
            <ac:spMk id="3" creationId="{00000000-0000-0000-0000-000000000000}"/>
          </ac:spMkLst>
        </pc:spChg>
        <pc:spChg chg="mod">
          <ac:chgData name="Romi Satria Wahono" userId="6b25786c5b08eadd" providerId="LiveId" clId="{96D9708B-4128-49B3-B9E5-1E2D91CF5431}" dt="2020-08-12T13:22:07.700" v="88"/>
          <ac:spMkLst>
            <pc:docMk/>
            <pc:sldMk cId="1353975099" sldId="2454"/>
            <ac:spMk id="4" creationId="{DC9F6C87-B51C-45FE-A1B8-A4FCD154938C}"/>
          </ac:spMkLst>
        </pc:spChg>
        <pc:picChg chg="add del mod modCrop">
          <ac:chgData name="Romi Satria Wahono" userId="6b25786c5b08eadd" providerId="LiveId" clId="{96D9708B-4128-49B3-B9E5-1E2D91CF5431}" dt="2020-08-17T12:45:56.321" v="1072" actId="478"/>
          <ac:picMkLst>
            <pc:docMk/>
            <pc:sldMk cId="1353975099" sldId="2454"/>
            <ac:picMk id="5" creationId="{669E6604-1D9F-4FDB-8B1D-26D2703BD51A}"/>
          </ac:picMkLst>
        </pc:picChg>
        <pc:picChg chg="mod">
          <ac:chgData name="Romi Satria Wahono" userId="6b25786c5b08eadd" providerId="LiveId" clId="{96D9708B-4128-49B3-B9E5-1E2D91CF5431}" dt="2020-08-12T13:32:33.874" v="102" actId="1076"/>
          <ac:picMkLst>
            <pc:docMk/>
            <pc:sldMk cId="1353975099" sldId="2454"/>
            <ac:picMk id="6" creationId="{00000000-0000-0000-0000-000000000000}"/>
          </ac:picMkLst>
        </pc:picChg>
        <pc:picChg chg="mod">
          <ac:chgData name="Romi Satria Wahono" userId="6b25786c5b08eadd" providerId="LiveId" clId="{96D9708B-4128-49B3-B9E5-1E2D91CF5431}" dt="2020-08-12T13:32:47.664" v="107" actId="1076"/>
          <ac:picMkLst>
            <pc:docMk/>
            <pc:sldMk cId="1353975099" sldId="2454"/>
            <ac:picMk id="7" creationId="{5F266879-6F93-4B26-BD7E-672B9E5B5346}"/>
          </ac:picMkLst>
        </pc:picChg>
        <pc:picChg chg="add mod modCrop">
          <ac:chgData name="Romi Satria Wahono" userId="6b25786c5b08eadd" providerId="LiveId" clId="{96D9708B-4128-49B3-B9E5-1E2D91CF5431}" dt="2020-08-17T12:46:35.750" v="1083" actId="1076"/>
          <ac:picMkLst>
            <pc:docMk/>
            <pc:sldMk cId="1353975099" sldId="2454"/>
            <ac:picMk id="8" creationId="{89EE801C-31C3-4A0B-91FF-620F1AF1C364}"/>
          </ac:picMkLst>
        </pc:picChg>
        <pc:picChg chg="del">
          <ac:chgData name="Romi Satria Wahono" userId="6b25786c5b08eadd" providerId="LiveId" clId="{96D9708B-4128-49B3-B9E5-1E2D91CF5431}" dt="2020-08-12T04:55:10.659" v="60" actId="478"/>
          <ac:picMkLst>
            <pc:docMk/>
            <pc:sldMk cId="1353975099" sldId="2454"/>
            <ac:picMk id="9" creationId="{5248912F-2EFE-4C60-B3B7-376A8B133A4A}"/>
          </ac:picMkLst>
        </pc:picChg>
      </pc:sldChg>
      <pc:sldChg chg="modSp">
        <pc:chgData name="Romi Satria Wahono" userId="6b25786c5b08eadd" providerId="LiveId" clId="{96D9708B-4128-49B3-B9E5-1E2D91CF5431}" dt="2020-08-12T13:22:07.700" v="88"/>
        <pc:sldMkLst>
          <pc:docMk/>
          <pc:sldMk cId="435199319" sldId="2548"/>
        </pc:sldMkLst>
        <pc:spChg chg="mod">
          <ac:chgData name="Romi Satria Wahono" userId="6b25786c5b08eadd" providerId="LiveId" clId="{96D9708B-4128-49B3-B9E5-1E2D91CF5431}" dt="2020-08-12T13:22:07.700" v="88"/>
          <ac:spMkLst>
            <pc:docMk/>
            <pc:sldMk cId="435199319" sldId="2548"/>
            <ac:spMk id="4" creationId="{0AE63B1B-5E92-491C-BD63-B4663A266EED}"/>
          </ac:spMkLst>
        </pc:spChg>
      </pc:sldChg>
      <pc:sldChg chg="modSp">
        <pc:chgData name="Romi Satria Wahono" userId="6b25786c5b08eadd" providerId="LiveId" clId="{96D9708B-4128-49B3-B9E5-1E2D91CF5431}" dt="2020-08-12T13:22:07.700" v="88"/>
        <pc:sldMkLst>
          <pc:docMk/>
          <pc:sldMk cId="929013978" sldId="2550"/>
        </pc:sldMkLst>
        <pc:spChg chg="mod">
          <ac:chgData name="Romi Satria Wahono" userId="6b25786c5b08eadd" providerId="LiveId" clId="{96D9708B-4128-49B3-B9E5-1E2D91CF5431}" dt="2020-08-12T13:22:07.700" v="88"/>
          <ac:spMkLst>
            <pc:docMk/>
            <pc:sldMk cId="929013978" sldId="2550"/>
            <ac:spMk id="3" creationId="{00000000-0000-0000-0000-000000000000}"/>
          </ac:spMkLst>
        </pc:spChg>
        <pc:spChg chg="mod">
          <ac:chgData name="Romi Satria Wahono" userId="6b25786c5b08eadd" providerId="LiveId" clId="{96D9708B-4128-49B3-B9E5-1E2D91CF5431}" dt="2020-08-12T13:22:07.700" v="88"/>
          <ac:spMkLst>
            <pc:docMk/>
            <pc:sldMk cId="929013978" sldId="2550"/>
            <ac:spMk id="4" creationId="{00000000-0000-0000-0000-000000000000}"/>
          </ac:spMkLst>
        </pc:spChg>
      </pc:sldChg>
      <pc:sldChg chg="modSp">
        <pc:chgData name="Romi Satria Wahono" userId="6b25786c5b08eadd" providerId="LiveId" clId="{96D9708B-4128-49B3-B9E5-1E2D91CF5431}" dt="2020-08-12T13:22:07.700" v="88"/>
        <pc:sldMkLst>
          <pc:docMk/>
          <pc:sldMk cId="3477955498" sldId="2551"/>
        </pc:sldMkLst>
        <pc:spChg chg="mod">
          <ac:chgData name="Romi Satria Wahono" userId="6b25786c5b08eadd" providerId="LiveId" clId="{96D9708B-4128-49B3-B9E5-1E2D91CF5431}" dt="2020-08-12T13:22:07.700" v="88"/>
          <ac:spMkLst>
            <pc:docMk/>
            <pc:sldMk cId="3477955498" sldId="2551"/>
            <ac:spMk id="3" creationId="{00000000-0000-0000-0000-000000000000}"/>
          </ac:spMkLst>
        </pc:spChg>
        <pc:picChg chg="mod">
          <ac:chgData name="Romi Satria Wahono" userId="6b25786c5b08eadd" providerId="LiveId" clId="{96D9708B-4128-49B3-B9E5-1E2D91CF5431}" dt="2020-08-12T13:22:07.700" v="88"/>
          <ac:picMkLst>
            <pc:docMk/>
            <pc:sldMk cId="3477955498" sldId="2551"/>
            <ac:picMk id="5" creationId="{00000000-0000-0000-0000-000000000000}"/>
          </ac:picMkLst>
        </pc:picChg>
      </pc:sldChg>
      <pc:sldChg chg="modSp">
        <pc:chgData name="Romi Satria Wahono" userId="6b25786c5b08eadd" providerId="LiveId" clId="{96D9708B-4128-49B3-B9E5-1E2D91CF5431}" dt="2020-08-12T13:22:07.700" v="88"/>
        <pc:sldMkLst>
          <pc:docMk/>
          <pc:sldMk cId="1217897088" sldId="2553"/>
        </pc:sldMkLst>
        <pc:spChg chg="mod">
          <ac:chgData name="Romi Satria Wahono" userId="6b25786c5b08eadd" providerId="LiveId" clId="{96D9708B-4128-49B3-B9E5-1E2D91CF5431}" dt="2020-08-12T13:22:07.700" v="88"/>
          <ac:spMkLst>
            <pc:docMk/>
            <pc:sldMk cId="1217897088" sldId="2553"/>
            <ac:spMk id="3" creationId="{00000000-0000-0000-0000-000000000000}"/>
          </ac:spMkLst>
        </pc:spChg>
        <pc:spChg chg="mod">
          <ac:chgData name="Romi Satria Wahono" userId="6b25786c5b08eadd" providerId="LiveId" clId="{96D9708B-4128-49B3-B9E5-1E2D91CF5431}" dt="2020-08-12T13:22:07.700" v="88"/>
          <ac:spMkLst>
            <pc:docMk/>
            <pc:sldMk cId="1217897088" sldId="2553"/>
            <ac:spMk id="4" creationId="{00000000-0000-0000-0000-000000000000}"/>
          </ac:spMkLst>
        </pc:spChg>
      </pc:sldChg>
      <pc:sldChg chg="modSp">
        <pc:chgData name="Romi Satria Wahono" userId="6b25786c5b08eadd" providerId="LiveId" clId="{96D9708B-4128-49B3-B9E5-1E2D91CF5431}" dt="2020-08-12T13:22:07.700" v="88"/>
        <pc:sldMkLst>
          <pc:docMk/>
          <pc:sldMk cId="2053436813" sldId="2555"/>
        </pc:sldMkLst>
        <pc:spChg chg="mod">
          <ac:chgData name="Romi Satria Wahono" userId="6b25786c5b08eadd" providerId="LiveId" clId="{96D9708B-4128-49B3-B9E5-1E2D91CF5431}" dt="2020-08-12T13:22:07.700" v="88"/>
          <ac:spMkLst>
            <pc:docMk/>
            <pc:sldMk cId="2053436813" sldId="2555"/>
            <ac:spMk id="2" creationId="{00000000-0000-0000-0000-000000000000}"/>
          </ac:spMkLst>
        </pc:spChg>
        <pc:spChg chg="mod">
          <ac:chgData name="Romi Satria Wahono" userId="6b25786c5b08eadd" providerId="LiveId" clId="{96D9708B-4128-49B3-B9E5-1E2D91CF5431}" dt="2020-08-12T13:22:07.700" v="88"/>
          <ac:spMkLst>
            <pc:docMk/>
            <pc:sldMk cId="2053436813" sldId="2555"/>
            <ac:spMk id="4" creationId="{00000000-0000-0000-0000-000000000000}"/>
          </ac:spMkLst>
        </pc:spChg>
      </pc:sldChg>
      <pc:sldChg chg="modSp">
        <pc:chgData name="Romi Satria Wahono" userId="6b25786c5b08eadd" providerId="LiveId" clId="{96D9708B-4128-49B3-B9E5-1E2D91CF5431}" dt="2020-08-12T13:22:07.700" v="88"/>
        <pc:sldMkLst>
          <pc:docMk/>
          <pc:sldMk cId="3411946721" sldId="2556"/>
        </pc:sldMkLst>
        <pc:spChg chg="mod">
          <ac:chgData name="Romi Satria Wahono" userId="6b25786c5b08eadd" providerId="LiveId" clId="{96D9708B-4128-49B3-B9E5-1E2D91CF5431}" dt="2020-08-12T13:22:07.700" v="88"/>
          <ac:spMkLst>
            <pc:docMk/>
            <pc:sldMk cId="3411946721" sldId="2556"/>
            <ac:spMk id="2" creationId="{00000000-0000-0000-0000-000000000000}"/>
          </ac:spMkLst>
        </pc:spChg>
        <pc:spChg chg="mod">
          <ac:chgData name="Romi Satria Wahono" userId="6b25786c5b08eadd" providerId="LiveId" clId="{96D9708B-4128-49B3-B9E5-1E2D91CF5431}" dt="2020-08-12T13:22:07.700" v="88"/>
          <ac:spMkLst>
            <pc:docMk/>
            <pc:sldMk cId="3411946721" sldId="2556"/>
            <ac:spMk id="3" creationId="{00000000-0000-0000-0000-000000000000}"/>
          </ac:spMkLst>
        </pc:spChg>
        <pc:spChg chg="mod">
          <ac:chgData name="Romi Satria Wahono" userId="6b25786c5b08eadd" providerId="LiveId" clId="{96D9708B-4128-49B3-B9E5-1E2D91CF5431}" dt="2020-08-12T13:22:07.700" v="88"/>
          <ac:spMkLst>
            <pc:docMk/>
            <pc:sldMk cId="3411946721" sldId="2556"/>
            <ac:spMk id="5" creationId="{00000000-0000-0000-0000-000000000000}"/>
          </ac:spMkLst>
        </pc:spChg>
      </pc:sldChg>
      <pc:sldChg chg="modSp">
        <pc:chgData name="Romi Satria Wahono" userId="6b25786c5b08eadd" providerId="LiveId" clId="{96D9708B-4128-49B3-B9E5-1E2D91CF5431}" dt="2020-08-12T13:22:07.700" v="88"/>
        <pc:sldMkLst>
          <pc:docMk/>
          <pc:sldMk cId="3079834616" sldId="2557"/>
        </pc:sldMkLst>
        <pc:spChg chg="mod">
          <ac:chgData name="Romi Satria Wahono" userId="6b25786c5b08eadd" providerId="LiveId" clId="{96D9708B-4128-49B3-B9E5-1E2D91CF5431}" dt="2020-08-12T13:22:07.700" v="88"/>
          <ac:spMkLst>
            <pc:docMk/>
            <pc:sldMk cId="3079834616" sldId="2557"/>
            <ac:spMk id="2" creationId="{00000000-0000-0000-0000-000000000000}"/>
          </ac:spMkLst>
        </pc:spChg>
        <pc:spChg chg="mod">
          <ac:chgData name="Romi Satria Wahono" userId="6b25786c5b08eadd" providerId="LiveId" clId="{96D9708B-4128-49B3-B9E5-1E2D91CF5431}" dt="2020-08-12T13:22:07.700" v="88"/>
          <ac:spMkLst>
            <pc:docMk/>
            <pc:sldMk cId="3079834616" sldId="2557"/>
            <ac:spMk id="3" creationId="{00000000-0000-0000-0000-000000000000}"/>
          </ac:spMkLst>
        </pc:spChg>
        <pc:spChg chg="mod">
          <ac:chgData name="Romi Satria Wahono" userId="6b25786c5b08eadd" providerId="LiveId" clId="{96D9708B-4128-49B3-B9E5-1E2D91CF5431}" dt="2020-08-12T13:22:07.700" v="88"/>
          <ac:spMkLst>
            <pc:docMk/>
            <pc:sldMk cId="3079834616" sldId="2557"/>
            <ac:spMk id="4" creationId="{00000000-0000-0000-0000-000000000000}"/>
          </ac:spMkLst>
        </pc:spChg>
      </pc:sldChg>
      <pc:sldChg chg="modSp">
        <pc:chgData name="Romi Satria Wahono" userId="6b25786c5b08eadd" providerId="LiveId" clId="{96D9708B-4128-49B3-B9E5-1E2D91CF5431}" dt="2020-08-12T13:22:07.700" v="88"/>
        <pc:sldMkLst>
          <pc:docMk/>
          <pc:sldMk cId="3379259744" sldId="2558"/>
        </pc:sldMkLst>
        <pc:spChg chg="mod">
          <ac:chgData name="Romi Satria Wahono" userId="6b25786c5b08eadd" providerId="LiveId" clId="{96D9708B-4128-49B3-B9E5-1E2D91CF5431}" dt="2020-08-12T13:22:07.700" v="88"/>
          <ac:spMkLst>
            <pc:docMk/>
            <pc:sldMk cId="3379259744" sldId="2558"/>
            <ac:spMk id="4" creationId="{00000000-0000-0000-0000-000000000000}"/>
          </ac:spMkLst>
        </pc:spChg>
      </pc:sldChg>
      <pc:sldChg chg="modSp">
        <pc:chgData name="Romi Satria Wahono" userId="6b25786c5b08eadd" providerId="LiveId" clId="{96D9708B-4128-49B3-B9E5-1E2D91CF5431}" dt="2020-08-12T13:22:07.700" v="88"/>
        <pc:sldMkLst>
          <pc:docMk/>
          <pc:sldMk cId="1834149470" sldId="2559"/>
        </pc:sldMkLst>
        <pc:spChg chg="mod">
          <ac:chgData name="Romi Satria Wahono" userId="6b25786c5b08eadd" providerId="LiveId" clId="{96D9708B-4128-49B3-B9E5-1E2D91CF5431}" dt="2020-08-12T13:22:07.700" v="88"/>
          <ac:spMkLst>
            <pc:docMk/>
            <pc:sldMk cId="1834149470" sldId="2559"/>
            <ac:spMk id="3" creationId="{BBE7425E-30B5-42D5-934C-92A6D36D5638}"/>
          </ac:spMkLst>
        </pc:spChg>
      </pc:sldChg>
      <pc:sldChg chg="modSp">
        <pc:chgData name="Romi Satria Wahono" userId="6b25786c5b08eadd" providerId="LiveId" clId="{96D9708B-4128-49B3-B9E5-1E2D91CF5431}" dt="2020-08-12T13:22:07.700" v="88"/>
        <pc:sldMkLst>
          <pc:docMk/>
          <pc:sldMk cId="3774137945" sldId="2560"/>
        </pc:sldMkLst>
        <pc:spChg chg="mod">
          <ac:chgData name="Romi Satria Wahono" userId="6b25786c5b08eadd" providerId="LiveId" clId="{96D9708B-4128-49B3-B9E5-1E2D91CF5431}" dt="2020-08-12T13:22:07.700" v="88"/>
          <ac:spMkLst>
            <pc:docMk/>
            <pc:sldMk cId="3774137945" sldId="2560"/>
            <ac:spMk id="2" creationId="{00000000-0000-0000-0000-000000000000}"/>
          </ac:spMkLst>
        </pc:spChg>
        <pc:spChg chg="mod">
          <ac:chgData name="Romi Satria Wahono" userId="6b25786c5b08eadd" providerId="LiveId" clId="{96D9708B-4128-49B3-B9E5-1E2D91CF5431}" dt="2020-08-12T13:22:07.700" v="88"/>
          <ac:spMkLst>
            <pc:docMk/>
            <pc:sldMk cId="3774137945" sldId="2560"/>
            <ac:spMk id="3" creationId="{00000000-0000-0000-0000-000000000000}"/>
          </ac:spMkLst>
        </pc:spChg>
        <pc:spChg chg="mod">
          <ac:chgData name="Romi Satria Wahono" userId="6b25786c5b08eadd" providerId="LiveId" clId="{96D9708B-4128-49B3-B9E5-1E2D91CF5431}" dt="2020-08-12T13:22:07.700" v="88"/>
          <ac:spMkLst>
            <pc:docMk/>
            <pc:sldMk cId="3774137945" sldId="2560"/>
            <ac:spMk id="4" creationId="{00000000-0000-0000-0000-000000000000}"/>
          </ac:spMkLst>
        </pc:spChg>
      </pc:sldChg>
      <pc:sldChg chg="modSp">
        <pc:chgData name="Romi Satria Wahono" userId="6b25786c5b08eadd" providerId="LiveId" clId="{96D9708B-4128-49B3-B9E5-1E2D91CF5431}" dt="2020-08-12T13:22:07.700" v="88"/>
        <pc:sldMkLst>
          <pc:docMk/>
          <pc:sldMk cId="3323985619" sldId="2561"/>
        </pc:sldMkLst>
        <pc:spChg chg="mod">
          <ac:chgData name="Romi Satria Wahono" userId="6b25786c5b08eadd" providerId="LiveId" clId="{96D9708B-4128-49B3-B9E5-1E2D91CF5431}" dt="2020-08-12T13:22:07.700" v="88"/>
          <ac:spMkLst>
            <pc:docMk/>
            <pc:sldMk cId="3323985619" sldId="2561"/>
            <ac:spMk id="2" creationId="{00000000-0000-0000-0000-000000000000}"/>
          </ac:spMkLst>
        </pc:spChg>
        <pc:spChg chg="mod">
          <ac:chgData name="Romi Satria Wahono" userId="6b25786c5b08eadd" providerId="LiveId" clId="{96D9708B-4128-49B3-B9E5-1E2D91CF5431}" dt="2020-08-12T13:22:07.700" v="88"/>
          <ac:spMkLst>
            <pc:docMk/>
            <pc:sldMk cId="3323985619" sldId="2561"/>
            <ac:spMk id="3" creationId="{00000000-0000-0000-0000-000000000000}"/>
          </ac:spMkLst>
        </pc:spChg>
        <pc:spChg chg="mod">
          <ac:chgData name="Romi Satria Wahono" userId="6b25786c5b08eadd" providerId="LiveId" clId="{96D9708B-4128-49B3-B9E5-1E2D91CF5431}" dt="2020-08-12T13:22:07.700" v="88"/>
          <ac:spMkLst>
            <pc:docMk/>
            <pc:sldMk cId="3323985619" sldId="2561"/>
            <ac:spMk id="4" creationId="{00000000-0000-0000-0000-000000000000}"/>
          </ac:spMkLst>
        </pc:spChg>
      </pc:sldChg>
      <pc:sldChg chg="modSp">
        <pc:chgData name="Romi Satria Wahono" userId="6b25786c5b08eadd" providerId="LiveId" clId="{96D9708B-4128-49B3-B9E5-1E2D91CF5431}" dt="2020-08-12T13:22:07.700" v="88"/>
        <pc:sldMkLst>
          <pc:docMk/>
          <pc:sldMk cId="2903005147" sldId="2562"/>
        </pc:sldMkLst>
        <pc:spChg chg="mod">
          <ac:chgData name="Romi Satria Wahono" userId="6b25786c5b08eadd" providerId="LiveId" clId="{96D9708B-4128-49B3-B9E5-1E2D91CF5431}" dt="2020-08-12T13:22:07.700" v="88"/>
          <ac:spMkLst>
            <pc:docMk/>
            <pc:sldMk cId="2903005147" sldId="2562"/>
            <ac:spMk id="3" creationId="{00000000-0000-0000-0000-000000000000}"/>
          </ac:spMkLst>
        </pc:spChg>
        <pc:spChg chg="mod">
          <ac:chgData name="Romi Satria Wahono" userId="6b25786c5b08eadd" providerId="LiveId" clId="{96D9708B-4128-49B3-B9E5-1E2D91CF5431}" dt="2020-08-12T13:22:07.700" v="88"/>
          <ac:spMkLst>
            <pc:docMk/>
            <pc:sldMk cId="2903005147" sldId="2562"/>
            <ac:spMk id="4" creationId="{00000000-0000-0000-0000-000000000000}"/>
          </ac:spMkLst>
        </pc:spChg>
      </pc:sldChg>
      <pc:sldChg chg="modSp">
        <pc:chgData name="Romi Satria Wahono" userId="6b25786c5b08eadd" providerId="LiveId" clId="{96D9708B-4128-49B3-B9E5-1E2D91CF5431}" dt="2020-08-12T13:22:07.700" v="88"/>
        <pc:sldMkLst>
          <pc:docMk/>
          <pc:sldMk cId="510944961" sldId="2563"/>
        </pc:sldMkLst>
        <pc:spChg chg="mod">
          <ac:chgData name="Romi Satria Wahono" userId="6b25786c5b08eadd" providerId="LiveId" clId="{96D9708B-4128-49B3-B9E5-1E2D91CF5431}" dt="2020-08-12T13:22:07.700" v="88"/>
          <ac:spMkLst>
            <pc:docMk/>
            <pc:sldMk cId="510944961" sldId="2563"/>
            <ac:spMk id="2" creationId="{00000000-0000-0000-0000-000000000000}"/>
          </ac:spMkLst>
        </pc:spChg>
        <pc:spChg chg="mod">
          <ac:chgData name="Romi Satria Wahono" userId="6b25786c5b08eadd" providerId="LiveId" clId="{96D9708B-4128-49B3-B9E5-1E2D91CF5431}" dt="2020-08-12T13:22:07.700" v="88"/>
          <ac:spMkLst>
            <pc:docMk/>
            <pc:sldMk cId="510944961" sldId="2563"/>
            <ac:spMk id="3" creationId="{00000000-0000-0000-0000-000000000000}"/>
          </ac:spMkLst>
        </pc:spChg>
        <pc:spChg chg="mod">
          <ac:chgData name="Romi Satria Wahono" userId="6b25786c5b08eadd" providerId="LiveId" clId="{96D9708B-4128-49B3-B9E5-1E2D91CF5431}" dt="2020-08-12T13:22:07.700" v="88"/>
          <ac:spMkLst>
            <pc:docMk/>
            <pc:sldMk cId="510944961" sldId="2563"/>
            <ac:spMk id="4" creationId="{00000000-0000-0000-0000-000000000000}"/>
          </ac:spMkLst>
        </pc:spChg>
      </pc:sldChg>
      <pc:sldChg chg="modSp">
        <pc:chgData name="Romi Satria Wahono" userId="6b25786c5b08eadd" providerId="LiveId" clId="{96D9708B-4128-49B3-B9E5-1E2D91CF5431}" dt="2020-08-12T13:22:07.700" v="88"/>
        <pc:sldMkLst>
          <pc:docMk/>
          <pc:sldMk cId="650695304" sldId="2564"/>
        </pc:sldMkLst>
        <pc:spChg chg="mod">
          <ac:chgData name="Romi Satria Wahono" userId="6b25786c5b08eadd" providerId="LiveId" clId="{96D9708B-4128-49B3-B9E5-1E2D91CF5431}" dt="2020-08-12T13:22:07.700" v="88"/>
          <ac:spMkLst>
            <pc:docMk/>
            <pc:sldMk cId="650695304" sldId="2564"/>
            <ac:spMk id="2" creationId="{00000000-0000-0000-0000-000000000000}"/>
          </ac:spMkLst>
        </pc:spChg>
        <pc:spChg chg="mod">
          <ac:chgData name="Romi Satria Wahono" userId="6b25786c5b08eadd" providerId="LiveId" clId="{96D9708B-4128-49B3-B9E5-1E2D91CF5431}" dt="2020-08-12T13:22:07.700" v="88"/>
          <ac:spMkLst>
            <pc:docMk/>
            <pc:sldMk cId="650695304" sldId="2564"/>
            <ac:spMk id="3" creationId="{00000000-0000-0000-0000-000000000000}"/>
          </ac:spMkLst>
        </pc:spChg>
        <pc:spChg chg="mod">
          <ac:chgData name="Romi Satria Wahono" userId="6b25786c5b08eadd" providerId="LiveId" clId="{96D9708B-4128-49B3-B9E5-1E2D91CF5431}" dt="2020-08-12T13:22:07.700" v="88"/>
          <ac:spMkLst>
            <pc:docMk/>
            <pc:sldMk cId="650695304" sldId="2564"/>
            <ac:spMk id="4" creationId="{00000000-0000-0000-0000-000000000000}"/>
          </ac:spMkLst>
        </pc:spChg>
      </pc:sldChg>
      <pc:sldChg chg="modSp">
        <pc:chgData name="Romi Satria Wahono" userId="6b25786c5b08eadd" providerId="LiveId" clId="{96D9708B-4128-49B3-B9E5-1E2D91CF5431}" dt="2020-08-12T13:22:07.700" v="88"/>
        <pc:sldMkLst>
          <pc:docMk/>
          <pc:sldMk cId="3122749519" sldId="2565"/>
        </pc:sldMkLst>
        <pc:spChg chg="mod">
          <ac:chgData name="Romi Satria Wahono" userId="6b25786c5b08eadd" providerId="LiveId" clId="{96D9708B-4128-49B3-B9E5-1E2D91CF5431}" dt="2020-08-12T13:22:07.700" v="88"/>
          <ac:spMkLst>
            <pc:docMk/>
            <pc:sldMk cId="3122749519" sldId="2565"/>
            <ac:spMk id="2" creationId="{00000000-0000-0000-0000-000000000000}"/>
          </ac:spMkLst>
        </pc:spChg>
        <pc:spChg chg="mod">
          <ac:chgData name="Romi Satria Wahono" userId="6b25786c5b08eadd" providerId="LiveId" clId="{96D9708B-4128-49B3-B9E5-1E2D91CF5431}" dt="2020-08-12T13:22:07.700" v="88"/>
          <ac:spMkLst>
            <pc:docMk/>
            <pc:sldMk cId="3122749519" sldId="2565"/>
            <ac:spMk id="4" creationId="{00000000-0000-0000-0000-000000000000}"/>
          </ac:spMkLst>
        </pc:spChg>
      </pc:sldChg>
      <pc:sldChg chg="modSp">
        <pc:chgData name="Romi Satria Wahono" userId="6b25786c5b08eadd" providerId="LiveId" clId="{96D9708B-4128-49B3-B9E5-1E2D91CF5431}" dt="2020-08-12T13:22:07.700" v="88"/>
        <pc:sldMkLst>
          <pc:docMk/>
          <pc:sldMk cId="2152825136" sldId="2566"/>
        </pc:sldMkLst>
        <pc:spChg chg="mod">
          <ac:chgData name="Romi Satria Wahono" userId="6b25786c5b08eadd" providerId="LiveId" clId="{96D9708B-4128-49B3-B9E5-1E2D91CF5431}" dt="2020-08-12T13:22:07.700" v="88"/>
          <ac:spMkLst>
            <pc:docMk/>
            <pc:sldMk cId="2152825136" sldId="2566"/>
            <ac:spMk id="2" creationId="{00000000-0000-0000-0000-000000000000}"/>
          </ac:spMkLst>
        </pc:spChg>
        <pc:spChg chg="mod">
          <ac:chgData name="Romi Satria Wahono" userId="6b25786c5b08eadd" providerId="LiveId" clId="{96D9708B-4128-49B3-B9E5-1E2D91CF5431}" dt="2020-08-12T13:22:07.700" v="88"/>
          <ac:spMkLst>
            <pc:docMk/>
            <pc:sldMk cId="2152825136" sldId="2566"/>
            <ac:spMk id="3" creationId="{00000000-0000-0000-0000-000000000000}"/>
          </ac:spMkLst>
        </pc:spChg>
        <pc:spChg chg="mod">
          <ac:chgData name="Romi Satria Wahono" userId="6b25786c5b08eadd" providerId="LiveId" clId="{96D9708B-4128-49B3-B9E5-1E2D91CF5431}" dt="2020-08-12T13:22:07.700" v="88"/>
          <ac:spMkLst>
            <pc:docMk/>
            <pc:sldMk cId="2152825136" sldId="2566"/>
            <ac:spMk id="4" creationId="{00000000-0000-0000-0000-000000000000}"/>
          </ac:spMkLst>
        </pc:spChg>
      </pc:sldChg>
      <pc:sldChg chg="modSp">
        <pc:chgData name="Romi Satria Wahono" userId="6b25786c5b08eadd" providerId="LiveId" clId="{96D9708B-4128-49B3-B9E5-1E2D91CF5431}" dt="2020-08-12T13:22:07.700" v="88"/>
        <pc:sldMkLst>
          <pc:docMk/>
          <pc:sldMk cId="1977206908" sldId="2567"/>
        </pc:sldMkLst>
        <pc:spChg chg="mod">
          <ac:chgData name="Romi Satria Wahono" userId="6b25786c5b08eadd" providerId="LiveId" clId="{96D9708B-4128-49B3-B9E5-1E2D91CF5431}" dt="2020-08-12T13:22:07.700" v="88"/>
          <ac:spMkLst>
            <pc:docMk/>
            <pc:sldMk cId="1977206908" sldId="2567"/>
            <ac:spMk id="2" creationId="{00000000-0000-0000-0000-000000000000}"/>
          </ac:spMkLst>
        </pc:spChg>
        <pc:spChg chg="mod">
          <ac:chgData name="Romi Satria Wahono" userId="6b25786c5b08eadd" providerId="LiveId" clId="{96D9708B-4128-49B3-B9E5-1E2D91CF5431}" dt="2020-08-12T13:22:07.700" v="88"/>
          <ac:spMkLst>
            <pc:docMk/>
            <pc:sldMk cId="1977206908" sldId="2567"/>
            <ac:spMk id="4" creationId="{00000000-0000-0000-0000-000000000000}"/>
          </ac:spMkLst>
        </pc:spChg>
      </pc:sldChg>
      <pc:sldChg chg="modSp mod">
        <pc:chgData name="Romi Satria Wahono" userId="6b25786c5b08eadd" providerId="LiveId" clId="{96D9708B-4128-49B3-B9E5-1E2D91CF5431}" dt="2020-08-13T09:15:41.781" v="1040" actId="166"/>
        <pc:sldMkLst>
          <pc:docMk/>
          <pc:sldMk cId="3210571386" sldId="2568"/>
        </pc:sldMkLst>
        <pc:spChg chg="ord">
          <ac:chgData name="Romi Satria Wahono" userId="6b25786c5b08eadd" providerId="LiveId" clId="{96D9708B-4128-49B3-B9E5-1E2D91CF5431}" dt="2020-08-13T09:15:41.781" v="1040" actId="166"/>
          <ac:spMkLst>
            <pc:docMk/>
            <pc:sldMk cId="3210571386" sldId="2568"/>
            <ac:spMk id="2" creationId="{00000000-0000-0000-0000-000000000000}"/>
          </ac:spMkLst>
        </pc:spChg>
        <pc:spChg chg="mod">
          <ac:chgData name="Romi Satria Wahono" userId="6b25786c5b08eadd" providerId="LiveId" clId="{96D9708B-4128-49B3-B9E5-1E2D91CF5431}" dt="2020-08-12T13:22:07.700" v="88"/>
          <ac:spMkLst>
            <pc:docMk/>
            <pc:sldMk cId="3210571386" sldId="2568"/>
            <ac:spMk id="3" creationId="{00000000-0000-0000-0000-000000000000}"/>
          </ac:spMkLst>
        </pc:spChg>
        <pc:spChg chg="mod">
          <ac:chgData name="Romi Satria Wahono" userId="6b25786c5b08eadd" providerId="LiveId" clId="{96D9708B-4128-49B3-B9E5-1E2D91CF5431}" dt="2020-08-12T13:22:07.700" v="88"/>
          <ac:spMkLst>
            <pc:docMk/>
            <pc:sldMk cId="3210571386" sldId="2568"/>
            <ac:spMk id="4" creationId="{00000000-0000-0000-0000-000000000000}"/>
          </ac:spMkLst>
        </pc:spChg>
      </pc:sldChg>
      <pc:sldChg chg="modSp">
        <pc:chgData name="Romi Satria Wahono" userId="6b25786c5b08eadd" providerId="LiveId" clId="{96D9708B-4128-49B3-B9E5-1E2D91CF5431}" dt="2020-08-12T13:22:07.700" v="88"/>
        <pc:sldMkLst>
          <pc:docMk/>
          <pc:sldMk cId="150436669" sldId="2569"/>
        </pc:sldMkLst>
        <pc:spChg chg="mod">
          <ac:chgData name="Romi Satria Wahono" userId="6b25786c5b08eadd" providerId="LiveId" clId="{96D9708B-4128-49B3-B9E5-1E2D91CF5431}" dt="2020-08-12T13:22:07.700" v="88"/>
          <ac:spMkLst>
            <pc:docMk/>
            <pc:sldMk cId="150436669" sldId="2569"/>
            <ac:spMk id="2" creationId="{00000000-0000-0000-0000-000000000000}"/>
          </ac:spMkLst>
        </pc:spChg>
        <pc:spChg chg="mod">
          <ac:chgData name="Romi Satria Wahono" userId="6b25786c5b08eadd" providerId="LiveId" clId="{96D9708B-4128-49B3-B9E5-1E2D91CF5431}" dt="2020-08-12T13:22:07.700" v="88"/>
          <ac:spMkLst>
            <pc:docMk/>
            <pc:sldMk cId="150436669" sldId="2569"/>
            <ac:spMk id="3" creationId="{00000000-0000-0000-0000-000000000000}"/>
          </ac:spMkLst>
        </pc:spChg>
        <pc:spChg chg="mod">
          <ac:chgData name="Romi Satria Wahono" userId="6b25786c5b08eadd" providerId="LiveId" clId="{96D9708B-4128-49B3-B9E5-1E2D91CF5431}" dt="2020-08-12T13:22:07.700" v="88"/>
          <ac:spMkLst>
            <pc:docMk/>
            <pc:sldMk cId="150436669" sldId="2569"/>
            <ac:spMk id="4" creationId="{00000000-0000-0000-0000-000000000000}"/>
          </ac:spMkLst>
        </pc:spChg>
      </pc:sldChg>
      <pc:sldChg chg="modSp">
        <pc:chgData name="Romi Satria Wahono" userId="6b25786c5b08eadd" providerId="LiveId" clId="{96D9708B-4128-49B3-B9E5-1E2D91CF5431}" dt="2020-08-12T13:22:07.700" v="88"/>
        <pc:sldMkLst>
          <pc:docMk/>
          <pc:sldMk cId="2789662215" sldId="2570"/>
        </pc:sldMkLst>
        <pc:spChg chg="mod">
          <ac:chgData name="Romi Satria Wahono" userId="6b25786c5b08eadd" providerId="LiveId" clId="{96D9708B-4128-49B3-B9E5-1E2D91CF5431}" dt="2020-08-12T13:22:07.700" v="88"/>
          <ac:spMkLst>
            <pc:docMk/>
            <pc:sldMk cId="2789662215" sldId="2570"/>
            <ac:spMk id="2" creationId="{00000000-0000-0000-0000-000000000000}"/>
          </ac:spMkLst>
        </pc:spChg>
        <pc:spChg chg="mod">
          <ac:chgData name="Romi Satria Wahono" userId="6b25786c5b08eadd" providerId="LiveId" clId="{96D9708B-4128-49B3-B9E5-1E2D91CF5431}" dt="2020-08-12T13:22:07.700" v="88"/>
          <ac:spMkLst>
            <pc:docMk/>
            <pc:sldMk cId="2789662215" sldId="2570"/>
            <ac:spMk id="4" creationId="{00000000-0000-0000-0000-000000000000}"/>
          </ac:spMkLst>
        </pc:spChg>
      </pc:sldChg>
      <pc:sldChg chg="modSp">
        <pc:chgData name="Romi Satria Wahono" userId="6b25786c5b08eadd" providerId="LiveId" clId="{96D9708B-4128-49B3-B9E5-1E2D91CF5431}" dt="2020-08-12T13:22:07.700" v="88"/>
        <pc:sldMkLst>
          <pc:docMk/>
          <pc:sldMk cId="4252107631" sldId="2571"/>
        </pc:sldMkLst>
        <pc:spChg chg="mod">
          <ac:chgData name="Romi Satria Wahono" userId="6b25786c5b08eadd" providerId="LiveId" clId="{96D9708B-4128-49B3-B9E5-1E2D91CF5431}" dt="2020-08-12T13:22:07.700" v="88"/>
          <ac:spMkLst>
            <pc:docMk/>
            <pc:sldMk cId="4252107631" sldId="2571"/>
            <ac:spMk id="3" creationId="{00000000-0000-0000-0000-000000000000}"/>
          </ac:spMkLst>
        </pc:spChg>
        <pc:spChg chg="mod">
          <ac:chgData name="Romi Satria Wahono" userId="6b25786c5b08eadd" providerId="LiveId" clId="{96D9708B-4128-49B3-B9E5-1E2D91CF5431}" dt="2020-08-12T13:22:07.700" v="88"/>
          <ac:spMkLst>
            <pc:docMk/>
            <pc:sldMk cId="4252107631" sldId="2571"/>
            <ac:spMk id="4" creationId="{00000000-0000-0000-0000-000000000000}"/>
          </ac:spMkLst>
        </pc:spChg>
      </pc:sldChg>
      <pc:sldChg chg="modSp">
        <pc:chgData name="Romi Satria Wahono" userId="6b25786c5b08eadd" providerId="LiveId" clId="{96D9708B-4128-49B3-B9E5-1E2D91CF5431}" dt="2020-08-12T13:22:07.700" v="88"/>
        <pc:sldMkLst>
          <pc:docMk/>
          <pc:sldMk cId="796642201" sldId="2572"/>
        </pc:sldMkLst>
        <pc:spChg chg="mod">
          <ac:chgData name="Romi Satria Wahono" userId="6b25786c5b08eadd" providerId="LiveId" clId="{96D9708B-4128-49B3-B9E5-1E2D91CF5431}" dt="2020-08-12T13:22:07.700" v="88"/>
          <ac:spMkLst>
            <pc:docMk/>
            <pc:sldMk cId="796642201" sldId="2572"/>
            <ac:spMk id="2" creationId="{00000000-0000-0000-0000-000000000000}"/>
          </ac:spMkLst>
        </pc:spChg>
        <pc:spChg chg="mod">
          <ac:chgData name="Romi Satria Wahono" userId="6b25786c5b08eadd" providerId="LiveId" clId="{96D9708B-4128-49B3-B9E5-1E2D91CF5431}" dt="2020-08-12T13:22:07.700" v="88"/>
          <ac:spMkLst>
            <pc:docMk/>
            <pc:sldMk cId="796642201" sldId="2572"/>
            <ac:spMk id="3" creationId="{00000000-0000-0000-0000-000000000000}"/>
          </ac:spMkLst>
        </pc:spChg>
        <pc:spChg chg="mod">
          <ac:chgData name="Romi Satria Wahono" userId="6b25786c5b08eadd" providerId="LiveId" clId="{96D9708B-4128-49B3-B9E5-1E2D91CF5431}" dt="2020-08-12T13:22:07.700" v="88"/>
          <ac:spMkLst>
            <pc:docMk/>
            <pc:sldMk cId="796642201" sldId="2572"/>
            <ac:spMk id="4" creationId="{00000000-0000-0000-0000-000000000000}"/>
          </ac:spMkLst>
        </pc:spChg>
      </pc:sldChg>
      <pc:sldChg chg="modSp">
        <pc:chgData name="Romi Satria Wahono" userId="6b25786c5b08eadd" providerId="LiveId" clId="{96D9708B-4128-49B3-B9E5-1E2D91CF5431}" dt="2020-08-12T13:22:07.700" v="88"/>
        <pc:sldMkLst>
          <pc:docMk/>
          <pc:sldMk cId="3294363550" sldId="2573"/>
        </pc:sldMkLst>
        <pc:spChg chg="mod">
          <ac:chgData name="Romi Satria Wahono" userId="6b25786c5b08eadd" providerId="LiveId" clId="{96D9708B-4128-49B3-B9E5-1E2D91CF5431}" dt="2020-08-12T13:22:07.700" v="88"/>
          <ac:spMkLst>
            <pc:docMk/>
            <pc:sldMk cId="3294363550" sldId="2573"/>
            <ac:spMk id="3" creationId="{00000000-0000-0000-0000-000000000000}"/>
          </ac:spMkLst>
        </pc:spChg>
        <pc:spChg chg="mod">
          <ac:chgData name="Romi Satria Wahono" userId="6b25786c5b08eadd" providerId="LiveId" clId="{96D9708B-4128-49B3-B9E5-1E2D91CF5431}" dt="2020-08-12T13:22:07.700" v="88"/>
          <ac:spMkLst>
            <pc:docMk/>
            <pc:sldMk cId="3294363550" sldId="2573"/>
            <ac:spMk id="4" creationId="{00000000-0000-0000-0000-000000000000}"/>
          </ac:spMkLst>
        </pc:spChg>
      </pc:sldChg>
      <pc:sldChg chg="modSp mod">
        <pc:chgData name="Romi Satria Wahono" userId="6b25786c5b08eadd" providerId="LiveId" clId="{96D9708B-4128-49B3-B9E5-1E2D91CF5431}" dt="2020-08-15T03:23:10.841" v="1060" actId="166"/>
        <pc:sldMkLst>
          <pc:docMk/>
          <pc:sldMk cId="2144789680" sldId="2574"/>
        </pc:sldMkLst>
        <pc:spChg chg="ord">
          <ac:chgData name="Romi Satria Wahono" userId="6b25786c5b08eadd" providerId="LiveId" clId="{96D9708B-4128-49B3-B9E5-1E2D91CF5431}" dt="2020-08-15T03:23:10.841" v="1060" actId="166"/>
          <ac:spMkLst>
            <pc:docMk/>
            <pc:sldMk cId="2144789680" sldId="2574"/>
            <ac:spMk id="3" creationId="{00000000-0000-0000-0000-000000000000}"/>
          </ac:spMkLst>
        </pc:spChg>
        <pc:spChg chg="mod">
          <ac:chgData name="Romi Satria Wahono" userId="6b25786c5b08eadd" providerId="LiveId" clId="{96D9708B-4128-49B3-B9E5-1E2D91CF5431}" dt="2020-08-12T13:22:07.700" v="88"/>
          <ac:spMkLst>
            <pc:docMk/>
            <pc:sldMk cId="2144789680" sldId="2574"/>
            <ac:spMk id="4" creationId="{00000000-0000-0000-0000-000000000000}"/>
          </ac:spMkLst>
        </pc:spChg>
      </pc:sldChg>
      <pc:sldChg chg="modSp">
        <pc:chgData name="Romi Satria Wahono" userId="6b25786c5b08eadd" providerId="LiveId" clId="{96D9708B-4128-49B3-B9E5-1E2D91CF5431}" dt="2020-08-12T13:22:07.700" v="88"/>
        <pc:sldMkLst>
          <pc:docMk/>
          <pc:sldMk cId="3149391214" sldId="2575"/>
        </pc:sldMkLst>
        <pc:spChg chg="mod">
          <ac:chgData name="Romi Satria Wahono" userId="6b25786c5b08eadd" providerId="LiveId" clId="{96D9708B-4128-49B3-B9E5-1E2D91CF5431}" dt="2020-08-12T13:22:07.700" v="88"/>
          <ac:spMkLst>
            <pc:docMk/>
            <pc:sldMk cId="3149391214" sldId="2575"/>
            <ac:spMk id="2" creationId="{00000000-0000-0000-0000-000000000000}"/>
          </ac:spMkLst>
        </pc:spChg>
        <pc:spChg chg="mod">
          <ac:chgData name="Romi Satria Wahono" userId="6b25786c5b08eadd" providerId="LiveId" clId="{96D9708B-4128-49B3-B9E5-1E2D91CF5431}" dt="2020-08-12T13:22:07.700" v="88"/>
          <ac:spMkLst>
            <pc:docMk/>
            <pc:sldMk cId="3149391214" sldId="2575"/>
            <ac:spMk id="3" creationId="{00000000-0000-0000-0000-000000000000}"/>
          </ac:spMkLst>
        </pc:spChg>
        <pc:spChg chg="mod">
          <ac:chgData name="Romi Satria Wahono" userId="6b25786c5b08eadd" providerId="LiveId" clId="{96D9708B-4128-49B3-B9E5-1E2D91CF5431}" dt="2020-08-12T13:22:07.700" v="88"/>
          <ac:spMkLst>
            <pc:docMk/>
            <pc:sldMk cId="3149391214" sldId="2575"/>
            <ac:spMk id="4" creationId="{00000000-0000-0000-0000-000000000000}"/>
          </ac:spMkLst>
        </pc:spChg>
      </pc:sldChg>
      <pc:sldChg chg="modSp">
        <pc:chgData name="Romi Satria Wahono" userId="6b25786c5b08eadd" providerId="LiveId" clId="{96D9708B-4128-49B3-B9E5-1E2D91CF5431}" dt="2020-08-12T13:22:07.700" v="88"/>
        <pc:sldMkLst>
          <pc:docMk/>
          <pc:sldMk cId="4201001258" sldId="2576"/>
        </pc:sldMkLst>
        <pc:spChg chg="mod">
          <ac:chgData name="Romi Satria Wahono" userId="6b25786c5b08eadd" providerId="LiveId" clId="{96D9708B-4128-49B3-B9E5-1E2D91CF5431}" dt="2020-08-12T13:22:07.700" v="88"/>
          <ac:spMkLst>
            <pc:docMk/>
            <pc:sldMk cId="4201001258" sldId="2576"/>
            <ac:spMk id="2" creationId="{00000000-0000-0000-0000-000000000000}"/>
          </ac:spMkLst>
        </pc:spChg>
        <pc:spChg chg="mod">
          <ac:chgData name="Romi Satria Wahono" userId="6b25786c5b08eadd" providerId="LiveId" clId="{96D9708B-4128-49B3-B9E5-1E2D91CF5431}" dt="2020-08-12T13:22:07.700" v="88"/>
          <ac:spMkLst>
            <pc:docMk/>
            <pc:sldMk cId="4201001258" sldId="2576"/>
            <ac:spMk id="3" creationId="{00000000-0000-0000-0000-000000000000}"/>
          </ac:spMkLst>
        </pc:spChg>
        <pc:spChg chg="mod">
          <ac:chgData name="Romi Satria Wahono" userId="6b25786c5b08eadd" providerId="LiveId" clId="{96D9708B-4128-49B3-B9E5-1E2D91CF5431}" dt="2020-08-12T13:22:07.700" v="88"/>
          <ac:spMkLst>
            <pc:docMk/>
            <pc:sldMk cId="4201001258" sldId="2576"/>
            <ac:spMk id="4" creationId="{00000000-0000-0000-0000-000000000000}"/>
          </ac:spMkLst>
        </pc:spChg>
      </pc:sldChg>
      <pc:sldChg chg="modSp">
        <pc:chgData name="Romi Satria Wahono" userId="6b25786c5b08eadd" providerId="LiveId" clId="{96D9708B-4128-49B3-B9E5-1E2D91CF5431}" dt="2020-08-12T13:22:07.700" v="88"/>
        <pc:sldMkLst>
          <pc:docMk/>
          <pc:sldMk cId="1720355540" sldId="2577"/>
        </pc:sldMkLst>
        <pc:spChg chg="mod">
          <ac:chgData name="Romi Satria Wahono" userId="6b25786c5b08eadd" providerId="LiveId" clId="{96D9708B-4128-49B3-B9E5-1E2D91CF5431}" dt="2020-08-12T13:22:07.700" v="88"/>
          <ac:spMkLst>
            <pc:docMk/>
            <pc:sldMk cId="1720355540" sldId="2577"/>
            <ac:spMk id="2" creationId="{00000000-0000-0000-0000-000000000000}"/>
          </ac:spMkLst>
        </pc:spChg>
        <pc:spChg chg="mod">
          <ac:chgData name="Romi Satria Wahono" userId="6b25786c5b08eadd" providerId="LiveId" clId="{96D9708B-4128-49B3-B9E5-1E2D91CF5431}" dt="2020-08-12T13:22:07.700" v="88"/>
          <ac:spMkLst>
            <pc:docMk/>
            <pc:sldMk cId="1720355540" sldId="2577"/>
            <ac:spMk id="3" creationId="{00000000-0000-0000-0000-000000000000}"/>
          </ac:spMkLst>
        </pc:spChg>
        <pc:spChg chg="mod">
          <ac:chgData name="Romi Satria Wahono" userId="6b25786c5b08eadd" providerId="LiveId" clId="{96D9708B-4128-49B3-B9E5-1E2D91CF5431}" dt="2020-08-12T13:22:07.700" v="88"/>
          <ac:spMkLst>
            <pc:docMk/>
            <pc:sldMk cId="1720355540" sldId="2577"/>
            <ac:spMk id="4" creationId="{00000000-0000-0000-0000-000000000000}"/>
          </ac:spMkLst>
        </pc:spChg>
      </pc:sldChg>
      <pc:sldChg chg="modSp">
        <pc:chgData name="Romi Satria Wahono" userId="6b25786c5b08eadd" providerId="LiveId" clId="{96D9708B-4128-49B3-B9E5-1E2D91CF5431}" dt="2020-08-12T13:22:07.700" v="88"/>
        <pc:sldMkLst>
          <pc:docMk/>
          <pc:sldMk cId="4022337159" sldId="2578"/>
        </pc:sldMkLst>
        <pc:spChg chg="mod">
          <ac:chgData name="Romi Satria Wahono" userId="6b25786c5b08eadd" providerId="LiveId" clId="{96D9708B-4128-49B3-B9E5-1E2D91CF5431}" dt="2020-08-12T13:22:07.700" v="88"/>
          <ac:spMkLst>
            <pc:docMk/>
            <pc:sldMk cId="4022337159" sldId="2578"/>
            <ac:spMk id="3" creationId="{00000000-0000-0000-0000-000000000000}"/>
          </ac:spMkLst>
        </pc:spChg>
        <pc:spChg chg="mod">
          <ac:chgData name="Romi Satria Wahono" userId="6b25786c5b08eadd" providerId="LiveId" clId="{96D9708B-4128-49B3-B9E5-1E2D91CF5431}" dt="2020-08-12T13:22:07.700" v="88"/>
          <ac:spMkLst>
            <pc:docMk/>
            <pc:sldMk cId="4022337159" sldId="2578"/>
            <ac:spMk id="5" creationId="{00000000-0000-0000-0000-000000000000}"/>
          </ac:spMkLst>
        </pc:spChg>
      </pc:sldChg>
      <pc:sldChg chg="modSp">
        <pc:chgData name="Romi Satria Wahono" userId="6b25786c5b08eadd" providerId="LiveId" clId="{96D9708B-4128-49B3-B9E5-1E2D91CF5431}" dt="2020-08-12T13:22:07.700" v="88"/>
        <pc:sldMkLst>
          <pc:docMk/>
          <pc:sldMk cId="1761832998" sldId="2579"/>
        </pc:sldMkLst>
        <pc:spChg chg="mod">
          <ac:chgData name="Romi Satria Wahono" userId="6b25786c5b08eadd" providerId="LiveId" clId="{96D9708B-4128-49B3-B9E5-1E2D91CF5431}" dt="2020-08-12T13:22:07.700" v="88"/>
          <ac:spMkLst>
            <pc:docMk/>
            <pc:sldMk cId="1761832998" sldId="2579"/>
            <ac:spMk id="2" creationId="{00000000-0000-0000-0000-000000000000}"/>
          </ac:spMkLst>
        </pc:spChg>
        <pc:spChg chg="mod">
          <ac:chgData name="Romi Satria Wahono" userId="6b25786c5b08eadd" providerId="LiveId" clId="{96D9708B-4128-49B3-B9E5-1E2D91CF5431}" dt="2020-08-12T13:22:07.700" v="88"/>
          <ac:spMkLst>
            <pc:docMk/>
            <pc:sldMk cId="1761832998" sldId="2579"/>
            <ac:spMk id="4" creationId="{00000000-0000-0000-0000-000000000000}"/>
          </ac:spMkLst>
        </pc:spChg>
      </pc:sldChg>
      <pc:sldChg chg="modSp">
        <pc:chgData name="Romi Satria Wahono" userId="6b25786c5b08eadd" providerId="LiveId" clId="{96D9708B-4128-49B3-B9E5-1E2D91CF5431}" dt="2020-08-12T13:22:07.700" v="88"/>
        <pc:sldMkLst>
          <pc:docMk/>
          <pc:sldMk cId="1760809043" sldId="2580"/>
        </pc:sldMkLst>
        <pc:spChg chg="mod">
          <ac:chgData name="Romi Satria Wahono" userId="6b25786c5b08eadd" providerId="LiveId" clId="{96D9708B-4128-49B3-B9E5-1E2D91CF5431}" dt="2020-08-12T13:22:07.700" v="88"/>
          <ac:spMkLst>
            <pc:docMk/>
            <pc:sldMk cId="1760809043" sldId="2580"/>
            <ac:spMk id="2" creationId="{00000000-0000-0000-0000-000000000000}"/>
          </ac:spMkLst>
        </pc:spChg>
        <pc:spChg chg="mod">
          <ac:chgData name="Romi Satria Wahono" userId="6b25786c5b08eadd" providerId="LiveId" clId="{96D9708B-4128-49B3-B9E5-1E2D91CF5431}" dt="2020-08-12T13:22:07.700" v="88"/>
          <ac:spMkLst>
            <pc:docMk/>
            <pc:sldMk cId="1760809043" sldId="2580"/>
            <ac:spMk id="3" creationId="{00000000-0000-0000-0000-000000000000}"/>
          </ac:spMkLst>
        </pc:spChg>
        <pc:spChg chg="mod">
          <ac:chgData name="Romi Satria Wahono" userId="6b25786c5b08eadd" providerId="LiveId" clId="{96D9708B-4128-49B3-B9E5-1E2D91CF5431}" dt="2020-08-12T13:22:07.700" v="88"/>
          <ac:spMkLst>
            <pc:docMk/>
            <pc:sldMk cId="1760809043" sldId="2580"/>
            <ac:spMk id="4" creationId="{00000000-0000-0000-0000-000000000000}"/>
          </ac:spMkLst>
        </pc:spChg>
      </pc:sldChg>
      <pc:sldChg chg="modSp">
        <pc:chgData name="Romi Satria Wahono" userId="6b25786c5b08eadd" providerId="LiveId" clId="{96D9708B-4128-49B3-B9E5-1E2D91CF5431}" dt="2020-08-12T13:22:07.700" v="88"/>
        <pc:sldMkLst>
          <pc:docMk/>
          <pc:sldMk cId="2923748630" sldId="2581"/>
        </pc:sldMkLst>
        <pc:spChg chg="mod">
          <ac:chgData name="Romi Satria Wahono" userId="6b25786c5b08eadd" providerId="LiveId" clId="{96D9708B-4128-49B3-B9E5-1E2D91CF5431}" dt="2020-08-12T13:22:07.700" v="88"/>
          <ac:spMkLst>
            <pc:docMk/>
            <pc:sldMk cId="2923748630" sldId="2581"/>
            <ac:spMk id="2" creationId="{00000000-0000-0000-0000-000000000000}"/>
          </ac:spMkLst>
        </pc:spChg>
        <pc:spChg chg="mod">
          <ac:chgData name="Romi Satria Wahono" userId="6b25786c5b08eadd" providerId="LiveId" clId="{96D9708B-4128-49B3-B9E5-1E2D91CF5431}" dt="2020-08-12T13:22:07.700" v="88"/>
          <ac:spMkLst>
            <pc:docMk/>
            <pc:sldMk cId="2923748630" sldId="2581"/>
            <ac:spMk id="3" creationId="{00000000-0000-0000-0000-000000000000}"/>
          </ac:spMkLst>
        </pc:spChg>
        <pc:spChg chg="mod">
          <ac:chgData name="Romi Satria Wahono" userId="6b25786c5b08eadd" providerId="LiveId" clId="{96D9708B-4128-49B3-B9E5-1E2D91CF5431}" dt="2020-08-12T13:22:07.700" v="88"/>
          <ac:spMkLst>
            <pc:docMk/>
            <pc:sldMk cId="2923748630" sldId="2581"/>
            <ac:spMk id="4" creationId="{00000000-0000-0000-0000-000000000000}"/>
          </ac:spMkLst>
        </pc:spChg>
      </pc:sldChg>
      <pc:sldChg chg="modSp">
        <pc:chgData name="Romi Satria Wahono" userId="6b25786c5b08eadd" providerId="LiveId" clId="{96D9708B-4128-49B3-B9E5-1E2D91CF5431}" dt="2020-08-12T13:22:07.700" v="88"/>
        <pc:sldMkLst>
          <pc:docMk/>
          <pc:sldMk cId="2477219127" sldId="2582"/>
        </pc:sldMkLst>
        <pc:spChg chg="mod">
          <ac:chgData name="Romi Satria Wahono" userId="6b25786c5b08eadd" providerId="LiveId" clId="{96D9708B-4128-49B3-B9E5-1E2D91CF5431}" dt="2020-08-12T13:22:07.700" v="88"/>
          <ac:spMkLst>
            <pc:docMk/>
            <pc:sldMk cId="2477219127" sldId="2582"/>
            <ac:spMk id="2" creationId="{00000000-0000-0000-0000-000000000000}"/>
          </ac:spMkLst>
        </pc:spChg>
        <pc:spChg chg="mod">
          <ac:chgData name="Romi Satria Wahono" userId="6b25786c5b08eadd" providerId="LiveId" clId="{96D9708B-4128-49B3-B9E5-1E2D91CF5431}" dt="2020-08-12T13:22:07.700" v="88"/>
          <ac:spMkLst>
            <pc:docMk/>
            <pc:sldMk cId="2477219127" sldId="2582"/>
            <ac:spMk id="3" creationId="{00000000-0000-0000-0000-000000000000}"/>
          </ac:spMkLst>
        </pc:spChg>
        <pc:spChg chg="mod">
          <ac:chgData name="Romi Satria Wahono" userId="6b25786c5b08eadd" providerId="LiveId" clId="{96D9708B-4128-49B3-B9E5-1E2D91CF5431}" dt="2020-08-12T13:22:07.700" v="88"/>
          <ac:spMkLst>
            <pc:docMk/>
            <pc:sldMk cId="2477219127" sldId="2582"/>
            <ac:spMk id="4" creationId="{00000000-0000-0000-0000-000000000000}"/>
          </ac:spMkLst>
        </pc:spChg>
      </pc:sldChg>
      <pc:sldChg chg="modSp mod">
        <pc:chgData name="Romi Satria Wahono" userId="6b25786c5b08eadd" providerId="LiveId" clId="{96D9708B-4128-49B3-B9E5-1E2D91CF5431}" dt="2020-08-12T13:22:08.496" v="89" actId="27636"/>
        <pc:sldMkLst>
          <pc:docMk/>
          <pc:sldMk cId="3096829401" sldId="2583"/>
        </pc:sldMkLst>
        <pc:spChg chg="mod">
          <ac:chgData name="Romi Satria Wahono" userId="6b25786c5b08eadd" providerId="LiveId" clId="{96D9708B-4128-49B3-B9E5-1E2D91CF5431}" dt="2020-08-12T13:22:07.700" v="88"/>
          <ac:spMkLst>
            <pc:docMk/>
            <pc:sldMk cId="3096829401" sldId="2583"/>
            <ac:spMk id="2" creationId="{00000000-0000-0000-0000-000000000000}"/>
          </ac:spMkLst>
        </pc:spChg>
        <pc:spChg chg="mod">
          <ac:chgData name="Romi Satria Wahono" userId="6b25786c5b08eadd" providerId="LiveId" clId="{96D9708B-4128-49B3-B9E5-1E2D91CF5431}" dt="2020-08-12T13:22:08.496" v="89" actId="27636"/>
          <ac:spMkLst>
            <pc:docMk/>
            <pc:sldMk cId="3096829401" sldId="2583"/>
            <ac:spMk id="3" creationId="{00000000-0000-0000-0000-000000000000}"/>
          </ac:spMkLst>
        </pc:spChg>
        <pc:spChg chg="mod">
          <ac:chgData name="Romi Satria Wahono" userId="6b25786c5b08eadd" providerId="LiveId" clId="{96D9708B-4128-49B3-B9E5-1E2D91CF5431}" dt="2020-08-12T13:22:07.700" v="88"/>
          <ac:spMkLst>
            <pc:docMk/>
            <pc:sldMk cId="3096829401" sldId="2583"/>
            <ac:spMk id="4" creationId="{00000000-0000-0000-0000-000000000000}"/>
          </ac:spMkLst>
        </pc:spChg>
      </pc:sldChg>
      <pc:sldChg chg="modSp">
        <pc:chgData name="Romi Satria Wahono" userId="6b25786c5b08eadd" providerId="LiveId" clId="{96D9708B-4128-49B3-B9E5-1E2D91CF5431}" dt="2020-08-15T04:52:01.553" v="1061" actId="207"/>
        <pc:sldMkLst>
          <pc:docMk/>
          <pc:sldMk cId="1822930578" sldId="2584"/>
        </pc:sldMkLst>
        <pc:spChg chg="mod">
          <ac:chgData name="Romi Satria Wahono" userId="6b25786c5b08eadd" providerId="LiveId" clId="{96D9708B-4128-49B3-B9E5-1E2D91CF5431}" dt="2020-08-12T13:22:07.700" v="88"/>
          <ac:spMkLst>
            <pc:docMk/>
            <pc:sldMk cId="1822930578" sldId="2584"/>
            <ac:spMk id="2" creationId="{00000000-0000-0000-0000-000000000000}"/>
          </ac:spMkLst>
        </pc:spChg>
        <pc:spChg chg="mod">
          <ac:chgData name="Romi Satria Wahono" userId="6b25786c5b08eadd" providerId="LiveId" clId="{96D9708B-4128-49B3-B9E5-1E2D91CF5431}" dt="2020-08-15T04:52:01.553" v="1061" actId="207"/>
          <ac:spMkLst>
            <pc:docMk/>
            <pc:sldMk cId="1822930578" sldId="2584"/>
            <ac:spMk id="3" creationId="{00000000-0000-0000-0000-000000000000}"/>
          </ac:spMkLst>
        </pc:spChg>
        <pc:spChg chg="mod">
          <ac:chgData name="Romi Satria Wahono" userId="6b25786c5b08eadd" providerId="LiveId" clId="{96D9708B-4128-49B3-B9E5-1E2D91CF5431}" dt="2020-08-12T13:22:07.700" v="88"/>
          <ac:spMkLst>
            <pc:docMk/>
            <pc:sldMk cId="1822930578" sldId="2584"/>
            <ac:spMk id="4" creationId="{00000000-0000-0000-0000-000000000000}"/>
          </ac:spMkLst>
        </pc:spChg>
      </pc:sldChg>
      <pc:sldChg chg="modSp">
        <pc:chgData name="Romi Satria Wahono" userId="6b25786c5b08eadd" providerId="LiveId" clId="{96D9708B-4128-49B3-B9E5-1E2D91CF5431}" dt="2020-08-12T13:22:07.700" v="88"/>
        <pc:sldMkLst>
          <pc:docMk/>
          <pc:sldMk cId="1941752417" sldId="2585"/>
        </pc:sldMkLst>
        <pc:spChg chg="mod">
          <ac:chgData name="Romi Satria Wahono" userId="6b25786c5b08eadd" providerId="LiveId" clId="{96D9708B-4128-49B3-B9E5-1E2D91CF5431}" dt="2020-08-12T13:22:07.700" v="88"/>
          <ac:spMkLst>
            <pc:docMk/>
            <pc:sldMk cId="1941752417" sldId="2585"/>
            <ac:spMk id="2" creationId="{00000000-0000-0000-0000-000000000000}"/>
          </ac:spMkLst>
        </pc:spChg>
        <pc:spChg chg="mod">
          <ac:chgData name="Romi Satria Wahono" userId="6b25786c5b08eadd" providerId="LiveId" clId="{96D9708B-4128-49B3-B9E5-1E2D91CF5431}" dt="2020-08-12T13:22:07.700" v="88"/>
          <ac:spMkLst>
            <pc:docMk/>
            <pc:sldMk cId="1941752417" sldId="2585"/>
            <ac:spMk id="4" creationId="{00000000-0000-0000-0000-000000000000}"/>
          </ac:spMkLst>
        </pc:spChg>
      </pc:sldChg>
      <pc:sldChg chg="modSp">
        <pc:chgData name="Romi Satria Wahono" userId="6b25786c5b08eadd" providerId="LiveId" clId="{96D9708B-4128-49B3-B9E5-1E2D91CF5431}" dt="2020-08-12T13:22:07.700" v="88"/>
        <pc:sldMkLst>
          <pc:docMk/>
          <pc:sldMk cId="982493735" sldId="2586"/>
        </pc:sldMkLst>
        <pc:spChg chg="mod">
          <ac:chgData name="Romi Satria Wahono" userId="6b25786c5b08eadd" providerId="LiveId" clId="{96D9708B-4128-49B3-B9E5-1E2D91CF5431}" dt="2020-08-12T13:22:07.700" v="88"/>
          <ac:spMkLst>
            <pc:docMk/>
            <pc:sldMk cId="982493735" sldId="2586"/>
            <ac:spMk id="2" creationId="{00000000-0000-0000-0000-000000000000}"/>
          </ac:spMkLst>
        </pc:spChg>
        <pc:spChg chg="mod">
          <ac:chgData name="Romi Satria Wahono" userId="6b25786c5b08eadd" providerId="LiveId" clId="{96D9708B-4128-49B3-B9E5-1E2D91CF5431}" dt="2020-08-12T13:22:07.700" v="88"/>
          <ac:spMkLst>
            <pc:docMk/>
            <pc:sldMk cId="982493735" sldId="2586"/>
            <ac:spMk id="3" creationId="{00000000-0000-0000-0000-000000000000}"/>
          </ac:spMkLst>
        </pc:spChg>
        <pc:spChg chg="mod">
          <ac:chgData name="Romi Satria Wahono" userId="6b25786c5b08eadd" providerId="LiveId" clId="{96D9708B-4128-49B3-B9E5-1E2D91CF5431}" dt="2020-08-12T13:22:07.700" v="88"/>
          <ac:spMkLst>
            <pc:docMk/>
            <pc:sldMk cId="982493735" sldId="2586"/>
            <ac:spMk id="4" creationId="{00000000-0000-0000-0000-000000000000}"/>
          </ac:spMkLst>
        </pc:spChg>
      </pc:sldChg>
      <pc:sldChg chg="modSp">
        <pc:chgData name="Romi Satria Wahono" userId="6b25786c5b08eadd" providerId="LiveId" clId="{96D9708B-4128-49B3-B9E5-1E2D91CF5431}" dt="2020-08-12T13:22:07.700" v="88"/>
        <pc:sldMkLst>
          <pc:docMk/>
          <pc:sldMk cId="1446813949" sldId="2587"/>
        </pc:sldMkLst>
        <pc:spChg chg="mod">
          <ac:chgData name="Romi Satria Wahono" userId="6b25786c5b08eadd" providerId="LiveId" clId="{96D9708B-4128-49B3-B9E5-1E2D91CF5431}" dt="2020-08-12T13:22:07.700" v="88"/>
          <ac:spMkLst>
            <pc:docMk/>
            <pc:sldMk cId="1446813949" sldId="2587"/>
            <ac:spMk id="3" creationId="{00000000-0000-0000-0000-000000000000}"/>
          </ac:spMkLst>
        </pc:spChg>
        <pc:spChg chg="mod">
          <ac:chgData name="Romi Satria Wahono" userId="6b25786c5b08eadd" providerId="LiveId" clId="{96D9708B-4128-49B3-B9E5-1E2D91CF5431}" dt="2020-08-12T13:22:07.700" v="88"/>
          <ac:spMkLst>
            <pc:docMk/>
            <pc:sldMk cId="1446813949" sldId="2587"/>
            <ac:spMk id="4" creationId="{00000000-0000-0000-0000-000000000000}"/>
          </ac:spMkLst>
        </pc:spChg>
      </pc:sldChg>
      <pc:sldChg chg="modSp">
        <pc:chgData name="Romi Satria Wahono" userId="6b25786c5b08eadd" providerId="LiveId" clId="{96D9708B-4128-49B3-B9E5-1E2D91CF5431}" dt="2020-08-12T13:22:07.700" v="88"/>
        <pc:sldMkLst>
          <pc:docMk/>
          <pc:sldMk cId="4114329006" sldId="2588"/>
        </pc:sldMkLst>
        <pc:spChg chg="mod">
          <ac:chgData name="Romi Satria Wahono" userId="6b25786c5b08eadd" providerId="LiveId" clId="{96D9708B-4128-49B3-B9E5-1E2D91CF5431}" dt="2020-08-12T13:22:07.700" v="88"/>
          <ac:spMkLst>
            <pc:docMk/>
            <pc:sldMk cId="4114329006" sldId="2588"/>
            <ac:spMk id="2" creationId="{00000000-0000-0000-0000-000000000000}"/>
          </ac:spMkLst>
        </pc:spChg>
        <pc:spChg chg="mod">
          <ac:chgData name="Romi Satria Wahono" userId="6b25786c5b08eadd" providerId="LiveId" clId="{96D9708B-4128-49B3-B9E5-1E2D91CF5431}" dt="2020-08-12T13:22:07.700" v="88"/>
          <ac:spMkLst>
            <pc:docMk/>
            <pc:sldMk cId="4114329006" sldId="2588"/>
            <ac:spMk id="4" creationId="{00000000-0000-0000-0000-000000000000}"/>
          </ac:spMkLst>
        </pc:spChg>
      </pc:sldChg>
      <pc:sldChg chg="modSp">
        <pc:chgData name="Romi Satria Wahono" userId="6b25786c5b08eadd" providerId="LiveId" clId="{96D9708B-4128-49B3-B9E5-1E2D91CF5431}" dt="2020-08-12T13:22:07.700" v="88"/>
        <pc:sldMkLst>
          <pc:docMk/>
          <pc:sldMk cId="367814113" sldId="2589"/>
        </pc:sldMkLst>
        <pc:spChg chg="mod">
          <ac:chgData name="Romi Satria Wahono" userId="6b25786c5b08eadd" providerId="LiveId" clId="{96D9708B-4128-49B3-B9E5-1E2D91CF5431}" dt="2020-08-12T13:22:07.700" v="88"/>
          <ac:spMkLst>
            <pc:docMk/>
            <pc:sldMk cId="367814113" sldId="2589"/>
            <ac:spMk id="2" creationId="{00000000-0000-0000-0000-000000000000}"/>
          </ac:spMkLst>
        </pc:spChg>
        <pc:spChg chg="mod">
          <ac:chgData name="Romi Satria Wahono" userId="6b25786c5b08eadd" providerId="LiveId" clId="{96D9708B-4128-49B3-B9E5-1E2D91CF5431}" dt="2020-08-12T13:22:07.700" v="88"/>
          <ac:spMkLst>
            <pc:docMk/>
            <pc:sldMk cId="367814113" sldId="2589"/>
            <ac:spMk id="4" creationId="{00000000-0000-0000-0000-000000000000}"/>
          </ac:spMkLst>
        </pc:spChg>
      </pc:sldChg>
      <pc:sldChg chg="modSp">
        <pc:chgData name="Romi Satria Wahono" userId="6b25786c5b08eadd" providerId="LiveId" clId="{96D9708B-4128-49B3-B9E5-1E2D91CF5431}" dt="2020-08-12T13:22:07.700" v="88"/>
        <pc:sldMkLst>
          <pc:docMk/>
          <pc:sldMk cId="3362839336" sldId="2590"/>
        </pc:sldMkLst>
        <pc:spChg chg="mod">
          <ac:chgData name="Romi Satria Wahono" userId="6b25786c5b08eadd" providerId="LiveId" clId="{96D9708B-4128-49B3-B9E5-1E2D91CF5431}" dt="2020-08-12T13:22:07.700" v="88"/>
          <ac:spMkLst>
            <pc:docMk/>
            <pc:sldMk cId="3362839336" sldId="2590"/>
            <ac:spMk id="2" creationId="{00000000-0000-0000-0000-000000000000}"/>
          </ac:spMkLst>
        </pc:spChg>
        <pc:spChg chg="mod">
          <ac:chgData name="Romi Satria Wahono" userId="6b25786c5b08eadd" providerId="LiveId" clId="{96D9708B-4128-49B3-B9E5-1E2D91CF5431}" dt="2020-08-12T13:22:07.700" v="88"/>
          <ac:spMkLst>
            <pc:docMk/>
            <pc:sldMk cId="3362839336" sldId="2590"/>
            <ac:spMk id="4" creationId="{00000000-0000-0000-0000-000000000000}"/>
          </ac:spMkLst>
        </pc:spChg>
      </pc:sldChg>
      <pc:sldChg chg="modSp">
        <pc:chgData name="Romi Satria Wahono" userId="6b25786c5b08eadd" providerId="LiveId" clId="{96D9708B-4128-49B3-B9E5-1E2D91CF5431}" dt="2020-08-12T13:22:07.700" v="88"/>
        <pc:sldMkLst>
          <pc:docMk/>
          <pc:sldMk cId="2666410864" sldId="2591"/>
        </pc:sldMkLst>
        <pc:spChg chg="mod">
          <ac:chgData name="Romi Satria Wahono" userId="6b25786c5b08eadd" providerId="LiveId" clId="{96D9708B-4128-49B3-B9E5-1E2D91CF5431}" dt="2020-08-12T13:22:07.700" v="88"/>
          <ac:spMkLst>
            <pc:docMk/>
            <pc:sldMk cId="2666410864" sldId="2591"/>
            <ac:spMk id="2" creationId="{00000000-0000-0000-0000-000000000000}"/>
          </ac:spMkLst>
        </pc:spChg>
        <pc:spChg chg="mod">
          <ac:chgData name="Romi Satria Wahono" userId="6b25786c5b08eadd" providerId="LiveId" clId="{96D9708B-4128-49B3-B9E5-1E2D91CF5431}" dt="2020-08-12T13:22:07.700" v="88"/>
          <ac:spMkLst>
            <pc:docMk/>
            <pc:sldMk cId="2666410864" sldId="2591"/>
            <ac:spMk id="4" creationId="{00000000-0000-0000-0000-000000000000}"/>
          </ac:spMkLst>
        </pc:spChg>
      </pc:sldChg>
      <pc:sldChg chg="modSp">
        <pc:chgData name="Romi Satria Wahono" userId="6b25786c5b08eadd" providerId="LiveId" clId="{96D9708B-4128-49B3-B9E5-1E2D91CF5431}" dt="2020-08-12T13:22:07.700" v="88"/>
        <pc:sldMkLst>
          <pc:docMk/>
          <pc:sldMk cId="2434355015" sldId="2592"/>
        </pc:sldMkLst>
        <pc:spChg chg="mod">
          <ac:chgData name="Romi Satria Wahono" userId="6b25786c5b08eadd" providerId="LiveId" clId="{96D9708B-4128-49B3-B9E5-1E2D91CF5431}" dt="2020-08-12T13:22:07.700" v="88"/>
          <ac:spMkLst>
            <pc:docMk/>
            <pc:sldMk cId="2434355015" sldId="2592"/>
            <ac:spMk id="2" creationId="{00000000-0000-0000-0000-000000000000}"/>
          </ac:spMkLst>
        </pc:spChg>
        <pc:spChg chg="mod">
          <ac:chgData name="Romi Satria Wahono" userId="6b25786c5b08eadd" providerId="LiveId" clId="{96D9708B-4128-49B3-B9E5-1E2D91CF5431}" dt="2020-08-12T13:22:07.700" v="88"/>
          <ac:spMkLst>
            <pc:docMk/>
            <pc:sldMk cId="2434355015" sldId="2592"/>
            <ac:spMk id="4" creationId="{00000000-0000-0000-0000-000000000000}"/>
          </ac:spMkLst>
        </pc:spChg>
      </pc:sldChg>
      <pc:sldChg chg="modSp">
        <pc:chgData name="Romi Satria Wahono" userId="6b25786c5b08eadd" providerId="LiveId" clId="{96D9708B-4128-49B3-B9E5-1E2D91CF5431}" dt="2020-08-12T13:22:07.700" v="88"/>
        <pc:sldMkLst>
          <pc:docMk/>
          <pc:sldMk cId="2520855685" sldId="2593"/>
        </pc:sldMkLst>
        <pc:spChg chg="mod">
          <ac:chgData name="Romi Satria Wahono" userId="6b25786c5b08eadd" providerId="LiveId" clId="{96D9708B-4128-49B3-B9E5-1E2D91CF5431}" dt="2020-08-12T13:22:07.700" v="88"/>
          <ac:spMkLst>
            <pc:docMk/>
            <pc:sldMk cId="2520855685" sldId="2593"/>
            <ac:spMk id="2" creationId="{00000000-0000-0000-0000-000000000000}"/>
          </ac:spMkLst>
        </pc:spChg>
        <pc:spChg chg="mod">
          <ac:chgData name="Romi Satria Wahono" userId="6b25786c5b08eadd" providerId="LiveId" clId="{96D9708B-4128-49B3-B9E5-1E2D91CF5431}" dt="2020-08-12T13:22:07.700" v="88"/>
          <ac:spMkLst>
            <pc:docMk/>
            <pc:sldMk cId="2520855685" sldId="2593"/>
            <ac:spMk id="3" creationId="{00000000-0000-0000-0000-000000000000}"/>
          </ac:spMkLst>
        </pc:spChg>
        <pc:spChg chg="mod">
          <ac:chgData name="Romi Satria Wahono" userId="6b25786c5b08eadd" providerId="LiveId" clId="{96D9708B-4128-49B3-B9E5-1E2D91CF5431}" dt="2020-08-12T13:22:07.700" v="88"/>
          <ac:spMkLst>
            <pc:docMk/>
            <pc:sldMk cId="2520855685" sldId="2593"/>
            <ac:spMk id="4" creationId="{00000000-0000-0000-0000-000000000000}"/>
          </ac:spMkLst>
        </pc:spChg>
      </pc:sldChg>
      <pc:sldChg chg="modSp">
        <pc:chgData name="Romi Satria Wahono" userId="6b25786c5b08eadd" providerId="LiveId" clId="{96D9708B-4128-49B3-B9E5-1E2D91CF5431}" dt="2020-08-12T13:22:07.700" v="88"/>
        <pc:sldMkLst>
          <pc:docMk/>
          <pc:sldMk cId="2340733620" sldId="2594"/>
        </pc:sldMkLst>
        <pc:spChg chg="mod">
          <ac:chgData name="Romi Satria Wahono" userId="6b25786c5b08eadd" providerId="LiveId" clId="{96D9708B-4128-49B3-B9E5-1E2D91CF5431}" dt="2020-08-12T13:22:07.700" v="88"/>
          <ac:spMkLst>
            <pc:docMk/>
            <pc:sldMk cId="2340733620" sldId="2594"/>
            <ac:spMk id="2" creationId="{00000000-0000-0000-0000-000000000000}"/>
          </ac:spMkLst>
        </pc:spChg>
        <pc:spChg chg="mod">
          <ac:chgData name="Romi Satria Wahono" userId="6b25786c5b08eadd" providerId="LiveId" clId="{96D9708B-4128-49B3-B9E5-1E2D91CF5431}" dt="2020-08-12T13:22:07.700" v="88"/>
          <ac:spMkLst>
            <pc:docMk/>
            <pc:sldMk cId="2340733620" sldId="2594"/>
            <ac:spMk id="3" creationId="{00000000-0000-0000-0000-000000000000}"/>
          </ac:spMkLst>
        </pc:spChg>
        <pc:spChg chg="mod">
          <ac:chgData name="Romi Satria Wahono" userId="6b25786c5b08eadd" providerId="LiveId" clId="{96D9708B-4128-49B3-B9E5-1E2D91CF5431}" dt="2020-08-12T13:22:07.700" v="88"/>
          <ac:spMkLst>
            <pc:docMk/>
            <pc:sldMk cId="2340733620" sldId="2594"/>
            <ac:spMk id="4" creationId="{00000000-0000-0000-0000-000000000000}"/>
          </ac:spMkLst>
        </pc:spChg>
      </pc:sldChg>
      <pc:sldChg chg="modSp">
        <pc:chgData name="Romi Satria Wahono" userId="6b25786c5b08eadd" providerId="LiveId" clId="{96D9708B-4128-49B3-B9E5-1E2D91CF5431}" dt="2020-08-15T06:20:04.016" v="1063" actId="207"/>
        <pc:sldMkLst>
          <pc:docMk/>
          <pc:sldMk cId="4146330394" sldId="2595"/>
        </pc:sldMkLst>
        <pc:spChg chg="mod">
          <ac:chgData name="Romi Satria Wahono" userId="6b25786c5b08eadd" providerId="LiveId" clId="{96D9708B-4128-49B3-B9E5-1E2D91CF5431}" dt="2020-08-15T06:20:04.016" v="1063" actId="207"/>
          <ac:spMkLst>
            <pc:docMk/>
            <pc:sldMk cId="4146330394" sldId="2595"/>
            <ac:spMk id="2" creationId="{00000000-0000-0000-0000-000000000000}"/>
          </ac:spMkLst>
        </pc:spChg>
        <pc:spChg chg="mod">
          <ac:chgData name="Romi Satria Wahono" userId="6b25786c5b08eadd" providerId="LiveId" clId="{96D9708B-4128-49B3-B9E5-1E2D91CF5431}" dt="2020-08-12T13:22:07.700" v="88"/>
          <ac:spMkLst>
            <pc:docMk/>
            <pc:sldMk cId="4146330394" sldId="2595"/>
            <ac:spMk id="3" creationId="{00000000-0000-0000-0000-000000000000}"/>
          </ac:spMkLst>
        </pc:spChg>
        <pc:spChg chg="mod">
          <ac:chgData name="Romi Satria Wahono" userId="6b25786c5b08eadd" providerId="LiveId" clId="{96D9708B-4128-49B3-B9E5-1E2D91CF5431}" dt="2020-08-12T13:22:07.700" v="88"/>
          <ac:spMkLst>
            <pc:docMk/>
            <pc:sldMk cId="4146330394" sldId="2595"/>
            <ac:spMk id="4" creationId="{00000000-0000-0000-0000-000000000000}"/>
          </ac:spMkLst>
        </pc:spChg>
      </pc:sldChg>
      <pc:sldChg chg="modSp">
        <pc:chgData name="Romi Satria Wahono" userId="6b25786c5b08eadd" providerId="LiveId" clId="{96D9708B-4128-49B3-B9E5-1E2D91CF5431}" dt="2020-08-12T13:22:07.700" v="88"/>
        <pc:sldMkLst>
          <pc:docMk/>
          <pc:sldMk cId="3374689134" sldId="2596"/>
        </pc:sldMkLst>
        <pc:spChg chg="mod">
          <ac:chgData name="Romi Satria Wahono" userId="6b25786c5b08eadd" providerId="LiveId" clId="{96D9708B-4128-49B3-B9E5-1E2D91CF5431}" dt="2020-08-12T13:22:07.700" v="88"/>
          <ac:spMkLst>
            <pc:docMk/>
            <pc:sldMk cId="3374689134" sldId="2596"/>
            <ac:spMk id="3" creationId="{00000000-0000-0000-0000-000000000000}"/>
          </ac:spMkLst>
        </pc:spChg>
        <pc:spChg chg="mod">
          <ac:chgData name="Romi Satria Wahono" userId="6b25786c5b08eadd" providerId="LiveId" clId="{96D9708B-4128-49B3-B9E5-1E2D91CF5431}" dt="2020-08-12T13:22:07.700" v="88"/>
          <ac:spMkLst>
            <pc:docMk/>
            <pc:sldMk cId="3374689134" sldId="2596"/>
            <ac:spMk id="4" creationId="{00000000-0000-0000-0000-000000000000}"/>
          </ac:spMkLst>
        </pc:spChg>
      </pc:sldChg>
      <pc:sldChg chg="modSp">
        <pc:chgData name="Romi Satria Wahono" userId="6b25786c5b08eadd" providerId="LiveId" clId="{96D9708B-4128-49B3-B9E5-1E2D91CF5431}" dt="2020-08-12T13:22:07.700" v="88"/>
        <pc:sldMkLst>
          <pc:docMk/>
          <pc:sldMk cId="2948490123" sldId="2597"/>
        </pc:sldMkLst>
        <pc:spChg chg="mod">
          <ac:chgData name="Romi Satria Wahono" userId="6b25786c5b08eadd" providerId="LiveId" clId="{96D9708B-4128-49B3-B9E5-1E2D91CF5431}" dt="2020-08-12T13:22:07.700" v="88"/>
          <ac:spMkLst>
            <pc:docMk/>
            <pc:sldMk cId="2948490123" sldId="2597"/>
            <ac:spMk id="2" creationId="{00000000-0000-0000-0000-000000000000}"/>
          </ac:spMkLst>
        </pc:spChg>
        <pc:spChg chg="mod">
          <ac:chgData name="Romi Satria Wahono" userId="6b25786c5b08eadd" providerId="LiveId" clId="{96D9708B-4128-49B3-B9E5-1E2D91CF5431}" dt="2020-08-12T13:22:07.700" v="88"/>
          <ac:spMkLst>
            <pc:docMk/>
            <pc:sldMk cId="2948490123" sldId="2597"/>
            <ac:spMk id="4" creationId="{00000000-0000-0000-0000-000000000000}"/>
          </ac:spMkLst>
        </pc:spChg>
      </pc:sldChg>
      <pc:sldChg chg="modSp">
        <pc:chgData name="Romi Satria Wahono" userId="6b25786c5b08eadd" providerId="LiveId" clId="{96D9708B-4128-49B3-B9E5-1E2D91CF5431}" dt="2020-08-12T13:22:07.700" v="88"/>
        <pc:sldMkLst>
          <pc:docMk/>
          <pc:sldMk cId="1785031635" sldId="2598"/>
        </pc:sldMkLst>
        <pc:spChg chg="mod">
          <ac:chgData name="Romi Satria Wahono" userId="6b25786c5b08eadd" providerId="LiveId" clId="{96D9708B-4128-49B3-B9E5-1E2D91CF5431}" dt="2020-08-12T13:22:07.700" v="88"/>
          <ac:spMkLst>
            <pc:docMk/>
            <pc:sldMk cId="1785031635" sldId="2598"/>
            <ac:spMk id="2" creationId="{00000000-0000-0000-0000-000000000000}"/>
          </ac:spMkLst>
        </pc:spChg>
        <pc:spChg chg="mod">
          <ac:chgData name="Romi Satria Wahono" userId="6b25786c5b08eadd" providerId="LiveId" clId="{96D9708B-4128-49B3-B9E5-1E2D91CF5431}" dt="2020-08-12T13:22:07.700" v="88"/>
          <ac:spMkLst>
            <pc:docMk/>
            <pc:sldMk cId="1785031635" sldId="2598"/>
            <ac:spMk id="3" creationId="{00000000-0000-0000-0000-000000000000}"/>
          </ac:spMkLst>
        </pc:spChg>
        <pc:spChg chg="mod">
          <ac:chgData name="Romi Satria Wahono" userId="6b25786c5b08eadd" providerId="LiveId" clId="{96D9708B-4128-49B3-B9E5-1E2D91CF5431}" dt="2020-08-12T13:22:07.700" v="88"/>
          <ac:spMkLst>
            <pc:docMk/>
            <pc:sldMk cId="1785031635" sldId="2598"/>
            <ac:spMk id="4" creationId="{00000000-0000-0000-0000-000000000000}"/>
          </ac:spMkLst>
        </pc:spChg>
      </pc:sldChg>
      <pc:sldChg chg="modSp">
        <pc:chgData name="Romi Satria Wahono" userId="6b25786c5b08eadd" providerId="LiveId" clId="{96D9708B-4128-49B3-B9E5-1E2D91CF5431}" dt="2020-08-12T13:22:07.700" v="88"/>
        <pc:sldMkLst>
          <pc:docMk/>
          <pc:sldMk cId="1547146927" sldId="2599"/>
        </pc:sldMkLst>
        <pc:spChg chg="mod">
          <ac:chgData name="Romi Satria Wahono" userId="6b25786c5b08eadd" providerId="LiveId" clId="{96D9708B-4128-49B3-B9E5-1E2D91CF5431}" dt="2020-08-12T13:22:07.700" v="88"/>
          <ac:spMkLst>
            <pc:docMk/>
            <pc:sldMk cId="1547146927" sldId="2599"/>
            <ac:spMk id="2" creationId="{00000000-0000-0000-0000-000000000000}"/>
          </ac:spMkLst>
        </pc:spChg>
        <pc:spChg chg="mod">
          <ac:chgData name="Romi Satria Wahono" userId="6b25786c5b08eadd" providerId="LiveId" clId="{96D9708B-4128-49B3-B9E5-1E2D91CF5431}" dt="2020-08-12T13:22:07.700" v="88"/>
          <ac:spMkLst>
            <pc:docMk/>
            <pc:sldMk cId="1547146927" sldId="2599"/>
            <ac:spMk id="3" creationId="{00000000-0000-0000-0000-000000000000}"/>
          </ac:spMkLst>
        </pc:spChg>
        <pc:spChg chg="mod">
          <ac:chgData name="Romi Satria Wahono" userId="6b25786c5b08eadd" providerId="LiveId" clId="{96D9708B-4128-49B3-B9E5-1E2D91CF5431}" dt="2020-08-12T13:22:07.700" v="88"/>
          <ac:spMkLst>
            <pc:docMk/>
            <pc:sldMk cId="1547146927" sldId="2599"/>
            <ac:spMk id="4" creationId="{00000000-0000-0000-0000-000000000000}"/>
          </ac:spMkLst>
        </pc:spChg>
      </pc:sldChg>
      <pc:sldChg chg="modSp">
        <pc:chgData name="Romi Satria Wahono" userId="6b25786c5b08eadd" providerId="LiveId" clId="{96D9708B-4128-49B3-B9E5-1E2D91CF5431}" dt="2020-08-12T13:22:07.700" v="88"/>
        <pc:sldMkLst>
          <pc:docMk/>
          <pc:sldMk cId="905456881" sldId="2600"/>
        </pc:sldMkLst>
        <pc:spChg chg="mod">
          <ac:chgData name="Romi Satria Wahono" userId="6b25786c5b08eadd" providerId="LiveId" clId="{96D9708B-4128-49B3-B9E5-1E2D91CF5431}" dt="2020-08-12T13:22:07.700" v="88"/>
          <ac:spMkLst>
            <pc:docMk/>
            <pc:sldMk cId="905456881" sldId="2600"/>
            <ac:spMk id="2" creationId="{00000000-0000-0000-0000-000000000000}"/>
          </ac:spMkLst>
        </pc:spChg>
        <pc:spChg chg="mod">
          <ac:chgData name="Romi Satria Wahono" userId="6b25786c5b08eadd" providerId="LiveId" clId="{96D9708B-4128-49B3-B9E5-1E2D91CF5431}" dt="2020-08-12T13:22:07.700" v="88"/>
          <ac:spMkLst>
            <pc:docMk/>
            <pc:sldMk cId="905456881" sldId="2600"/>
            <ac:spMk id="5" creationId="{00000000-0000-0000-0000-000000000000}"/>
          </ac:spMkLst>
        </pc:spChg>
      </pc:sldChg>
      <pc:sldChg chg="modSp">
        <pc:chgData name="Romi Satria Wahono" userId="6b25786c5b08eadd" providerId="LiveId" clId="{96D9708B-4128-49B3-B9E5-1E2D91CF5431}" dt="2020-08-12T13:22:07.700" v="88"/>
        <pc:sldMkLst>
          <pc:docMk/>
          <pc:sldMk cId="3396304043" sldId="2601"/>
        </pc:sldMkLst>
        <pc:spChg chg="mod">
          <ac:chgData name="Romi Satria Wahono" userId="6b25786c5b08eadd" providerId="LiveId" clId="{96D9708B-4128-49B3-B9E5-1E2D91CF5431}" dt="2020-08-12T13:22:07.700" v="88"/>
          <ac:spMkLst>
            <pc:docMk/>
            <pc:sldMk cId="3396304043" sldId="2601"/>
            <ac:spMk id="2" creationId="{00000000-0000-0000-0000-000000000000}"/>
          </ac:spMkLst>
        </pc:spChg>
        <pc:spChg chg="mod">
          <ac:chgData name="Romi Satria Wahono" userId="6b25786c5b08eadd" providerId="LiveId" clId="{96D9708B-4128-49B3-B9E5-1E2D91CF5431}" dt="2020-08-12T13:22:07.700" v="88"/>
          <ac:spMkLst>
            <pc:docMk/>
            <pc:sldMk cId="3396304043" sldId="2601"/>
            <ac:spMk id="3" creationId="{00000000-0000-0000-0000-000000000000}"/>
          </ac:spMkLst>
        </pc:spChg>
        <pc:spChg chg="mod">
          <ac:chgData name="Romi Satria Wahono" userId="6b25786c5b08eadd" providerId="LiveId" clId="{96D9708B-4128-49B3-B9E5-1E2D91CF5431}" dt="2020-08-12T13:22:07.700" v="88"/>
          <ac:spMkLst>
            <pc:docMk/>
            <pc:sldMk cId="3396304043" sldId="2601"/>
            <ac:spMk id="5" creationId="{00000000-0000-0000-0000-000000000000}"/>
          </ac:spMkLst>
        </pc:spChg>
      </pc:sldChg>
      <pc:sldChg chg="modSp">
        <pc:chgData name="Romi Satria Wahono" userId="6b25786c5b08eadd" providerId="LiveId" clId="{96D9708B-4128-49B3-B9E5-1E2D91CF5431}" dt="2020-08-12T13:22:07.700" v="88"/>
        <pc:sldMkLst>
          <pc:docMk/>
          <pc:sldMk cId="2760318820" sldId="2602"/>
        </pc:sldMkLst>
        <pc:spChg chg="mod">
          <ac:chgData name="Romi Satria Wahono" userId="6b25786c5b08eadd" providerId="LiveId" clId="{96D9708B-4128-49B3-B9E5-1E2D91CF5431}" dt="2020-08-12T13:22:07.700" v="88"/>
          <ac:spMkLst>
            <pc:docMk/>
            <pc:sldMk cId="2760318820" sldId="2602"/>
            <ac:spMk id="2" creationId="{00000000-0000-0000-0000-000000000000}"/>
          </ac:spMkLst>
        </pc:spChg>
        <pc:spChg chg="mod">
          <ac:chgData name="Romi Satria Wahono" userId="6b25786c5b08eadd" providerId="LiveId" clId="{96D9708B-4128-49B3-B9E5-1E2D91CF5431}" dt="2020-08-12T13:22:07.700" v="88"/>
          <ac:spMkLst>
            <pc:docMk/>
            <pc:sldMk cId="2760318820" sldId="2602"/>
            <ac:spMk id="5" creationId="{00000000-0000-0000-0000-000000000000}"/>
          </ac:spMkLst>
        </pc:spChg>
      </pc:sldChg>
      <pc:sldChg chg="modSp">
        <pc:chgData name="Romi Satria Wahono" userId="6b25786c5b08eadd" providerId="LiveId" clId="{96D9708B-4128-49B3-B9E5-1E2D91CF5431}" dt="2020-08-12T13:22:07.700" v="88"/>
        <pc:sldMkLst>
          <pc:docMk/>
          <pc:sldMk cId="686346548" sldId="2603"/>
        </pc:sldMkLst>
        <pc:spChg chg="mod">
          <ac:chgData name="Romi Satria Wahono" userId="6b25786c5b08eadd" providerId="LiveId" clId="{96D9708B-4128-49B3-B9E5-1E2D91CF5431}" dt="2020-08-12T13:22:07.700" v="88"/>
          <ac:spMkLst>
            <pc:docMk/>
            <pc:sldMk cId="686346548" sldId="2603"/>
            <ac:spMk id="2" creationId="{AEE731AD-A5B1-4288-9D99-3006D6A4D1D1}"/>
          </ac:spMkLst>
        </pc:spChg>
        <pc:spChg chg="mod">
          <ac:chgData name="Romi Satria Wahono" userId="6b25786c5b08eadd" providerId="LiveId" clId="{96D9708B-4128-49B3-B9E5-1E2D91CF5431}" dt="2020-08-12T13:22:07.700" v="88"/>
          <ac:spMkLst>
            <pc:docMk/>
            <pc:sldMk cId="686346548" sldId="2603"/>
            <ac:spMk id="3" creationId="{A3DB5B68-A55F-46FB-BB7A-48D2138D1AC3}"/>
          </ac:spMkLst>
        </pc:spChg>
        <pc:spChg chg="mod">
          <ac:chgData name="Romi Satria Wahono" userId="6b25786c5b08eadd" providerId="LiveId" clId="{96D9708B-4128-49B3-B9E5-1E2D91CF5431}" dt="2020-08-12T13:22:07.700" v="88"/>
          <ac:spMkLst>
            <pc:docMk/>
            <pc:sldMk cId="686346548" sldId="2603"/>
            <ac:spMk id="4" creationId="{6432E466-4622-4190-AE1F-CBC1EA2B574F}"/>
          </ac:spMkLst>
        </pc:spChg>
      </pc:sldChg>
      <pc:sldChg chg="modSp">
        <pc:chgData name="Romi Satria Wahono" userId="6b25786c5b08eadd" providerId="LiveId" clId="{96D9708B-4128-49B3-B9E5-1E2D91CF5431}" dt="2020-08-12T13:22:07.700" v="88"/>
        <pc:sldMkLst>
          <pc:docMk/>
          <pc:sldMk cId="1920393764" sldId="2604"/>
        </pc:sldMkLst>
        <pc:spChg chg="mod">
          <ac:chgData name="Romi Satria Wahono" userId="6b25786c5b08eadd" providerId="LiveId" clId="{96D9708B-4128-49B3-B9E5-1E2D91CF5431}" dt="2020-08-12T13:22:07.700" v="88"/>
          <ac:spMkLst>
            <pc:docMk/>
            <pc:sldMk cId="1920393764" sldId="2604"/>
            <ac:spMk id="3" creationId="{00000000-0000-0000-0000-000000000000}"/>
          </ac:spMkLst>
        </pc:spChg>
        <pc:spChg chg="mod">
          <ac:chgData name="Romi Satria Wahono" userId="6b25786c5b08eadd" providerId="LiveId" clId="{96D9708B-4128-49B3-B9E5-1E2D91CF5431}" dt="2020-08-12T13:22:07.700" v="88"/>
          <ac:spMkLst>
            <pc:docMk/>
            <pc:sldMk cId="1920393764" sldId="2604"/>
            <ac:spMk id="4" creationId="{00000000-0000-0000-0000-000000000000}"/>
          </ac:spMkLst>
        </pc:spChg>
      </pc:sldChg>
      <pc:sldChg chg="modSp">
        <pc:chgData name="Romi Satria Wahono" userId="6b25786c5b08eadd" providerId="LiveId" clId="{96D9708B-4128-49B3-B9E5-1E2D91CF5431}" dt="2020-08-12T13:22:07.700" v="88"/>
        <pc:sldMkLst>
          <pc:docMk/>
          <pc:sldMk cId="3568099908" sldId="2605"/>
        </pc:sldMkLst>
        <pc:spChg chg="mod">
          <ac:chgData name="Romi Satria Wahono" userId="6b25786c5b08eadd" providerId="LiveId" clId="{96D9708B-4128-49B3-B9E5-1E2D91CF5431}" dt="2020-08-12T13:22:07.700" v="88"/>
          <ac:spMkLst>
            <pc:docMk/>
            <pc:sldMk cId="3568099908" sldId="2605"/>
            <ac:spMk id="2" creationId="{00000000-0000-0000-0000-000000000000}"/>
          </ac:spMkLst>
        </pc:spChg>
        <pc:spChg chg="mod">
          <ac:chgData name="Romi Satria Wahono" userId="6b25786c5b08eadd" providerId="LiveId" clId="{96D9708B-4128-49B3-B9E5-1E2D91CF5431}" dt="2020-08-12T13:22:07.700" v="88"/>
          <ac:spMkLst>
            <pc:docMk/>
            <pc:sldMk cId="3568099908" sldId="2605"/>
            <ac:spMk id="3" creationId="{00000000-0000-0000-0000-000000000000}"/>
          </ac:spMkLst>
        </pc:spChg>
        <pc:spChg chg="mod">
          <ac:chgData name="Romi Satria Wahono" userId="6b25786c5b08eadd" providerId="LiveId" clId="{96D9708B-4128-49B3-B9E5-1E2D91CF5431}" dt="2020-08-12T13:22:07.700" v="88"/>
          <ac:spMkLst>
            <pc:docMk/>
            <pc:sldMk cId="3568099908" sldId="2605"/>
            <ac:spMk id="4" creationId="{00000000-0000-0000-0000-000000000000}"/>
          </ac:spMkLst>
        </pc:spChg>
      </pc:sldChg>
      <pc:sldChg chg="modSp">
        <pc:chgData name="Romi Satria Wahono" userId="6b25786c5b08eadd" providerId="LiveId" clId="{96D9708B-4128-49B3-B9E5-1E2D91CF5431}" dt="2020-08-12T13:22:07.700" v="88"/>
        <pc:sldMkLst>
          <pc:docMk/>
          <pc:sldMk cId="4264761221" sldId="2606"/>
        </pc:sldMkLst>
        <pc:spChg chg="mod">
          <ac:chgData name="Romi Satria Wahono" userId="6b25786c5b08eadd" providerId="LiveId" clId="{96D9708B-4128-49B3-B9E5-1E2D91CF5431}" dt="2020-08-12T13:22:07.700" v="88"/>
          <ac:spMkLst>
            <pc:docMk/>
            <pc:sldMk cId="4264761221" sldId="2606"/>
            <ac:spMk id="2" creationId="{00000000-0000-0000-0000-000000000000}"/>
          </ac:spMkLst>
        </pc:spChg>
        <pc:spChg chg="mod">
          <ac:chgData name="Romi Satria Wahono" userId="6b25786c5b08eadd" providerId="LiveId" clId="{96D9708B-4128-49B3-B9E5-1E2D91CF5431}" dt="2020-08-12T13:22:07.700" v="88"/>
          <ac:spMkLst>
            <pc:docMk/>
            <pc:sldMk cId="4264761221" sldId="2606"/>
            <ac:spMk id="3" creationId="{00000000-0000-0000-0000-000000000000}"/>
          </ac:spMkLst>
        </pc:spChg>
        <pc:spChg chg="mod">
          <ac:chgData name="Romi Satria Wahono" userId="6b25786c5b08eadd" providerId="LiveId" clId="{96D9708B-4128-49B3-B9E5-1E2D91CF5431}" dt="2020-08-12T13:22:07.700" v="88"/>
          <ac:spMkLst>
            <pc:docMk/>
            <pc:sldMk cId="4264761221" sldId="2606"/>
            <ac:spMk id="4" creationId="{00000000-0000-0000-0000-000000000000}"/>
          </ac:spMkLst>
        </pc:spChg>
      </pc:sldChg>
      <pc:sldChg chg="modSp">
        <pc:chgData name="Romi Satria Wahono" userId="6b25786c5b08eadd" providerId="LiveId" clId="{96D9708B-4128-49B3-B9E5-1E2D91CF5431}" dt="2020-08-12T13:22:07.700" v="88"/>
        <pc:sldMkLst>
          <pc:docMk/>
          <pc:sldMk cId="121832416" sldId="2607"/>
        </pc:sldMkLst>
        <pc:spChg chg="mod">
          <ac:chgData name="Romi Satria Wahono" userId="6b25786c5b08eadd" providerId="LiveId" clId="{96D9708B-4128-49B3-B9E5-1E2D91CF5431}" dt="2020-08-12T13:22:07.700" v="88"/>
          <ac:spMkLst>
            <pc:docMk/>
            <pc:sldMk cId="121832416" sldId="2607"/>
            <ac:spMk id="2" creationId="{00000000-0000-0000-0000-000000000000}"/>
          </ac:spMkLst>
        </pc:spChg>
        <pc:spChg chg="mod">
          <ac:chgData name="Romi Satria Wahono" userId="6b25786c5b08eadd" providerId="LiveId" clId="{96D9708B-4128-49B3-B9E5-1E2D91CF5431}" dt="2020-08-12T13:22:07.700" v="88"/>
          <ac:spMkLst>
            <pc:docMk/>
            <pc:sldMk cId="121832416" sldId="2607"/>
            <ac:spMk id="3" creationId="{00000000-0000-0000-0000-000000000000}"/>
          </ac:spMkLst>
        </pc:spChg>
        <pc:spChg chg="mod">
          <ac:chgData name="Romi Satria Wahono" userId="6b25786c5b08eadd" providerId="LiveId" clId="{96D9708B-4128-49B3-B9E5-1E2D91CF5431}" dt="2020-08-12T13:22:07.700" v="88"/>
          <ac:spMkLst>
            <pc:docMk/>
            <pc:sldMk cId="121832416" sldId="2607"/>
            <ac:spMk id="4" creationId="{00000000-0000-0000-0000-000000000000}"/>
          </ac:spMkLst>
        </pc:spChg>
      </pc:sldChg>
      <pc:sldChg chg="modSp">
        <pc:chgData name="Romi Satria Wahono" userId="6b25786c5b08eadd" providerId="LiveId" clId="{96D9708B-4128-49B3-B9E5-1E2D91CF5431}" dt="2020-08-12T13:22:07.700" v="88"/>
        <pc:sldMkLst>
          <pc:docMk/>
          <pc:sldMk cId="355144075" sldId="2608"/>
        </pc:sldMkLst>
        <pc:spChg chg="mod">
          <ac:chgData name="Romi Satria Wahono" userId="6b25786c5b08eadd" providerId="LiveId" clId="{96D9708B-4128-49B3-B9E5-1E2D91CF5431}" dt="2020-08-12T13:22:07.700" v="88"/>
          <ac:spMkLst>
            <pc:docMk/>
            <pc:sldMk cId="355144075" sldId="2608"/>
            <ac:spMk id="2" creationId="{876AA2D5-C298-4F9E-AD8D-0781C53EB3F7}"/>
          </ac:spMkLst>
        </pc:spChg>
        <pc:spChg chg="mod">
          <ac:chgData name="Romi Satria Wahono" userId="6b25786c5b08eadd" providerId="LiveId" clId="{96D9708B-4128-49B3-B9E5-1E2D91CF5431}" dt="2020-08-12T13:22:07.700" v="88"/>
          <ac:spMkLst>
            <pc:docMk/>
            <pc:sldMk cId="355144075" sldId="2608"/>
            <ac:spMk id="3" creationId="{166765F8-EA0C-4D40-9C6F-3A7767CD2374}"/>
          </ac:spMkLst>
        </pc:spChg>
        <pc:spChg chg="mod">
          <ac:chgData name="Romi Satria Wahono" userId="6b25786c5b08eadd" providerId="LiveId" clId="{96D9708B-4128-49B3-B9E5-1E2D91CF5431}" dt="2020-08-12T13:22:07.700" v="88"/>
          <ac:spMkLst>
            <pc:docMk/>
            <pc:sldMk cId="355144075" sldId="2608"/>
            <ac:spMk id="4" creationId="{3606E26A-6425-4EF5-9D34-406921074E43}"/>
          </ac:spMkLst>
        </pc:spChg>
      </pc:sldChg>
      <pc:sldChg chg="modSp">
        <pc:chgData name="Romi Satria Wahono" userId="6b25786c5b08eadd" providerId="LiveId" clId="{96D9708B-4128-49B3-B9E5-1E2D91CF5431}" dt="2020-08-12T13:22:07.700" v="88"/>
        <pc:sldMkLst>
          <pc:docMk/>
          <pc:sldMk cId="1429493866" sldId="2609"/>
        </pc:sldMkLst>
        <pc:spChg chg="mod">
          <ac:chgData name="Romi Satria Wahono" userId="6b25786c5b08eadd" providerId="LiveId" clId="{96D9708B-4128-49B3-B9E5-1E2D91CF5431}" dt="2020-08-12T13:22:07.700" v="88"/>
          <ac:spMkLst>
            <pc:docMk/>
            <pc:sldMk cId="1429493866" sldId="2609"/>
            <ac:spMk id="2" creationId="{2FD742EF-78CA-47C6-9A6F-8CA15D658543}"/>
          </ac:spMkLst>
        </pc:spChg>
        <pc:spChg chg="mod">
          <ac:chgData name="Romi Satria Wahono" userId="6b25786c5b08eadd" providerId="LiveId" clId="{96D9708B-4128-49B3-B9E5-1E2D91CF5431}" dt="2020-08-12T13:22:07.700" v="88"/>
          <ac:spMkLst>
            <pc:docMk/>
            <pc:sldMk cId="1429493866" sldId="2609"/>
            <ac:spMk id="3" creationId="{1D6D3B10-F080-42B0-8A50-B957E50208F0}"/>
          </ac:spMkLst>
        </pc:spChg>
        <pc:spChg chg="mod">
          <ac:chgData name="Romi Satria Wahono" userId="6b25786c5b08eadd" providerId="LiveId" clId="{96D9708B-4128-49B3-B9E5-1E2D91CF5431}" dt="2020-08-12T13:22:07.700" v="88"/>
          <ac:spMkLst>
            <pc:docMk/>
            <pc:sldMk cId="1429493866" sldId="2609"/>
            <ac:spMk id="4" creationId="{1617EE4A-36BB-43BD-B7C0-AE27C7E1D8DC}"/>
          </ac:spMkLst>
        </pc:spChg>
      </pc:sldChg>
      <pc:sldChg chg="modSp">
        <pc:chgData name="Romi Satria Wahono" userId="6b25786c5b08eadd" providerId="LiveId" clId="{96D9708B-4128-49B3-B9E5-1E2D91CF5431}" dt="2020-08-12T13:22:07.700" v="88"/>
        <pc:sldMkLst>
          <pc:docMk/>
          <pc:sldMk cId="1487270105" sldId="2610"/>
        </pc:sldMkLst>
        <pc:spChg chg="mod">
          <ac:chgData name="Romi Satria Wahono" userId="6b25786c5b08eadd" providerId="LiveId" clId="{96D9708B-4128-49B3-B9E5-1E2D91CF5431}" dt="2020-08-12T13:22:07.700" v="88"/>
          <ac:spMkLst>
            <pc:docMk/>
            <pc:sldMk cId="1487270105" sldId="2610"/>
            <ac:spMk id="2" creationId="{00000000-0000-0000-0000-000000000000}"/>
          </ac:spMkLst>
        </pc:spChg>
        <pc:spChg chg="mod">
          <ac:chgData name="Romi Satria Wahono" userId="6b25786c5b08eadd" providerId="LiveId" clId="{96D9708B-4128-49B3-B9E5-1E2D91CF5431}" dt="2020-08-12T13:22:07.700" v="88"/>
          <ac:spMkLst>
            <pc:docMk/>
            <pc:sldMk cId="1487270105" sldId="2610"/>
            <ac:spMk id="5" creationId="{00000000-0000-0000-0000-000000000000}"/>
          </ac:spMkLst>
        </pc:spChg>
      </pc:sldChg>
      <pc:sldChg chg="modSp">
        <pc:chgData name="Romi Satria Wahono" userId="6b25786c5b08eadd" providerId="LiveId" clId="{96D9708B-4128-49B3-B9E5-1E2D91CF5431}" dt="2020-08-12T13:22:07.700" v="88"/>
        <pc:sldMkLst>
          <pc:docMk/>
          <pc:sldMk cId="1000408867" sldId="2611"/>
        </pc:sldMkLst>
        <pc:spChg chg="mod">
          <ac:chgData name="Romi Satria Wahono" userId="6b25786c5b08eadd" providerId="LiveId" clId="{96D9708B-4128-49B3-B9E5-1E2D91CF5431}" dt="2020-08-12T13:22:07.700" v="88"/>
          <ac:spMkLst>
            <pc:docMk/>
            <pc:sldMk cId="1000408867" sldId="2611"/>
            <ac:spMk id="2" creationId="{00000000-0000-0000-0000-000000000000}"/>
          </ac:spMkLst>
        </pc:spChg>
        <pc:spChg chg="mod">
          <ac:chgData name="Romi Satria Wahono" userId="6b25786c5b08eadd" providerId="LiveId" clId="{96D9708B-4128-49B3-B9E5-1E2D91CF5431}" dt="2020-08-12T13:22:07.700" v="88"/>
          <ac:spMkLst>
            <pc:docMk/>
            <pc:sldMk cId="1000408867" sldId="2611"/>
            <ac:spMk id="5" creationId="{00000000-0000-0000-0000-000000000000}"/>
          </ac:spMkLst>
        </pc:spChg>
      </pc:sldChg>
      <pc:sldChg chg="modSp">
        <pc:chgData name="Romi Satria Wahono" userId="6b25786c5b08eadd" providerId="LiveId" clId="{96D9708B-4128-49B3-B9E5-1E2D91CF5431}" dt="2020-08-12T13:22:07.700" v="88"/>
        <pc:sldMkLst>
          <pc:docMk/>
          <pc:sldMk cId="3928309029" sldId="2612"/>
        </pc:sldMkLst>
        <pc:spChg chg="mod">
          <ac:chgData name="Romi Satria Wahono" userId="6b25786c5b08eadd" providerId="LiveId" clId="{96D9708B-4128-49B3-B9E5-1E2D91CF5431}" dt="2020-08-12T13:22:07.700" v="88"/>
          <ac:spMkLst>
            <pc:docMk/>
            <pc:sldMk cId="3928309029" sldId="2612"/>
            <ac:spMk id="2" creationId="{00000000-0000-0000-0000-000000000000}"/>
          </ac:spMkLst>
        </pc:spChg>
        <pc:spChg chg="mod">
          <ac:chgData name="Romi Satria Wahono" userId="6b25786c5b08eadd" providerId="LiveId" clId="{96D9708B-4128-49B3-B9E5-1E2D91CF5431}" dt="2020-08-12T13:22:07.700" v="88"/>
          <ac:spMkLst>
            <pc:docMk/>
            <pc:sldMk cId="3928309029" sldId="2612"/>
            <ac:spMk id="3" creationId="{00000000-0000-0000-0000-000000000000}"/>
          </ac:spMkLst>
        </pc:spChg>
        <pc:spChg chg="mod">
          <ac:chgData name="Romi Satria Wahono" userId="6b25786c5b08eadd" providerId="LiveId" clId="{96D9708B-4128-49B3-B9E5-1E2D91CF5431}" dt="2020-08-12T13:22:07.700" v="88"/>
          <ac:spMkLst>
            <pc:docMk/>
            <pc:sldMk cId="3928309029" sldId="2612"/>
            <ac:spMk id="4" creationId="{00000000-0000-0000-0000-000000000000}"/>
          </ac:spMkLst>
        </pc:spChg>
      </pc:sldChg>
      <pc:sldChg chg="modSp">
        <pc:chgData name="Romi Satria Wahono" userId="6b25786c5b08eadd" providerId="LiveId" clId="{96D9708B-4128-49B3-B9E5-1E2D91CF5431}" dt="2020-08-12T13:22:07.700" v="88"/>
        <pc:sldMkLst>
          <pc:docMk/>
          <pc:sldMk cId="242865468" sldId="2613"/>
        </pc:sldMkLst>
        <pc:spChg chg="mod">
          <ac:chgData name="Romi Satria Wahono" userId="6b25786c5b08eadd" providerId="LiveId" clId="{96D9708B-4128-49B3-B9E5-1E2D91CF5431}" dt="2020-08-12T13:22:07.700" v="88"/>
          <ac:spMkLst>
            <pc:docMk/>
            <pc:sldMk cId="242865468" sldId="2613"/>
            <ac:spMk id="2" creationId="{00000000-0000-0000-0000-000000000000}"/>
          </ac:spMkLst>
        </pc:spChg>
        <pc:spChg chg="mod">
          <ac:chgData name="Romi Satria Wahono" userId="6b25786c5b08eadd" providerId="LiveId" clId="{96D9708B-4128-49B3-B9E5-1E2D91CF5431}" dt="2020-08-12T13:22:07.700" v="88"/>
          <ac:spMkLst>
            <pc:docMk/>
            <pc:sldMk cId="242865468" sldId="2613"/>
            <ac:spMk id="3" creationId="{00000000-0000-0000-0000-000000000000}"/>
          </ac:spMkLst>
        </pc:spChg>
      </pc:sldChg>
      <pc:sldChg chg="modSp">
        <pc:chgData name="Romi Satria Wahono" userId="6b25786c5b08eadd" providerId="LiveId" clId="{96D9708B-4128-49B3-B9E5-1E2D91CF5431}" dt="2020-08-12T13:22:07.700" v="88"/>
        <pc:sldMkLst>
          <pc:docMk/>
          <pc:sldMk cId="2455863450" sldId="2614"/>
        </pc:sldMkLst>
        <pc:spChg chg="mod">
          <ac:chgData name="Romi Satria Wahono" userId="6b25786c5b08eadd" providerId="LiveId" clId="{96D9708B-4128-49B3-B9E5-1E2D91CF5431}" dt="2020-08-12T13:22:07.700" v="88"/>
          <ac:spMkLst>
            <pc:docMk/>
            <pc:sldMk cId="2455863450" sldId="2614"/>
            <ac:spMk id="2" creationId="{00000000-0000-0000-0000-000000000000}"/>
          </ac:spMkLst>
        </pc:spChg>
        <pc:spChg chg="mod">
          <ac:chgData name="Romi Satria Wahono" userId="6b25786c5b08eadd" providerId="LiveId" clId="{96D9708B-4128-49B3-B9E5-1E2D91CF5431}" dt="2020-08-12T13:22:07.700" v="88"/>
          <ac:spMkLst>
            <pc:docMk/>
            <pc:sldMk cId="2455863450" sldId="2614"/>
            <ac:spMk id="3" creationId="{00000000-0000-0000-0000-000000000000}"/>
          </ac:spMkLst>
        </pc:spChg>
        <pc:spChg chg="mod">
          <ac:chgData name="Romi Satria Wahono" userId="6b25786c5b08eadd" providerId="LiveId" clId="{96D9708B-4128-49B3-B9E5-1E2D91CF5431}" dt="2020-08-12T13:22:07.700" v="88"/>
          <ac:spMkLst>
            <pc:docMk/>
            <pc:sldMk cId="2455863450" sldId="2614"/>
            <ac:spMk id="4" creationId="{00000000-0000-0000-0000-000000000000}"/>
          </ac:spMkLst>
        </pc:spChg>
      </pc:sldChg>
      <pc:sldChg chg="modSp">
        <pc:chgData name="Romi Satria Wahono" userId="6b25786c5b08eadd" providerId="LiveId" clId="{96D9708B-4128-49B3-B9E5-1E2D91CF5431}" dt="2020-08-12T13:22:07.700" v="88"/>
        <pc:sldMkLst>
          <pc:docMk/>
          <pc:sldMk cId="967797768" sldId="2615"/>
        </pc:sldMkLst>
        <pc:spChg chg="mod">
          <ac:chgData name="Romi Satria Wahono" userId="6b25786c5b08eadd" providerId="LiveId" clId="{96D9708B-4128-49B3-B9E5-1E2D91CF5431}" dt="2020-08-12T13:22:07.700" v="88"/>
          <ac:spMkLst>
            <pc:docMk/>
            <pc:sldMk cId="967797768" sldId="2615"/>
            <ac:spMk id="2" creationId="{87DA54D8-1C1B-45AC-BBCE-0B1D65DA80EF}"/>
          </ac:spMkLst>
        </pc:spChg>
        <pc:spChg chg="mod">
          <ac:chgData name="Romi Satria Wahono" userId="6b25786c5b08eadd" providerId="LiveId" clId="{96D9708B-4128-49B3-B9E5-1E2D91CF5431}" dt="2020-08-12T13:22:07.700" v="88"/>
          <ac:spMkLst>
            <pc:docMk/>
            <pc:sldMk cId="967797768" sldId="2615"/>
            <ac:spMk id="3" creationId="{F27B4A61-ED5A-4CEB-963F-2302281A9C16}"/>
          </ac:spMkLst>
        </pc:spChg>
        <pc:spChg chg="mod">
          <ac:chgData name="Romi Satria Wahono" userId="6b25786c5b08eadd" providerId="LiveId" clId="{96D9708B-4128-49B3-B9E5-1E2D91CF5431}" dt="2020-08-12T13:22:07.700" v="88"/>
          <ac:spMkLst>
            <pc:docMk/>
            <pc:sldMk cId="967797768" sldId="2615"/>
            <ac:spMk id="4" creationId="{A50B138B-576D-4A15-AE84-F000183BBD7A}"/>
          </ac:spMkLst>
        </pc:spChg>
      </pc:sldChg>
      <pc:sldChg chg="modSp">
        <pc:chgData name="Romi Satria Wahono" userId="6b25786c5b08eadd" providerId="LiveId" clId="{96D9708B-4128-49B3-B9E5-1E2D91CF5431}" dt="2020-08-12T13:22:07.700" v="88"/>
        <pc:sldMkLst>
          <pc:docMk/>
          <pc:sldMk cId="1371982052" sldId="2616"/>
        </pc:sldMkLst>
        <pc:spChg chg="mod">
          <ac:chgData name="Romi Satria Wahono" userId="6b25786c5b08eadd" providerId="LiveId" clId="{96D9708B-4128-49B3-B9E5-1E2D91CF5431}" dt="2020-08-12T13:22:07.700" v="88"/>
          <ac:spMkLst>
            <pc:docMk/>
            <pc:sldMk cId="1371982052" sldId="2616"/>
            <ac:spMk id="2" creationId="{00000000-0000-0000-0000-000000000000}"/>
          </ac:spMkLst>
        </pc:spChg>
        <pc:spChg chg="mod">
          <ac:chgData name="Romi Satria Wahono" userId="6b25786c5b08eadd" providerId="LiveId" clId="{96D9708B-4128-49B3-B9E5-1E2D91CF5431}" dt="2020-08-12T13:22:07.700" v="88"/>
          <ac:spMkLst>
            <pc:docMk/>
            <pc:sldMk cId="1371982052" sldId="2616"/>
            <ac:spMk id="4" creationId="{00000000-0000-0000-0000-000000000000}"/>
          </ac:spMkLst>
        </pc:spChg>
      </pc:sldChg>
      <pc:sldChg chg="modSp">
        <pc:chgData name="Romi Satria Wahono" userId="6b25786c5b08eadd" providerId="LiveId" clId="{96D9708B-4128-49B3-B9E5-1E2D91CF5431}" dt="2020-08-12T13:22:07.700" v="88"/>
        <pc:sldMkLst>
          <pc:docMk/>
          <pc:sldMk cId="3049308788" sldId="2617"/>
        </pc:sldMkLst>
        <pc:spChg chg="mod">
          <ac:chgData name="Romi Satria Wahono" userId="6b25786c5b08eadd" providerId="LiveId" clId="{96D9708B-4128-49B3-B9E5-1E2D91CF5431}" dt="2020-08-12T13:22:07.700" v="88"/>
          <ac:spMkLst>
            <pc:docMk/>
            <pc:sldMk cId="3049308788" sldId="2617"/>
            <ac:spMk id="2" creationId="{00000000-0000-0000-0000-000000000000}"/>
          </ac:spMkLst>
        </pc:spChg>
        <pc:spChg chg="mod">
          <ac:chgData name="Romi Satria Wahono" userId="6b25786c5b08eadd" providerId="LiveId" clId="{96D9708B-4128-49B3-B9E5-1E2D91CF5431}" dt="2020-08-12T13:22:07.700" v="88"/>
          <ac:spMkLst>
            <pc:docMk/>
            <pc:sldMk cId="3049308788" sldId="2617"/>
            <ac:spMk id="3" creationId="{00000000-0000-0000-0000-000000000000}"/>
          </ac:spMkLst>
        </pc:spChg>
        <pc:spChg chg="mod">
          <ac:chgData name="Romi Satria Wahono" userId="6b25786c5b08eadd" providerId="LiveId" clId="{96D9708B-4128-49B3-B9E5-1E2D91CF5431}" dt="2020-08-12T13:22:07.700" v="88"/>
          <ac:spMkLst>
            <pc:docMk/>
            <pc:sldMk cId="3049308788" sldId="2617"/>
            <ac:spMk id="4" creationId="{00000000-0000-0000-0000-000000000000}"/>
          </ac:spMkLst>
        </pc:spChg>
      </pc:sldChg>
      <pc:sldChg chg="modSp">
        <pc:chgData name="Romi Satria Wahono" userId="6b25786c5b08eadd" providerId="LiveId" clId="{96D9708B-4128-49B3-B9E5-1E2D91CF5431}" dt="2020-08-12T13:22:07.700" v="88"/>
        <pc:sldMkLst>
          <pc:docMk/>
          <pc:sldMk cId="440585487" sldId="2618"/>
        </pc:sldMkLst>
        <pc:spChg chg="mod">
          <ac:chgData name="Romi Satria Wahono" userId="6b25786c5b08eadd" providerId="LiveId" clId="{96D9708B-4128-49B3-B9E5-1E2D91CF5431}" dt="2020-08-12T13:22:07.700" v="88"/>
          <ac:spMkLst>
            <pc:docMk/>
            <pc:sldMk cId="440585487" sldId="2618"/>
            <ac:spMk id="2" creationId="{00000000-0000-0000-0000-000000000000}"/>
          </ac:spMkLst>
        </pc:spChg>
        <pc:spChg chg="mod">
          <ac:chgData name="Romi Satria Wahono" userId="6b25786c5b08eadd" providerId="LiveId" clId="{96D9708B-4128-49B3-B9E5-1E2D91CF5431}" dt="2020-08-12T13:22:07.700" v="88"/>
          <ac:spMkLst>
            <pc:docMk/>
            <pc:sldMk cId="440585487" sldId="2618"/>
            <ac:spMk id="5" creationId="{00000000-0000-0000-0000-000000000000}"/>
          </ac:spMkLst>
        </pc:spChg>
      </pc:sldChg>
      <pc:sldChg chg="modSp">
        <pc:chgData name="Romi Satria Wahono" userId="6b25786c5b08eadd" providerId="LiveId" clId="{96D9708B-4128-49B3-B9E5-1E2D91CF5431}" dt="2020-08-12T13:22:07.700" v="88"/>
        <pc:sldMkLst>
          <pc:docMk/>
          <pc:sldMk cId="465626185" sldId="2619"/>
        </pc:sldMkLst>
        <pc:spChg chg="mod">
          <ac:chgData name="Romi Satria Wahono" userId="6b25786c5b08eadd" providerId="LiveId" clId="{96D9708B-4128-49B3-B9E5-1E2D91CF5431}" dt="2020-08-12T13:22:07.700" v="88"/>
          <ac:spMkLst>
            <pc:docMk/>
            <pc:sldMk cId="465626185" sldId="2619"/>
            <ac:spMk id="2" creationId="{00000000-0000-0000-0000-000000000000}"/>
          </ac:spMkLst>
        </pc:spChg>
        <pc:spChg chg="mod">
          <ac:chgData name="Romi Satria Wahono" userId="6b25786c5b08eadd" providerId="LiveId" clId="{96D9708B-4128-49B3-B9E5-1E2D91CF5431}" dt="2020-08-12T13:22:07.700" v="88"/>
          <ac:spMkLst>
            <pc:docMk/>
            <pc:sldMk cId="465626185" sldId="2619"/>
            <ac:spMk id="4" creationId="{00000000-0000-0000-0000-000000000000}"/>
          </ac:spMkLst>
        </pc:spChg>
      </pc:sldChg>
      <pc:sldChg chg="modSp">
        <pc:chgData name="Romi Satria Wahono" userId="6b25786c5b08eadd" providerId="LiveId" clId="{96D9708B-4128-49B3-B9E5-1E2D91CF5431}" dt="2020-08-12T13:22:07.700" v="88"/>
        <pc:sldMkLst>
          <pc:docMk/>
          <pc:sldMk cId="1236252059" sldId="2620"/>
        </pc:sldMkLst>
        <pc:spChg chg="mod">
          <ac:chgData name="Romi Satria Wahono" userId="6b25786c5b08eadd" providerId="LiveId" clId="{96D9708B-4128-49B3-B9E5-1E2D91CF5431}" dt="2020-08-12T13:22:07.700" v="88"/>
          <ac:spMkLst>
            <pc:docMk/>
            <pc:sldMk cId="1236252059" sldId="2620"/>
            <ac:spMk id="2" creationId="{00000000-0000-0000-0000-000000000000}"/>
          </ac:spMkLst>
        </pc:spChg>
        <pc:spChg chg="mod">
          <ac:chgData name="Romi Satria Wahono" userId="6b25786c5b08eadd" providerId="LiveId" clId="{96D9708B-4128-49B3-B9E5-1E2D91CF5431}" dt="2020-08-12T13:22:07.700" v="88"/>
          <ac:spMkLst>
            <pc:docMk/>
            <pc:sldMk cId="1236252059" sldId="2620"/>
            <ac:spMk id="3" creationId="{00000000-0000-0000-0000-000000000000}"/>
          </ac:spMkLst>
        </pc:spChg>
        <pc:spChg chg="mod">
          <ac:chgData name="Romi Satria Wahono" userId="6b25786c5b08eadd" providerId="LiveId" clId="{96D9708B-4128-49B3-B9E5-1E2D91CF5431}" dt="2020-08-12T13:22:07.700" v="88"/>
          <ac:spMkLst>
            <pc:docMk/>
            <pc:sldMk cId="1236252059" sldId="2620"/>
            <ac:spMk id="4" creationId="{00000000-0000-0000-0000-000000000000}"/>
          </ac:spMkLst>
        </pc:spChg>
      </pc:sldChg>
      <pc:sldChg chg="modSp">
        <pc:chgData name="Romi Satria Wahono" userId="6b25786c5b08eadd" providerId="LiveId" clId="{96D9708B-4128-49B3-B9E5-1E2D91CF5431}" dt="2020-08-12T13:22:07.700" v="88"/>
        <pc:sldMkLst>
          <pc:docMk/>
          <pc:sldMk cId="786474115" sldId="2621"/>
        </pc:sldMkLst>
        <pc:spChg chg="mod">
          <ac:chgData name="Romi Satria Wahono" userId="6b25786c5b08eadd" providerId="LiveId" clId="{96D9708B-4128-49B3-B9E5-1E2D91CF5431}" dt="2020-08-12T13:22:07.700" v="88"/>
          <ac:spMkLst>
            <pc:docMk/>
            <pc:sldMk cId="786474115" sldId="2621"/>
            <ac:spMk id="2" creationId="{00000000-0000-0000-0000-000000000000}"/>
          </ac:spMkLst>
        </pc:spChg>
        <pc:spChg chg="mod">
          <ac:chgData name="Romi Satria Wahono" userId="6b25786c5b08eadd" providerId="LiveId" clId="{96D9708B-4128-49B3-B9E5-1E2D91CF5431}" dt="2020-08-12T13:22:07.700" v="88"/>
          <ac:spMkLst>
            <pc:docMk/>
            <pc:sldMk cId="786474115" sldId="2621"/>
            <ac:spMk id="10" creationId="{00000000-0000-0000-0000-000000000000}"/>
          </ac:spMkLst>
        </pc:spChg>
      </pc:sldChg>
      <pc:sldChg chg="modSp">
        <pc:chgData name="Romi Satria Wahono" userId="6b25786c5b08eadd" providerId="LiveId" clId="{96D9708B-4128-49B3-B9E5-1E2D91CF5431}" dt="2020-08-12T13:22:07.700" v="88"/>
        <pc:sldMkLst>
          <pc:docMk/>
          <pc:sldMk cId="2521723394" sldId="2624"/>
        </pc:sldMkLst>
        <pc:spChg chg="mod">
          <ac:chgData name="Romi Satria Wahono" userId="6b25786c5b08eadd" providerId="LiveId" clId="{96D9708B-4128-49B3-B9E5-1E2D91CF5431}" dt="2020-08-12T13:22:07.700" v="88"/>
          <ac:spMkLst>
            <pc:docMk/>
            <pc:sldMk cId="2521723394" sldId="2624"/>
            <ac:spMk id="3" creationId="{00000000-0000-0000-0000-000000000000}"/>
          </ac:spMkLst>
        </pc:spChg>
        <pc:spChg chg="mod">
          <ac:chgData name="Romi Satria Wahono" userId="6b25786c5b08eadd" providerId="LiveId" clId="{96D9708B-4128-49B3-B9E5-1E2D91CF5431}" dt="2020-08-12T13:22:07.700" v="88"/>
          <ac:spMkLst>
            <pc:docMk/>
            <pc:sldMk cId="2521723394" sldId="2624"/>
            <ac:spMk id="4" creationId="{00000000-0000-0000-0000-000000000000}"/>
          </ac:spMkLst>
        </pc:spChg>
      </pc:sldChg>
      <pc:sldChg chg="modSp">
        <pc:chgData name="Romi Satria Wahono" userId="6b25786c5b08eadd" providerId="LiveId" clId="{96D9708B-4128-49B3-B9E5-1E2D91CF5431}" dt="2020-08-12T13:22:07.700" v="88"/>
        <pc:sldMkLst>
          <pc:docMk/>
          <pc:sldMk cId="3979845338" sldId="2625"/>
        </pc:sldMkLst>
        <pc:spChg chg="mod">
          <ac:chgData name="Romi Satria Wahono" userId="6b25786c5b08eadd" providerId="LiveId" clId="{96D9708B-4128-49B3-B9E5-1E2D91CF5431}" dt="2020-08-12T13:22:07.700" v="88"/>
          <ac:spMkLst>
            <pc:docMk/>
            <pc:sldMk cId="3979845338" sldId="2625"/>
            <ac:spMk id="2" creationId="{7F0B49D2-C10F-45EB-BCD2-2F67E8CE564D}"/>
          </ac:spMkLst>
        </pc:spChg>
        <pc:spChg chg="mod">
          <ac:chgData name="Romi Satria Wahono" userId="6b25786c5b08eadd" providerId="LiveId" clId="{96D9708B-4128-49B3-B9E5-1E2D91CF5431}" dt="2020-08-12T13:22:07.700" v="88"/>
          <ac:spMkLst>
            <pc:docMk/>
            <pc:sldMk cId="3979845338" sldId="2625"/>
            <ac:spMk id="3" creationId="{AE33DFF5-D12B-40AE-985A-EFF8EAE07DDE}"/>
          </ac:spMkLst>
        </pc:spChg>
        <pc:spChg chg="mod">
          <ac:chgData name="Romi Satria Wahono" userId="6b25786c5b08eadd" providerId="LiveId" clId="{96D9708B-4128-49B3-B9E5-1E2D91CF5431}" dt="2020-08-12T13:22:07.700" v="88"/>
          <ac:spMkLst>
            <pc:docMk/>
            <pc:sldMk cId="3979845338" sldId="2625"/>
            <ac:spMk id="4" creationId="{1F3B4905-02A7-41D4-9282-57375045C353}"/>
          </ac:spMkLst>
        </pc:spChg>
      </pc:sldChg>
      <pc:sldChg chg="modSp">
        <pc:chgData name="Romi Satria Wahono" userId="6b25786c5b08eadd" providerId="LiveId" clId="{96D9708B-4128-49B3-B9E5-1E2D91CF5431}" dt="2020-08-12T13:22:07.700" v="88"/>
        <pc:sldMkLst>
          <pc:docMk/>
          <pc:sldMk cId="1352096048" sldId="2626"/>
        </pc:sldMkLst>
        <pc:spChg chg="mod">
          <ac:chgData name="Romi Satria Wahono" userId="6b25786c5b08eadd" providerId="LiveId" clId="{96D9708B-4128-49B3-B9E5-1E2D91CF5431}" dt="2020-08-12T13:22:07.700" v="88"/>
          <ac:spMkLst>
            <pc:docMk/>
            <pc:sldMk cId="1352096048" sldId="2626"/>
            <ac:spMk id="2" creationId="{08031867-89CB-4CAA-9B8D-A6A4958E0955}"/>
          </ac:spMkLst>
        </pc:spChg>
        <pc:spChg chg="mod">
          <ac:chgData name="Romi Satria Wahono" userId="6b25786c5b08eadd" providerId="LiveId" clId="{96D9708B-4128-49B3-B9E5-1E2D91CF5431}" dt="2020-08-12T13:22:07.700" v="88"/>
          <ac:spMkLst>
            <pc:docMk/>
            <pc:sldMk cId="1352096048" sldId="2626"/>
            <ac:spMk id="3" creationId="{78D03C49-8BDF-4D2D-91EB-8F9857B47F5F}"/>
          </ac:spMkLst>
        </pc:spChg>
        <pc:spChg chg="mod">
          <ac:chgData name="Romi Satria Wahono" userId="6b25786c5b08eadd" providerId="LiveId" clId="{96D9708B-4128-49B3-B9E5-1E2D91CF5431}" dt="2020-08-12T13:22:07.700" v="88"/>
          <ac:spMkLst>
            <pc:docMk/>
            <pc:sldMk cId="1352096048" sldId="2626"/>
            <ac:spMk id="4" creationId="{6E21FDCD-0EAF-4736-85A8-8BCA9E4C8187}"/>
          </ac:spMkLst>
        </pc:spChg>
      </pc:sldChg>
      <pc:sldChg chg="modSp">
        <pc:chgData name="Romi Satria Wahono" userId="6b25786c5b08eadd" providerId="LiveId" clId="{96D9708B-4128-49B3-B9E5-1E2D91CF5431}" dt="2020-08-12T13:22:07.700" v="88"/>
        <pc:sldMkLst>
          <pc:docMk/>
          <pc:sldMk cId="187382301" sldId="2627"/>
        </pc:sldMkLst>
        <pc:spChg chg="mod">
          <ac:chgData name="Romi Satria Wahono" userId="6b25786c5b08eadd" providerId="LiveId" clId="{96D9708B-4128-49B3-B9E5-1E2D91CF5431}" dt="2020-08-12T13:22:07.700" v="88"/>
          <ac:spMkLst>
            <pc:docMk/>
            <pc:sldMk cId="187382301" sldId="2627"/>
            <ac:spMk id="2" creationId="{07A30670-FF1F-4875-AA74-610B3B5193D5}"/>
          </ac:spMkLst>
        </pc:spChg>
        <pc:spChg chg="mod">
          <ac:chgData name="Romi Satria Wahono" userId="6b25786c5b08eadd" providerId="LiveId" clId="{96D9708B-4128-49B3-B9E5-1E2D91CF5431}" dt="2020-08-12T13:22:07.700" v="88"/>
          <ac:spMkLst>
            <pc:docMk/>
            <pc:sldMk cId="187382301" sldId="2627"/>
            <ac:spMk id="3" creationId="{F99CCD12-C909-419C-B6ED-4C9A490E8BDD}"/>
          </ac:spMkLst>
        </pc:spChg>
        <pc:spChg chg="mod">
          <ac:chgData name="Romi Satria Wahono" userId="6b25786c5b08eadd" providerId="LiveId" clId="{96D9708B-4128-49B3-B9E5-1E2D91CF5431}" dt="2020-08-12T13:22:07.700" v="88"/>
          <ac:spMkLst>
            <pc:docMk/>
            <pc:sldMk cId="187382301" sldId="2627"/>
            <ac:spMk id="4" creationId="{42B0B4E7-5C05-4628-83AA-1A27F9041694}"/>
          </ac:spMkLst>
        </pc:spChg>
      </pc:sldChg>
      <pc:sldChg chg="modSp">
        <pc:chgData name="Romi Satria Wahono" userId="6b25786c5b08eadd" providerId="LiveId" clId="{96D9708B-4128-49B3-B9E5-1E2D91CF5431}" dt="2020-08-12T13:22:07.700" v="88"/>
        <pc:sldMkLst>
          <pc:docMk/>
          <pc:sldMk cId="1093071874" sldId="2628"/>
        </pc:sldMkLst>
        <pc:spChg chg="mod">
          <ac:chgData name="Romi Satria Wahono" userId="6b25786c5b08eadd" providerId="LiveId" clId="{96D9708B-4128-49B3-B9E5-1E2D91CF5431}" dt="2020-08-12T13:22:07.700" v="88"/>
          <ac:spMkLst>
            <pc:docMk/>
            <pc:sldMk cId="1093071874" sldId="2628"/>
            <ac:spMk id="2" creationId="{A09A3A9F-203E-4F65-9AD7-3CBD35D0D158}"/>
          </ac:spMkLst>
        </pc:spChg>
        <pc:spChg chg="mod">
          <ac:chgData name="Romi Satria Wahono" userId="6b25786c5b08eadd" providerId="LiveId" clId="{96D9708B-4128-49B3-B9E5-1E2D91CF5431}" dt="2020-08-12T13:22:07.700" v="88"/>
          <ac:spMkLst>
            <pc:docMk/>
            <pc:sldMk cId="1093071874" sldId="2628"/>
            <ac:spMk id="3" creationId="{A78F0E6C-61A1-4534-8897-D00934008A38}"/>
          </ac:spMkLst>
        </pc:spChg>
        <pc:spChg chg="mod">
          <ac:chgData name="Romi Satria Wahono" userId="6b25786c5b08eadd" providerId="LiveId" clId="{96D9708B-4128-49B3-B9E5-1E2D91CF5431}" dt="2020-08-12T13:22:07.700" v="88"/>
          <ac:spMkLst>
            <pc:docMk/>
            <pc:sldMk cId="1093071874" sldId="2628"/>
            <ac:spMk id="4" creationId="{CB314AA6-5CB5-45A4-A915-4A83E35DA422}"/>
          </ac:spMkLst>
        </pc:spChg>
      </pc:sldChg>
      <pc:sldChg chg="modSp">
        <pc:chgData name="Romi Satria Wahono" userId="6b25786c5b08eadd" providerId="LiveId" clId="{96D9708B-4128-49B3-B9E5-1E2D91CF5431}" dt="2020-08-12T13:22:07.700" v="88"/>
        <pc:sldMkLst>
          <pc:docMk/>
          <pc:sldMk cId="3434260209" sldId="2629"/>
        </pc:sldMkLst>
        <pc:spChg chg="mod">
          <ac:chgData name="Romi Satria Wahono" userId="6b25786c5b08eadd" providerId="LiveId" clId="{96D9708B-4128-49B3-B9E5-1E2D91CF5431}" dt="2020-08-12T13:22:07.700" v="88"/>
          <ac:spMkLst>
            <pc:docMk/>
            <pc:sldMk cId="3434260209" sldId="2629"/>
            <ac:spMk id="2" creationId="{00000000-0000-0000-0000-000000000000}"/>
          </ac:spMkLst>
        </pc:spChg>
        <pc:spChg chg="mod">
          <ac:chgData name="Romi Satria Wahono" userId="6b25786c5b08eadd" providerId="LiveId" clId="{96D9708B-4128-49B3-B9E5-1E2D91CF5431}" dt="2020-08-12T13:22:07.700" v="88"/>
          <ac:spMkLst>
            <pc:docMk/>
            <pc:sldMk cId="3434260209" sldId="2629"/>
            <ac:spMk id="3" creationId="{00000000-0000-0000-0000-000000000000}"/>
          </ac:spMkLst>
        </pc:spChg>
        <pc:spChg chg="mod">
          <ac:chgData name="Romi Satria Wahono" userId="6b25786c5b08eadd" providerId="LiveId" clId="{96D9708B-4128-49B3-B9E5-1E2D91CF5431}" dt="2020-08-12T13:22:07.700" v="88"/>
          <ac:spMkLst>
            <pc:docMk/>
            <pc:sldMk cId="3434260209" sldId="2629"/>
            <ac:spMk id="5" creationId="{63E31777-89E1-460D-972F-9D59F2FA3BB7}"/>
          </ac:spMkLst>
        </pc:spChg>
      </pc:sldChg>
      <pc:sldChg chg="modSp">
        <pc:chgData name="Romi Satria Wahono" userId="6b25786c5b08eadd" providerId="LiveId" clId="{96D9708B-4128-49B3-B9E5-1E2D91CF5431}" dt="2020-08-12T13:22:07.700" v="88"/>
        <pc:sldMkLst>
          <pc:docMk/>
          <pc:sldMk cId="978596512" sldId="2630"/>
        </pc:sldMkLst>
        <pc:spChg chg="mod">
          <ac:chgData name="Romi Satria Wahono" userId="6b25786c5b08eadd" providerId="LiveId" clId="{96D9708B-4128-49B3-B9E5-1E2D91CF5431}" dt="2020-08-12T13:22:07.700" v="88"/>
          <ac:spMkLst>
            <pc:docMk/>
            <pc:sldMk cId="978596512" sldId="2630"/>
            <ac:spMk id="2" creationId="{00000000-0000-0000-0000-000000000000}"/>
          </ac:spMkLst>
        </pc:spChg>
        <pc:spChg chg="mod">
          <ac:chgData name="Romi Satria Wahono" userId="6b25786c5b08eadd" providerId="LiveId" clId="{96D9708B-4128-49B3-B9E5-1E2D91CF5431}" dt="2020-08-12T13:22:07.700" v="88"/>
          <ac:spMkLst>
            <pc:docMk/>
            <pc:sldMk cId="978596512" sldId="2630"/>
            <ac:spMk id="3" creationId="{00000000-0000-0000-0000-000000000000}"/>
          </ac:spMkLst>
        </pc:spChg>
        <pc:spChg chg="mod">
          <ac:chgData name="Romi Satria Wahono" userId="6b25786c5b08eadd" providerId="LiveId" clId="{96D9708B-4128-49B3-B9E5-1E2D91CF5431}" dt="2020-08-12T13:22:07.700" v="88"/>
          <ac:spMkLst>
            <pc:docMk/>
            <pc:sldMk cId="978596512" sldId="2630"/>
            <ac:spMk id="5" creationId="{6B0BE2EF-C5DC-4D59-B54A-9E9AC87B38AF}"/>
          </ac:spMkLst>
        </pc:spChg>
      </pc:sldChg>
      <pc:sldChg chg="modSp">
        <pc:chgData name="Romi Satria Wahono" userId="6b25786c5b08eadd" providerId="LiveId" clId="{96D9708B-4128-49B3-B9E5-1E2D91CF5431}" dt="2020-08-12T13:22:07.700" v="88"/>
        <pc:sldMkLst>
          <pc:docMk/>
          <pc:sldMk cId="1368587954" sldId="2631"/>
        </pc:sldMkLst>
        <pc:spChg chg="mod">
          <ac:chgData name="Romi Satria Wahono" userId="6b25786c5b08eadd" providerId="LiveId" clId="{96D9708B-4128-49B3-B9E5-1E2D91CF5431}" dt="2020-08-12T13:22:07.700" v="88"/>
          <ac:spMkLst>
            <pc:docMk/>
            <pc:sldMk cId="1368587954" sldId="2631"/>
            <ac:spMk id="2" creationId="{00000000-0000-0000-0000-000000000000}"/>
          </ac:spMkLst>
        </pc:spChg>
        <pc:spChg chg="mod">
          <ac:chgData name="Romi Satria Wahono" userId="6b25786c5b08eadd" providerId="LiveId" clId="{96D9708B-4128-49B3-B9E5-1E2D91CF5431}" dt="2020-08-12T13:22:07.700" v="88"/>
          <ac:spMkLst>
            <pc:docMk/>
            <pc:sldMk cId="1368587954" sldId="2631"/>
            <ac:spMk id="5" creationId="{6B0BE2EF-C5DC-4D59-B54A-9E9AC87B38AF}"/>
          </ac:spMkLst>
        </pc:spChg>
      </pc:sldChg>
      <pc:sldChg chg="modSp">
        <pc:chgData name="Romi Satria Wahono" userId="6b25786c5b08eadd" providerId="LiveId" clId="{96D9708B-4128-49B3-B9E5-1E2D91CF5431}" dt="2020-08-12T13:22:07.700" v="88"/>
        <pc:sldMkLst>
          <pc:docMk/>
          <pc:sldMk cId="2544411963" sldId="2632"/>
        </pc:sldMkLst>
        <pc:spChg chg="mod">
          <ac:chgData name="Romi Satria Wahono" userId="6b25786c5b08eadd" providerId="LiveId" clId="{96D9708B-4128-49B3-B9E5-1E2D91CF5431}" dt="2020-08-12T13:22:07.700" v="88"/>
          <ac:spMkLst>
            <pc:docMk/>
            <pc:sldMk cId="2544411963" sldId="2632"/>
            <ac:spMk id="2" creationId="{00000000-0000-0000-0000-000000000000}"/>
          </ac:spMkLst>
        </pc:spChg>
        <pc:spChg chg="mod">
          <ac:chgData name="Romi Satria Wahono" userId="6b25786c5b08eadd" providerId="LiveId" clId="{96D9708B-4128-49B3-B9E5-1E2D91CF5431}" dt="2020-08-12T13:22:07.700" v="88"/>
          <ac:spMkLst>
            <pc:docMk/>
            <pc:sldMk cId="2544411963" sldId="2632"/>
            <ac:spMk id="3" creationId="{00000000-0000-0000-0000-000000000000}"/>
          </ac:spMkLst>
        </pc:spChg>
        <pc:spChg chg="mod">
          <ac:chgData name="Romi Satria Wahono" userId="6b25786c5b08eadd" providerId="LiveId" clId="{96D9708B-4128-49B3-B9E5-1E2D91CF5431}" dt="2020-08-12T13:22:07.700" v="88"/>
          <ac:spMkLst>
            <pc:docMk/>
            <pc:sldMk cId="2544411963" sldId="2632"/>
            <ac:spMk id="5" creationId="{6B0BE2EF-C5DC-4D59-B54A-9E9AC87B38AF}"/>
          </ac:spMkLst>
        </pc:spChg>
      </pc:sldChg>
      <pc:sldChg chg="modSp">
        <pc:chgData name="Romi Satria Wahono" userId="6b25786c5b08eadd" providerId="LiveId" clId="{96D9708B-4128-49B3-B9E5-1E2D91CF5431}" dt="2020-08-12T13:22:07.700" v="88"/>
        <pc:sldMkLst>
          <pc:docMk/>
          <pc:sldMk cId="2292554588" sldId="2633"/>
        </pc:sldMkLst>
        <pc:spChg chg="mod">
          <ac:chgData name="Romi Satria Wahono" userId="6b25786c5b08eadd" providerId="LiveId" clId="{96D9708B-4128-49B3-B9E5-1E2D91CF5431}" dt="2020-08-12T13:22:07.700" v="88"/>
          <ac:spMkLst>
            <pc:docMk/>
            <pc:sldMk cId="2292554588" sldId="2633"/>
            <ac:spMk id="2" creationId="{00000000-0000-0000-0000-000000000000}"/>
          </ac:spMkLst>
        </pc:spChg>
        <pc:spChg chg="mod">
          <ac:chgData name="Romi Satria Wahono" userId="6b25786c5b08eadd" providerId="LiveId" clId="{96D9708B-4128-49B3-B9E5-1E2D91CF5431}" dt="2020-08-12T13:22:07.700" v="88"/>
          <ac:spMkLst>
            <pc:docMk/>
            <pc:sldMk cId="2292554588" sldId="2633"/>
            <ac:spMk id="3" creationId="{00000000-0000-0000-0000-000000000000}"/>
          </ac:spMkLst>
        </pc:spChg>
        <pc:spChg chg="mod">
          <ac:chgData name="Romi Satria Wahono" userId="6b25786c5b08eadd" providerId="LiveId" clId="{96D9708B-4128-49B3-B9E5-1E2D91CF5431}" dt="2020-08-12T13:22:07.700" v="88"/>
          <ac:spMkLst>
            <pc:docMk/>
            <pc:sldMk cId="2292554588" sldId="2633"/>
            <ac:spMk id="5" creationId="{6B0BE2EF-C5DC-4D59-B54A-9E9AC87B38AF}"/>
          </ac:spMkLst>
        </pc:spChg>
      </pc:sldChg>
      <pc:sldChg chg="modSp">
        <pc:chgData name="Romi Satria Wahono" userId="6b25786c5b08eadd" providerId="LiveId" clId="{96D9708B-4128-49B3-B9E5-1E2D91CF5431}" dt="2020-08-12T13:22:07.700" v="88"/>
        <pc:sldMkLst>
          <pc:docMk/>
          <pc:sldMk cId="306169684" sldId="2634"/>
        </pc:sldMkLst>
        <pc:spChg chg="mod">
          <ac:chgData name="Romi Satria Wahono" userId="6b25786c5b08eadd" providerId="LiveId" clId="{96D9708B-4128-49B3-B9E5-1E2D91CF5431}" dt="2020-08-12T13:22:07.700" v="88"/>
          <ac:spMkLst>
            <pc:docMk/>
            <pc:sldMk cId="306169684" sldId="2634"/>
            <ac:spMk id="3" creationId="{F1266026-8A0D-493F-82E5-3DAF430AAFD2}"/>
          </ac:spMkLst>
        </pc:spChg>
        <pc:spChg chg="mod">
          <ac:chgData name="Romi Satria Wahono" userId="6b25786c5b08eadd" providerId="LiveId" clId="{96D9708B-4128-49B3-B9E5-1E2D91CF5431}" dt="2020-08-12T13:22:07.700" v="88"/>
          <ac:spMkLst>
            <pc:docMk/>
            <pc:sldMk cId="306169684" sldId="2634"/>
            <ac:spMk id="4" creationId="{383916CB-76B4-495B-B1E3-094E7F0A4793}"/>
          </ac:spMkLst>
        </pc:spChg>
        <pc:picChg chg="mod">
          <ac:chgData name="Romi Satria Wahono" userId="6b25786c5b08eadd" providerId="LiveId" clId="{96D9708B-4128-49B3-B9E5-1E2D91CF5431}" dt="2020-08-12T13:22:07.700" v="88"/>
          <ac:picMkLst>
            <pc:docMk/>
            <pc:sldMk cId="306169684" sldId="2634"/>
            <ac:picMk id="6" creationId="{DC8C96CA-B0A9-44B7-BBF0-5508CFB18571}"/>
          </ac:picMkLst>
        </pc:picChg>
      </pc:sldChg>
      <pc:sldChg chg="modSp">
        <pc:chgData name="Romi Satria Wahono" userId="6b25786c5b08eadd" providerId="LiveId" clId="{96D9708B-4128-49B3-B9E5-1E2D91CF5431}" dt="2020-08-12T13:22:07.700" v="88"/>
        <pc:sldMkLst>
          <pc:docMk/>
          <pc:sldMk cId="1929992749" sldId="2639"/>
        </pc:sldMkLst>
        <pc:spChg chg="mod">
          <ac:chgData name="Romi Satria Wahono" userId="6b25786c5b08eadd" providerId="LiveId" clId="{96D9708B-4128-49B3-B9E5-1E2D91CF5431}" dt="2020-08-12T13:22:07.700" v="88"/>
          <ac:spMkLst>
            <pc:docMk/>
            <pc:sldMk cId="1929992749" sldId="2639"/>
            <ac:spMk id="3" creationId="{0C4E3672-6A20-4FB9-AAD4-D124CFB854CB}"/>
          </ac:spMkLst>
        </pc:spChg>
        <pc:spChg chg="mod">
          <ac:chgData name="Romi Satria Wahono" userId="6b25786c5b08eadd" providerId="LiveId" clId="{96D9708B-4128-49B3-B9E5-1E2D91CF5431}" dt="2020-08-12T13:22:07.700" v="88"/>
          <ac:spMkLst>
            <pc:docMk/>
            <pc:sldMk cId="1929992749" sldId="2639"/>
            <ac:spMk id="4" creationId="{66E1A2EE-07AF-47AC-89B2-4362F4D78DD9}"/>
          </ac:spMkLst>
        </pc:spChg>
      </pc:sldChg>
      <pc:sldChg chg="modSp">
        <pc:chgData name="Romi Satria Wahono" userId="6b25786c5b08eadd" providerId="LiveId" clId="{96D9708B-4128-49B3-B9E5-1E2D91CF5431}" dt="2020-08-12T13:22:07.700" v="88"/>
        <pc:sldMkLst>
          <pc:docMk/>
          <pc:sldMk cId="2612939480" sldId="2640"/>
        </pc:sldMkLst>
        <pc:spChg chg="mod">
          <ac:chgData name="Romi Satria Wahono" userId="6b25786c5b08eadd" providerId="LiveId" clId="{96D9708B-4128-49B3-B9E5-1E2D91CF5431}" dt="2020-08-12T13:22:07.700" v="88"/>
          <ac:spMkLst>
            <pc:docMk/>
            <pc:sldMk cId="2612939480" sldId="2640"/>
            <ac:spMk id="3" creationId="{02C401EB-2642-4D18-8666-4E7970B84CBA}"/>
          </ac:spMkLst>
        </pc:spChg>
        <pc:spChg chg="mod">
          <ac:chgData name="Romi Satria Wahono" userId="6b25786c5b08eadd" providerId="LiveId" clId="{96D9708B-4128-49B3-B9E5-1E2D91CF5431}" dt="2020-08-12T13:22:07.700" v="88"/>
          <ac:spMkLst>
            <pc:docMk/>
            <pc:sldMk cId="2612939480" sldId="2640"/>
            <ac:spMk id="4" creationId="{FEE92379-2498-403B-92F7-5F2A5E689BB5}"/>
          </ac:spMkLst>
        </pc:spChg>
      </pc:sldChg>
      <pc:sldChg chg="modSp">
        <pc:chgData name="Romi Satria Wahono" userId="6b25786c5b08eadd" providerId="LiveId" clId="{96D9708B-4128-49B3-B9E5-1E2D91CF5431}" dt="2020-08-12T13:22:07.700" v="88"/>
        <pc:sldMkLst>
          <pc:docMk/>
          <pc:sldMk cId="2311882017" sldId="2641"/>
        </pc:sldMkLst>
        <pc:spChg chg="mod">
          <ac:chgData name="Romi Satria Wahono" userId="6b25786c5b08eadd" providerId="LiveId" clId="{96D9708B-4128-49B3-B9E5-1E2D91CF5431}" dt="2020-08-12T13:22:07.700" v="88"/>
          <ac:spMkLst>
            <pc:docMk/>
            <pc:sldMk cId="2311882017" sldId="2641"/>
            <ac:spMk id="2" creationId="{AD7191A2-0C50-4A1B-93EC-780E5A7C7C5D}"/>
          </ac:spMkLst>
        </pc:spChg>
        <pc:spChg chg="mod">
          <ac:chgData name="Romi Satria Wahono" userId="6b25786c5b08eadd" providerId="LiveId" clId="{96D9708B-4128-49B3-B9E5-1E2D91CF5431}" dt="2020-08-12T13:22:07.700" v="88"/>
          <ac:spMkLst>
            <pc:docMk/>
            <pc:sldMk cId="2311882017" sldId="2641"/>
            <ac:spMk id="4" creationId="{3B79D2D0-9A84-4FC9-9493-3CCAA04212B8}"/>
          </ac:spMkLst>
        </pc:spChg>
      </pc:sldChg>
      <pc:sldChg chg="modSp">
        <pc:chgData name="Romi Satria Wahono" userId="6b25786c5b08eadd" providerId="LiveId" clId="{96D9708B-4128-49B3-B9E5-1E2D91CF5431}" dt="2020-08-12T13:22:07.700" v="88"/>
        <pc:sldMkLst>
          <pc:docMk/>
          <pc:sldMk cId="377941375" sldId="2642"/>
        </pc:sldMkLst>
        <pc:spChg chg="mod">
          <ac:chgData name="Romi Satria Wahono" userId="6b25786c5b08eadd" providerId="LiveId" clId="{96D9708B-4128-49B3-B9E5-1E2D91CF5431}" dt="2020-08-12T13:22:07.700" v="88"/>
          <ac:spMkLst>
            <pc:docMk/>
            <pc:sldMk cId="377941375" sldId="2642"/>
            <ac:spMk id="2" creationId="{4DE6E4E6-C5E7-41F8-8610-BC3AD23C3EDD}"/>
          </ac:spMkLst>
        </pc:spChg>
        <pc:spChg chg="mod">
          <ac:chgData name="Romi Satria Wahono" userId="6b25786c5b08eadd" providerId="LiveId" clId="{96D9708B-4128-49B3-B9E5-1E2D91CF5431}" dt="2020-08-12T13:22:07.700" v="88"/>
          <ac:spMkLst>
            <pc:docMk/>
            <pc:sldMk cId="377941375" sldId="2642"/>
            <ac:spMk id="3" creationId="{7A78D095-8CB3-436D-AD49-BBCB5A49C5E1}"/>
          </ac:spMkLst>
        </pc:spChg>
        <pc:spChg chg="mod">
          <ac:chgData name="Romi Satria Wahono" userId="6b25786c5b08eadd" providerId="LiveId" clId="{96D9708B-4128-49B3-B9E5-1E2D91CF5431}" dt="2020-08-12T13:22:07.700" v="88"/>
          <ac:spMkLst>
            <pc:docMk/>
            <pc:sldMk cId="377941375" sldId="2642"/>
            <ac:spMk id="4" creationId="{3FCAB87A-C749-49CB-BCF9-D5B53C6BED76}"/>
          </ac:spMkLst>
        </pc:spChg>
      </pc:sldChg>
      <pc:sldChg chg="modSp">
        <pc:chgData name="Romi Satria Wahono" userId="6b25786c5b08eadd" providerId="LiveId" clId="{96D9708B-4128-49B3-B9E5-1E2D91CF5431}" dt="2020-08-12T13:22:07.700" v="88"/>
        <pc:sldMkLst>
          <pc:docMk/>
          <pc:sldMk cId="1961701579" sldId="2643"/>
        </pc:sldMkLst>
        <pc:spChg chg="mod">
          <ac:chgData name="Romi Satria Wahono" userId="6b25786c5b08eadd" providerId="LiveId" clId="{96D9708B-4128-49B3-B9E5-1E2D91CF5431}" dt="2020-08-12T13:22:07.700" v="88"/>
          <ac:spMkLst>
            <pc:docMk/>
            <pc:sldMk cId="1961701579" sldId="2643"/>
            <ac:spMk id="2" creationId="{02744621-F4D2-4FF6-99CB-DD2D82437CA0}"/>
          </ac:spMkLst>
        </pc:spChg>
        <pc:spChg chg="mod">
          <ac:chgData name="Romi Satria Wahono" userId="6b25786c5b08eadd" providerId="LiveId" clId="{96D9708B-4128-49B3-B9E5-1E2D91CF5431}" dt="2020-08-12T13:22:07.700" v="88"/>
          <ac:spMkLst>
            <pc:docMk/>
            <pc:sldMk cId="1961701579" sldId="2643"/>
            <ac:spMk id="3" creationId="{F3D6285E-583D-4617-A0EB-E1822D448F08}"/>
          </ac:spMkLst>
        </pc:spChg>
        <pc:spChg chg="mod">
          <ac:chgData name="Romi Satria Wahono" userId="6b25786c5b08eadd" providerId="LiveId" clId="{96D9708B-4128-49B3-B9E5-1E2D91CF5431}" dt="2020-08-12T13:22:07.700" v="88"/>
          <ac:spMkLst>
            <pc:docMk/>
            <pc:sldMk cId="1961701579" sldId="2643"/>
            <ac:spMk id="4" creationId="{73F071D2-41AD-4051-9559-7410369FC684}"/>
          </ac:spMkLst>
        </pc:spChg>
      </pc:sldChg>
      <pc:sldChg chg="modSp">
        <pc:chgData name="Romi Satria Wahono" userId="6b25786c5b08eadd" providerId="LiveId" clId="{96D9708B-4128-49B3-B9E5-1E2D91CF5431}" dt="2020-08-12T13:22:07.700" v="88"/>
        <pc:sldMkLst>
          <pc:docMk/>
          <pc:sldMk cId="2553084885" sldId="2644"/>
        </pc:sldMkLst>
        <pc:spChg chg="mod">
          <ac:chgData name="Romi Satria Wahono" userId="6b25786c5b08eadd" providerId="LiveId" clId="{96D9708B-4128-49B3-B9E5-1E2D91CF5431}" dt="2020-08-12T13:22:07.700" v="88"/>
          <ac:spMkLst>
            <pc:docMk/>
            <pc:sldMk cId="2553084885" sldId="2644"/>
            <ac:spMk id="3" creationId="{0C4E3672-6A20-4FB9-AAD4-D124CFB854CB}"/>
          </ac:spMkLst>
        </pc:spChg>
        <pc:spChg chg="mod">
          <ac:chgData name="Romi Satria Wahono" userId="6b25786c5b08eadd" providerId="LiveId" clId="{96D9708B-4128-49B3-B9E5-1E2D91CF5431}" dt="2020-08-12T13:22:07.700" v="88"/>
          <ac:spMkLst>
            <pc:docMk/>
            <pc:sldMk cId="2553084885" sldId="2644"/>
            <ac:spMk id="4" creationId="{66E1A2EE-07AF-47AC-89B2-4362F4D78DD9}"/>
          </ac:spMkLst>
        </pc:spChg>
      </pc:sldChg>
      <pc:sldChg chg="modSp">
        <pc:chgData name="Romi Satria Wahono" userId="6b25786c5b08eadd" providerId="LiveId" clId="{96D9708B-4128-49B3-B9E5-1E2D91CF5431}" dt="2020-08-12T13:22:07.700" v="88"/>
        <pc:sldMkLst>
          <pc:docMk/>
          <pc:sldMk cId="1567706030" sldId="2645"/>
        </pc:sldMkLst>
        <pc:spChg chg="mod">
          <ac:chgData name="Romi Satria Wahono" userId="6b25786c5b08eadd" providerId="LiveId" clId="{96D9708B-4128-49B3-B9E5-1E2D91CF5431}" dt="2020-08-12T13:22:07.700" v="88"/>
          <ac:spMkLst>
            <pc:docMk/>
            <pc:sldMk cId="1567706030" sldId="2645"/>
            <ac:spMk id="3" creationId="{02C401EB-2642-4D18-8666-4E7970B84CBA}"/>
          </ac:spMkLst>
        </pc:spChg>
        <pc:spChg chg="mod">
          <ac:chgData name="Romi Satria Wahono" userId="6b25786c5b08eadd" providerId="LiveId" clId="{96D9708B-4128-49B3-B9E5-1E2D91CF5431}" dt="2020-08-12T13:22:07.700" v="88"/>
          <ac:spMkLst>
            <pc:docMk/>
            <pc:sldMk cId="1567706030" sldId="2645"/>
            <ac:spMk id="4" creationId="{FEE92379-2498-403B-92F7-5F2A5E689BB5}"/>
          </ac:spMkLst>
        </pc:spChg>
      </pc:sldChg>
      <pc:sldChg chg="modSp">
        <pc:chgData name="Romi Satria Wahono" userId="6b25786c5b08eadd" providerId="LiveId" clId="{96D9708B-4128-49B3-B9E5-1E2D91CF5431}" dt="2020-08-12T13:22:07.700" v="88"/>
        <pc:sldMkLst>
          <pc:docMk/>
          <pc:sldMk cId="2308048941" sldId="2646"/>
        </pc:sldMkLst>
        <pc:spChg chg="mod">
          <ac:chgData name="Romi Satria Wahono" userId="6b25786c5b08eadd" providerId="LiveId" clId="{96D9708B-4128-49B3-B9E5-1E2D91CF5431}" dt="2020-08-12T13:22:07.700" v="88"/>
          <ac:spMkLst>
            <pc:docMk/>
            <pc:sldMk cId="2308048941" sldId="2646"/>
            <ac:spMk id="2" creationId="{798EE32C-F282-4AE5-99CC-9A7F68DCF4BE}"/>
          </ac:spMkLst>
        </pc:spChg>
        <pc:spChg chg="mod">
          <ac:chgData name="Romi Satria Wahono" userId="6b25786c5b08eadd" providerId="LiveId" clId="{96D9708B-4128-49B3-B9E5-1E2D91CF5431}" dt="2020-08-12T13:22:07.700" v="88"/>
          <ac:spMkLst>
            <pc:docMk/>
            <pc:sldMk cId="2308048941" sldId="2646"/>
            <ac:spMk id="3" creationId="{C432B0F7-6B0A-40B9-9135-C54EEB8492D6}"/>
          </ac:spMkLst>
        </pc:spChg>
        <pc:spChg chg="mod">
          <ac:chgData name="Romi Satria Wahono" userId="6b25786c5b08eadd" providerId="LiveId" clId="{96D9708B-4128-49B3-B9E5-1E2D91CF5431}" dt="2020-08-12T13:22:07.700" v="88"/>
          <ac:spMkLst>
            <pc:docMk/>
            <pc:sldMk cId="2308048941" sldId="2646"/>
            <ac:spMk id="4" creationId="{4DB773AC-9434-4243-9CB4-90CAA1A7B408}"/>
          </ac:spMkLst>
        </pc:spChg>
      </pc:sldChg>
      <pc:sldChg chg="modSp">
        <pc:chgData name="Romi Satria Wahono" userId="6b25786c5b08eadd" providerId="LiveId" clId="{96D9708B-4128-49B3-B9E5-1E2D91CF5431}" dt="2020-08-12T13:22:07.700" v="88"/>
        <pc:sldMkLst>
          <pc:docMk/>
          <pc:sldMk cId="2250987623" sldId="2647"/>
        </pc:sldMkLst>
        <pc:spChg chg="mod">
          <ac:chgData name="Romi Satria Wahono" userId="6b25786c5b08eadd" providerId="LiveId" clId="{96D9708B-4128-49B3-B9E5-1E2D91CF5431}" dt="2020-08-12T13:22:07.700" v="88"/>
          <ac:spMkLst>
            <pc:docMk/>
            <pc:sldMk cId="2250987623" sldId="2647"/>
            <ac:spMk id="3" creationId="{716D3F3D-2E23-4C62-B5E2-86AB45E4C50A}"/>
          </ac:spMkLst>
        </pc:spChg>
        <pc:spChg chg="mod">
          <ac:chgData name="Romi Satria Wahono" userId="6b25786c5b08eadd" providerId="LiveId" clId="{96D9708B-4128-49B3-B9E5-1E2D91CF5431}" dt="2020-08-12T13:22:07.700" v="88"/>
          <ac:spMkLst>
            <pc:docMk/>
            <pc:sldMk cId="2250987623" sldId="2647"/>
            <ac:spMk id="4" creationId="{99A631E2-AF02-4497-A9E0-386CED53C425}"/>
          </ac:spMkLst>
        </pc:spChg>
      </pc:sldChg>
      <pc:sldChg chg="modSp">
        <pc:chgData name="Romi Satria Wahono" userId="6b25786c5b08eadd" providerId="LiveId" clId="{96D9708B-4128-49B3-B9E5-1E2D91CF5431}" dt="2020-08-12T13:22:07.700" v="88"/>
        <pc:sldMkLst>
          <pc:docMk/>
          <pc:sldMk cId="1461897163" sldId="2648"/>
        </pc:sldMkLst>
        <pc:spChg chg="mod">
          <ac:chgData name="Romi Satria Wahono" userId="6b25786c5b08eadd" providerId="LiveId" clId="{96D9708B-4128-49B3-B9E5-1E2D91CF5431}" dt="2020-08-12T13:22:07.700" v="88"/>
          <ac:spMkLst>
            <pc:docMk/>
            <pc:sldMk cId="1461897163" sldId="2648"/>
            <ac:spMk id="3" creationId="{E2942A86-721C-4AE8-B56D-74347C4391C5}"/>
          </ac:spMkLst>
        </pc:spChg>
        <pc:spChg chg="mod">
          <ac:chgData name="Romi Satria Wahono" userId="6b25786c5b08eadd" providerId="LiveId" clId="{96D9708B-4128-49B3-B9E5-1E2D91CF5431}" dt="2020-08-12T13:22:07.700" v="88"/>
          <ac:spMkLst>
            <pc:docMk/>
            <pc:sldMk cId="1461897163" sldId="2648"/>
            <ac:spMk id="4" creationId="{594E0D25-EEC9-4B5A-BD4D-BD4A05A6EB28}"/>
          </ac:spMkLst>
        </pc:spChg>
      </pc:sldChg>
      <pc:sldChg chg="modSp">
        <pc:chgData name="Romi Satria Wahono" userId="6b25786c5b08eadd" providerId="LiveId" clId="{96D9708B-4128-49B3-B9E5-1E2D91CF5431}" dt="2020-08-12T13:22:07.700" v="88"/>
        <pc:sldMkLst>
          <pc:docMk/>
          <pc:sldMk cId="3908551541" sldId="2649"/>
        </pc:sldMkLst>
        <pc:spChg chg="mod">
          <ac:chgData name="Romi Satria Wahono" userId="6b25786c5b08eadd" providerId="LiveId" clId="{96D9708B-4128-49B3-B9E5-1E2D91CF5431}" dt="2020-08-12T13:22:07.700" v="88"/>
          <ac:spMkLst>
            <pc:docMk/>
            <pc:sldMk cId="3908551541" sldId="2649"/>
            <ac:spMk id="3" creationId="{88EB6DEE-369C-47DA-9202-435167F32B9D}"/>
          </ac:spMkLst>
        </pc:spChg>
        <pc:spChg chg="mod">
          <ac:chgData name="Romi Satria Wahono" userId="6b25786c5b08eadd" providerId="LiveId" clId="{96D9708B-4128-49B3-B9E5-1E2D91CF5431}" dt="2020-08-12T13:22:07.700" v="88"/>
          <ac:spMkLst>
            <pc:docMk/>
            <pc:sldMk cId="3908551541" sldId="2649"/>
            <ac:spMk id="4" creationId="{C89D7523-532F-428B-92D9-AA43D98CB8B7}"/>
          </ac:spMkLst>
        </pc:spChg>
      </pc:sldChg>
      <pc:sldChg chg="modSp">
        <pc:chgData name="Romi Satria Wahono" userId="6b25786c5b08eadd" providerId="LiveId" clId="{96D9708B-4128-49B3-B9E5-1E2D91CF5431}" dt="2020-08-12T13:22:07.700" v="88"/>
        <pc:sldMkLst>
          <pc:docMk/>
          <pc:sldMk cId="530782478" sldId="2650"/>
        </pc:sldMkLst>
        <pc:spChg chg="mod">
          <ac:chgData name="Romi Satria Wahono" userId="6b25786c5b08eadd" providerId="LiveId" clId="{96D9708B-4128-49B3-B9E5-1E2D91CF5431}" dt="2020-08-12T13:22:07.700" v="88"/>
          <ac:spMkLst>
            <pc:docMk/>
            <pc:sldMk cId="530782478" sldId="2650"/>
            <ac:spMk id="2" creationId="{DBB33485-3D38-4A58-80CC-B952FF249C43}"/>
          </ac:spMkLst>
        </pc:spChg>
        <pc:spChg chg="mod">
          <ac:chgData name="Romi Satria Wahono" userId="6b25786c5b08eadd" providerId="LiveId" clId="{96D9708B-4128-49B3-B9E5-1E2D91CF5431}" dt="2020-08-12T13:22:07.700" v="88"/>
          <ac:spMkLst>
            <pc:docMk/>
            <pc:sldMk cId="530782478" sldId="2650"/>
            <ac:spMk id="3" creationId="{CC5D9F3F-F6C5-4B56-BE99-8576A4F0707A}"/>
          </ac:spMkLst>
        </pc:spChg>
        <pc:spChg chg="mod">
          <ac:chgData name="Romi Satria Wahono" userId="6b25786c5b08eadd" providerId="LiveId" clId="{96D9708B-4128-49B3-B9E5-1E2D91CF5431}" dt="2020-08-12T13:22:07.700" v="88"/>
          <ac:spMkLst>
            <pc:docMk/>
            <pc:sldMk cId="530782478" sldId="2650"/>
            <ac:spMk id="4" creationId="{B3864110-61AD-441B-905C-30ACF8A54D6B}"/>
          </ac:spMkLst>
        </pc:spChg>
      </pc:sldChg>
      <pc:sldChg chg="modSp">
        <pc:chgData name="Romi Satria Wahono" userId="6b25786c5b08eadd" providerId="LiveId" clId="{96D9708B-4128-49B3-B9E5-1E2D91CF5431}" dt="2020-08-12T13:22:07.700" v="88"/>
        <pc:sldMkLst>
          <pc:docMk/>
          <pc:sldMk cId="1226683746" sldId="2651"/>
        </pc:sldMkLst>
        <pc:spChg chg="mod">
          <ac:chgData name="Romi Satria Wahono" userId="6b25786c5b08eadd" providerId="LiveId" clId="{96D9708B-4128-49B3-B9E5-1E2D91CF5431}" dt="2020-08-12T13:22:07.700" v="88"/>
          <ac:spMkLst>
            <pc:docMk/>
            <pc:sldMk cId="1226683746" sldId="2651"/>
            <ac:spMk id="2" creationId="{E4FBA42E-225A-4C3F-BCFD-8444BD42BB1E}"/>
          </ac:spMkLst>
        </pc:spChg>
        <pc:spChg chg="mod">
          <ac:chgData name="Romi Satria Wahono" userId="6b25786c5b08eadd" providerId="LiveId" clId="{96D9708B-4128-49B3-B9E5-1E2D91CF5431}" dt="2020-08-12T13:22:07.700" v="88"/>
          <ac:spMkLst>
            <pc:docMk/>
            <pc:sldMk cId="1226683746" sldId="2651"/>
            <ac:spMk id="3" creationId="{3FDBCE30-B6A4-4003-B182-11D889838FE9}"/>
          </ac:spMkLst>
        </pc:spChg>
        <pc:spChg chg="mod">
          <ac:chgData name="Romi Satria Wahono" userId="6b25786c5b08eadd" providerId="LiveId" clId="{96D9708B-4128-49B3-B9E5-1E2D91CF5431}" dt="2020-08-12T13:22:07.700" v="88"/>
          <ac:spMkLst>
            <pc:docMk/>
            <pc:sldMk cId="1226683746" sldId="2651"/>
            <ac:spMk id="4" creationId="{CB17F773-EC0A-46B7-A5F9-5C32F209E035}"/>
          </ac:spMkLst>
        </pc:spChg>
      </pc:sldChg>
      <pc:sldChg chg="modSp">
        <pc:chgData name="Romi Satria Wahono" userId="6b25786c5b08eadd" providerId="LiveId" clId="{96D9708B-4128-49B3-B9E5-1E2D91CF5431}" dt="2020-08-12T13:22:07.700" v="88"/>
        <pc:sldMkLst>
          <pc:docMk/>
          <pc:sldMk cId="1125172646" sldId="2652"/>
        </pc:sldMkLst>
        <pc:spChg chg="mod">
          <ac:chgData name="Romi Satria Wahono" userId="6b25786c5b08eadd" providerId="LiveId" clId="{96D9708B-4128-49B3-B9E5-1E2D91CF5431}" dt="2020-08-12T13:22:07.700" v="88"/>
          <ac:spMkLst>
            <pc:docMk/>
            <pc:sldMk cId="1125172646" sldId="2652"/>
            <ac:spMk id="3" creationId="{D2E14E07-2A8C-4DAD-B306-73AB9C8FF417}"/>
          </ac:spMkLst>
        </pc:spChg>
        <pc:spChg chg="mod">
          <ac:chgData name="Romi Satria Wahono" userId="6b25786c5b08eadd" providerId="LiveId" clId="{96D9708B-4128-49B3-B9E5-1E2D91CF5431}" dt="2020-08-12T13:22:07.700" v="88"/>
          <ac:spMkLst>
            <pc:docMk/>
            <pc:sldMk cId="1125172646" sldId="2652"/>
            <ac:spMk id="4" creationId="{AC531A35-3680-42D3-96A6-172614A4F65F}"/>
          </ac:spMkLst>
        </pc:spChg>
      </pc:sldChg>
      <pc:sldChg chg="modSp">
        <pc:chgData name="Romi Satria Wahono" userId="6b25786c5b08eadd" providerId="LiveId" clId="{96D9708B-4128-49B3-B9E5-1E2D91CF5431}" dt="2020-08-12T13:22:07.700" v="88"/>
        <pc:sldMkLst>
          <pc:docMk/>
          <pc:sldMk cId="2999091023" sldId="2653"/>
        </pc:sldMkLst>
        <pc:spChg chg="mod">
          <ac:chgData name="Romi Satria Wahono" userId="6b25786c5b08eadd" providerId="LiveId" clId="{96D9708B-4128-49B3-B9E5-1E2D91CF5431}" dt="2020-08-12T13:22:07.700" v="88"/>
          <ac:spMkLst>
            <pc:docMk/>
            <pc:sldMk cId="2999091023" sldId="2653"/>
            <ac:spMk id="2" creationId="{00000000-0000-0000-0000-000000000000}"/>
          </ac:spMkLst>
        </pc:spChg>
        <pc:spChg chg="mod">
          <ac:chgData name="Romi Satria Wahono" userId="6b25786c5b08eadd" providerId="LiveId" clId="{96D9708B-4128-49B3-B9E5-1E2D91CF5431}" dt="2020-08-12T13:22:07.700" v="88"/>
          <ac:spMkLst>
            <pc:docMk/>
            <pc:sldMk cId="2999091023" sldId="2653"/>
            <ac:spMk id="3" creationId="{00000000-0000-0000-0000-000000000000}"/>
          </ac:spMkLst>
        </pc:spChg>
        <pc:spChg chg="mod">
          <ac:chgData name="Romi Satria Wahono" userId="6b25786c5b08eadd" providerId="LiveId" clId="{96D9708B-4128-49B3-B9E5-1E2D91CF5431}" dt="2020-08-12T13:22:07.700" v="88"/>
          <ac:spMkLst>
            <pc:docMk/>
            <pc:sldMk cId="2999091023" sldId="2653"/>
            <ac:spMk id="5" creationId="{00000000-0000-0000-0000-000000000000}"/>
          </ac:spMkLst>
        </pc:spChg>
      </pc:sldChg>
      <pc:sldChg chg="modSp">
        <pc:chgData name="Romi Satria Wahono" userId="6b25786c5b08eadd" providerId="LiveId" clId="{96D9708B-4128-49B3-B9E5-1E2D91CF5431}" dt="2020-08-12T13:22:07.700" v="88"/>
        <pc:sldMkLst>
          <pc:docMk/>
          <pc:sldMk cId="4258958923" sldId="2654"/>
        </pc:sldMkLst>
        <pc:spChg chg="mod">
          <ac:chgData name="Romi Satria Wahono" userId="6b25786c5b08eadd" providerId="LiveId" clId="{96D9708B-4128-49B3-B9E5-1E2D91CF5431}" dt="2020-08-12T13:22:07.700" v="88"/>
          <ac:spMkLst>
            <pc:docMk/>
            <pc:sldMk cId="4258958923" sldId="2654"/>
            <ac:spMk id="2" creationId="{00000000-0000-0000-0000-000000000000}"/>
          </ac:spMkLst>
        </pc:spChg>
        <pc:spChg chg="mod">
          <ac:chgData name="Romi Satria Wahono" userId="6b25786c5b08eadd" providerId="LiveId" clId="{96D9708B-4128-49B3-B9E5-1E2D91CF5431}" dt="2020-08-12T13:22:07.700" v="88"/>
          <ac:spMkLst>
            <pc:docMk/>
            <pc:sldMk cId="4258958923" sldId="2654"/>
            <ac:spMk id="5" creationId="{00000000-0000-0000-0000-000000000000}"/>
          </ac:spMkLst>
        </pc:spChg>
      </pc:sldChg>
      <pc:sldChg chg="modSp">
        <pc:chgData name="Romi Satria Wahono" userId="6b25786c5b08eadd" providerId="LiveId" clId="{96D9708B-4128-49B3-B9E5-1E2D91CF5431}" dt="2020-08-12T13:22:07.700" v="88"/>
        <pc:sldMkLst>
          <pc:docMk/>
          <pc:sldMk cId="107994859" sldId="2655"/>
        </pc:sldMkLst>
        <pc:spChg chg="mod">
          <ac:chgData name="Romi Satria Wahono" userId="6b25786c5b08eadd" providerId="LiveId" clId="{96D9708B-4128-49B3-B9E5-1E2D91CF5431}" dt="2020-08-12T13:22:07.700" v="88"/>
          <ac:spMkLst>
            <pc:docMk/>
            <pc:sldMk cId="107994859" sldId="2655"/>
            <ac:spMk id="2" creationId="{00000000-0000-0000-0000-000000000000}"/>
          </ac:spMkLst>
        </pc:spChg>
        <pc:spChg chg="mod">
          <ac:chgData name="Romi Satria Wahono" userId="6b25786c5b08eadd" providerId="LiveId" clId="{96D9708B-4128-49B3-B9E5-1E2D91CF5431}" dt="2020-08-12T13:22:07.700" v="88"/>
          <ac:spMkLst>
            <pc:docMk/>
            <pc:sldMk cId="107994859" sldId="2655"/>
            <ac:spMk id="3" creationId="{00000000-0000-0000-0000-000000000000}"/>
          </ac:spMkLst>
        </pc:spChg>
      </pc:sldChg>
      <pc:sldChg chg="modSp">
        <pc:chgData name="Romi Satria Wahono" userId="6b25786c5b08eadd" providerId="LiveId" clId="{96D9708B-4128-49B3-B9E5-1E2D91CF5431}" dt="2020-08-12T13:22:07.700" v="88"/>
        <pc:sldMkLst>
          <pc:docMk/>
          <pc:sldMk cId="3900517169" sldId="2656"/>
        </pc:sldMkLst>
        <pc:spChg chg="mod">
          <ac:chgData name="Romi Satria Wahono" userId="6b25786c5b08eadd" providerId="LiveId" clId="{96D9708B-4128-49B3-B9E5-1E2D91CF5431}" dt="2020-08-12T13:22:07.700" v="88"/>
          <ac:spMkLst>
            <pc:docMk/>
            <pc:sldMk cId="3900517169" sldId="2656"/>
            <ac:spMk id="2" creationId="{00000000-0000-0000-0000-000000000000}"/>
          </ac:spMkLst>
        </pc:spChg>
        <pc:spChg chg="mod">
          <ac:chgData name="Romi Satria Wahono" userId="6b25786c5b08eadd" providerId="LiveId" clId="{96D9708B-4128-49B3-B9E5-1E2D91CF5431}" dt="2020-08-12T13:22:07.700" v="88"/>
          <ac:spMkLst>
            <pc:docMk/>
            <pc:sldMk cId="3900517169" sldId="2656"/>
            <ac:spMk id="8" creationId="{00000000-0000-0000-0000-000000000000}"/>
          </ac:spMkLst>
        </pc:spChg>
      </pc:sldChg>
      <pc:sldChg chg="modSp">
        <pc:chgData name="Romi Satria Wahono" userId="6b25786c5b08eadd" providerId="LiveId" clId="{96D9708B-4128-49B3-B9E5-1E2D91CF5431}" dt="2020-08-12T13:22:07.700" v="88"/>
        <pc:sldMkLst>
          <pc:docMk/>
          <pc:sldMk cId="2734834203" sldId="2657"/>
        </pc:sldMkLst>
        <pc:spChg chg="mod">
          <ac:chgData name="Romi Satria Wahono" userId="6b25786c5b08eadd" providerId="LiveId" clId="{96D9708B-4128-49B3-B9E5-1E2D91CF5431}" dt="2020-08-12T13:22:07.700" v="88"/>
          <ac:spMkLst>
            <pc:docMk/>
            <pc:sldMk cId="2734834203" sldId="2657"/>
            <ac:spMk id="2" creationId="{00000000-0000-0000-0000-000000000000}"/>
          </ac:spMkLst>
        </pc:spChg>
        <pc:spChg chg="mod">
          <ac:chgData name="Romi Satria Wahono" userId="6b25786c5b08eadd" providerId="LiveId" clId="{96D9708B-4128-49B3-B9E5-1E2D91CF5431}" dt="2020-08-12T13:22:07.700" v="88"/>
          <ac:spMkLst>
            <pc:docMk/>
            <pc:sldMk cId="2734834203" sldId="2657"/>
            <ac:spMk id="3" creationId="{00000000-0000-0000-0000-000000000000}"/>
          </ac:spMkLst>
        </pc:spChg>
      </pc:sldChg>
      <pc:sldChg chg="modSp">
        <pc:chgData name="Romi Satria Wahono" userId="6b25786c5b08eadd" providerId="LiveId" clId="{96D9708B-4128-49B3-B9E5-1E2D91CF5431}" dt="2020-08-12T13:22:07.700" v="88"/>
        <pc:sldMkLst>
          <pc:docMk/>
          <pc:sldMk cId="1296071941" sldId="2658"/>
        </pc:sldMkLst>
        <pc:spChg chg="mod">
          <ac:chgData name="Romi Satria Wahono" userId="6b25786c5b08eadd" providerId="LiveId" clId="{96D9708B-4128-49B3-B9E5-1E2D91CF5431}" dt="2020-08-12T13:22:07.700" v="88"/>
          <ac:spMkLst>
            <pc:docMk/>
            <pc:sldMk cId="1296071941" sldId="2658"/>
            <ac:spMk id="2" creationId="{00000000-0000-0000-0000-000000000000}"/>
          </ac:spMkLst>
        </pc:spChg>
        <pc:spChg chg="mod">
          <ac:chgData name="Romi Satria Wahono" userId="6b25786c5b08eadd" providerId="LiveId" clId="{96D9708B-4128-49B3-B9E5-1E2D91CF5431}" dt="2020-08-12T13:22:07.700" v="88"/>
          <ac:spMkLst>
            <pc:docMk/>
            <pc:sldMk cId="1296071941" sldId="2658"/>
            <ac:spMk id="5" creationId="{00000000-0000-0000-0000-000000000000}"/>
          </ac:spMkLst>
        </pc:spChg>
      </pc:sldChg>
      <pc:sldChg chg="modSp">
        <pc:chgData name="Romi Satria Wahono" userId="6b25786c5b08eadd" providerId="LiveId" clId="{96D9708B-4128-49B3-B9E5-1E2D91CF5431}" dt="2020-08-12T13:22:07.700" v="88"/>
        <pc:sldMkLst>
          <pc:docMk/>
          <pc:sldMk cId="3297673118" sldId="2659"/>
        </pc:sldMkLst>
        <pc:spChg chg="mod">
          <ac:chgData name="Romi Satria Wahono" userId="6b25786c5b08eadd" providerId="LiveId" clId="{96D9708B-4128-49B3-B9E5-1E2D91CF5431}" dt="2020-08-12T13:22:07.700" v="88"/>
          <ac:spMkLst>
            <pc:docMk/>
            <pc:sldMk cId="3297673118" sldId="2659"/>
            <ac:spMk id="2" creationId="{00000000-0000-0000-0000-000000000000}"/>
          </ac:spMkLst>
        </pc:spChg>
        <pc:spChg chg="mod">
          <ac:chgData name="Romi Satria Wahono" userId="6b25786c5b08eadd" providerId="LiveId" clId="{96D9708B-4128-49B3-B9E5-1E2D91CF5431}" dt="2020-08-12T13:22:07.700" v="88"/>
          <ac:spMkLst>
            <pc:docMk/>
            <pc:sldMk cId="3297673118" sldId="2659"/>
            <ac:spMk id="4" creationId="{00000000-0000-0000-0000-000000000000}"/>
          </ac:spMkLst>
        </pc:spChg>
      </pc:sldChg>
      <pc:sldChg chg="modSp">
        <pc:chgData name="Romi Satria Wahono" userId="6b25786c5b08eadd" providerId="LiveId" clId="{96D9708B-4128-49B3-B9E5-1E2D91CF5431}" dt="2020-08-12T13:22:07.700" v="88"/>
        <pc:sldMkLst>
          <pc:docMk/>
          <pc:sldMk cId="104976728" sldId="2660"/>
        </pc:sldMkLst>
        <pc:spChg chg="mod">
          <ac:chgData name="Romi Satria Wahono" userId="6b25786c5b08eadd" providerId="LiveId" clId="{96D9708B-4128-49B3-B9E5-1E2D91CF5431}" dt="2020-08-12T13:22:07.700" v="88"/>
          <ac:spMkLst>
            <pc:docMk/>
            <pc:sldMk cId="104976728" sldId="2660"/>
            <ac:spMk id="2" creationId="{00000000-0000-0000-0000-000000000000}"/>
          </ac:spMkLst>
        </pc:spChg>
        <pc:spChg chg="mod">
          <ac:chgData name="Romi Satria Wahono" userId="6b25786c5b08eadd" providerId="LiveId" clId="{96D9708B-4128-49B3-B9E5-1E2D91CF5431}" dt="2020-08-12T13:22:07.700" v="88"/>
          <ac:spMkLst>
            <pc:docMk/>
            <pc:sldMk cId="104976728" sldId="2660"/>
            <ac:spMk id="3" creationId="{00000000-0000-0000-0000-000000000000}"/>
          </ac:spMkLst>
        </pc:spChg>
        <pc:spChg chg="mod">
          <ac:chgData name="Romi Satria Wahono" userId="6b25786c5b08eadd" providerId="LiveId" clId="{96D9708B-4128-49B3-B9E5-1E2D91CF5431}" dt="2020-08-12T13:22:07.700" v="88"/>
          <ac:spMkLst>
            <pc:docMk/>
            <pc:sldMk cId="104976728" sldId="2660"/>
            <ac:spMk id="5" creationId="{00000000-0000-0000-0000-000000000000}"/>
          </ac:spMkLst>
        </pc:spChg>
      </pc:sldChg>
      <pc:sldChg chg="modSp">
        <pc:chgData name="Romi Satria Wahono" userId="6b25786c5b08eadd" providerId="LiveId" clId="{96D9708B-4128-49B3-B9E5-1E2D91CF5431}" dt="2020-08-12T13:22:07.700" v="88"/>
        <pc:sldMkLst>
          <pc:docMk/>
          <pc:sldMk cId="3714133549" sldId="2661"/>
        </pc:sldMkLst>
        <pc:spChg chg="mod">
          <ac:chgData name="Romi Satria Wahono" userId="6b25786c5b08eadd" providerId="LiveId" clId="{96D9708B-4128-49B3-B9E5-1E2D91CF5431}" dt="2020-08-12T13:22:07.700" v="88"/>
          <ac:spMkLst>
            <pc:docMk/>
            <pc:sldMk cId="3714133549" sldId="2661"/>
            <ac:spMk id="2" creationId="{00000000-0000-0000-0000-000000000000}"/>
          </ac:spMkLst>
        </pc:spChg>
        <pc:spChg chg="mod">
          <ac:chgData name="Romi Satria Wahono" userId="6b25786c5b08eadd" providerId="LiveId" clId="{96D9708B-4128-49B3-B9E5-1E2D91CF5431}" dt="2020-08-12T13:22:07.700" v="88"/>
          <ac:spMkLst>
            <pc:docMk/>
            <pc:sldMk cId="3714133549" sldId="2661"/>
            <ac:spMk id="3" creationId="{00000000-0000-0000-0000-000000000000}"/>
          </ac:spMkLst>
        </pc:spChg>
        <pc:spChg chg="mod">
          <ac:chgData name="Romi Satria Wahono" userId="6b25786c5b08eadd" providerId="LiveId" clId="{96D9708B-4128-49B3-B9E5-1E2D91CF5431}" dt="2020-08-12T13:22:07.700" v="88"/>
          <ac:spMkLst>
            <pc:docMk/>
            <pc:sldMk cId="3714133549" sldId="2661"/>
            <ac:spMk id="6" creationId="{00000000-0000-0000-0000-000000000000}"/>
          </ac:spMkLst>
        </pc:spChg>
      </pc:sldChg>
      <pc:sldChg chg="modSp">
        <pc:chgData name="Romi Satria Wahono" userId="6b25786c5b08eadd" providerId="LiveId" clId="{96D9708B-4128-49B3-B9E5-1E2D91CF5431}" dt="2020-08-12T13:22:07.700" v="88"/>
        <pc:sldMkLst>
          <pc:docMk/>
          <pc:sldMk cId="325482935" sldId="2662"/>
        </pc:sldMkLst>
        <pc:spChg chg="mod">
          <ac:chgData name="Romi Satria Wahono" userId="6b25786c5b08eadd" providerId="LiveId" clId="{96D9708B-4128-49B3-B9E5-1E2D91CF5431}" dt="2020-08-12T13:22:07.700" v="88"/>
          <ac:spMkLst>
            <pc:docMk/>
            <pc:sldMk cId="325482935" sldId="2662"/>
            <ac:spMk id="2" creationId="{00000000-0000-0000-0000-000000000000}"/>
          </ac:spMkLst>
        </pc:spChg>
        <pc:spChg chg="mod">
          <ac:chgData name="Romi Satria Wahono" userId="6b25786c5b08eadd" providerId="LiveId" clId="{96D9708B-4128-49B3-B9E5-1E2D91CF5431}" dt="2020-08-12T13:22:07.700" v="88"/>
          <ac:spMkLst>
            <pc:docMk/>
            <pc:sldMk cId="325482935" sldId="2662"/>
            <ac:spMk id="13" creationId="{00000000-0000-0000-0000-000000000000}"/>
          </ac:spMkLst>
        </pc:spChg>
      </pc:sldChg>
      <pc:sldChg chg="modSp">
        <pc:chgData name="Romi Satria Wahono" userId="6b25786c5b08eadd" providerId="LiveId" clId="{96D9708B-4128-49B3-B9E5-1E2D91CF5431}" dt="2020-08-12T13:22:07.700" v="88"/>
        <pc:sldMkLst>
          <pc:docMk/>
          <pc:sldMk cId="3208949829" sldId="2663"/>
        </pc:sldMkLst>
        <pc:spChg chg="mod">
          <ac:chgData name="Romi Satria Wahono" userId="6b25786c5b08eadd" providerId="LiveId" clId="{96D9708B-4128-49B3-B9E5-1E2D91CF5431}" dt="2020-08-12T13:22:07.700" v="88"/>
          <ac:spMkLst>
            <pc:docMk/>
            <pc:sldMk cId="3208949829" sldId="2663"/>
            <ac:spMk id="2" creationId="{00000000-0000-0000-0000-000000000000}"/>
          </ac:spMkLst>
        </pc:spChg>
        <pc:spChg chg="mod">
          <ac:chgData name="Romi Satria Wahono" userId="6b25786c5b08eadd" providerId="LiveId" clId="{96D9708B-4128-49B3-B9E5-1E2D91CF5431}" dt="2020-08-12T13:22:07.700" v="88"/>
          <ac:spMkLst>
            <pc:docMk/>
            <pc:sldMk cId="3208949829" sldId="2663"/>
            <ac:spMk id="3" creationId="{00000000-0000-0000-0000-000000000000}"/>
          </ac:spMkLst>
        </pc:spChg>
        <pc:spChg chg="mod">
          <ac:chgData name="Romi Satria Wahono" userId="6b25786c5b08eadd" providerId="LiveId" clId="{96D9708B-4128-49B3-B9E5-1E2D91CF5431}" dt="2020-08-12T13:22:07.700" v="88"/>
          <ac:spMkLst>
            <pc:docMk/>
            <pc:sldMk cId="3208949829" sldId="2663"/>
            <ac:spMk id="6" creationId="{00000000-0000-0000-0000-000000000000}"/>
          </ac:spMkLst>
        </pc:spChg>
      </pc:sldChg>
      <pc:sldChg chg="modSp">
        <pc:chgData name="Romi Satria Wahono" userId="6b25786c5b08eadd" providerId="LiveId" clId="{96D9708B-4128-49B3-B9E5-1E2D91CF5431}" dt="2020-08-12T13:22:07.700" v="88"/>
        <pc:sldMkLst>
          <pc:docMk/>
          <pc:sldMk cId="3352607622" sldId="2664"/>
        </pc:sldMkLst>
        <pc:spChg chg="mod">
          <ac:chgData name="Romi Satria Wahono" userId="6b25786c5b08eadd" providerId="LiveId" clId="{96D9708B-4128-49B3-B9E5-1E2D91CF5431}" dt="2020-08-12T13:22:07.700" v="88"/>
          <ac:spMkLst>
            <pc:docMk/>
            <pc:sldMk cId="3352607622" sldId="2664"/>
            <ac:spMk id="3" creationId="{00000000-0000-0000-0000-000000000000}"/>
          </ac:spMkLst>
        </pc:spChg>
      </pc:sldChg>
      <pc:sldChg chg="modSp">
        <pc:chgData name="Romi Satria Wahono" userId="6b25786c5b08eadd" providerId="LiveId" clId="{96D9708B-4128-49B3-B9E5-1E2D91CF5431}" dt="2020-08-12T13:22:07.700" v="88"/>
        <pc:sldMkLst>
          <pc:docMk/>
          <pc:sldMk cId="12231967" sldId="2665"/>
        </pc:sldMkLst>
        <pc:spChg chg="mod">
          <ac:chgData name="Romi Satria Wahono" userId="6b25786c5b08eadd" providerId="LiveId" clId="{96D9708B-4128-49B3-B9E5-1E2D91CF5431}" dt="2020-08-12T13:22:07.700" v="88"/>
          <ac:spMkLst>
            <pc:docMk/>
            <pc:sldMk cId="12231967" sldId="2665"/>
            <ac:spMk id="2" creationId="{00000000-0000-0000-0000-000000000000}"/>
          </ac:spMkLst>
        </pc:spChg>
        <pc:spChg chg="mod">
          <ac:chgData name="Romi Satria Wahono" userId="6b25786c5b08eadd" providerId="LiveId" clId="{96D9708B-4128-49B3-B9E5-1E2D91CF5431}" dt="2020-08-12T13:22:07.700" v="88"/>
          <ac:spMkLst>
            <pc:docMk/>
            <pc:sldMk cId="12231967" sldId="2665"/>
            <ac:spMk id="28" creationId="{00000000-0000-0000-0000-000000000000}"/>
          </ac:spMkLst>
        </pc:spChg>
      </pc:sldChg>
      <pc:sldChg chg="modSp">
        <pc:chgData name="Romi Satria Wahono" userId="6b25786c5b08eadd" providerId="LiveId" clId="{96D9708B-4128-49B3-B9E5-1E2D91CF5431}" dt="2020-08-12T13:22:07.700" v="88"/>
        <pc:sldMkLst>
          <pc:docMk/>
          <pc:sldMk cId="869632746" sldId="2666"/>
        </pc:sldMkLst>
        <pc:spChg chg="mod">
          <ac:chgData name="Romi Satria Wahono" userId="6b25786c5b08eadd" providerId="LiveId" clId="{96D9708B-4128-49B3-B9E5-1E2D91CF5431}" dt="2020-08-12T13:22:07.700" v="88"/>
          <ac:spMkLst>
            <pc:docMk/>
            <pc:sldMk cId="869632746" sldId="2666"/>
            <ac:spMk id="2" creationId="{00000000-0000-0000-0000-000000000000}"/>
          </ac:spMkLst>
        </pc:spChg>
        <pc:spChg chg="mod">
          <ac:chgData name="Romi Satria Wahono" userId="6b25786c5b08eadd" providerId="LiveId" clId="{96D9708B-4128-49B3-B9E5-1E2D91CF5431}" dt="2020-08-12T13:22:07.700" v="88"/>
          <ac:spMkLst>
            <pc:docMk/>
            <pc:sldMk cId="869632746" sldId="2666"/>
            <ac:spMk id="5" creationId="{00000000-0000-0000-0000-000000000000}"/>
          </ac:spMkLst>
        </pc:spChg>
      </pc:sldChg>
      <pc:sldChg chg="modSp">
        <pc:chgData name="Romi Satria Wahono" userId="6b25786c5b08eadd" providerId="LiveId" clId="{96D9708B-4128-49B3-B9E5-1E2D91CF5431}" dt="2020-08-12T13:22:07.700" v="88"/>
        <pc:sldMkLst>
          <pc:docMk/>
          <pc:sldMk cId="1604659460" sldId="2667"/>
        </pc:sldMkLst>
        <pc:spChg chg="mod">
          <ac:chgData name="Romi Satria Wahono" userId="6b25786c5b08eadd" providerId="LiveId" clId="{96D9708B-4128-49B3-B9E5-1E2D91CF5431}" dt="2020-08-12T13:22:07.700" v="88"/>
          <ac:spMkLst>
            <pc:docMk/>
            <pc:sldMk cId="1604659460" sldId="2667"/>
            <ac:spMk id="2" creationId="{00000000-0000-0000-0000-000000000000}"/>
          </ac:spMkLst>
        </pc:spChg>
        <pc:spChg chg="mod">
          <ac:chgData name="Romi Satria Wahono" userId="6b25786c5b08eadd" providerId="LiveId" clId="{96D9708B-4128-49B3-B9E5-1E2D91CF5431}" dt="2020-08-12T13:22:07.700" v="88"/>
          <ac:spMkLst>
            <pc:docMk/>
            <pc:sldMk cId="1604659460" sldId="2667"/>
            <ac:spMk id="4" creationId="{00000000-0000-0000-0000-000000000000}"/>
          </ac:spMkLst>
        </pc:spChg>
      </pc:sldChg>
      <pc:sldChg chg="modSp">
        <pc:chgData name="Romi Satria Wahono" userId="6b25786c5b08eadd" providerId="LiveId" clId="{96D9708B-4128-49B3-B9E5-1E2D91CF5431}" dt="2020-08-12T13:22:07.700" v="88"/>
        <pc:sldMkLst>
          <pc:docMk/>
          <pc:sldMk cId="4294917760" sldId="2668"/>
        </pc:sldMkLst>
        <pc:spChg chg="mod">
          <ac:chgData name="Romi Satria Wahono" userId="6b25786c5b08eadd" providerId="LiveId" clId="{96D9708B-4128-49B3-B9E5-1E2D91CF5431}" dt="2020-08-12T13:22:07.700" v="88"/>
          <ac:spMkLst>
            <pc:docMk/>
            <pc:sldMk cId="4294917760" sldId="2668"/>
            <ac:spMk id="2" creationId="{00000000-0000-0000-0000-000000000000}"/>
          </ac:spMkLst>
        </pc:spChg>
        <pc:spChg chg="mod">
          <ac:chgData name="Romi Satria Wahono" userId="6b25786c5b08eadd" providerId="LiveId" clId="{96D9708B-4128-49B3-B9E5-1E2D91CF5431}" dt="2020-08-12T13:22:07.700" v="88"/>
          <ac:spMkLst>
            <pc:docMk/>
            <pc:sldMk cId="4294917760" sldId="2668"/>
            <ac:spMk id="3" creationId="{00000000-0000-0000-0000-000000000000}"/>
          </ac:spMkLst>
        </pc:spChg>
        <pc:spChg chg="mod">
          <ac:chgData name="Romi Satria Wahono" userId="6b25786c5b08eadd" providerId="LiveId" clId="{96D9708B-4128-49B3-B9E5-1E2D91CF5431}" dt="2020-08-12T13:22:07.700" v="88"/>
          <ac:spMkLst>
            <pc:docMk/>
            <pc:sldMk cId="4294917760" sldId="2668"/>
            <ac:spMk id="5" creationId="{00000000-0000-0000-0000-000000000000}"/>
          </ac:spMkLst>
        </pc:spChg>
      </pc:sldChg>
      <pc:sldChg chg="modSp">
        <pc:chgData name="Romi Satria Wahono" userId="6b25786c5b08eadd" providerId="LiveId" clId="{96D9708B-4128-49B3-B9E5-1E2D91CF5431}" dt="2020-08-12T13:22:07.700" v="88"/>
        <pc:sldMkLst>
          <pc:docMk/>
          <pc:sldMk cId="314868110" sldId="2669"/>
        </pc:sldMkLst>
        <pc:spChg chg="mod">
          <ac:chgData name="Romi Satria Wahono" userId="6b25786c5b08eadd" providerId="LiveId" clId="{96D9708B-4128-49B3-B9E5-1E2D91CF5431}" dt="2020-08-12T13:22:07.700" v="88"/>
          <ac:spMkLst>
            <pc:docMk/>
            <pc:sldMk cId="314868110" sldId="2669"/>
            <ac:spMk id="3" creationId="{F13F56EA-8BDC-4555-8B2C-23E0BCB58963}"/>
          </ac:spMkLst>
        </pc:spChg>
        <pc:spChg chg="mod">
          <ac:chgData name="Romi Satria Wahono" userId="6b25786c5b08eadd" providerId="LiveId" clId="{96D9708B-4128-49B3-B9E5-1E2D91CF5431}" dt="2020-08-12T13:22:07.700" v="88"/>
          <ac:spMkLst>
            <pc:docMk/>
            <pc:sldMk cId="314868110" sldId="2669"/>
            <ac:spMk id="4" creationId="{4801C74A-DE2A-4474-9AA1-1F5E2BB7B274}"/>
          </ac:spMkLst>
        </pc:spChg>
      </pc:sldChg>
      <pc:sldChg chg="modSp">
        <pc:chgData name="Romi Satria Wahono" userId="6b25786c5b08eadd" providerId="LiveId" clId="{96D9708B-4128-49B3-B9E5-1E2D91CF5431}" dt="2020-08-12T13:22:07.700" v="88"/>
        <pc:sldMkLst>
          <pc:docMk/>
          <pc:sldMk cId="1309664184" sldId="2670"/>
        </pc:sldMkLst>
        <pc:spChg chg="mod">
          <ac:chgData name="Romi Satria Wahono" userId="6b25786c5b08eadd" providerId="LiveId" clId="{96D9708B-4128-49B3-B9E5-1E2D91CF5431}" dt="2020-08-12T13:22:07.700" v="88"/>
          <ac:spMkLst>
            <pc:docMk/>
            <pc:sldMk cId="1309664184" sldId="2670"/>
            <ac:spMk id="2" creationId="{00000000-0000-0000-0000-000000000000}"/>
          </ac:spMkLst>
        </pc:spChg>
        <pc:spChg chg="mod">
          <ac:chgData name="Romi Satria Wahono" userId="6b25786c5b08eadd" providerId="LiveId" clId="{96D9708B-4128-49B3-B9E5-1E2D91CF5431}" dt="2020-08-12T13:22:07.700" v="88"/>
          <ac:spMkLst>
            <pc:docMk/>
            <pc:sldMk cId="1309664184" sldId="2670"/>
            <ac:spMk id="5" creationId="{00000000-0000-0000-0000-000000000000}"/>
          </ac:spMkLst>
        </pc:spChg>
      </pc:sldChg>
      <pc:sldChg chg="modSp">
        <pc:chgData name="Romi Satria Wahono" userId="6b25786c5b08eadd" providerId="LiveId" clId="{96D9708B-4128-49B3-B9E5-1E2D91CF5431}" dt="2020-08-12T13:22:07.700" v="88"/>
        <pc:sldMkLst>
          <pc:docMk/>
          <pc:sldMk cId="2350330656" sldId="2671"/>
        </pc:sldMkLst>
        <pc:spChg chg="mod">
          <ac:chgData name="Romi Satria Wahono" userId="6b25786c5b08eadd" providerId="LiveId" clId="{96D9708B-4128-49B3-B9E5-1E2D91CF5431}" dt="2020-08-12T13:22:07.700" v="88"/>
          <ac:spMkLst>
            <pc:docMk/>
            <pc:sldMk cId="2350330656" sldId="2671"/>
            <ac:spMk id="2" creationId="{00000000-0000-0000-0000-000000000000}"/>
          </ac:spMkLst>
        </pc:spChg>
        <pc:spChg chg="mod">
          <ac:chgData name="Romi Satria Wahono" userId="6b25786c5b08eadd" providerId="LiveId" clId="{96D9708B-4128-49B3-B9E5-1E2D91CF5431}" dt="2020-08-12T13:22:07.700" v="88"/>
          <ac:spMkLst>
            <pc:docMk/>
            <pc:sldMk cId="2350330656" sldId="2671"/>
            <ac:spMk id="3" creationId="{00000000-0000-0000-0000-000000000000}"/>
          </ac:spMkLst>
        </pc:spChg>
        <pc:spChg chg="mod">
          <ac:chgData name="Romi Satria Wahono" userId="6b25786c5b08eadd" providerId="LiveId" clId="{96D9708B-4128-49B3-B9E5-1E2D91CF5431}" dt="2020-08-12T13:22:07.700" v="88"/>
          <ac:spMkLst>
            <pc:docMk/>
            <pc:sldMk cId="2350330656" sldId="2671"/>
            <ac:spMk id="4" creationId="{00000000-0000-0000-0000-000000000000}"/>
          </ac:spMkLst>
        </pc:spChg>
      </pc:sldChg>
      <pc:sldChg chg="modSp">
        <pc:chgData name="Romi Satria Wahono" userId="6b25786c5b08eadd" providerId="LiveId" clId="{96D9708B-4128-49B3-B9E5-1E2D91CF5431}" dt="2020-08-12T13:22:07.700" v="88"/>
        <pc:sldMkLst>
          <pc:docMk/>
          <pc:sldMk cId="3417148659" sldId="2672"/>
        </pc:sldMkLst>
        <pc:spChg chg="mod">
          <ac:chgData name="Romi Satria Wahono" userId="6b25786c5b08eadd" providerId="LiveId" clId="{96D9708B-4128-49B3-B9E5-1E2D91CF5431}" dt="2020-08-12T13:22:07.700" v="88"/>
          <ac:spMkLst>
            <pc:docMk/>
            <pc:sldMk cId="3417148659" sldId="2672"/>
            <ac:spMk id="2" creationId="{00000000-0000-0000-0000-000000000000}"/>
          </ac:spMkLst>
        </pc:spChg>
        <pc:spChg chg="mod">
          <ac:chgData name="Romi Satria Wahono" userId="6b25786c5b08eadd" providerId="LiveId" clId="{96D9708B-4128-49B3-B9E5-1E2D91CF5431}" dt="2020-08-12T13:22:07.700" v="88"/>
          <ac:spMkLst>
            <pc:docMk/>
            <pc:sldMk cId="3417148659" sldId="2672"/>
            <ac:spMk id="3" creationId="{00000000-0000-0000-0000-000000000000}"/>
          </ac:spMkLst>
        </pc:spChg>
        <pc:spChg chg="mod">
          <ac:chgData name="Romi Satria Wahono" userId="6b25786c5b08eadd" providerId="LiveId" clId="{96D9708B-4128-49B3-B9E5-1E2D91CF5431}" dt="2020-08-12T13:22:07.700" v="88"/>
          <ac:spMkLst>
            <pc:docMk/>
            <pc:sldMk cId="3417148659" sldId="2672"/>
            <ac:spMk id="5" creationId="{00000000-0000-0000-0000-000000000000}"/>
          </ac:spMkLst>
        </pc:spChg>
      </pc:sldChg>
      <pc:sldChg chg="modSp">
        <pc:chgData name="Romi Satria Wahono" userId="6b25786c5b08eadd" providerId="LiveId" clId="{96D9708B-4128-49B3-B9E5-1E2D91CF5431}" dt="2020-08-12T13:22:07.700" v="88"/>
        <pc:sldMkLst>
          <pc:docMk/>
          <pc:sldMk cId="3258364396" sldId="2673"/>
        </pc:sldMkLst>
        <pc:spChg chg="mod">
          <ac:chgData name="Romi Satria Wahono" userId="6b25786c5b08eadd" providerId="LiveId" clId="{96D9708B-4128-49B3-B9E5-1E2D91CF5431}" dt="2020-08-12T13:22:07.700" v="88"/>
          <ac:spMkLst>
            <pc:docMk/>
            <pc:sldMk cId="3258364396" sldId="2673"/>
            <ac:spMk id="2" creationId="{00000000-0000-0000-0000-000000000000}"/>
          </ac:spMkLst>
        </pc:spChg>
        <pc:spChg chg="mod">
          <ac:chgData name="Romi Satria Wahono" userId="6b25786c5b08eadd" providerId="LiveId" clId="{96D9708B-4128-49B3-B9E5-1E2D91CF5431}" dt="2020-08-12T13:22:07.700" v="88"/>
          <ac:spMkLst>
            <pc:docMk/>
            <pc:sldMk cId="3258364396" sldId="2673"/>
            <ac:spMk id="7" creationId="{00000000-0000-0000-0000-000000000000}"/>
          </ac:spMkLst>
        </pc:spChg>
      </pc:sldChg>
      <pc:sldChg chg="modSp">
        <pc:chgData name="Romi Satria Wahono" userId="6b25786c5b08eadd" providerId="LiveId" clId="{96D9708B-4128-49B3-B9E5-1E2D91CF5431}" dt="2020-08-12T13:22:07.700" v="88"/>
        <pc:sldMkLst>
          <pc:docMk/>
          <pc:sldMk cId="852896746" sldId="2674"/>
        </pc:sldMkLst>
        <pc:spChg chg="mod">
          <ac:chgData name="Romi Satria Wahono" userId="6b25786c5b08eadd" providerId="LiveId" clId="{96D9708B-4128-49B3-B9E5-1E2D91CF5431}" dt="2020-08-12T13:22:07.700" v="88"/>
          <ac:spMkLst>
            <pc:docMk/>
            <pc:sldMk cId="852896746" sldId="2674"/>
            <ac:spMk id="2" creationId="{00000000-0000-0000-0000-000000000000}"/>
          </ac:spMkLst>
        </pc:spChg>
        <pc:spChg chg="mod">
          <ac:chgData name="Romi Satria Wahono" userId="6b25786c5b08eadd" providerId="LiveId" clId="{96D9708B-4128-49B3-B9E5-1E2D91CF5431}" dt="2020-08-12T13:22:07.700" v="88"/>
          <ac:spMkLst>
            <pc:docMk/>
            <pc:sldMk cId="852896746" sldId="2674"/>
            <ac:spMk id="6" creationId="{00000000-0000-0000-0000-000000000000}"/>
          </ac:spMkLst>
        </pc:spChg>
      </pc:sldChg>
      <pc:sldChg chg="modSp">
        <pc:chgData name="Romi Satria Wahono" userId="6b25786c5b08eadd" providerId="LiveId" clId="{96D9708B-4128-49B3-B9E5-1E2D91CF5431}" dt="2020-08-12T13:22:07.700" v="88"/>
        <pc:sldMkLst>
          <pc:docMk/>
          <pc:sldMk cId="2543887605" sldId="2675"/>
        </pc:sldMkLst>
        <pc:spChg chg="mod">
          <ac:chgData name="Romi Satria Wahono" userId="6b25786c5b08eadd" providerId="LiveId" clId="{96D9708B-4128-49B3-B9E5-1E2D91CF5431}" dt="2020-08-12T13:22:07.700" v="88"/>
          <ac:spMkLst>
            <pc:docMk/>
            <pc:sldMk cId="2543887605" sldId="2675"/>
            <ac:spMk id="2" creationId="{00000000-0000-0000-0000-000000000000}"/>
          </ac:spMkLst>
        </pc:spChg>
        <pc:spChg chg="mod">
          <ac:chgData name="Romi Satria Wahono" userId="6b25786c5b08eadd" providerId="LiveId" clId="{96D9708B-4128-49B3-B9E5-1E2D91CF5431}" dt="2020-08-12T13:22:07.700" v="88"/>
          <ac:spMkLst>
            <pc:docMk/>
            <pc:sldMk cId="2543887605" sldId="2675"/>
            <ac:spMk id="3" creationId="{00000000-0000-0000-0000-000000000000}"/>
          </ac:spMkLst>
        </pc:spChg>
        <pc:spChg chg="mod">
          <ac:chgData name="Romi Satria Wahono" userId="6b25786c5b08eadd" providerId="LiveId" clId="{96D9708B-4128-49B3-B9E5-1E2D91CF5431}" dt="2020-08-12T13:22:07.700" v="88"/>
          <ac:spMkLst>
            <pc:docMk/>
            <pc:sldMk cId="2543887605" sldId="2675"/>
            <ac:spMk id="7" creationId="{00000000-0000-0000-0000-000000000000}"/>
          </ac:spMkLst>
        </pc:spChg>
      </pc:sldChg>
      <pc:sldChg chg="modSp">
        <pc:chgData name="Romi Satria Wahono" userId="6b25786c5b08eadd" providerId="LiveId" clId="{96D9708B-4128-49B3-B9E5-1E2D91CF5431}" dt="2020-08-12T13:22:07.700" v="88"/>
        <pc:sldMkLst>
          <pc:docMk/>
          <pc:sldMk cId="1128464876" sldId="2676"/>
        </pc:sldMkLst>
        <pc:spChg chg="mod">
          <ac:chgData name="Romi Satria Wahono" userId="6b25786c5b08eadd" providerId="LiveId" clId="{96D9708B-4128-49B3-B9E5-1E2D91CF5431}" dt="2020-08-12T13:22:07.700" v="88"/>
          <ac:spMkLst>
            <pc:docMk/>
            <pc:sldMk cId="1128464876" sldId="2676"/>
            <ac:spMk id="2" creationId="{00000000-0000-0000-0000-000000000000}"/>
          </ac:spMkLst>
        </pc:spChg>
        <pc:spChg chg="mod">
          <ac:chgData name="Romi Satria Wahono" userId="6b25786c5b08eadd" providerId="LiveId" clId="{96D9708B-4128-49B3-B9E5-1E2D91CF5431}" dt="2020-08-12T13:22:07.700" v="88"/>
          <ac:spMkLst>
            <pc:docMk/>
            <pc:sldMk cId="1128464876" sldId="2676"/>
            <ac:spMk id="3" creationId="{00000000-0000-0000-0000-000000000000}"/>
          </ac:spMkLst>
        </pc:spChg>
        <pc:spChg chg="mod">
          <ac:chgData name="Romi Satria Wahono" userId="6b25786c5b08eadd" providerId="LiveId" clId="{96D9708B-4128-49B3-B9E5-1E2D91CF5431}" dt="2020-08-12T13:22:07.700" v="88"/>
          <ac:spMkLst>
            <pc:docMk/>
            <pc:sldMk cId="1128464876" sldId="2676"/>
            <ac:spMk id="8" creationId="{00000000-0000-0000-0000-000000000000}"/>
          </ac:spMkLst>
        </pc:spChg>
      </pc:sldChg>
      <pc:sldChg chg="modSp">
        <pc:chgData name="Romi Satria Wahono" userId="6b25786c5b08eadd" providerId="LiveId" clId="{96D9708B-4128-49B3-B9E5-1E2D91CF5431}" dt="2020-08-12T13:22:07.700" v="88"/>
        <pc:sldMkLst>
          <pc:docMk/>
          <pc:sldMk cId="1845112394" sldId="2677"/>
        </pc:sldMkLst>
        <pc:spChg chg="mod">
          <ac:chgData name="Romi Satria Wahono" userId="6b25786c5b08eadd" providerId="LiveId" clId="{96D9708B-4128-49B3-B9E5-1E2D91CF5431}" dt="2020-08-12T13:22:07.700" v="88"/>
          <ac:spMkLst>
            <pc:docMk/>
            <pc:sldMk cId="1845112394" sldId="2677"/>
            <ac:spMk id="3" creationId="{00000000-0000-0000-0000-000000000000}"/>
          </ac:spMkLst>
        </pc:spChg>
      </pc:sldChg>
      <pc:sldChg chg="modSp">
        <pc:chgData name="Romi Satria Wahono" userId="6b25786c5b08eadd" providerId="LiveId" clId="{96D9708B-4128-49B3-B9E5-1E2D91CF5431}" dt="2020-08-12T13:22:07.700" v="88"/>
        <pc:sldMkLst>
          <pc:docMk/>
          <pc:sldMk cId="2513007820" sldId="2678"/>
        </pc:sldMkLst>
        <pc:spChg chg="mod">
          <ac:chgData name="Romi Satria Wahono" userId="6b25786c5b08eadd" providerId="LiveId" clId="{96D9708B-4128-49B3-B9E5-1E2D91CF5431}" dt="2020-08-12T13:22:07.700" v="88"/>
          <ac:spMkLst>
            <pc:docMk/>
            <pc:sldMk cId="2513007820" sldId="2678"/>
            <ac:spMk id="2" creationId="{00000000-0000-0000-0000-000000000000}"/>
          </ac:spMkLst>
        </pc:spChg>
        <pc:spChg chg="mod">
          <ac:chgData name="Romi Satria Wahono" userId="6b25786c5b08eadd" providerId="LiveId" clId="{96D9708B-4128-49B3-B9E5-1E2D91CF5431}" dt="2020-08-12T13:22:07.700" v="88"/>
          <ac:spMkLst>
            <pc:docMk/>
            <pc:sldMk cId="2513007820" sldId="2678"/>
            <ac:spMk id="3" creationId="{00000000-0000-0000-0000-000000000000}"/>
          </ac:spMkLst>
        </pc:spChg>
        <pc:spChg chg="mod">
          <ac:chgData name="Romi Satria Wahono" userId="6b25786c5b08eadd" providerId="LiveId" clId="{96D9708B-4128-49B3-B9E5-1E2D91CF5431}" dt="2020-08-12T13:22:07.700" v="88"/>
          <ac:spMkLst>
            <pc:docMk/>
            <pc:sldMk cId="2513007820" sldId="2678"/>
            <ac:spMk id="5" creationId="{00000000-0000-0000-0000-000000000000}"/>
          </ac:spMkLst>
        </pc:spChg>
      </pc:sldChg>
      <pc:sldChg chg="modSp">
        <pc:chgData name="Romi Satria Wahono" userId="6b25786c5b08eadd" providerId="LiveId" clId="{96D9708B-4128-49B3-B9E5-1E2D91CF5431}" dt="2020-08-12T13:22:07.700" v="88"/>
        <pc:sldMkLst>
          <pc:docMk/>
          <pc:sldMk cId="2472605450" sldId="2679"/>
        </pc:sldMkLst>
        <pc:spChg chg="mod">
          <ac:chgData name="Romi Satria Wahono" userId="6b25786c5b08eadd" providerId="LiveId" clId="{96D9708B-4128-49B3-B9E5-1E2D91CF5431}" dt="2020-08-12T13:22:07.700" v="88"/>
          <ac:spMkLst>
            <pc:docMk/>
            <pc:sldMk cId="2472605450" sldId="2679"/>
            <ac:spMk id="2" creationId="{00000000-0000-0000-0000-000000000000}"/>
          </ac:spMkLst>
        </pc:spChg>
        <pc:spChg chg="mod">
          <ac:chgData name="Romi Satria Wahono" userId="6b25786c5b08eadd" providerId="LiveId" clId="{96D9708B-4128-49B3-B9E5-1E2D91CF5431}" dt="2020-08-12T13:22:07.700" v="88"/>
          <ac:spMkLst>
            <pc:docMk/>
            <pc:sldMk cId="2472605450" sldId="2679"/>
            <ac:spMk id="3" creationId="{00000000-0000-0000-0000-000000000000}"/>
          </ac:spMkLst>
        </pc:spChg>
        <pc:spChg chg="mod">
          <ac:chgData name="Romi Satria Wahono" userId="6b25786c5b08eadd" providerId="LiveId" clId="{96D9708B-4128-49B3-B9E5-1E2D91CF5431}" dt="2020-08-12T13:22:07.700" v="88"/>
          <ac:spMkLst>
            <pc:docMk/>
            <pc:sldMk cId="2472605450" sldId="2679"/>
            <ac:spMk id="7" creationId="{00000000-0000-0000-0000-000000000000}"/>
          </ac:spMkLst>
        </pc:spChg>
      </pc:sldChg>
      <pc:sldChg chg="modSp">
        <pc:chgData name="Romi Satria Wahono" userId="6b25786c5b08eadd" providerId="LiveId" clId="{96D9708B-4128-49B3-B9E5-1E2D91CF5431}" dt="2020-08-12T13:22:07.700" v="88"/>
        <pc:sldMkLst>
          <pc:docMk/>
          <pc:sldMk cId="3562637109" sldId="2680"/>
        </pc:sldMkLst>
        <pc:spChg chg="mod">
          <ac:chgData name="Romi Satria Wahono" userId="6b25786c5b08eadd" providerId="LiveId" clId="{96D9708B-4128-49B3-B9E5-1E2D91CF5431}" dt="2020-08-12T13:22:07.700" v="88"/>
          <ac:spMkLst>
            <pc:docMk/>
            <pc:sldMk cId="3562637109" sldId="2680"/>
            <ac:spMk id="2" creationId="{00000000-0000-0000-0000-000000000000}"/>
          </ac:spMkLst>
        </pc:spChg>
        <pc:spChg chg="mod">
          <ac:chgData name="Romi Satria Wahono" userId="6b25786c5b08eadd" providerId="LiveId" clId="{96D9708B-4128-49B3-B9E5-1E2D91CF5431}" dt="2020-08-12T13:22:07.700" v="88"/>
          <ac:spMkLst>
            <pc:docMk/>
            <pc:sldMk cId="3562637109" sldId="2680"/>
            <ac:spMk id="7" creationId="{00000000-0000-0000-0000-000000000000}"/>
          </ac:spMkLst>
        </pc:spChg>
      </pc:sldChg>
      <pc:sldChg chg="modSp">
        <pc:chgData name="Romi Satria Wahono" userId="6b25786c5b08eadd" providerId="LiveId" clId="{96D9708B-4128-49B3-B9E5-1E2D91CF5431}" dt="2020-08-12T13:22:07.700" v="88"/>
        <pc:sldMkLst>
          <pc:docMk/>
          <pc:sldMk cId="1921852372" sldId="2681"/>
        </pc:sldMkLst>
        <pc:spChg chg="mod">
          <ac:chgData name="Romi Satria Wahono" userId="6b25786c5b08eadd" providerId="LiveId" clId="{96D9708B-4128-49B3-B9E5-1E2D91CF5431}" dt="2020-08-12T13:22:07.700" v="88"/>
          <ac:spMkLst>
            <pc:docMk/>
            <pc:sldMk cId="1921852372" sldId="2681"/>
            <ac:spMk id="2" creationId="{00000000-0000-0000-0000-000000000000}"/>
          </ac:spMkLst>
        </pc:spChg>
        <pc:spChg chg="mod">
          <ac:chgData name="Romi Satria Wahono" userId="6b25786c5b08eadd" providerId="LiveId" clId="{96D9708B-4128-49B3-B9E5-1E2D91CF5431}" dt="2020-08-12T13:22:07.700" v="88"/>
          <ac:spMkLst>
            <pc:docMk/>
            <pc:sldMk cId="1921852372" sldId="2681"/>
            <ac:spMk id="5" creationId="{00000000-0000-0000-0000-000000000000}"/>
          </ac:spMkLst>
        </pc:spChg>
      </pc:sldChg>
      <pc:sldChg chg="modSp">
        <pc:chgData name="Romi Satria Wahono" userId="6b25786c5b08eadd" providerId="LiveId" clId="{96D9708B-4128-49B3-B9E5-1E2D91CF5431}" dt="2020-08-12T13:22:07.700" v="88"/>
        <pc:sldMkLst>
          <pc:docMk/>
          <pc:sldMk cId="2467006373" sldId="2682"/>
        </pc:sldMkLst>
        <pc:spChg chg="mod">
          <ac:chgData name="Romi Satria Wahono" userId="6b25786c5b08eadd" providerId="LiveId" clId="{96D9708B-4128-49B3-B9E5-1E2D91CF5431}" dt="2020-08-12T13:22:07.700" v="88"/>
          <ac:spMkLst>
            <pc:docMk/>
            <pc:sldMk cId="2467006373" sldId="2682"/>
            <ac:spMk id="3" creationId="{00000000-0000-0000-0000-000000000000}"/>
          </ac:spMkLst>
        </pc:spChg>
        <pc:spChg chg="mod">
          <ac:chgData name="Romi Satria Wahono" userId="6b25786c5b08eadd" providerId="LiveId" clId="{96D9708B-4128-49B3-B9E5-1E2D91CF5431}" dt="2020-08-12T13:22:07.700" v="88"/>
          <ac:spMkLst>
            <pc:docMk/>
            <pc:sldMk cId="2467006373" sldId="2682"/>
            <ac:spMk id="6" creationId="{00000000-0000-0000-0000-000000000000}"/>
          </ac:spMkLst>
        </pc:spChg>
      </pc:sldChg>
      <pc:sldChg chg="modSp">
        <pc:chgData name="Romi Satria Wahono" userId="6b25786c5b08eadd" providerId="LiveId" clId="{96D9708B-4128-49B3-B9E5-1E2D91CF5431}" dt="2020-08-12T13:22:07.700" v="88"/>
        <pc:sldMkLst>
          <pc:docMk/>
          <pc:sldMk cId="3717183586" sldId="2683"/>
        </pc:sldMkLst>
        <pc:spChg chg="mod">
          <ac:chgData name="Romi Satria Wahono" userId="6b25786c5b08eadd" providerId="LiveId" clId="{96D9708B-4128-49B3-B9E5-1E2D91CF5431}" dt="2020-08-12T13:22:07.700" v="88"/>
          <ac:spMkLst>
            <pc:docMk/>
            <pc:sldMk cId="3717183586" sldId="2683"/>
            <ac:spMk id="2" creationId="{00000000-0000-0000-0000-000000000000}"/>
          </ac:spMkLst>
        </pc:spChg>
        <pc:spChg chg="mod">
          <ac:chgData name="Romi Satria Wahono" userId="6b25786c5b08eadd" providerId="LiveId" clId="{96D9708B-4128-49B3-B9E5-1E2D91CF5431}" dt="2020-08-12T13:22:07.700" v="88"/>
          <ac:spMkLst>
            <pc:docMk/>
            <pc:sldMk cId="3717183586" sldId="2683"/>
            <ac:spMk id="5" creationId="{00000000-0000-0000-0000-000000000000}"/>
          </ac:spMkLst>
        </pc:spChg>
      </pc:sldChg>
      <pc:sldChg chg="modSp">
        <pc:chgData name="Romi Satria Wahono" userId="6b25786c5b08eadd" providerId="LiveId" clId="{96D9708B-4128-49B3-B9E5-1E2D91CF5431}" dt="2020-08-12T13:22:07.700" v="88"/>
        <pc:sldMkLst>
          <pc:docMk/>
          <pc:sldMk cId="3344589711" sldId="2684"/>
        </pc:sldMkLst>
        <pc:spChg chg="mod">
          <ac:chgData name="Romi Satria Wahono" userId="6b25786c5b08eadd" providerId="LiveId" clId="{96D9708B-4128-49B3-B9E5-1E2D91CF5431}" dt="2020-08-12T13:22:07.700" v="88"/>
          <ac:spMkLst>
            <pc:docMk/>
            <pc:sldMk cId="3344589711" sldId="2684"/>
            <ac:spMk id="2" creationId="{00000000-0000-0000-0000-000000000000}"/>
          </ac:spMkLst>
        </pc:spChg>
        <pc:spChg chg="mod">
          <ac:chgData name="Romi Satria Wahono" userId="6b25786c5b08eadd" providerId="LiveId" clId="{96D9708B-4128-49B3-B9E5-1E2D91CF5431}" dt="2020-08-12T13:22:07.700" v="88"/>
          <ac:spMkLst>
            <pc:docMk/>
            <pc:sldMk cId="3344589711" sldId="2684"/>
            <ac:spMk id="3" creationId="{00000000-0000-0000-0000-000000000000}"/>
          </ac:spMkLst>
        </pc:spChg>
        <pc:spChg chg="mod">
          <ac:chgData name="Romi Satria Wahono" userId="6b25786c5b08eadd" providerId="LiveId" clId="{96D9708B-4128-49B3-B9E5-1E2D91CF5431}" dt="2020-08-12T13:22:07.700" v="88"/>
          <ac:spMkLst>
            <pc:docMk/>
            <pc:sldMk cId="3344589711" sldId="2684"/>
            <ac:spMk id="5" creationId="{00000000-0000-0000-0000-000000000000}"/>
          </ac:spMkLst>
        </pc:spChg>
      </pc:sldChg>
      <pc:sldChg chg="modSp">
        <pc:chgData name="Romi Satria Wahono" userId="6b25786c5b08eadd" providerId="LiveId" clId="{96D9708B-4128-49B3-B9E5-1E2D91CF5431}" dt="2020-08-12T13:22:07.700" v="88"/>
        <pc:sldMkLst>
          <pc:docMk/>
          <pc:sldMk cId="653123058" sldId="2685"/>
        </pc:sldMkLst>
        <pc:spChg chg="mod">
          <ac:chgData name="Romi Satria Wahono" userId="6b25786c5b08eadd" providerId="LiveId" clId="{96D9708B-4128-49B3-B9E5-1E2D91CF5431}" dt="2020-08-12T13:22:07.700" v="88"/>
          <ac:spMkLst>
            <pc:docMk/>
            <pc:sldMk cId="653123058" sldId="2685"/>
            <ac:spMk id="2" creationId="{00000000-0000-0000-0000-000000000000}"/>
          </ac:spMkLst>
        </pc:spChg>
        <pc:spChg chg="mod">
          <ac:chgData name="Romi Satria Wahono" userId="6b25786c5b08eadd" providerId="LiveId" clId="{96D9708B-4128-49B3-B9E5-1E2D91CF5431}" dt="2020-08-12T13:22:07.700" v="88"/>
          <ac:spMkLst>
            <pc:docMk/>
            <pc:sldMk cId="653123058" sldId="2685"/>
            <ac:spMk id="7" creationId="{00000000-0000-0000-0000-000000000000}"/>
          </ac:spMkLst>
        </pc:spChg>
      </pc:sldChg>
      <pc:sldChg chg="modSp">
        <pc:chgData name="Romi Satria Wahono" userId="6b25786c5b08eadd" providerId="LiveId" clId="{96D9708B-4128-49B3-B9E5-1E2D91CF5431}" dt="2020-08-12T13:22:07.700" v="88"/>
        <pc:sldMkLst>
          <pc:docMk/>
          <pc:sldMk cId="1938341131" sldId="2686"/>
        </pc:sldMkLst>
        <pc:spChg chg="mod">
          <ac:chgData name="Romi Satria Wahono" userId="6b25786c5b08eadd" providerId="LiveId" clId="{96D9708B-4128-49B3-B9E5-1E2D91CF5431}" dt="2020-08-12T13:22:07.700" v="88"/>
          <ac:spMkLst>
            <pc:docMk/>
            <pc:sldMk cId="1938341131" sldId="2686"/>
            <ac:spMk id="2" creationId="{00000000-0000-0000-0000-000000000000}"/>
          </ac:spMkLst>
        </pc:spChg>
        <pc:spChg chg="mod">
          <ac:chgData name="Romi Satria Wahono" userId="6b25786c5b08eadd" providerId="LiveId" clId="{96D9708B-4128-49B3-B9E5-1E2D91CF5431}" dt="2020-08-12T13:22:07.700" v="88"/>
          <ac:spMkLst>
            <pc:docMk/>
            <pc:sldMk cId="1938341131" sldId="2686"/>
            <ac:spMk id="3" creationId="{00000000-0000-0000-0000-000000000000}"/>
          </ac:spMkLst>
        </pc:spChg>
        <pc:spChg chg="mod">
          <ac:chgData name="Romi Satria Wahono" userId="6b25786c5b08eadd" providerId="LiveId" clId="{96D9708B-4128-49B3-B9E5-1E2D91CF5431}" dt="2020-08-12T13:22:07.700" v="88"/>
          <ac:spMkLst>
            <pc:docMk/>
            <pc:sldMk cId="1938341131" sldId="2686"/>
            <ac:spMk id="6" creationId="{00000000-0000-0000-0000-000000000000}"/>
          </ac:spMkLst>
        </pc:spChg>
      </pc:sldChg>
      <pc:sldChg chg="modSp">
        <pc:chgData name="Romi Satria Wahono" userId="6b25786c5b08eadd" providerId="LiveId" clId="{96D9708B-4128-49B3-B9E5-1E2D91CF5431}" dt="2020-08-12T13:22:07.700" v="88"/>
        <pc:sldMkLst>
          <pc:docMk/>
          <pc:sldMk cId="3109880937" sldId="2687"/>
        </pc:sldMkLst>
        <pc:spChg chg="mod">
          <ac:chgData name="Romi Satria Wahono" userId="6b25786c5b08eadd" providerId="LiveId" clId="{96D9708B-4128-49B3-B9E5-1E2D91CF5431}" dt="2020-08-12T13:22:07.700" v="88"/>
          <ac:spMkLst>
            <pc:docMk/>
            <pc:sldMk cId="3109880937" sldId="2687"/>
            <ac:spMk id="2" creationId="{00000000-0000-0000-0000-000000000000}"/>
          </ac:spMkLst>
        </pc:spChg>
        <pc:spChg chg="mod">
          <ac:chgData name="Romi Satria Wahono" userId="6b25786c5b08eadd" providerId="LiveId" clId="{96D9708B-4128-49B3-B9E5-1E2D91CF5431}" dt="2020-08-12T13:22:07.700" v="88"/>
          <ac:spMkLst>
            <pc:docMk/>
            <pc:sldMk cId="3109880937" sldId="2687"/>
            <ac:spMk id="3" creationId="{00000000-0000-0000-0000-000000000000}"/>
          </ac:spMkLst>
        </pc:spChg>
        <pc:spChg chg="mod">
          <ac:chgData name="Romi Satria Wahono" userId="6b25786c5b08eadd" providerId="LiveId" clId="{96D9708B-4128-49B3-B9E5-1E2D91CF5431}" dt="2020-08-12T13:22:07.700" v="88"/>
          <ac:spMkLst>
            <pc:docMk/>
            <pc:sldMk cId="3109880937" sldId="2687"/>
            <ac:spMk id="7" creationId="{00000000-0000-0000-0000-000000000000}"/>
          </ac:spMkLst>
        </pc:spChg>
      </pc:sldChg>
      <pc:sldChg chg="modSp">
        <pc:chgData name="Romi Satria Wahono" userId="6b25786c5b08eadd" providerId="LiveId" clId="{96D9708B-4128-49B3-B9E5-1E2D91CF5431}" dt="2020-08-12T13:22:07.700" v="88"/>
        <pc:sldMkLst>
          <pc:docMk/>
          <pc:sldMk cId="2130118131" sldId="2688"/>
        </pc:sldMkLst>
        <pc:spChg chg="mod">
          <ac:chgData name="Romi Satria Wahono" userId="6b25786c5b08eadd" providerId="LiveId" clId="{96D9708B-4128-49B3-B9E5-1E2D91CF5431}" dt="2020-08-12T13:22:07.700" v="88"/>
          <ac:spMkLst>
            <pc:docMk/>
            <pc:sldMk cId="2130118131" sldId="2688"/>
            <ac:spMk id="2" creationId="{00000000-0000-0000-0000-000000000000}"/>
          </ac:spMkLst>
        </pc:spChg>
        <pc:spChg chg="mod">
          <ac:chgData name="Romi Satria Wahono" userId="6b25786c5b08eadd" providerId="LiveId" clId="{96D9708B-4128-49B3-B9E5-1E2D91CF5431}" dt="2020-08-12T13:22:07.700" v="88"/>
          <ac:spMkLst>
            <pc:docMk/>
            <pc:sldMk cId="2130118131" sldId="2688"/>
            <ac:spMk id="5" creationId="{00000000-0000-0000-0000-000000000000}"/>
          </ac:spMkLst>
        </pc:spChg>
      </pc:sldChg>
      <pc:sldChg chg="modSp">
        <pc:chgData name="Romi Satria Wahono" userId="6b25786c5b08eadd" providerId="LiveId" clId="{96D9708B-4128-49B3-B9E5-1E2D91CF5431}" dt="2020-08-12T13:22:07.700" v="88"/>
        <pc:sldMkLst>
          <pc:docMk/>
          <pc:sldMk cId="3728471505" sldId="2689"/>
        </pc:sldMkLst>
        <pc:spChg chg="mod">
          <ac:chgData name="Romi Satria Wahono" userId="6b25786c5b08eadd" providerId="LiveId" clId="{96D9708B-4128-49B3-B9E5-1E2D91CF5431}" dt="2020-08-12T13:22:07.700" v="88"/>
          <ac:spMkLst>
            <pc:docMk/>
            <pc:sldMk cId="3728471505" sldId="2689"/>
            <ac:spMk id="2" creationId="{00000000-0000-0000-0000-000000000000}"/>
          </ac:spMkLst>
        </pc:spChg>
        <pc:spChg chg="mod">
          <ac:chgData name="Romi Satria Wahono" userId="6b25786c5b08eadd" providerId="LiveId" clId="{96D9708B-4128-49B3-B9E5-1E2D91CF5431}" dt="2020-08-12T13:22:07.700" v="88"/>
          <ac:spMkLst>
            <pc:docMk/>
            <pc:sldMk cId="3728471505" sldId="2689"/>
            <ac:spMk id="3" creationId="{00000000-0000-0000-0000-000000000000}"/>
          </ac:spMkLst>
        </pc:spChg>
        <pc:spChg chg="mod">
          <ac:chgData name="Romi Satria Wahono" userId="6b25786c5b08eadd" providerId="LiveId" clId="{96D9708B-4128-49B3-B9E5-1E2D91CF5431}" dt="2020-08-12T13:22:07.700" v="88"/>
          <ac:spMkLst>
            <pc:docMk/>
            <pc:sldMk cId="3728471505" sldId="2689"/>
            <ac:spMk id="6" creationId="{00000000-0000-0000-0000-000000000000}"/>
          </ac:spMkLst>
        </pc:spChg>
      </pc:sldChg>
      <pc:sldChg chg="modSp">
        <pc:chgData name="Romi Satria Wahono" userId="6b25786c5b08eadd" providerId="LiveId" clId="{96D9708B-4128-49B3-B9E5-1E2D91CF5431}" dt="2020-08-12T13:22:07.700" v="88"/>
        <pc:sldMkLst>
          <pc:docMk/>
          <pc:sldMk cId="1419835906" sldId="2690"/>
        </pc:sldMkLst>
        <pc:spChg chg="mod">
          <ac:chgData name="Romi Satria Wahono" userId="6b25786c5b08eadd" providerId="LiveId" clId="{96D9708B-4128-49B3-B9E5-1E2D91CF5431}" dt="2020-08-12T13:22:07.700" v="88"/>
          <ac:spMkLst>
            <pc:docMk/>
            <pc:sldMk cId="1419835906" sldId="2690"/>
            <ac:spMk id="2" creationId="{00000000-0000-0000-0000-000000000000}"/>
          </ac:spMkLst>
        </pc:spChg>
        <pc:spChg chg="mod">
          <ac:chgData name="Romi Satria Wahono" userId="6b25786c5b08eadd" providerId="LiveId" clId="{96D9708B-4128-49B3-B9E5-1E2D91CF5431}" dt="2020-08-12T13:22:07.700" v="88"/>
          <ac:spMkLst>
            <pc:docMk/>
            <pc:sldMk cId="1419835906" sldId="2690"/>
            <ac:spMk id="3" creationId="{00000000-0000-0000-0000-000000000000}"/>
          </ac:spMkLst>
        </pc:spChg>
        <pc:spChg chg="mod">
          <ac:chgData name="Romi Satria Wahono" userId="6b25786c5b08eadd" providerId="LiveId" clId="{96D9708B-4128-49B3-B9E5-1E2D91CF5431}" dt="2020-08-12T13:22:07.700" v="88"/>
          <ac:spMkLst>
            <pc:docMk/>
            <pc:sldMk cId="1419835906" sldId="2690"/>
            <ac:spMk id="6" creationId="{00000000-0000-0000-0000-000000000000}"/>
          </ac:spMkLst>
        </pc:spChg>
      </pc:sldChg>
      <pc:sldChg chg="modSp">
        <pc:chgData name="Romi Satria Wahono" userId="6b25786c5b08eadd" providerId="LiveId" clId="{96D9708B-4128-49B3-B9E5-1E2D91CF5431}" dt="2020-08-12T13:22:07.700" v="88"/>
        <pc:sldMkLst>
          <pc:docMk/>
          <pc:sldMk cId="3039519907" sldId="2691"/>
        </pc:sldMkLst>
        <pc:spChg chg="mod">
          <ac:chgData name="Romi Satria Wahono" userId="6b25786c5b08eadd" providerId="LiveId" clId="{96D9708B-4128-49B3-B9E5-1E2D91CF5431}" dt="2020-08-12T13:22:07.700" v="88"/>
          <ac:spMkLst>
            <pc:docMk/>
            <pc:sldMk cId="3039519907" sldId="2691"/>
            <ac:spMk id="2" creationId="{00000000-0000-0000-0000-000000000000}"/>
          </ac:spMkLst>
        </pc:spChg>
        <pc:spChg chg="mod">
          <ac:chgData name="Romi Satria Wahono" userId="6b25786c5b08eadd" providerId="LiveId" clId="{96D9708B-4128-49B3-B9E5-1E2D91CF5431}" dt="2020-08-12T13:22:07.700" v="88"/>
          <ac:spMkLst>
            <pc:docMk/>
            <pc:sldMk cId="3039519907" sldId="2691"/>
            <ac:spMk id="3" creationId="{00000000-0000-0000-0000-000000000000}"/>
          </ac:spMkLst>
        </pc:spChg>
        <pc:spChg chg="mod">
          <ac:chgData name="Romi Satria Wahono" userId="6b25786c5b08eadd" providerId="LiveId" clId="{96D9708B-4128-49B3-B9E5-1E2D91CF5431}" dt="2020-08-12T13:22:07.700" v="88"/>
          <ac:spMkLst>
            <pc:docMk/>
            <pc:sldMk cId="3039519907" sldId="2691"/>
            <ac:spMk id="6" creationId="{00000000-0000-0000-0000-000000000000}"/>
          </ac:spMkLst>
        </pc:spChg>
      </pc:sldChg>
      <pc:sldChg chg="modSp">
        <pc:chgData name="Romi Satria Wahono" userId="6b25786c5b08eadd" providerId="LiveId" clId="{96D9708B-4128-49B3-B9E5-1E2D91CF5431}" dt="2020-08-12T13:22:07.700" v="88"/>
        <pc:sldMkLst>
          <pc:docMk/>
          <pc:sldMk cId="1173890701" sldId="2692"/>
        </pc:sldMkLst>
        <pc:spChg chg="mod">
          <ac:chgData name="Romi Satria Wahono" userId="6b25786c5b08eadd" providerId="LiveId" clId="{96D9708B-4128-49B3-B9E5-1E2D91CF5431}" dt="2020-08-12T13:22:07.700" v="88"/>
          <ac:spMkLst>
            <pc:docMk/>
            <pc:sldMk cId="1173890701" sldId="2692"/>
            <ac:spMk id="6" creationId="{00000000-0000-0000-0000-000000000000}"/>
          </ac:spMkLst>
        </pc:spChg>
      </pc:sldChg>
      <pc:sldChg chg="modSp">
        <pc:chgData name="Romi Satria Wahono" userId="6b25786c5b08eadd" providerId="LiveId" clId="{96D9708B-4128-49B3-B9E5-1E2D91CF5431}" dt="2020-08-12T13:22:07.700" v="88"/>
        <pc:sldMkLst>
          <pc:docMk/>
          <pc:sldMk cId="785919049" sldId="2693"/>
        </pc:sldMkLst>
        <pc:spChg chg="mod">
          <ac:chgData name="Romi Satria Wahono" userId="6b25786c5b08eadd" providerId="LiveId" clId="{96D9708B-4128-49B3-B9E5-1E2D91CF5431}" dt="2020-08-12T13:22:07.700" v="88"/>
          <ac:spMkLst>
            <pc:docMk/>
            <pc:sldMk cId="785919049" sldId="2693"/>
            <ac:spMk id="6" creationId="{00000000-0000-0000-0000-000000000000}"/>
          </ac:spMkLst>
        </pc:spChg>
      </pc:sldChg>
      <pc:sldChg chg="modSp">
        <pc:chgData name="Romi Satria Wahono" userId="6b25786c5b08eadd" providerId="LiveId" clId="{96D9708B-4128-49B3-B9E5-1E2D91CF5431}" dt="2020-08-12T13:22:07.700" v="88"/>
        <pc:sldMkLst>
          <pc:docMk/>
          <pc:sldMk cId="1316723085" sldId="2694"/>
        </pc:sldMkLst>
        <pc:spChg chg="mod">
          <ac:chgData name="Romi Satria Wahono" userId="6b25786c5b08eadd" providerId="LiveId" clId="{96D9708B-4128-49B3-B9E5-1E2D91CF5431}" dt="2020-08-12T13:22:07.700" v="88"/>
          <ac:spMkLst>
            <pc:docMk/>
            <pc:sldMk cId="1316723085" sldId="2694"/>
            <ac:spMk id="2" creationId="{00000000-0000-0000-0000-000000000000}"/>
          </ac:spMkLst>
        </pc:spChg>
        <pc:spChg chg="mod">
          <ac:chgData name="Romi Satria Wahono" userId="6b25786c5b08eadd" providerId="LiveId" clId="{96D9708B-4128-49B3-B9E5-1E2D91CF5431}" dt="2020-08-12T13:22:07.700" v="88"/>
          <ac:spMkLst>
            <pc:docMk/>
            <pc:sldMk cId="1316723085" sldId="2694"/>
            <ac:spMk id="6" creationId="{00000000-0000-0000-0000-000000000000}"/>
          </ac:spMkLst>
        </pc:spChg>
      </pc:sldChg>
      <pc:sldChg chg="modSp">
        <pc:chgData name="Romi Satria Wahono" userId="6b25786c5b08eadd" providerId="LiveId" clId="{96D9708B-4128-49B3-B9E5-1E2D91CF5431}" dt="2020-08-12T13:22:07.700" v="88"/>
        <pc:sldMkLst>
          <pc:docMk/>
          <pc:sldMk cId="2978356335" sldId="2695"/>
        </pc:sldMkLst>
        <pc:spChg chg="mod">
          <ac:chgData name="Romi Satria Wahono" userId="6b25786c5b08eadd" providerId="LiveId" clId="{96D9708B-4128-49B3-B9E5-1E2D91CF5431}" dt="2020-08-12T13:22:07.700" v="88"/>
          <ac:spMkLst>
            <pc:docMk/>
            <pc:sldMk cId="2978356335" sldId="2695"/>
            <ac:spMk id="2" creationId="{00000000-0000-0000-0000-000000000000}"/>
          </ac:spMkLst>
        </pc:spChg>
        <pc:spChg chg="mod">
          <ac:chgData name="Romi Satria Wahono" userId="6b25786c5b08eadd" providerId="LiveId" clId="{96D9708B-4128-49B3-B9E5-1E2D91CF5431}" dt="2020-08-12T13:22:07.700" v="88"/>
          <ac:spMkLst>
            <pc:docMk/>
            <pc:sldMk cId="2978356335" sldId="2695"/>
            <ac:spMk id="3" creationId="{00000000-0000-0000-0000-000000000000}"/>
          </ac:spMkLst>
        </pc:spChg>
        <pc:spChg chg="mod">
          <ac:chgData name="Romi Satria Wahono" userId="6b25786c5b08eadd" providerId="LiveId" clId="{96D9708B-4128-49B3-B9E5-1E2D91CF5431}" dt="2020-08-12T13:22:07.700" v="88"/>
          <ac:spMkLst>
            <pc:docMk/>
            <pc:sldMk cId="2978356335" sldId="2695"/>
            <ac:spMk id="5" creationId="{00000000-0000-0000-0000-000000000000}"/>
          </ac:spMkLst>
        </pc:spChg>
      </pc:sldChg>
      <pc:sldChg chg="modSp">
        <pc:chgData name="Romi Satria Wahono" userId="6b25786c5b08eadd" providerId="LiveId" clId="{96D9708B-4128-49B3-B9E5-1E2D91CF5431}" dt="2020-08-12T13:22:07.700" v="88"/>
        <pc:sldMkLst>
          <pc:docMk/>
          <pc:sldMk cId="2019043232" sldId="2696"/>
        </pc:sldMkLst>
        <pc:spChg chg="mod">
          <ac:chgData name="Romi Satria Wahono" userId="6b25786c5b08eadd" providerId="LiveId" clId="{96D9708B-4128-49B3-B9E5-1E2D91CF5431}" dt="2020-08-12T13:22:07.700" v="88"/>
          <ac:spMkLst>
            <pc:docMk/>
            <pc:sldMk cId="2019043232" sldId="2696"/>
            <ac:spMk id="2" creationId="{00000000-0000-0000-0000-000000000000}"/>
          </ac:spMkLst>
        </pc:spChg>
        <pc:spChg chg="mod">
          <ac:chgData name="Romi Satria Wahono" userId="6b25786c5b08eadd" providerId="LiveId" clId="{96D9708B-4128-49B3-B9E5-1E2D91CF5431}" dt="2020-08-12T13:22:07.700" v="88"/>
          <ac:spMkLst>
            <pc:docMk/>
            <pc:sldMk cId="2019043232" sldId="2696"/>
            <ac:spMk id="3" creationId="{00000000-0000-0000-0000-000000000000}"/>
          </ac:spMkLst>
        </pc:spChg>
        <pc:spChg chg="mod">
          <ac:chgData name="Romi Satria Wahono" userId="6b25786c5b08eadd" providerId="LiveId" clId="{96D9708B-4128-49B3-B9E5-1E2D91CF5431}" dt="2020-08-12T13:22:07.700" v="88"/>
          <ac:spMkLst>
            <pc:docMk/>
            <pc:sldMk cId="2019043232" sldId="2696"/>
            <ac:spMk id="4" creationId="{00000000-0000-0000-0000-000000000000}"/>
          </ac:spMkLst>
        </pc:spChg>
      </pc:sldChg>
      <pc:sldChg chg="modSp">
        <pc:chgData name="Romi Satria Wahono" userId="6b25786c5b08eadd" providerId="LiveId" clId="{96D9708B-4128-49B3-B9E5-1E2D91CF5431}" dt="2020-08-12T13:22:07.700" v="88"/>
        <pc:sldMkLst>
          <pc:docMk/>
          <pc:sldMk cId="1395513424" sldId="2704"/>
        </pc:sldMkLst>
        <pc:spChg chg="mod">
          <ac:chgData name="Romi Satria Wahono" userId="6b25786c5b08eadd" providerId="LiveId" clId="{96D9708B-4128-49B3-B9E5-1E2D91CF5431}" dt="2020-08-12T13:22:07.700" v="88"/>
          <ac:spMkLst>
            <pc:docMk/>
            <pc:sldMk cId="1395513424" sldId="2704"/>
            <ac:spMk id="2" creationId="{00000000-0000-0000-0000-000000000000}"/>
          </ac:spMkLst>
        </pc:spChg>
        <pc:spChg chg="mod">
          <ac:chgData name="Romi Satria Wahono" userId="6b25786c5b08eadd" providerId="LiveId" clId="{96D9708B-4128-49B3-B9E5-1E2D91CF5431}" dt="2020-08-12T13:22:07.700" v="88"/>
          <ac:spMkLst>
            <pc:docMk/>
            <pc:sldMk cId="1395513424" sldId="2704"/>
            <ac:spMk id="5" creationId="{00000000-0000-0000-0000-000000000000}"/>
          </ac:spMkLst>
        </pc:spChg>
      </pc:sldChg>
      <pc:sldChg chg="modSp">
        <pc:chgData name="Romi Satria Wahono" userId="6b25786c5b08eadd" providerId="LiveId" clId="{96D9708B-4128-49B3-B9E5-1E2D91CF5431}" dt="2020-08-12T13:22:07.700" v="88"/>
        <pc:sldMkLst>
          <pc:docMk/>
          <pc:sldMk cId="2890648862" sldId="2705"/>
        </pc:sldMkLst>
        <pc:spChg chg="mod">
          <ac:chgData name="Romi Satria Wahono" userId="6b25786c5b08eadd" providerId="LiveId" clId="{96D9708B-4128-49B3-B9E5-1E2D91CF5431}" dt="2020-08-12T13:22:07.700" v="88"/>
          <ac:spMkLst>
            <pc:docMk/>
            <pc:sldMk cId="2890648862" sldId="2705"/>
            <ac:spMk id="7" creationId="{00000000-0000-0000-0000-000000000000}"/>
          </ac:spMkLst>
        </pc:spChg>
      </pc:sldChg>
      <pc:sldChg chg="modSp">
        <pc:chgData name="Romi Satria Wahono" userId="6b25786c5b08eadd" providerId="LiveId" clId="{96D9708B-4128-49B3-B9E5-1E2D91CF5431}" dt="2020-08-12T13:22:07.700" v="88"/>
        <pc:sldMkLst>
          <pc:docMk/>
          <pc:sldMk cId="81929209" sldId="2706"/>
        </pc:sldMkLst>
        <pc:spChg chg="mod">
          <ac:chgData name="Romi Satria Wahono" userId="6b25786c5b08eadd" providerId="LiveId" clId="{96D9708B-4128-49B3-B9E5-1E2D91CF5431}" dt="2020-08-12T13:22:07.700" v="88"/>
          <ac:spMkLst>
            <pc:docMk/>
            <pc:sldMk cId="81929209" sldId="2706"/>
            <ac:spMk id="2" creationId="{00000000-0000-0000-0000-000000000000}"/>
          </ac:spMkLst>
        </pc:spChg>
        <pc:spChg chg="mod">
          <ac:chgData name="Romi Satria Wahono" userId="6b25786c5b08eadd" providerId="LiveId" clId="{96D9708B-4128-49B3-B9E5-1E2D91CF5431}" dt="2020-08-12T13:22:07.700" v="88"/>
          <ac:spMkLst>
            <pc:docMk/>
            <pc:sldMk cId="81929209" sldId="2706"/>
            <ac:spMk id="5" creationId="{00000000-0000-0000-0000-000000000000}"/>
          </ac:spMkLst>
        </pc:spChg>
      </pc:sldChg>
      <pc:sldChg chg="modSp">
        <pc:chgData name="Romi Satria Wahono" userId="6b25786c5b08eadd" providerId="LiveId" clId="{96D9708B-4128-49B3-B9E5-1E2D91CF5431}" dt="2020-08-12T13:22:07.700" v="88"/>
        <pc:sldMkLst>
          <pc:docMk/>
          <pc:sldMk cId="377203292" sldId="2707"/>
        </pc:sldMkLst>
        <pc:spChg chg="mod">
          <ac:chgData name="Romi Satria Wahono" userId="6b25786c5b08eadd" providerId="LiveId" clId="{96D9708B-4128-49B3-B9E5-1E2D91CF5431}" dt="2020-08-12T13:22:07.700" v="88"/>
          <ac:spMkLst>
            <pc:docMk/>
            <pc:sldMk cId="377203292" sldId="2707"/>
            <ac:spMk id="2" creationId="{00000000-0000-0000-0000-000000000000}"/>
          </ac:spMkLst>
        </pc:spChg>
        <pc:spChg chg="mod">
          <ac:chgData name="Romi Satria Wahono" userId="6b25786c5b08eadd" providerId="LiveId" clId="{96D9708B-4128-49B3-B9E5-1E2D91CF5431}" dt="2020-08-12T13:22:07.700" v="88"/>
          <ac:spMkLst>
            <pc:docMk/>
            <pc:sldMk cId="377203292" sldId="2707"/>
            <ac:spMk id="5" creationId="{00000000-0000-0000-0000-000000000000}"/>
          </ac:spMkLst>
        </pc:spChg>
      </pc:sldChg>
      <pc:sldChg chg="modSp">
        <pc:chgData name="Romi Satria Wahono" userId="6b25786c5b08eadd" providerId="LiveId" clId="{96D9708B-4128-49B3-B9E5-1E2D91CF5431}" dt="2020-08-12T13:22:07.700" v="88"/>
        <pc:sldMkLst>
          <pc:docMk/>
          <pc:sldMk cId="132364743" sldId="2709"/>
        </pc:sldMkLst>
        <pc:spChg chg="mod">
          <ac:chgData name="Romi Satria Wahono" userId="6b25786c5b08eadd" providerId="LiveId" clId="{96D9708B-4128-49B3-B9E5-1E2D91CF5431}" dt="2020-08-12T13:22:07.700" v="88"/>
          <ac:spMkLst>
            <pc:docMk/>
            <pc:sldMk cId="132364743" sldId="2709"/>
            <ac:spMk id="2" creationId="{00000000-0000-0000-0000-000000000000}"/>
          </ac:spMkLst>
        </pc:spChg>
        <pc:spChg chg="mod">
          <ac:chgData name="Romi Satria Wahono" userId="6b25786c5b08eadd" providerId="LiveId" clId="{96D9708B-4128-49B3-B9E5-1E2D91CF5431}" dt="2020-08-12T13:22:07.700" v="88"/>
          <ac:spMkLst>
            <pc:docMk/>
            <pc:sldMk cId="132364743" sldId="2709"/>
            <ac:spMk id="9" creationId="{00000000-0000-0000-0000-000000000000}"/>
          </ac:spMkLst>
        </pc:spChg>
      </pc:sldChg>
      <pc:sldChg chg="modSp">
        <pc:chgData name="Romi Satria Wahono" userId="6b25786c5b08eadd" providerId="LiveId" clId="{96D9708B-4128-49B3-B9E5-1E2D91CF5431}" dt="2020-08-12T13:22:07.700" v="88"/>
        <pc:sldMkLst>
          <pc:docMk/>
          <pc:sldMk cId="1235431075" sldId="2711"/>
        </pc:sldMkLst>
        <pc:spChg chg="mod">
          <ac:chgData name="Romi Satria Wahono" userId="6b25786c5b08eadd" providerId="LiveId" clId="{96D9708B-4128-49B3-B9E5-1E2D91CF5431}" dt="2020-08-12T13:22:07.700" v="88"/>
          <ac:spMkLst>
            <pc:docMk/>
            <pc:sldMk cId="1235431075" sldId="2711"/>
            <ac:spMk id="2" creationId="{00000000-0000-0000-0000-000000000000}"/>
          </ac:spMkLst>
        </pc:spChg>
        <pc:spChg chg="mod">
          <ac:chgData name="Romi Satria Wahono" userId="6b25786c5b08eadd" providerId="LiveId" clId="{96D9708B-4128-49B3-B9E5-1E2D91CF5431}" dt="2020-08-12T13:22:07.700" v="88"/>
          <ac:spMkLst>
            <pc:docMk/>
            <pc:sldMk cId="1235431075" sldId="2711"/>
            <ac:spMk id="3" creationId="{00000000-0000-0000-0000-000000000000}"/>
          </ac:spMkLst>
        </pc:spChg>
        <pc:spChg chg="mod">
          <ac:chgData name="Romi Satria Wahono" userId="6b25786c5b08eadd" providerId="LiveId" clId="{96D9708B-4128-49B3-B9E5-1E2D91CF5431}" dt="2020-08-12T13:22:07.700" v="88"/>
          <ac:spMkLst>
            <pc:docMk/>
            <pc:sldMk cId="1235431075" sldId="2711"/>
            <ac:spMk id="4" creationId="{00000000-0000-0000-0000-000000000000}"/>
          </ac:spMkLst>
        </pc:spChg>
      </pc:sldChg>
      <pc:sldChg chg="modSp">
        <pc:chgData name="Romi Satria Wahono" userId="6b25786c5b08eadd" providerId="LiveId" clId="{96D9708B-4128-49B3-B9E5-1E2D91CF5431}" dt="2020-08-12T13:22:07.700" v="88"/>
        <pc:sldMkLst>
          <pc:docMk/>
          <pc:sldMk cId="3933946191" sldId="2712"/>
        </pc:sldMkLst>
        <pc:spChg chg="mod">
          <ac:chgData name="Romi Satria Wahono" userId="6b25786c5b08eadd" providerId="LiveId" clId="{96D9708B-4128-49B3-B9E5-1E2D91CF5431}" dt="2020-08-12T13:22:07.700" v="88"/>
          <ac:spMkLst>
            <pc:docMk/>
            <pc:sldMk cId="3933946191" sldId="2712"/>
            <ac:spMk id="2" creationId="{00000000-0000-0000-0000-000000000000}"/>
          </ac:spMkLst>
        </pc:spChg>
        <pc:spChg chg="mod">
          <ac:chgData name="Romi Satria Wahono" userId="6b25786c5b08eadd" providerId="LiveId" clId="{96D9708B-4128-49B3-B9E5-1E2D91CF5431}" dt="2020-08-12T13:22:07.700" v="88"/>
          <ac:spMkLst>
            <pc:docMk/>
            <pc:sldMk cId="3933946191" sldId="2712"/>
            <ac:spMk id="3" creationId="{00000000-0000-0000-0000-000000000000}"/>
          </ac:spMkLst>
        </pc:spChg>
        <pc:spChg chg="mod">
          <ac:chgData name="Romi Satria Wahono" userId="6b25786c5b08eadd" providerId="LiveId" clId="{96D9708B-4128-49B3-B9E5-1E2D91CF5431}" dt="2020-08-12T13:22:07.700" v="88"/>
          <ac:spMkLst>
            <pc:docMk/>
            <pc:sldMk cId="3933946191" sldId="2712"/>
            <ac:spMk id="4" creationId="{00000000-0000-0000-0000-000000000000}"/>
          </ac:spMkLst>
        </pc:spChg>
      </pc:sldChg>
      <pc:sldChg chg="modSp">
        <pc:chgData name="Romi Satria Wahono" userId="6b25786c5b08eadd" providerId="LiveId" clId="{96D9708B-4128-49B3-B9E5-1E2D91CF5431}" dt="2020-08-12T13:22:07.700" v="88"/>
        <pc:sldMkLst>
          <pc:docMk/>
          <pc:sldMk cId="1646381718" sldId="2713"/>
        </pc:sldMkLst>
        <pc:spChg chg="mod">
          <ac:chgData name="Romi Satria Wahono" userId="6b25786c5b08eadd" providerId="LiveId" clId="{96D9708B-4128-49B3-B9E5-1E2D91CF5431}" dt="2020-08-12T13:22:07.700" v="88"/>
          <ac:spMkLst>
            <pc:docMk/>
            <pc:sldMk cId="1646381718" sldId="2713"/>
            <ac:spMk id="2" creationId="{00000000-0000-0000-0000-000000000000}"/>
          </ac:spMkLst>
        </pc:spChg>
        <pc:spChg chg="mod">
          <ac:chgData name="Romi Satria Wahono" userId="6b25786c5b08eadd" providerId="LiveId" clId="{96D9708B-4128-49B3-B9E5-1E2D91CF5431}" dt="2020-08-12T13:22:07.700" v="88"/>
          <ac:spMkLst>
            <pc:docMk/>
            <pc:sldMk cId="1646381718" sldId="2713"/>
            <ac:spMk id="3" creationId="{00000000-0000-0000-0000-000000000000}"/>
          </ac:spMkLst>
        </pc:spChg>
        <pc:spChg chg="mod">
          <ac:chgData name="Romi Satria Wahono" userId="6b25786c5b08eadd" providerId="LiveId" clId="{96D9708B-4128-49B3-B9E5-1E2D91CF5431}" dt="2020-08-12T13:22:07.700" v="88"/>
          <ac:spMkLst>
            <pc:docMk/>
            <pc:sldMk cId="1646381718" sldId="2713"/>
            <ac:spMk id="4" creationId="{00000000-0000-0000-0000-000000000000}"/>
          </ac:spMkLst>
        </pc:spChg>
      </pc:sldChg>
      <pc:sldChg chg="modSp">
        <pc:chgData name="Romi Satria Wahono" userId="6b25786c5b08eadd" providerId="LiveId" clId="{96D9708B-4128-49B3-B9E5-1E2D91CF5431}" dt="2020-08-12T13:22:07.700" v="88"/>
        <pc:sldMkLst>
          <pc:docMk/>
          <pc:sldMk cId="4045337370" sldId="2714"/>
        </pc:sldMkLst>
        <pc:spChg chg="mod">
          <ac:chgData name="Romi Satria Wahono" userId="6b25786c5b08eadd" providerId="LiveId" clId="{96D9708B-4128-49B3-B9E5-1E2D91CF5431}" dt="2020-08-12T13:22:07.700" v="88"/>
          <ac:spMkLst>
            <pc:docMk/>
            <pc:sldMk cId="4045337370" sldId="2714"/>
            <ac:spMk id="2" creationId="{00000000-0000-0000-0000-000000000000}"/>
          </ac:spMkLst>
        </pc:spChg>
        <pc:spChg chg="mod">
          <ac:chgData name="Romi Satria Wahono" userId="6b25786c5b08eadd" providerId="LiveId" clId="{96D9708B-4128-49B3-B9E5-1E2D91CF5431}" dt="2020-08-12T13:22:07.700" v="88"/>
          <ac:spMkLst>
            <pc:docMk/>
            <pc:sldMk cId="4045337370" sldId="2714"/>
            <ac:spMk id="3" creationId="{00000000-0000-0000-0000-000000000000}"/>
          </ac:spMkLst>
        </pc:spChg>
        <pc:spChg chg="mod">
          <ac:chgData name="Romi Satria Wahono" userId="6b25786c5b08eadd" providerId="LiveId" clId="{96D9708B-4128-49B3-B9E5-1E2D91CF5431}" dt="2020-08-12T13:22:07.700" v="88"/>
          <ac:spMkLst>
            <pc:docMk/>
            <pc:sldMk cId="4045337370" sldId="2714"/>
            <ac:spMk id="4" creationId="{00000000-0000-0000-0000-000000000000}"/>
          </ac:spMkLst>
        </pc:spChg>
      </pc:sldChg>
      <pc:sldChg chg="modSp">
        <pc:chgData name="Romi Satria Wahono" userId="6b25786c5b08eadd" providerId="LiveId" clId="{96D9708B-4128-49B3-B9E5-1E2D91CF5431}" dt="2020-08-12T13:22:07.700" v="88"/>
        <pc:sldMkLst>
          <pc:docMk/>
          <pc:sldMk cId="717127070" sldId="2715"/>
        </pc:sldMkLst>
        <pc:spChg chg="mod">
          <ac:chgData name="Romi Satria Wahono" userId="6b25786c5b08eadd" providerId="LiveId" clId="{96D9708B-4128-49B3-B9E5-1E2D91CF5431}" dt="2020-08-12T13:22:07.700" v="88"/>
          <ac:spMkLst>
            <pc:docMk/>
            <pc:sldMk cId="717127070" sldId="2715"/>
            <ac:spMk id="2" creationId="{00000000-0000-0000-0000-000000000000}"/>
          </ac:spMkLst>
        </pc:spChg>
        <pc:spChg chg="mod">
          <ac:chgData name="Romi Satria Wahono" userId="6b25786c5b08eadd" providerId="LiveId" clId="{96D9708B-4128-49B3-B9E5-1E2D91CF5431}" dt="2020-08-12T13:22:07.700" v="88"/>
          <ac:spMkLst>
            <pc:docMk/>
            <pc:sldMk cId="717127070" sldId="2715"/>
            <ac:spMk id="4" creationId="{00000000-0000-0000-0000-000000000000}"/>
          </ac:spMkLst>
        </pc:spChg>
      </pc:sldChg>
      <pc:sldChg chg="modSp">
        <pc:chgData name="Romi Satria Wahono" userId="6b25786c5b08eadd" providerId="LiveId" clId="{96D9708B-4128-49B3-B9E5-1E2D91CF5431}" dt="2020-08-12T13:22:07.700" v="88"/>
        <pc:sldMkLst>
          <pc:docMk/>
          <pc:sldMk cId="2554500010" sldId="2716"/>
        </pc:sldMkLst>
        <pc:spChg chg="mod">
          <ac:chgData name="Romi Satria Wahono" userId="6b25786c5b08eadd" providerId="LiveId" clId="{96D9708B-4128-49B3-B9E5-1E2D91CF5431}" dt="2020-08-12T13:22:07.700" v="88"/>
          <ac:spMkLst>
            <pc:docMk/>
            <pc:sldMk cId="2554500010" sldId="2716"/>
            <ac:spMk id="2" creationId="{00000000-0000-0000-0000-000000000000}"/>
          </ac:spMkLst>
        </pc:spChg>
        <pc:spChg chg="mod">
          <ac:chgData name="Romi Satria Wahono" userId="6b25786c5b08eadd" providerId="LiveId" clId="{96D9708B-4128-49B3-B9E5-1E2D91CF5431}" dt="2020-08-12T13:22:07.700" v="88"/>
          <ac:spMkLst>
            <pc:docMk/>
            <pc:sldMk cId="2554500010" sldId="2716"/>
            <ac:spMk id="4" creationId="{00000000-0000-0000-0000-000000000000}"/>
          </ac:spMkLst>
        </pc:spChg>
      </pc:sldChg>
      <pc:sldChg chg="modSp">
        <pc:chgData name="Romi Satria Wahono" userId="6b25786c5b08eadd" providerId="LiveId" clId="{96D9708B-4128-49B3-B9E5-1E2D91CF5431}" dt="2020-08-12T13:22:07.700" v="88"/>
        <pc:sldMkLst>
          <pc:docMk/>
          <pc:sldMk cId="3925868068" sldId="2717"/>
        </pc:sldMkLst>
        <pc:spChg chg="mod">
          <ac:chgData name="Romi Satria Wahono" userId="6b25786c5b08eadd" providerId="LiveId" clId="{96D9708B-4128-49B3-B9E5-1E2D91CF5431}" dt="2020-08-12T13:22:07.700" v="88"/>
          <ac:spMkLst>
            <pc:docMk/>
            <pc:sldMk cId="3925868068" sldId="2717"/>
            <ac:spMk id="2" creationId="{00000000-0000-0000-0000-000000000000}"/>
          </ac:spMkLst>
        </pc:spChg>
        <pc:spChg chg="mod">
          <ac:chgData name="Romi Satria Wahono" userId="6b25786c5b08eadd" providerId="LiveId" clId="{96D9708B-4128-49B3-B9E5-1E2D91CF5431}" dt="2020-08-12T13:22:07.700" v="88"/>
          <ac:spMkLst>
            <pc:docMk/>
            <pc:sldMk cId="3925868068" sldId="2717"/>
            <ac:spMk id="4" creationId="{00000000-0000-0000-0000-000000000000}"/>
          </ac:spMkLst>
        </pc:spChg>
      </pc:sldChg>
      <pc:sldChg chg="modSp">
        <pc:chgData name="Romi Satria Wahono" userId="6b25786c5b08eadd" providerId="LiveId" clId="{96D9708B-4128-49B3-B9E5-1E2D91CF5431}" dt="2020-08-12T13:22:07.700" v="88"/>
        <pc:sldMkLst>
          <pc:docMk/>
          <pc:sldMk cId="393988125" sldId="2718"/>
        </pc:sldMkLst>
        <pc:spChg chg="mod">
          <ac:chgData name="Romi Satria Wahono" userId="6b25786c5b08eadd" providerId="LiveId" clId="{96D9708B-4128-49B3-B9E5-1E2D91CF5431}" dt="2020-08-12T13:22:07.700" v="88"/>
          <ac:spMkLst>
            <pc:docMk/>
            <pc:sldMk cId="393988125" sldId="2718"/>
            <ac:spMk id="2" creationId="{00000000-0000-0000-0000-000000000000}"/>
          </ac:spMkLst>
        </pc:spChg>
        <pc:spChg chg="mod">
          <ac:chgData name="Romi Satria Wahono" userId="6b25786c5b08eadd" providerId="LiveId" clId="{96D9708B-4128-49B3-B9E5-1E2D91CF5431}" dt="2020-08-12T13:22:07.700" v="88"/>
          <ac:spMkLst>
            <pc:docMk/>
            <pc:sldMk cId="393988125" sldId="2718"/>
            <ac:spMk id="4" creationId="{00000000-0000-0000-0000-000000000000}"/>
          </ac:spMkLst>
        </pc:spChg>
      </pc:sldChg>
      <pc:sldChg chg="modSp">
        <pc:chgData name="Romi Satria Wahono" userId="6b25786c5b08eadd" providerId="LiveId" clId="{96D9708B-4128-49B3-B9E5-1E2D91CF5431}" dt="2020-08-12T13:22:07.700" v="88"/>
        <pc:sldMkLst>
          <pc:docMk/>
          <pc:sldMk cId="2299789182" sldId="2719"/>
        </pc:sldMkLst>
        <pc:spChg chg="mod">
          <ac:chgData name="Romi Satria Wahono" userId="6b25786c5b08eadd" providerId="LiveId" clId="{96D9708B-4128-49B3-B9E5-1E2D91CF5431}" dt="2020-08-12T13:22:07.700" v="88"/>
          <ac:spMkLst>
            <pc:docMk/>
            <pc:sldMk cId="2299789182" sldId="2719"/>
            <ac:spMk id="2" creationId="{00000000-0000-0000-0000-000000000000}"/>
          </ac:spMkLst>
        </pc:spChg>
        <pc:spChg chg="mod">
          <ac:chgData name="Romi Satria Wahono" userId="6b25786c5b08eadd" providerId="LiveId" clId="{96D9708B-4128-49B3-B9E5-1E2D91CF5431}" dt="2020-08-12T13:22:07.700" v="88"/>
          <ac:spMkLst>
            <pc:docMk/>
            <pc:sldMk cId="2299789182" sldId="2719"/>
            <ac:spMk id="4" creationId="{00000000-0000-0000-0000-000000000000}"/>
          </ac:spMkLst>
        </pc:spChg>
      </pc:sldChg>
      <pc:sldChg chg="modSp">
        <pc:chgData name="Romi Satria Wahono" userId="6b25786c5b08eadd" providerId="LiveId" clId="{96D9708B-4128-49B3-B9E5-1E2D91CF5431}" dt="2020-08-12T13:22:07.700" v="88"/>
        <pc:sldMkLst>
          <pc:docMk/>
          <pc:sldMk cId="3302601803" sldId="2720"/>
        </pc:sldMkLst>
        <pc:spChg chg="mod">
          <ac:chgData name="Romi Satria Wahono" userId="6b25786c5b08eadd" providerId="LiveId" clId="{96D9708B-4128-49B3-B9E5-1E2D91CF5431}" dt="2020-08-12T13:22:07.700" v="88"/>
          <ac:spMkLst>
            <pc:docMk/>
            <pc:sldMk cId="3302601803" sldId="2720"/>
            <ac:spMk id="2" creationId="{00000000-0000-0000-0000-000000000000}"/>
          </ac:spMkLst>
        </pc:spChg>
        <pc:spChg chg="mod">
          <ac:chgData name="Romi Satria Wahono" userId="6b25786c5b08eadd" providerId="LiveId" clId="{96D9708B-4128-49B3-B9E5-1E2D91CF5431}" dt="2020-08-12T13:22:07.700" v="88"/>
          <ac:spMkLst>
            <pc:docMk/>
            <pc:sldMk cId="3302601803" sldId="2720"/>
            <ac:spMk id="4" creationId="{00000000-0000-0000-0000-000000000000}"/>
          </ac:spMkLst>
        </pc:spChg>
      </pc:sldChg>
      <pc:sldChg chg="modSp">
        <pc:chgData name="Romi Satria Wahono" userId="6b25786c5b08eadd" providerId="LiveId" clId="{96D9708B-4128-49B3-B9E5-1E2D91CF5431}" dt="2020-08-12T13:22:07.700" v="88"/>
        <pc:sldMkLst>
          <pc:docMk/>
          <pc:sldMk cId="874668650" sldId="2721"/>
        </pc:sldMkLst>
        <pc:spChg chg="mod">
          <ac:chgData name="Romi Satria Wahono" userId="6b25786c5b08eadd" providerId="LiveId" clId="{96D9708B-4128-49B3-B9E5-1E2D91CF5431}" dt="2020-08-12T13:22:07.700" v="88"/>
          <ac:spMkLst>
            <pc:docMk/>
            <pc:sldMk cId="874668650" sldId="2721"/>
            <ac:spMk id="2" creationId="{00000000-0000-0000-0000-000000000000}"/>
          </ac:spMkLst>
        </pc:spChg>
        <pc:spChg chg="mod">
          <ac:chgData name="Romi Satria Wahono" userId="6b25786c5b08eadd" providerId="LiveId" clId="{96D9708B-4128-49B3-B9E5-1E2D91CF5431}" dt="2020-08-12T13:22:07.700" v="88"/>
          <ac:spMkLst>
            <pc:docMk/>
            <pc:sldMk cId="874668650" sldId="2721"/>
            <ac:spMk id="3" creationId="{00000000-0000-0000-0000-000000000000}"/>
          </ac:spMkLst>
        </pc:spChg>
        <pc:spChg chg="mod">
          <ac:chgData name="Romi Satria Wahono" userId="6b25786c5b08eadd" providerId="LiveId" clId="{96D9708B-4128-49B3-B9E5-1E2D91CF5431}" dt="2020-08-12T13:22:07.700" v="88"/>
          <ac:spMkLst>
            <pc:docMk/>
            <pc:sldMk cId="874668650" sldId="2721"/>
            <ac:spMk id="4" creationId="{00000000-0000-0000-0000-000000000000}"/>
          </ac:spMkLst>
        </pc:spChg>
      </pc:sldChg>
      <pc:sldChg chg="modSp">
        <pc:chgData name="Romi Satria Wahono" userId="6b25786c5b08eadd" providerId="LiveId" clId="{96D9708B-4128-49B3-B9E5-1E2D91CF5431}" dt="2020-08-12T13:22:07.700" v="88"/>
        <pc:sldMkLst>
          <pc:docMk/>
          <pc:sldMk cId="452638572" sldId="2722"/>
        </pc:sldMkLst>
        <pc:spChg chg="mod">
          <ac:chgData name="Romi Satria Wahono" userId="6b25786c5b08eadd" providerId="LiveId" clId="{96D9708B-4128-49B3-B9E5-1E2D91CF5431}" dt="2020-08-12T13:22:07.700" v="88"/>
          <ac:spMkLst>
            <pc:docMk/>
            <pc:sldMk cId="452638572" sldId="2722"/>
            <ac:spMk id="2" creationId="{00000000-0000-0000-0000-000000000000}"/>
          </ac:spMkLst>
        </pc:spChg>
        <pc:spChg chg="mod">
          <ac:chgData name="Romi Satria Wahono" userId="6b25786c5b08eadd" providerId="LiveId" clId="{96D9708B-4128-49B3-B9E5-1E2D91CF5431}" dt="2020-08-12T13:22:07.700" v="88"/>
          <ac:spMkLst>
            <pc:docMk/>
            <pc:sldMk cId="452638572" sldId="2722"/>
            <ac:spMk id="4" creationId="{00000000-0000-0000-0000-000000000000}"/>
          </ac:spMkLst>
        </pc:spChg>
      </pc:sldChg>
      <pc:sldChg chg="modSp">
        <pc:chgData name="Romi Satria Wahono" userId="6b25786c5b08eadd" providerId="LiveId" clId="{96D9708B-4128-49B3-B9E5-1E2D91CF5431}" dt="2020-08-12T13:22:07.700" v="88"/>
        <pc:sldMkLst>
          <pc:docMk/>
          <pc:sldMk cId="2033379613" sldId="2723"/>
        </pc:sldMkLst>
        <pc:spChg chg="mod">
          <ac:chgData name="Romi Satria Wahono" userId="6b25786c5b08eadd" providerId="LiveId" clId="{96D9708B-4128-49B3-B9E5-1E2D91CF5431}" dt="2020-08-12T13:22:07.700" v="88"/>
          <ac:spMkLst>
            <pc:docMk/>
            <pc:sldMk cId="2033379613" sldId="2723"/>
            <ac:spMk id="2" creationId="{00000000-0000-0000-0000-000000000000}"/>
          </ac:spMkLst>
        </pc:spChg>
        <pc:spChg chg="mod">
          <ac:chgData name="Romi Satria Wahono" userId="6b25786c5b08eadd" providerId="LiveId" clId="{96D9708B-4128-49B3-B9E5-1E2D91CF5431}" dt="2020-08-12T13:22:07.700" v="88"/>
          <ac:spMkLst>
            <pc:docMk/>
            <pc:sldMk cId="2033379613" sldId="2723"/>
            <ac:spMk id="4" creationId="{00000000-0000-0000-0000-000000000000}"/>
          </ac:spMkLst>
        </pc:spChg>
      </pc:sldChg>
      <pc:sldChg chg="modSp">
        <pc:chgData name="Romi Satria Wahono" userId="6b25786c5b08eadd" providerId="LiveId" clId="{96D9708B-4128-49B3-B9E5-1E2D91CF5431}" dt="2020-08-12T13:22:07.700" v="88"/>
        <pc:sldMkLst>
          <pc:docMk/>
          <pc:sldMk cId="4225272273" sldId="2724"/>
        </pc:sldMkLst>
        <pc:spChg chg="mod">
          <ac:chgData name="Romi Satria Wahono" userId="6b25786c5b08eadd" providerId="LiveId" clId="{96D9708B-4128-49B3-B9E5-1E2D91CF5431}" dt="2020-08-12T13:22:07.700" v="88"/>
          <ac:spMkLst>
            <pc:docMk/>
            <pc:sldMk cId="4225272273" sldId="2724"/>
            <ac:spMk id="2" creationId="{00000000-0000-0000-0000-000000000000}"/>
          </ac:spMkLst>
        </pc:spChg>
        <pc:spChg chg="mod">
          <ac:chgData name="Romi Satria Wahono" userId="6b25786c5b08eadd" providerId="LiveId" clId="{96D9708B-4128-49B3-B9E5-1E2D91CF5431}" dt="2020-08-12T13:22:07.700" v="88"/>
          <ac:spMkLst>
            <pc:docMk/>
            <pc:sldMk cId="4225272273" sldId="2724"/>
            <ac:spMk id="4" creationId="{00000000-0000-0000-0000-000000000000}"/>
          </ac:spMkLst>
        </pc:spChg>
      </pc:sldChg>
      <pc:sldChg chg="modSp">
        <pc:chgData name="Romi Satria Wahono" userId="6b25786c5b08eadd" providerId="LiveId" clId="{96D9708B-4128-49B3-B9E5-1E2D91CF5431}" dt="2020-08-12T13:22:07.700" v="88"/>
        <pc:sldMkLst>
          <pc:docMk/>
          <pc:sldMk cId="4008021862" sldId="2725"/>
        </pc:sldMkLst>
        <pc:spChg chg="mod">
          <ac:chgData name="Romi Satria Wahono" userId="6b25786c5b08eadd" providerId="LiveId" clId="{96D9708B-4128-49B3-B9E5-1E2D91CF5431}" dt="2020-08-12T13:22:07.700" v="88"/>
          <ac:spMkLst>
            <pc:docMk/>
            <pc:sldMk cId="4008021862" sldId="2725"/>
            <ac:spMk id="30723" creationId="{00000000-0000-0000-0000-000000000000}"/>
          </ac:spMkLst>
        </pc:spChg>
      </pc:sldChg>
      <pc:sldChg chg="modSp">
        <pc:chgData name="Romi Satria Wahono" userId="6b25786c5b08eadd" providerId="LiveId" clId="{96D9708B-4128-49B3-B9E5-1E2D91CF5431}" dt="2020-08-12T13:22:07.700" v="88"/>
        <pc:sldMkLst>
          <pc:docMk/>
          <pc:sldMk cId="1881097880" sldId="2726"/>
        </pc:sldMkLst>
        <pc:spChg chg="mod">
          <ac:chgData name="Romi Satria Wahono" userId="6b25786c5b08eadd" providerId="LiveId" clId="{96D9708B-4128-49B3-B9E5-1E2D91CF5431}" dt="2020-08-12T13:22:07.700" v="88"/>
          <ac:spMkLst>
            <pc:docMk/>
            <pc:sldMk cId="1881097880" sldId="2726"/>
            <ac:spMk id="2" creationId="{00000000-0000-0000-0000-000000000000}"/>
          </ac:spMkLst>
        </pc:spChg>
        <pc:spChg chg="mod">
          <ac:chgData name="Romi Satria Wahono" userId="6b25786c5b08eadd" providerId="LiveId" clId="{96D9708B-4128-49B3-B9E5-1E2D91CF5431}" dt="2020-08-12T13:22:07.700" v="88"/>
          <ac:spMkLst>
            <pc:docMk/>
            <pc:sldMk cId="1881097880" sldId="2726"/>
            <ac:spMk id="3" creationId="{00000000-0000-0000-0000-000000000000}"/>
          </ac:spMkLst>
        </pc:spChg>
        <pc:spChg chg="mod">
          <ac:chgData name="Romi Satria Wahono" userId="6b25786c5b08eadd" providerId="LiveId" clId="{96D9708B-4128-49B3-B9E5-1E2D91CF5431}" dt="2020-08-12T13:22:07.700" v="88"/>
          <ac:spMkLst>
            <pc:docMk/>
            <pc:sldMk cId="1881097880" sldId="2726"/>
            <ac:spMk id="4" creationId="{00000000-0000-0000-0000-000000000000}"/>
          </ac:spMkLst>
        </pc:spChg>
      </pc:sldChg>
      <pc:sldChg chg="modSp">
        <pc:chgData name="Romi Satria Wahono" userId="6b25786c5b08eadd" providerId="LiveId" clId="{96D9708B-4128-49B3-B9E5-1E2D91CF5431}" dt="2020-08-12T13:22:07.700" v="88"/>
        <pc:sldMkLst>
          <pc:docMk/>
          <pc:sldMk cId="3089282595" sldId="2727"/>
        </pc:sldMkLst>
        <pc:spChg chg="mod">
          <ac:chgData name="Romi Satria Wahono" userId="6b25786c5b08eadd" providerId="LiveId" clId="{96D9708B-4128-49B3-B9E5-1E2D91CF5431}" dt="2020-08-12T13:22:07.700" v="88"/>
          <ac:spMkLst>
            <pc:docMk/>
            <pc:sldMk cId="3089282595" sldId="2727"/>
            <ac:spMk id="2" creationId="{00000000-0000-0000-0000-000000000000}"/>
          </ac:spMkLst>
        </pc:spChg>
        <pc:spChg chg="mod">
          <ac:chgData name="Romi Satria Wahono" userId="6b25786c5b08eadd" providerId="LiveId" clId="{96D9708B-4128-49B3-B9E5-1E2D91CF5431}" dt="2020-08-12T13:22:07.700" v="88"/>
          <ac:spMkLst>
            <pc:docMk/>
            <pc:sldMk cId="3089282595" sldId="2727"/>
            <ac:spMk id="3" creationId="{00000000-0000-0000-0000-000000000000}"/>
          </ac:spMkLst>
        </pc:spChg>
        <pc:spChg chg="mod">
          <ac:chgData name="Romi Satria Wahono" userId="6b25786c5b08eadd" providerId="LiveId" clId="{96D9708B-4128-49B3-B9E5-1E2D91CF5431}" dt="2020-08-12T13:22:07.700" v="88"/>
          <ac:spMkLst>
            <pc:docMk/>
            <pc:sldMk cId="3089282595" sldId="2727"/>
            <ac:spMk id="4" creationId="{00000000-0000-0000-0000-000000000000}"/>
          </ac:spMkLst>
        </pc:spChg>
      </pc:sldChg>
      <pc:sldChg chg="modSp">
        <pc:chgData name="Romi Satria Wahono" userId="6b25786c5b08eadd" providerId="LiveId" clId="{96D9708B-4128-49B3-B9E5-1E2D91CF5431}" dt="2020-08-12T13:22:07.700" v="88"/>
        <pc:sldMkLst>
          <pc:docMk/>
          <pc:sldMk cId="1189881283" sldId="2728"/>
        </pc:sldMkLst>
        <pc:spChg chg="mod">
          <ac:chgData name="Romi Satria Wahono" userId="6b25786c5b08eadd" providerId="LiveId" clId="{96D9708B-4128-49B3-B9E5-1E2D91CF5431}" dt="2020-08-12T13:22:07.700" v="88"/>
          <ac:spMkLst>
            <pc:docMk/>
            <pc:sldMk cId="1189881283" sldId="2728"/>
            <ac:spMk id="2" creationId="{00000000-0000-0000-0000-000000000000}"/>
          </ac:spMkLst>
        </pc:spChg>
        <pc:spChg chg="mod">
          <ac:chgData name="Romi Satria Wahono" userId="6b25786c5b08eadd" providerId="LiveId" clId="{96D9708B-4128-49B3-B9E5-1E2D91CF5431}" dt="2020-08-12T13:22:07.700" v="88"/>
          <ac:spMkLst>
            <pc:docMk/>
            <pc:sldMk cId="1189881283" sldId="2728"/>
            <ac:spMk id="4" creationId="{00000000-0000-0000-0000-000000000000}"/>
          </ac:spMkLst>
        </pc:spChg>
      </pc:sldChg>
      <pc:sldChg chg="modSp">
        <pc:chgData name="Romi Satria Wahono" userId="6b25786c5b08eadd" providerId="LiveId" clId="{96D9708B-4128-49B3-B9E5-1E2D91CF5431}" dt="2020-08-12T13:22:07.700" v="88"/>
        <pc:sldMkLst>
          <pc:docMk/>
          <pc:sldMk cId="2358621858" sldId="2729"/>
        </pc:sldMkLst>
        <pc:spChg chg="mod">
          <ac:chgData name="Romi Satria Wahono" userId="6b25786c5b08eadd" providerId="LiveId" clId="{96D9708B-4128-49B3-B9E5-1E2D91CF5431}" dt="2020-08-12T13:22:07.700" v="88"/>
          <ac:spMkLst>
            <pc:docMk/>
            <pc:sldMk cId="2358621858" sldId="2729"/>
            <ac:spMk id="2" creationId="{00000000-0000-0000-0000-000000000000}"/>
          </ac:spMkLst>
        </pc:spChg>
        <pc:spChg chg="mod">
          <ac:chgData name="Romi Satria Wahono" userId="6b25786c5b08eadd" providerId="LiveId" clId="{96D9708B-4128-49B3-B9E5-1E2D91CF5431}" dt="2020-08-12T13:22:07.700" v="88"/>
          <ac:spMkLst>
            <pc:docMk/>
            <pc:sldMk cId="2358621858" sldId="2729"/>
            <ac:spMk id="4" creationId="{00000000-0000-0000-0000-000000000000}"/>
          </ac:spMkLst>
        </pc:spChg>
      </pc:sldChg>
      <pc:sldChg chg="modSp">
        <pc:chgData name="Romi Satria Wahono" userId="6b25786c5b08eadd" providerId="LiveId" clId="{96D9708B-4128-49B3-B9E5-1E2D91CF5431}" dt="2020-08-12T13:22:07.700" v="88"/>
        <pc:sldMkLst>
          <pc:docMk/>
          <pc:sldMk cId="3523513968" sldId="2730"/>
        </pc:sldMkLst>
        <pc:spChg chg="mod">
          <ac:chgData name="Romi Satria Wahono" userId="6b25786c5b08eadd" providerId="LiveId" clId="{96D9708B-4128-49B3-B9E5-1E2D91CF5431}" dt="2020-08-12T13:22:07.700" v="88"/>
          <ac:spMkLst>
            <pc:docMk/>
            <pc:sldMk cId="3523513968" sldId="2730"/>
            <ac:spMk id="2" creationId="{00000000-0000-0000-0000-000000000000}"/>
          </ac:spMkLst>
        </pc:spChg>
        <pc:spChg chg="mod">
          <ac:chgData name="Romi Satria Wahono" userId="6b25786c5b08eadd" providerId="LiveId" clId="{96D9708B-4128-49B3-B9E5-1E2D91CF5431}" dt="2020-08-12T13:22:07.700" v="88"/>
          <ac:spMkLst>
            <pc:docMk/>
            <pc:sldMk cId="3523513968" sldId="2730"/>
            <ac:spMk id="4" creationId="{00000000-0000-0000-0000-000000000000}"/>
          </ac:spMkLst>
        </pc:spChg>
      </pc:sldChg>
      <pc:sldChg chg="modSp">
        <pc:chgData name="Romi Satria Wahono" userId="6b25786c5b08eadd" providerId="LiveId" clId="{96D9708B-4128-49B3-B9E5-1E2D91CF5431}" dt="2020-08-12T13:22:07.700" v="88"/>
        <pc:sldMkLst>
          <pc:docMk/>
          <pc:sldMk cId="482504670" sldId="2731"/>
        </pc:sldMkLst>
        <pc:spChg chg="mod">
          <ac:chgData name="Romi Satria Wahono" userId="6b25786c5b08eadd" providerId="LiveId" clId="{96D9708B-4128-49B3-B9E5-1E2D91CF5431}" dt="2020-08-12T13:22:07.700" v="88"/>
          <ac:spMkLst>
            <pc:docMk/>
            <pc:sldMk cId="482504670" sldId="2731"/>
            <ac:spMk id="2" creationId="{00000000-0000-0000-0000-000000000000}"/>
          </ac:spMkLst>
        </pc:spChg>
        <pc:spChg chg="mod">
          <ac:chgData name="Romi Satria Wahono" userId="6b25786c5b08eadd" providerId="LiveId" clId="{96D9708B-4128-49B3-B9E5-1E2D91CF5431}" dt="2020-08-12T13:22:07.700" v="88"/>
          <ac:spMkLst>
            <pc:docMk/>
            <pc:sldMk cId="482504670" sldId="2731"/>
            <ac:spMk id="3" creationId="{00000000-0000-0000-0000-000000000000}"/>
          </ac:spMkLst>
        </pc:spChg>
        <pc:spChg chg="mod">
          <ac:chgData name="Romi Satria Wahono" userId="6b25786c5b08eadd" providerId="LiveId" clId="{96D9708B-4128-49B3-B9E5-1E2D91CF5431}" dt="2020-08-12T13:22:07.700" v="88"/>
          <ac:spMkLst>
            <pc:docMk/>
            <pc:sldMk cId="482504670" sldId="2731"/>
            <ac:spMk id="4" creationId="{00000000-0000-0000-0000-000000000000}"/>
          </ac:spMkLst>
        </pc:spChg>
      </pc:sldChg>
      <pc:sldChg chg="modSp">
        <pc:chgData name="Romi Satria Wahono" userId="6b25786c5b08eadd" providerId="LiveId" clId="{96D9708B-4128-49B3-B9E5-1E2D91CF5431}" dt="2020-08-12T13:22:07.700" v="88"/>
        <pc:sldMkLst>
          <pc:docMk/>
          <pc:sldMk cId="1808045077" sldId="2732"/>
        </pc:sldMkLst>
        <pc:spChg chg="mod">
          <ac:chgData name="Romi Satria Wahono" userId="6b25786c5b08eadd" providerId="LiveId" clId="{96D9708B-4128-49B3-B9E5-1E2D91CF5431}" dt="2020-08-12T13:22:07.700" v="88"/>
          <ac:spMkLst>
            <pc:docMk/>
            <pc:sldMk cId="1808045077" sldId="2732"/>
            <ac:spMk id="2" creationId="{00000000-0000-0000-0000-000000000000}"/>
          </ac:spMkLst>
        </pc:spChg>
        <pc:spChg chg="mod">
          <ac:chgData name="Romi Satria Wahono" userId="6b25786c5b08eadd" providerId="LiveId" clId="{96D9708B-4128-49B3-B9E5-1E2D91CF5431}" dt="2020-08-12T13:22:07.700" v="88"/>
          <ac:spMkLst>
            <pc:docMk/>
            <pc:sldMk cId="1808045077" sldId="2732"/>
            <ac:spMk id="4" creationId="{00000000-0000-0000-0000-000000000000}"/>
          </ac:spMkLst>
        </pc:spChg>
      </pc:sldChg>
      <pc:sldChg chg="modSp">
        <pc:chgData name="Romi Satria Wahono" userId="6b25786c5b08eadd" providerId="LiveId" clId="{96D9708B-4128-49B3-B9E5-1E2D91CF5431}" dt="2020-08-12T13:22:07.700" v="88"/>
        <pc:sldMkLst>
          <pc:docMk/>
          <pc:sldMk cId="3251547655" sldId="2733"/>
        </pc:sldMkLst>
        <pc:spChg chg="mod">
          <ac:chgData name="Romi Satria Wahono" userId="6b25786c5b08eadd" providerId="LiveId" clId="{96D9708B-4128-49B3-B9E5-1E2D91CF5431}" dt="2020-08-12T13:22:07.700" v="88"/>
          <ac:spMkLst>
            <pc:docMk/>
            <pc:sldMk cId="3251547655" sldId="2733"/>
            <ac:spMk id="2" creationId="{00000000-0000-0000-0000-000000000000}"/>
          </ac:spMkLst>
        </pc:spChg>
        <pc:spChg chg="mod">
          <ac:chgData name="Romi Satria Wahono" userId="6b25786c5b08eadd" providerId="LiveId" clId="{96D9708B-4128-49B3-B9E5-1E2D91CF5431}" dt="2020-08-12T13:22:07.700" v="88"/>
          <ac:spMkLst>
            <pc:docMk/>
            <pc:sldMk cId="3251547655" sldId="2733"/>
            <ac:spMk id="4" creationId="{00000000-0000-0000-0000-000000000000}"/>
          </ac:spMkLst>
        </pc:spChg>
      </pc:sldChg>
      <pc:sldChg chg="modSp">
        <pc:chgData name="Romi Satria Wahono" userId="6b25786c5b08eadd" providerId="LiveId" clId="{96D9708B-4128-49B3-B9E5-1E2D91CF5431}" dt="2020-08-12T13:22:07.700" v="88"/>
        <pc:sldMkLst>
          <pc:docMk/>
          <pc:sldMk cId="2469138268" sldId="2749"/>
        </pc:sldMkLst>
        <pc:spChg chg="mod">
          <ac:chgData name="Romi Satria Wahono" userId="6b25786c5b08eadd" providerId="LiveId" clId="{96D9708B-4128-49B3-B9E5-1E2D91CF5431}" dt="2020-08-12T13:22:07.700" v="88"/>
          <ac:spMkLst>
            <pc:docMk/>
            <pc:sldMk cId="2469138268" sldId="2749"/>
            <ac:spMk id="2" creationId="{00000000-0000-0000-0000-000000000000}"/>
          </ac:spMkLst>
        </pc:spChg>
        <pc:spChg chg="mod">
          <ac:chgData name="Romi Satria Wahono" userId="6b25786c5b08eadd" providerId="LiveId" clId="{96D9708B-4128-49B3-B9E5-1E2D91CF5431}" dt="2020-08-12T13:22:07.700" v="88"/>
          <ac:spMkLst>
            <pc:docMk/>
            <pc:sldMk cId="2469138268" sldId="2749"/>
            <ac:spMk id="3" creationId="{00000000-0000-0000-0000-000000000000}"/>
          </ac:spMkLst>
        </pc:spChg>
        <pc:spChg chg="mod">
          <ac:chgData name="Romi Satria Wahono" userId="6b25786c5b08eadd" providerId="LiveId" clId="{96D9708B-4128-49B3-B9E5-1E2D91CF5431}" dt="2020-08-12T13:22:07.700" v="88"/>
          <ac:spMkLst>
            <pc:docMk/>
            <pc:sldMk cId="2469138268" sldId="2749"/>
            <ac:spMk id="4" creationId="{00000000-0000-0000-0000-000000000000}"/>
          </ac:spMkLst>
        </pc:spChg>
      </pc:sldChg>
      <pc:sldChg chg="modSp">
        <pc:chgData name="Romi Satria Wahono" userId="6b25786c5b08eadd" providerId="LiveId" clId="{96D9708B-4128-49B3-B9E5-1E2D91CF5431}" dt="2020-08-12T13:22:07.700" v="88"/>
        <pc:sldMkLst>
          <pc:docMk/>
          <pc:sldMk cId="3745376124" sldId="2750"/>
        </pc:sldMkLst>
        <pc:spChg chg="mod">
          <ac:chgData name="Romi Satria Wahono" userId="6b25786c5b08eadd" providerId="LiveId" clId="{96D9708B-4128-49B3-B9E5-1E2D91CF5431}" dt="2020-08-12T13:22:07.700" v="88"/>
          <ac:spMkLst>
            <pc:docMk/>
            <pc:sldMk cId="3745376124" sldId="2750"/>
            <ac:spMk id="2" creationId="{00000000-0000-0000-0000-000000000000}"/>
          </ac:spMkLst>
        </pc:spChg>
        <pc:spChg chg="mod">
          <ac:chgData name="Romi Satria Wahono" userId="6b25786c5b08eadd" providerId="LiveId" clId="{96D9708B-4128-49B3-B9E5-1E2D91CF5431}" dt="2020-08-12T13:22:07.700" v="88"/>
          <ac:spMkLst>
            <pc:docMk/>
            <pc:sldMk cId="3745376124" sldId="2750"/>
            <ac:spMk id="3" creationId="{00000000-0000-0000-0000-000000000000}"/>
          </ac:spMkLst>
        </pc:spChg>
        <pc:spChg chg="mod">
          <ac:chgData name="Romi Satria Wahono" userId="6b25786c5b08eadd" providerId="LiveId" clId="{96D9708B-4128-49B3-B9E5-1E2D91CF5431}" dt="2020-08-12T13:22:07.700" v="88"/>
          <ac:spMkLst>
            <pc:docMk/>
            <pc:sldMk cId="3745376124" sldId="2750"/>
            <ac:spMk id="4" creationId="{00000000-0000-0000-0000-000000000000}"/>
          </ac:spMkLst>
        </pc:spChg>
      </pc:sldChg>
      <pc:sldChg chg="modSp">
        <pc:chgData name="Romi Satria Wahono" userId="6b25786c5b08eadd" providerId="LiveId" clId="{96D9708B-4128-49B3-B9E5-1E2D91CF5431}" dt="2020-08-12T13:22:07.700" v="88"/>
        <pc:sldMkLst>
          <pc:docMk/>
          <pc:sldMk cId="977768867" sldId="2751"/>
        </pc:sldMkLst>
        <pc:spChg chg="mod">
          <ac:chgData name="Romi Satria Wahono" userId="6b25786c5b08eadd" providerId="LiveId" clId="{96D9708B-4128-49B3-B9E5-1E2D91CF5431}" dt="2020-08-12T13:22:07.700" v="88"/>
          <ac:spMkLst>
            <pc:docMk/>
            <pc:sldMk cId="977768867" sldId="2751"/>
            <ac:spMk id="2" creationId="{00000000-0000-0000-0000-000000000000}"/>
          </ac:spMkLst>
        </pc:spChg>
        <pc:spChg chg="mod">
          <ac:chgData name="Romi Satria Wahono" userId="6b25786c5b08eadd" providerId="LiveId" clId="{96D9708B-4128-49B3-B9E5-1E2D91CF5431}" dt="2020-08-12T13:22:07.700" v="88"/>
          <ac:spMkLst>
            <pc:docMk/>
            <pc:sldMk cId="977768867" sldId="2751"/>
            <ac:spMk id="4" creationId="{00000000-0000-0000-0000-000000000000}"/>
          </ac:spMkLst>
        </pc:spChg>
      </pc:sldChg>
      <pc:sldChg chg="modSp">
        <pc:chgData name="Romi Satria Wahono" userId="6b25786c5b08eadd" providerId="LiveId" clId="{96D9708B-4128-49B3-B9E5-1E2D91CF5431}" dt="2020-08-12T13:22:07.700" v="88"/>
        <pc:sldMkLst>
          <pc:docMk/>
          <pc:sldMk cId="2187535373" sldId="2752"/>
        </pc:sldMkLst>
        <pc:spChg chg="mod">
          <ac:chgData name="Romi Satria Wahono" userId="6b25786c5b08eadd" providerId="LiveId" clId="{96D9708B-4128-49B3-B9E5-1E2D91CF5431}" dt="2020-08-12T13:22:07.700" v="88"/>
          <ac:spMkLst>
            <pc:docMk/>
            <pc:sldMk cId="2187535373" sldId="2752"/>
            <ac:spMk id="2" creationId="{00000000-0000-0000-0000-000000000000}"/>
          </ac:spMkLst>
        </pc:spChg>
        <pc:spChg chg="mod">
          <ac:chgData name="Romi Satria Wahono" userId="6b25786c5b08eadd" providerId="LiveId" clId="{96D9708B-4128-49B3-B9E5-1E2D91CF5431}" dt="2020-08-12T13:22:07.700" v="88"/>
          <ac:spMkLst>
            <pc:docMk/>
            <pc:sldMk cId="2187535373" sldId="2752"/>
            <ac:spMk id="4" creationId="{00000000-0000-0000-0000-000000000000}"/>
          </ac:spMkLst>
        </pc:spChg>
      </pc:sldChg>
      <pc:sldChg chg="modSp">
        <pc:chgData name="Romi Satria Wahono" userId="6b25786c5b08eadd" providerId="LiveId" clId="{96D9708B-4128-49B3-B9E5-1E2D91CF5431}" dt="2020-08-12T13:22:07.700" v="88"/>
        <pc:sldMkLst>
          <pc:docMk/>
          <pc:sldMk cId="1210287912" sldId="2753"/>
        </pc:sldMkLst>
        <pc:spChg chg="mod">
          <ac:chgData name="Romi Satria Wahono" userId="6b25786c5b08eadd" providerId="LiveId" clId="{96D9708B-4128-49B3-B9E5-1E2D91CF5431}" dt="2020-08-12T13:22:07.700" v="88"/>
          <ac:spMkLst>
            <pc:docMk/>
            <pc:sldMk cId="1210287912" sldId="2753"/>
            <ac:spMk id="2" creationId="{00000000-0000-0000-0000-000000000000}"/>
          </ac:spMkLst>
        </pc:spChg>
        <pc:spChg chg="mod">
          <ac:chgData name="Romi Satria Wahono" userId="6b25786c5b08eadd" providerId="LiveId" clId="{96D9708B-4128-49B3-B9E5-1E2D91CF5431}" dt="2020-08-12T13:22:07.700" v="88"/>
          <ac:spMkLst>
            <pc:docMk/>
            <pc:sldMk cId="1210287912" sldId="2753"/>
            <ac:spMk id="3" creationId="{00000000-0000-0000-0000-000000000000}"/>
          </ac:spMkLst>
        </pc:spChg>
        <pc:spChg chg="mod">
          <ac:chgData name="Romi Satria Wahono" userId="6b25786c5b08eadd" providerId="LiveId" clId="{96D9708B-4128-49B3-B9E5-1E2D91CF5431}" dt="2020-08-12T13:22:07.700" v="88"/>
          <ac:spMkLst>
            <pc:docMk/>
            <pc:sldMk cId="1210287912" sldId="2753"/>
            <ac:spMk id="4" creationId="{00000000-0000-0000-0000-000000000000}"/>
          </ac:spMkLst>
        </pc:spChg>
      </pc:sldChg>
      <pc:sldChg chg="modSp">
        <pc:chgData name="Romi Satria Wahono" userId="6b25786c5b08eadd" providerId="LiveId" clId="{96D9708B-4128-49B3-B9E5-1E2D91CF5431}" dt="2020-08-12T13:22:07.700" v="88"/>
        <pc:sldMkLst>
          <pc:docMk/>
          <pc:sldMk cId="2888121755" sldId="2754"/>
        </pc:sldMkLst>
        <pc:spChg chg="mod">
          <ac:chgData name="Romi Satria Wahono" userId="6b25786c5b08eadd" providerId="LiveId" clId="{96D9708B-4128-49B3-B9E5-1E2D91CF5431}" dt="2020-08-12T13:22:07.700" v="88"/>
          <ac:spMkLst>
            <pc:docMk/>
            <pc:sldMk cId="2888121755" sldId="2754"/>
            <ac:spMk id="2" creationId="{00000000-0000-0000-0000-000000000000}"/>
          </ac:spMkLst>
        </pc:spChg>
        <pc:spChg chg="mod">
          <ac:chgData name="Romi Satria Wahono" userId="6b25786c5b08eadd" providerId="LiveId" clId="{96D9708B-4128-49B3-B9E5-1E2D91CF5431}" dt="2020-08-12T13:22:07.700" v="88"/>
          <ac:spMkLst>
            <pc:docMk/>
            <pc:sldMk cId="2888121755" sldId="2754"/>
            <ac:spMk id="3" creationId="{00000000-0000-0000-0000-000000000000}"/>
          </ac:spMkLst>
        </pc:spChg>
        <pc:spChg chg="mod">
          <ac:chgData name="Romi Satria Wahono" userId="6b25786c5b08eadd" providerId="LiveId" clId="{96D9708B-4128-49B3-B9E5-1E2D91CF5431}" dt="2020-08-12T13:22:07.700" v="88"/>
          <ac:spMkLst>
            <pc:docMk/>
            <pc:sldMk cId="2888121755" sldId="2754"/>
            <ac:spMk id="4" creationId="{00000000-0000-0000-0000-000000000000}"/>
          </ac:spMkLst>
        </pc:spChg>
      </pc:sldChg>
      <pc:sldChg chg="modSp">
        <pc:chgData name="Romi Satria Wahono" userId="6b25786c5b08eadd" providerId="LiveId" clId="{96D9708B-4128-49B3-B9E5-1E2D91CF5431}" dt="2020-08-12T13:22:07.700" v="88"/>
        <pc:sldMkLst>
          <pc:docMk/>
          <pc:sldMk cId="4013920511" sldId="2755"/>
        </pc:sldMkLst>
        <pc:spChg chg="mod">
          <ac:chgData name="Romi Satria Wahono" userId="6b25786c5b08eadd" providerId="LiveId" clId="{96D9708B-4128-49B3-B9E5-1E2D91CF5431}" dt="2020-08-12T13:22:07.700" v="88"/>
          <ac:spMkLst>
            <pc:docMk/>
            <pc:sldMk cId="4013920511" sldId="2755"/>
            <ac:spMk id="2" creationId="{00000000-0000-0000-0000-000000000000}"/>
          </ac:spMkLst>
        </pc:spChg>
        <pc:spChg chg="mod">
          <ac:chgData name="Romi Satria Wahono" userId="6b25786c5b08eadd" providerId="LiveId" clId="{96D9708B-4128-49B3-B9E5-1E2D91CF5431}" dt="2020-08-12T13:22:07.700" v="88"/>
          <ac:spMkLst>
            <pc:docMk/>
            <pc:sldMk cId="4013920511" sldId="2755"/>
            <ac:spMk id="3" creationId="{00000000-0000-0000-0000-000000000000}"/>
          </ac:spMkLst>
        </pc:spChg>
        <pc:spChg chg="mod">
          <ac:chgData name="Romi Satria Wahono" userId="6b25786c5b08eadd" providerId="LiveId" clId="{96D9708B-4128-49B3-B9E5-1E2D91CF5431}" dt="2020-08-12T13:22:07.700" v="88"/>
          <ac:spMkLst>
            <pc:docMk/>
            <pc:sldMk cId="4013920511" sldId="2755"/>
            <ac:spMk id="4" creationId="{00000000-0000-0000-0000-000000000000}"/>
          </ac:spMkLst>
        </pc:spChg>
      </pc:sldChg>
      <pc:sldChg chg="modSp">
        <pc:chgData name="Romi Satria Wahono" userId="6b25786c5b08eadd" providerId="LiveId" clId="{96D9708B-4128-49B3-B9E5-1E2D91CF5431}" dt="2020-08-12T13:22:07.700" v="88"/>
        <pc:sldMkLst>
          <pc:docMk/>
          <pc:sldMk cId="476836908" sldId="2756"/>
        </pc:sldMkLst>
        <pc:spChg chg="mod">
          <ac:chgData name="Romi Satria Wahono" userId="6b25786c5b08eadd" providerId="LiveId" clId="{96D9708B-4128-49B3-B9E5-1E2D91CF5431}" dt="2020-08-12T13:22:07.700" v="88"/>
          <ac:spMkLst>
            <pc:docMk/>
            <pc:sldMk cId="476836908" sldId="2756"/>
            <ac:spMk id="3" creationId="{00000000-0000-0000-0000-000000000000}"/>
          </ac:spMkLst>
        </pc:spChg>
        <pc:spChg chg="mod">
          <ac:chgData name="Romi Satria Wahono" userId="6b25786c5b08eadd" providerId="LiveId" clId="{96D9708B-4128-49B3-B9E5-1E2D91CF5431}" dt="2020-08-12T13:22:07.700" v="88"/>
          <ac:spMkLst>
            <pc:docMk/>
            <pc:sldMk cId="476836908" sldId="2756"/>
            <ac:spMk id="4" creationId="{00000000-0000-0000-0000-000000000000}"/>
          </ac:spMkLst>
        </pc:spChg>
      </pc:sldChg>
      <pc:sldChg chg="modSp">
        <pc:chgData name="Romi Satria Wahono" userId="6b25786c5b08eadd" providerId="LiveId" clId="{96D9708B-4128-49B3-B9E5-1E2D91CF5431}" dt="2020-08-12T13:22:07.700" v="88"/>
        <pc:sldMkLst>
          <pc:docMk/>
          <pc:sldMk cId="1930838190" sldId="2759"/>
        </pc:sldMkLst>
        <pc:spChg chg="mod">
          <ac:chgData name="Romi Satria Wahono" userId="6b25786c5b08eadd" providerId="LiveId" clId="{96D9708B-4128-49B3-B9E5-1E2D91CF5431}" dt="2020-08-12T13:22:07.700" v="88"/>
          <ac:spMkLst>
            <pc:docMk/>
            <pc:sldMk cId="1930838190" sldId="2759"/>
            <ac:spMk id="2" creationId="{00000000-0000-0000-0000-000000000000}"/>
          </ac:spMkLst>
        </pc:spChg>
        <pc:spChg chg="mod">
          <ac:chgData name="Romi Satria Wahono" userId="6b25786c5b08eadd" providerId="LiveId" clId="{96D9708B-4128-49B3-B9E5-1E2D91CF5431}" dt="2020-08-12T13:22:07.700" v="88"/>
          <ac:spMkLst>
            <pc:docMk/>
            <pc:sldMk cId="1930838190" sldId="2759"/>
            <ac:spMk id="3" creationId="{00000000-0000-0000-0000-000000000000}"/>
          </ac:spMkLst>
        </pc:spChg>
        <pc:spChg chg="mod">
          <ac:chgData name="Romi Satria Wahono" userId="6b25786c5b08eadd" providerId="LiveId" clId="{96D9708B-4128-49B3-B9E5-1E2D91CF5431}" dt="2020-08-12T13:22:07.700" v="88"/>
          <ac:spMkLst>
            <pc:docMk/>
            <pc:sldMk cId="1930838190" sldId="2759"/>
            <ac:spMk id="4" creationId="{00000000-0000-0000-0000-000000000000}"/>
          </ac:spMkLst>
        </pc:spChg>
      </pc:sldChg>
      <pc:sldChg chg="modSp">
        <pc:chgData name="Romi Satria Wahono" userId="6b25786c5b08eadd" providerId="LiveId" clId="{96D9708B-4128-49B3-B9E5-1E2D91CF5431}" dt="2020-08-12T13:22:07.700" v="88"/>
        <pc:sldMkLst>
          <pc:docMk/>
          <pc:sldMk cId="3772488844" sldId="2760"/>
        </pc:sldMkLst>
        <pc:spChg chg="mod">
          <ac:chgData name="Romi Satria Wahono" userId="6b25786c5b08eadd" providerId="LiveId" clId="{96D9708B-4128-49B3-B9E5-1E2D91CF5431}" dt="2020-08-12T13:22:07.700" v="88"/>
          <ac:spMkLst>
            <pc:docMk/>
            <pc:sldMk cId="3772488844" sldId="2760"/>
            <ac:spMk id="2" creationId="{00000000-0000-0000-0000-000000000000}"/>
          </ac:spMkLst>
        </pc:spChg>
        <pc:spChg chg="mod">
          <ac:chgData name="Romi Satria Wahono" userId="6b25786c5b08eadd" providerId="LiveId" clId="{96D9708B-4128-49B3-B9E5-1E2D91CF5431}" dt="2020-08-12T13:22:07.700" v="88"/>
          <ac:spMkLst>
            <pc:docMk/>
            <pc:sldMk cId="3772488844" sldId="2760"/>
            <ac:spMk id="3" creationId="{00000000-0000-0000-0000-000000000000}"/>
          </ac:spMkLst>
        </pc:spChg>
        <pc:spChg chg="mod">
          <ac:chgData name="Romi Satria Wahono" userId="6b25786c5b08eadd" providerId="LiveId" clId="{96D9708B-4128-49B3-B9E5-1E2D91CF5431}" dt="2020-08-12T13:22:07.700" v="88"/>
          <ac:spMkLst>
            <pc:docMk/>
            <pc:sldMk cId="3772488844" sldId="2760"/>
            <ac:spMk id="4" creationId="{00000000-0000-0000-0000-000000000000}"/>
          </ac:spMkLst>
        </pc:spChg>
      </pc:sldChg>
      <pc:sldChg chg="modSp">
        <pc:chgData name="Romi Satria Wahono" userId="6b25786c5b08eadd" providerId="LiveId" clId="{96D9708B-4128-49B3-B9E5-1E2D91CF5431}" dt="2020-08-12T13:22:07.700" v="88"/>
        <pc:sldMkLst>
          <pc:docMk/>
          <pc:sldMk cId="1288815323" sldId="2761"/>
        </pc:sldMkLst>
        <pc:spChg chg="mod">
          <ac:chgData name="Romi Satria Wahono" userId="6b25786c5b08eadd" providerId="LiveId" clId="{96D9708B-4128-49B3-B9E5-1E2D91CF5431}" dt="2020-08-12T13:22:07.700" v="88"/>
          <ac:spMkLst>
            <pc:docMk/>
            <pc:sldMk cId="1288815323" sldId="2761"/>
            <ac:spMk id="2" creationId="{00000000-0000-0000-0000-000000000000}"/>
          </ac:spMkLst>
        </pc:spChg>
        <pc:spChg chg="mod">
          <ac:chgData name="Romi Satria Wahono" userId="6b25786c5b08eadd" providerId="LiveId" clId="{96D9708B-4128-49B3-B9E5-1E2D91CF5431}" dt="2020-08-12T13:22:07.700" v="88"/>
          <ac:spMkLst>
            <pc:docMk/>
            <pc:sldMk cId="1288815323" sldId="2761"/>
            <ac:spMk id="3" creationId="{00000000-0000-0000-0000-000000000000}"/>
          </ac:spMkLst>
        </pc:spChg>
        <pc:spChg chg="mod">
          <ac:chgData name="Romi Satria Wahono" userId="6b25786c5b08eadd" providerId="LiveId" clId="{96D9708B-4128-49B3-B9E5-1E2D91CF5431}" dt="2020-08-12T13:22:07.700" v="88"/>
          <ac:spMkLst>
            <pc:docMk/>
            <pc:sldMk cId="1288815323" sldId="2761"/>
            <ac:spMk id="4" creationId="{00000000-0000-0000-0000-000000000000}"/>
          </ac:spMkLst>
        </pc:spChg>
      </pc:sldChg>
      <pc:sldChg chg="modSp">
        <pc:chgData name="Romi Satria Wahono" userId="6b25786c5b08eadd" providerId="LiveId" clId="{96D9708B-4128-49B3-B9E5-1E2D91CF5431}" dt="2020-08-12T13:22:07.700" v="88"/>
        <pc:sldMkLst>
          <pc:docMk/>
          <pc:sldMk cId="4095773723" sldId="2762"/>
        </pc:sldMkLst>
        <pc:spChg chg="mod">
          <ac:chgData name="Romi Satria Wahono" userId="6b25786c5b08eadd" providerId="LiveId" clId="{96D9708B-4128-49B3-B9E5-1E2D91CF5431}" dt="2020-08-12T13:22:07.700" v="88"/>
          <ac:spMkLst>
            <pc:docMk/>
            <pc:sldMk cId="4095773723" sldId="2762"/>
            <ac:spMk id="2" creationId="{00000000-0000-0000-0000-000000000000}"/>
          </ac:spMkLst>
        </pc:spChg>
        <pc:spChg chg="mod">
          <ac:chgData name="Romi Satria Wahono" userId="6b25786c5b08eadd" providerId="LiveId" clId="{96D9708B-4128-49B3-B9E5-1E2D91CF5431}" dt="2020-08-12T13:22:07.700" v="88"/>
          <ac:spMkLst>
            <pc:docMk/>
            <pc:sldMk cId="4095773723" sldId="2762"/>
            <ac:spMk id="3" creationId="{00000000-0000-0000-0000-000000000000}"/>
          </ac:spMkLst>
        </pc:spChg>
        <pc:spChg chg="mod">
          <ac:chgData name="Romi Satria Wahono" userId="6b25786c5b08eadd" providerId="LiveId" clId="{96D9708B-4128-49B3-B9E5-1E2D91CF5431}" dt="2020-08-12T13:22:07.700" v="88"/>
          <ac:spMkLst>
            <pc:docMk/>
            <pc:sldMk cId="4095773723" sldId="2762"/>
            <ac:spMk id="4" creationId="{00000000-0000-0000-0000-000000000000}"/>
          </ac:spMkLst>
        </pc:spChg>
      </pc:sldChg>
      <pc:sldChg chg="modSp">
        <pc:chgData name="Romi Satria Wahono" userId="6b25786c5b08eadd" providerId="LiveId" clId="{96D9708B-4128-49B3-B9E5-1E2D91CF5431}" dt="2020-08-12T13:22:07.700" v="88"/>
        <pc:sldMkLst>
          <pc:docMk/>
          <pc:sldMk cId="795419052" sldId="2763"/>
        </pc:sldMkLst>
        <pc:spChg chg="mod">
          <ac:chgData name="Romi Satria Wahono" userId="6b25786c5b08eadd" providerId="LiveId" clId="{96D9708B-4128-49B3-B9E5-1E2D91CF5431}" dt="2020-08-12T13:22:07.700" v="88"/>
          <ac:spMkLst>
            <pc:docMk/>
            <pc:sldMk cId="795419052" sldId="2763"/>
            <ac:spMk id="2" creationId="{00000000-0000-0000-0000-000000000000}"/>
          </ac:spMkLst>
        </pc:spChg>
        <pc:spChg chg="mod">
          <ac:chgData name="Romi Satria Wahono" userId="6b25786c5b08eadd" providerId="LiveId" clId="{96D9708B-4128-49B3-B9E5-1E2D91CF5431}" dt="2020-08-12T13:22:07.700" v="88"/>
          <ac:spMkLst>
            <pc:docMk/>
            <pc:sldMk cId="795419052" sldId="2763"/>
            <ac:spMk id="4" creationId="{00000000-0000-0000-0000-000000000000}"/>
          </ac:spMkLst>
        </pc:spChg>
      </pc:sldChg>
      <pc:sldChg chg="modSp">
        <pc:chgData name="Romi Satria Wahono" userId="6b25786c5b08eadd" providerId="LiveId" clId="{96D9708B-4128-49B3-B9E5-1E2D91CF5431}" dt="2020-08-12T13:22:07.700" v="88"/>
        <pc:sldMkLst>
          <pc:docMk/>
          <pc:sldMk cId="3924737578" sldId="2764"/>
        </pc:sldMkLst>
        <pc:spChg chg="mod">
          <ac:chgData name="Romi Satria Wahono" userId="6b25786c5b08eadd" providerId="LiveId" clId="{96D9708B-4128-49B3-B9E5-1E2D91CF5431}" dt="2020-08-12T13:22:07.700" v="88"/>
          <ac:spMkLst>
            <pc:docMk/>
            <pc:sldMk cId="3924737578" sldId="2764"/>
            <ac:spMk id="2" creationId="{00000000-0000-0000-0000-000000000000}"/>
          </ac:spMkLst>
        </pc:spChg>
        <pc:spChg chg="mod">
          <ac:chgData name="Romi Satria Wahono" userId="6b25786c5b08eadd" providerId="LiveId" clId="{96D9708B-4128-49B3-B9E5-1E2D91CF5431}" dt="2020-08-12T13:22:07.700" v="88"/>
          <ac:spMkLst>
            <pc:docMk/>
            <pc:sldMk cId="3924737578" sldId="2764"/>
            <ac:spMk id="3" creationId="{00000000-0000-0000-0000-000000000000}"/>
          </ac:spMkLst>
        </pc:spChg>
        <pc:spChg chg="mod">
          <ac:chgData name="Romi Satria Wahono" userId="6b25786c5b08eadd" providerId="LiveId" clId="{96D9708B-4128-49B3-B9E5-1E2D91CF5431}" dt="2020-08-12T13:22:07.700" v="88"/>
          <ac:spMkLst>
            <pc:docMk/>
            <pc:sldMk cId="3924737578" sldId="2764"/>
            <ac:spMk id="4" creationId="{00000000-0000-0000-0000-000000000000}"/>
          </ac:spMkLst>
        </pc:spChg>
      </pc:sldChg>
      <pc:sldChg chg="modSp">
        <pc:chgData name="Romi Satria Wahono" userId="6b25786c5b08eadd" providerId="LiveId" clId="{96D9708B-4128-49B3-B9E5-1E2D91CF5431}" dt="2020-08-12T13:22:07.700" v="88"/>
        <pc:sldMkLst>
          <pc:docMk/>
          <pc:sldMk cId="2931222786" sldId="2765"/>
        </pc:sldMkLst>
        <pc:spChg chg="mod">
          <ac:chgData name="Romi Satria Wahono" userId="6b25786c5b08eadd" providerId="LiveId" clId="{96D9708B-4128-49B3-B9E5-1E2D91CF5431}" dt="2020-08-12T13:22:07.700" v="88"/>
          <ac:spMkLst>
            <pc:docMk/>
            <pc:sldMk cId="2931222786" sldId="2765"/>
            <ac:spMk id="4" creationId="{00000000-0000-0000-0000-000000000000}"/>
          </ac:spMkLst>
        </pc:spChg>
      </pc:sldChg>
      <pc:sldChg chg="modSp">
        <pc:chgData name="Romi Satria Wahono" userId="6b25786c5b08eadd" providerId="LiveId" clId="{96D9708B-4128-49B3-B9E5-1E2D91CF5431}" dt="2020-08-12T13:22:07.700" v="88"/>
        <pc:sldMkLst>
          <pc:docMk/>
          <pc:sldMk cId="2120999100" sldId="2766"/>
        </pc:sldMkLst>
        <pc:spChg chg="mod">
          <ac:chgData name="Romi Satria Wahono" userId="6b25786c5b08eadd" providerId="LiveId" clId="{96D9708B-4128-49B3-B9E5-1E2D91CF5431}" dt="2020-08-12T13:22:07.700" v="88"/>
          <ac:spMkLst>
            <pc:docMk/>
            <pc:sldMk cId="2120999100" sldId="2766"/>
            <ac:spMk id="2" creationId="{00000000-0000-0000-0000-000000000000}"/>
          </ac:spMkLst>
        </pc:spChg>
        <pc:spChg chg="mod">
          <ac:chgData name="Romi Satria Wahono" userId="6b25786c5b08eadd" providerId="LiveId" clId="{96D9708B-4128-49B3-B9E5-1E2D91CF5431}" dt="2020-08-12T13:22:07.700" v="88"/>
          <ac:spMkLst>
            <pc:docMk/>
            <pc:sldMk cId="2120999100" sldId="2766"/>
            <ac:spMk id="3" creationId="{00000000-0000-0000-0000-000000000000}"/>
          </ac:spMkLst>
        </pc:spChg>
        <pc:spChg chg="mod">
          <ac:chgData name="Romi Satria Wahono" userId="6b25786c5b08eadd" providerId="LiveId" clId="{96D9708B-4128-49B3-B9E5-1E2D91CF5431}" dt="2020-08-12T13:22:07.700" v="88"/>
          <ac:spMkLst>
            <pc:docMk/>
            <pc:sldMk cId="2120999100" sldId="2766"/>
            <ac:spMk id="4" creationId="{00000000-0000-0000-0000-000000000000}"/>
          </ac:spMkLst>
        </pc:spChg>
      </pc:sldChg>
      <pc:sldChg chg="modSp">
        <pc:chgData name="Romi Satria Wahono" userId="6b25786c5b08eadd" providerId="LiveId" clId="{96D9708B-4128-49B3-B9E5-1E2D91CF5431}" dt="2020-08-12T13:22:07.700" v="88"/>
        <pc:sldMkLst>
          <pc:docMk/>
          <pc:sldMk cId="1924512412" sldId="2769"/>
        </pc:sldMkLst>
        <pc:spChg chg="mod">
          <ac:chgData name="Romi Satria Wahono" userId="6b25786c5b08eadd" providerId="LiveId" clId="{96D9708B-4128-49B3-B9E5-1E2D91CF5431}" dt="2020-08-12T13:22:07.700" v="88"/>
          <ac:spMkLst>
            <pc:docMk/>
            <pc:sldMk cId="1924512412" sldId="2769"/>
            <ac:spMk id="2" creationId="{00000000-0000-0000-0000-000000000000}"/>
          </ac:spMkLst>
        </pc:spChg>
        <pc:spChg chg="mod">
          <ac:chgData name="Romi Satria Wahono" userId="6b25786c5b08eadd" providerId="LiveId" clId="{96D9708B-4128-49B3-B9E5-1E2D91CF5431}" dt="2020-08-12T13:22:07.700" v="88"/>
          <ac:spMkLst>
            <pc:docMk/>
            <pc:sldMk cId="1924512412" sldId="2769"/>
            <ac:spMk id="3" creationId="{00000000-0000-0000-0000-000000000000}"/>
          </ac:spMkLst>
        </pc:spChg>
        <pc:spChg chg="mod">
          <ac:chgData name="Romi Satria Wahono" userId="6b25786c5b08eadd" providerId="LiveId" clId="{96D9708B-4128-49B3-B9E5-1E2D91CF5431}" dt="2020-08-12T13:22:07.700" v="88"/>
          <ac:spMkLst>
            <pc:docMk/>
            <pc:sldMk cId="1924512412" sldId="2769"/>
            <ac:spMk id="5" creationId="{9D3DB062-2DEF-4A3D-B96E-9CBC185E34F4}"/>
          </ac:spMkLst>
        </pc:spChg>
      </pc:sldChg>
      <pc:sldChg chg="modSp">
        <pc:chgData name="Romi Satria Wahono" userId="6b25786c5b08eadd" providerId="LiveId" clId="{96D9708B-4128-49B3-B9E5-1E2D91CF5431}" dt="2020-08-12T13:22:07.700" v="88"/>
        <pc:sldMkLst>
          <pc:docMk/>
          <pc:sldMk cId="3184120221" sldId="2770"/>
        </pc:sldMkLst>
        <pc:spChg chg="mod">
          <ac:chgData name="Romi Satria Wahono" userId="6b25786c5b08eadd" providerId="LiveId" clId="{96D9708B-4128-49B3-B9E5-1E2D91CF5431}" dt="2020-08-12T13:22:07.700" v="88"/>
          <ac:spMkLst>
            <pc:docMk/>
            <pc:sldMk cId="3184120221" sldId="2770"/>
            <ac:spMk id="2" creationId="{00000000-0000-0000-0000-000000000000}"/>
          </ac:spMkLst>
        </pc:spChg>
        <pc:spChg chg="mod">
          <ac:chgData name="Romi Satria Wahono" userId="6b25786c5b08eadd" providerId="LiveId" clId="{96D9708B-4128-49B3-B9E5-1E2D91CF5431}" dt="2020-08-12T13:22:07.700" v="88"/>
          <ac:spMkLst>
            <pc:docMk/>
            <pc:sldMk cId="3184120221" sldId="2770"/>
            <ac:spMk id="3" creationId="{00000000-0000-0000-0000-000000000000}"/>
          </ac:spMkLst>
        </pc:spChg>
        <pc:spChg chg="mod">
          <ac:chgData name="Romi Satria Wahono" userId="6b25786c5b08eadd" providerId="LiveId" clId="{96D9708B-4128-49B3-B9E5-1E2D91CF5431}" dt="2020-08-12T13:22:07.700" v="88"/>
          <ac:spMkLst>
            <pc:docMk/>
            <pc:sldMk cId="3184120221" sldId="2770"/>
            <ac:spMk id="5" creationId="{EDB52C4F-AF60-4C99-909C-24AE46A3EF3B}"/>
          </ac:spMkLst>
        </pc:spChg>
      </pc:sldChg>
      <pc:sldChg chg="modSp">
        <pc:chgData name="Romi Satria Wahono" userId="6b25786c5b08eadd" providerId="LiveId" clId="{96D9708B-4128-49B3-B9E5-1E2D91CF5431}" dt="2020-08-12T13:22:07.700" v="88"/>
        <pc:sldMkLst>
          <pc:docMk/>
          <pc:sldMk cId="2427406508" sldId="2771"/>
        </pc:sldMkLst>
        <pc:spChg chg="mod">
          <ac:chgData name="Romi Satria Wahono" userId="6b25786c5b08eadd" providerId="LiveId" clId="{96D9708B-4128-49B3-B9E5-1E2D91CF5431}" dt="2020-08-12T13:22:07.700" v="88"/>
          <ac:spMkLst>
            <pc:docMk/>
            <pc:sldMk cId="2427406508" sldId="2771"/>
            <ac:spMk id="2" creationId="{90E3716A-53C2-4F9B-A401-719C018B552E}"/>
          </ac:spMkLst>
        </pc:spChg>
      </pc:sldChg>
      <pc:sldChg chg="modSp">
        <pc:chgData name="Romi Satria Wahono" userId="6b25786c5b08eadd" providerId="LiveId" clId="{96D9708B-4128-49B3-B9E5-1E2D91CF5431}" dt="2020-08-12T13:22:07.700" v="88"/>
        <pc:sldMkLst>
          <pc:docMk/>
          <pc:sldMk cId="4201408538" sldId="2772"/>
        </pc:sldMkLst>
        <pc:spChg chg="mod">
          <ac:chgData name="Romi Satria Wahono" userId="6b25786c5b08eadd" providerId="LiveId" clId="{96D9708B-4128-49B3-B9E5-1E2D91CF5431}" dt="2020-08-12T13:22:07.700" v="88"/>
          <ac:spMkLst>
            <pc:docMk/>
            <pc:sldMk cId="4201408538" sldId="2772"/>
            <ac:spMk id="2" creationId="{00000000-0000-0000-0000-000000000000}"/>
          </ac:spMkLst>
        </pc:spChg>
        <pc:spChg chg="mod">
          <ac:chgData name="Romi Satria Wahono" userId="6b25786c5b08eadd" providerId="LiveId" clId="{96D9708B-4128-49B3-B9E5-1E2D91CF5431}" dt="2020-08-12T13:22:07.700" v="88"/>
          <ac:spMkLst>
            <pc:docMk/>
            <pc:sldMk cId="4201408538" sldId="2772"/>
            <ac:spMk id="5" creationId="{17F85F2A-8FFA-40BC-A2BD-BCC2EA28AE11}"/>
          </ac:spMkLst>
        </pc:spChg>
      </pc:sldChg>
      <pc:sldChg chg="modSp">
        <pc:chgData name="Romi Satria Wahono" userId="6b25786c5b08eadd" providerId="LiveId" clId="{96D9708B-4128-49B3-B9E5-1E2D91CF5431}" dt="2020-08-12T13:22:07.700" v="88"/>
        <pc:sldMkLst>
          <pc:docMk/>
          <pc:sldMk cId="1180236908" sldId="2773"/>
        </pc:sldMkLst>
        <pc:spChg chg="mod">
          <ac:chgData name="Romi Satria Wahono" userId="6b25786c5b08eadd" providerId="LiveId" clId="{96D9708B-4128-49B3-B9E5-1E2D91CF5431}" dt="2020-08-12T13:22:07.700" v="88"/>
          <ac:spMkLst>
            <pc:docMk/>
            <pc:sldMk cId="1180236908" sldId="2773"/>
            <ac:spMk id="2" creationId="{00000000-0000-0000-0000-000000000000}"/>
          </ac:spMkLst>
        </pc:spChg>
        <pc:spChg chg="mod">
          <ac:chgData name="Romi Satria Wahono" userId="6b25786c5b08eadd" providerId="LiveId" clId="{96D9708B-4128-49B3-B9E5-1E2D91CF5431}" dt="2020-08-12T13:22:07.700" v="88"/>
          <ac:spMkLst>
            <pc:docMk/>
            <pc:sldMk cId="1180236908" sldId="2773"/>
            <ac:spMk id="3" creationId="{00000000-0000-0000-0000-000000000000}"/>
          </ac:spMkLst>
        </pc:spChg>
        <pc:spChg chg="mod">
          <ac:chgData name="Romi Satria Wahono" userId="6b25786c5b08eadd" providerId="LiveId" clId="{96D9708B-4128-49B3-B9E5-1E2D91CF5431}" dt="2020-08-12T13:22:07.700" v="88"/>
          <ac:spMkLst>
            <pc:docMk/>
            <pc:sldMk cId="1180236908" sldId="2773"/>
            <ac:spMk id="5" creationId="{B0B23979-7683-48DE-9103-6192F7755AD8}"/>
          </ac:spMkLst>
        </pc:spChg>
      </pc:sldChg>
      <pc:sldChg chg="modSp">
        <pc:chgData name="Romi Satria Wahono" userId="6b25786c5b08eadd" providerId="LiveId" clId="{96D9708B-4128-49B3-B9E5-1E2D91CF5431}" dt="2020-08-12T13:22:07.700" v="88"/>
        <pc:sldMkLst>
          <pc:docMk/>
          <pc:sldMk cId="2179576766" sldId="2774"/>
        </pc:sldMkLst>
        <pc:spChg chg="mod">
          <ac:chgData name="Romi Satria Wahono" userId="6b25786c5b08eadd" providerId="LiveId" clId="{96D9708B-4128-49B3-B9E5-1E2D91CF5431}" dt="2020-08-12T13:22:07.700" v="88"/>
          <ac:spMkLst>
            <pc:docMk/>
            <pc:sldMk cId="2179576766" sldId="2774"/>
            <ac:spMk id="2" creationId="{00000000-0000-0000-0000-000000000000}"/>
          </ac:spMkLst>
        </pc:spChg>
        <pc:spChg chg="mod">
          <ac:chgData name="Romi Satria Wahono" userId="6b25786c5b08eadd" providerId="LiveId" clId="{96D9708B-4128-49B3-B9E5-1E2D91CF5431}" dt="2020-08-12T13:22:07.700" v="88"/>
          <ac:spMkLst>
            <pc:docMk/>
            <pc:sldMk cId="2179576766" sldId="2774"/>
            <ac:spMk id="3" creationId="{00000000-0000-0000-0000-000000000000}"/>
          </ac:spMkLst>
        </pc:spChg>
        <pc:spChg chg="mod">
          <ac:chgData name="Romi Satria Wahono" userId="6b25786c5b08eadd" providerId="LiveId" clId="{96D9708B-4128-49B3-B9E5-1E2D91CF5431}" dt="2020-08-12T13:22:07.700" v="88"/>
          <ac:spMkLst>
            <pc:docMk/>
            <pc:sldMk cId="2179576766" sldId="2774"/>
            <ac:spMk id="5" creationId="{A3E9A164-53E9-468C-B565-E7E335BDA2F2}"/>
          </ac:spMkLst>
        </pc:spChg>
      </pc:sldChg>
      <pc:sldChg chg="modSp">
        <pc:chgData name="Romi Satria Wahono" userId="6b25786c5b08eadd" providerId="LiveId" clId="{96D9708B-4128-49B3-B9E5-1E2D91CF5431}" dt="2020-08-12T13:22:07.700" v="88"/>
        <pc:sldMkLst>
          <pc:docMk/>
          <pc:sldMk cId="4024450356" sldId="2775"/>
        </pc:sldMkLst>
        <pc:spChg chg="mod">
          <ac:chgData name="Romi Satria Wahono" userId="6b25786c5b08eadd" providerId="LiveId" clId="{96D9708B-4128-49B3-B9E5-1E2D91CF5431}" dt="2020-08-12T13:22:07.700" v="88"/>
          <ac:spMkLst>
            <pc:docMk/>
            <pc:sldMk cId="4024450356" sldId="2775"/>
            <ac:spMk id="2" creationId="{00000000-0000-0000-0000-000000000000}"/>
          </ac:spMkLst>
        </pc:spChg>
        <pc:spChg chg="mod">
          <ac:chgData name="Romi Satria Wahono" userId="6b25786c5b08eadd" providerId="LiveId" clId="{96D9708B-4128-49B3-B9E5-1E2D91CF5431}" dt="2020-08-12T13:22:07.700" v="88"/>
          <ac:spMkLst>
            <pc:docMk/>
            <pc:sldMk cId="4024450356" sldId="2775"/>
            <ac:spMk id="5" creationId="{58E95096-4BFB-41A2-AEB7-52915F4401F5}"/>
          </ac:spMkLst>
        </pc:spChg>
      </pc:sldChg>
      <pc:sldChg chg="modSp">
        <pc:chgData name="Romi Satria Wahono" userId="6b25786c5b08eadd" providerId="LiveId" clId="{96D9708B-4128-49B3-B9E5-1E2D91CF5431}" dt="2020-08-12T13:22:07.700" v="88"/>
        <pc:sldMkLst>
          <pc:docMk/>
          <pc:sldMk cId="4226360520" sldId="2776"/>
        </pc:sldMkLst>
        <pc:spChg chg="mod">
          <ac:chgData name="Romi Satria Wahono" userId="6b25786c5b08eadd" providerId="LiveId" clId="{96D9708B-4128-49B3-B9E5-1E2D91CF5431}" dt="2020-08-12T13:22:07.700" v="88"/>
          <ac:spMkLst>
            <pc:docMk/>
            <pc:sldMk cId="4226360520" sldId="2776"/>
            <ac:spMk id="2" creationId="{00000000-0000-0000-0000-000000000000}"/>
          </ac:spMkLst>
        </pc:spChg>
        <pc:spChg chg="mod">
          <ac:chgData name="Romi Satria Wahono" userId="6b25786c5b08eadd" providerId="LiveId" clId="{96D9708B-4128-49B3-B9E5-1E2D91CF5431}" dt="2020-08-12T13:22:07.700" v="88"/>
          <ac:spMkLst>
            <pc:docMk/>
            <pc:sldMk cId="4226360520" sldId="2776"/>
            <ac:spMk id="5" creationId="{EA2CD6C7-8D70-4E84-9481-05AC4CF5A536}"/>
          </ac:spMkLst>
        </pc:spChg>
      </pc:sldChg>
      <pc:sldChg chg="modSp">
        <pc:chgData name="Romi Satria Wahono" userId="6b25786c5b08eadd" providerId="LiveId" clId="{96D9708B-4128-49B3-B9E5-1E2D91CF5431}" dt="2020-08-12T13:22:07.700" v="88"/>
        <pc:sldMkLst>
          <pc:docMk/>
          <pc:sldMk cId="2744505766" sldId="2777"/>
        </pc:sldMkLst>
        <pc:spChg chg="mod">
          <ac:chgData name="Romi Satria Wahono" userId="6b25786c5b08eadd" providerId="LiveId" clId="{96D9708B-4128-49B3-B9E5-1E2D91CF5431}" dt="2020-08-12T13:22:07.700" v="88"/>
          <ac:spMkLst>
            <pc:docMk/>
            <pc:sldMk cId="2744505766" sldId="2777"/>
            <ac:spMk id="2" creationId="{00000000-0000-0000-0000-000000000000}"/>
          </ac:spMkLst>
        </pc:spChg>
        <pc:spChg chg="mod">
          <ac:chgData name="Romi Satria Wahono" userId="6b25786c5b08eadd" providerId="LiveId" clId="{96D9708B-4128-49B3-B9E5-1E2D91CF5431}" dt="2020-08-12T13:22:07.700" v="88"/>
          <ac:spMkLst>
            <pc:docMk/>
            <pc:sldMk cId="2744505766" sldId="2777"/>
            <ac:spMk id="3" creationId="{6197231B-690E-4B5A-BCE2-CEF02BC0C1D2}"/>
          </ac:spMkLst>
        </pc:spChg>
      </pc:sldChg>
      <pc:sldChg chg="modSp">
        <pc:chgData name="Romi Satria Wahono" userId="6b25786c5b08eadd" providerId="LiveId" clId="{96D9708B-4128-49B3-B9E5-1E2D91CF5431}" dt="2020-08-12T13:22:07.700" v="88"/>
        <pc:sldMkLst>
          <pc:docMk/>
          <pc:sldMk cId="1393508683" sldId="2778"/>
        </pc:sldMkLst>
        <pc:spChg chg="mod">
          <ac:chgData name="Romi Satria Wahono" userId="6b25786c5b08eadd" providerId="LiveId" clId="{96D9708B-4128-49B3-B9E5-1E2D91CF5431}" dt="2020-08-12T13:22:07.700" v="88"/>
          <ac:spMkLst>
            <pc:docMk/>
            <pc:sldMk cId="1393508683" sldId="2778"/>
            <ac:spMk id="2" creationId="{00000000-0000-0000-0000-000000000000}"/>
          </ac:spMkLst>
        </pc:spChg>
        <pc:spChg chg="mod">
          <ac:chgData name="Romi Satria Wahono" userId="6b25786c5b08eadd" providerId="LiveId" clId="{96D9708B-4128-49B3-B9E5-1E2D91CF5431}" dt="2020-08-12T13:22:07.700" v="88"/>
          <ac:spMkLst>
            <pc:docMk/>
            <pc:sldMk cId="1393508683" sldId="2778"/>
            <ac:spMk id="3" creationId="{00000000-0000-0000-0000-000000000000}"/>
          </ac:spMkLst>
        </pc:spChg>
        <pc:spChg chg="mod">
          <ac:chgData name="Romi Satria Wahono" userId="6b25786c5b08eadd" providerId="LiveId" clId="{96D9708B-4128-49B3-B9E5-1E2D91CF5431}" dt="2020-08-12T13:22:07.700" v="88"/>
          <ac:spMkLst>
            <pc:docMk/>
            <pc:sldMk cId="1393508683" sldId="2778"/>
            <ac:spMk id="5" creationId="{5E41A4A4-D3A6-4B2E-83DA-1264F866D3F2}"/>
          </ac:spMkLst>
        </pc:spChg>
      </pc:sldChg>
      <pc:sldChg chg="modSp">
        <pc:chgData name="Romi Satria Wahono" userId="6b25786c5b08eadd" providerId="LiveId" clId="{96D9708B-4128-49B3-B9E5-1E2D91CF5431}" dt="2020-08-12T13:22:07.700" v="88"/>
        <pc:sldMkLst>
          <pc:docMk/>
          <pc:sldMk cId="1059745336" sldId="2779"/>
        </pc:sldMkLst>
        <pc:spChg chg="mod">
          <ac:chgData name="Romi Satria Wahono" userId="6b25786c5b08eadd" providerId="LiveId" clId="{96D9708B-4128-49B3-B9E5-1E2D91CF5431}" dt="2020-08-12T13:22:07.700" v="88"/>
          <ac:spMkLst>
            <pc:docMk/>
            <pc:sldMk cId="1059745336" sldId="2779"/>
            <ac:spMk id="2" creationId="{00000000-0000-0000-0000-000000000000}"/>
          </ac:spMkLst>
        </pc:spChg>
        <pc:spChg chg="mod">
          <ac:chgData name="Romi Satria Wahono" userId="6b25786c5b08eadd" providerId="LiveId" clId="{96D9708B-4128-49B3-B9E5-1E2D91CF5431}" dt="2020-08-12T13:22:07.700" v="88"/>
          <ac:spMkLst>
            <pc:docMk/>
            <pc:sldMk cId="1059745336" sldId="2779"/>
            <ac:spMk id="3" creationId="{00000000-0000-0000-0000-000000000000}"/>
          </ac:spMkLst>
        </pc:spChg>
        <pc:spChg chg="mod">
          <ac:chgData name="Romi Satria Wahono" userId="6b25786c5b08eadd" providerId="LiveId" clId="{96D9708B-4128-49B3-B9E5-1E2D91CF5431}" dt="2020-08-12T13:22:07.700" v="88"/>
          <ac:spMkLst>
            <pc:docMk/>
            <pc:sldMk cId="1059745336" sldId="2779"/>
            <ac:spMk id="5" creationId="{642DE8F3-00D1-4AD3-BA95-A213FA98BADA}"/>
          </ac:spMkLst>
        </pc:spChg>
      </pc:sldChg>
      <pc:sldChg chg="modSp">
        <pc:chgData name="Romi Satria Wahono" userId="6b25786c5b08eadd" providerId="LiveId" clId="{96D9708B-4128-49B3-B9E5-1E2D91CF5431}" dt="2020-08-12T13:22:07.700" v="88"/>
        <pc:sldMkLst>
          <pc:docMk/>
          <pc:sldMk cId="3217207786" sldId="2780"/>
        </pc:sldMkLst>
        <pc:spChg chg="mod">
          <ac:chgData name="Romi Satria Wahono" userId="6b25786c5b08eadd" providerId="LiveId" clId="{96D9708B-4128-49B3-B9E5-1E2D91CF5431}" dt="2020-08-12T13:22:07.700" v="88"/>
          <ac:spMkLst>
            <pc:docMk/>
            <pc:sldMk cId="3217207786" sldId="2780"/>
            <ac:spMk id="2" creationId="{00000000-0000-0000-0000-000000000000}"/>
          </ac:spMkLst>
        </pc:spChg>
        <pc:spChg chg="mod">
          <ac:chgData name="Romi Satria Wahono" userId="6b25786c5b08eadd" providerId="LiveId" clId="{96D9708B-4128-49B3-B9E5-1E2D91CF5431}" dt="2020-08-12T13:22:07.700" v="88"/>
          <ac:spMkLst>
            <pc:docMk/>
            <pc:sldMk cId="3217207786" sldId="2780"/>
            <ac:spMk id="3" creationId="{00000000-0000-0000-0000-000000000000}"/>
          </ac:spMkLst>
        </pc:spChg>
        <pc:spChg chg="mod">
          <ac:chgData name="Romi Satria Wahono" userId="6b25786c5b08eadd" providerId="LiveId" clId="{96D9708B-4128-49B3-B9E5-1E2D91CF5431}" dt="2020-08-12T13:22:07.700" v="88"/>
          <ac:spMkLst>
            <pc:docMk/>
            <pc:sldMk cId="3217207786" sldId="2780"/>
            <ac:spMk id="5" creationId="{A89564B6-A83F-4770-9E90-16999F2CB84E}"/>
          </ac:spMkLst>
        </pc:spChg>
      </pc:sldChg>
      <pc:sldChg chg="modSp">
        <pc:chgData name="Romi Satria Wahono" userId="6b25786c5b08eadd" providerId="LiveId" clId="{96D9708B-4128-49B3-B9E5-1E2D91CF5431}" dt="2020-08-12T13:22:07.700" v="88"/>
        <pc:sldMkLst>
          <pc:docMk/>
          <pc:sldMk cId="189588440" sldId="2781"/>
        </pc:sldMkLst>
        <pc:spChg chg="mod">
          <ac:chgData name="Romi Satria Wahono" userId="6b25786c5b08eadd" providerId="LiveId" clId="{96D9708B-4128-49B3-B9E5-1E2D91CF5431}" dt="2020-08-12T13:22:07.700" v="88"/>
          <ac:spMkLst>
            <pc:docMk/>
            <pc:sldMk cId="189588440" sldId="2781"/>
            <ac:spMk id="2" creationId="{00000000-0000-0000-0000-000000000000}"/>
          </ac:spMkLst>
        </pc:spChg>
        <pc:spChg chg="mod">
          <ac:chgData name="Romi Satria Wahono" userId="6b25786c5b08eadd" providerId="LiveId" clId="{96D9708B-4128-49B3-B9E5-1E2D91CF5431}" dt="2020-08-12T13:22:07.700" v="88"/>
          <ac:spMkLst>
            <pc:docMk/>
            <pc:sldMk cId="189588440" sldId="2781"/>
            <ac:spMk id="3" creationId="{58EFF310-7F8B-4E77-976B-99BD03B31BC9}"/>
          </ac:spMkLst>
        </pc:spChg>
      </pc:sldChg>
      <pc:sldChg chg="modSp">
        <pc:chgData name="Romi Satria Wahono" userId="6b25786c5b08eadd" providerId="LiveId" clId="{96D9708B-4128-49B3-B9E5-1E2D91CF5431}" dt="2020-08-12T13:22:07.700" v="88"/>
        <pc:sldMkLst>
          <pc:docMk/>
          <pc:sldMk cId="1363887731" sldId="2782"/>
        </pc:sldMkLst>
        <pc:spChg chg="mod">
          <ac:chgData name="Romi Satria Wahono" userId="6b25786c5b08eadd" providerId="LiveId" clId="{96D9708B-4128-49B3-B9E5-1E2D91CF5431}" dt="2020-08-12T13:22:07.700" v="88"/>
          <ac:spMkLst>
            <pc:docMk/>
            <pc:sldMk cId="1363887731" sldId="2782"/>
            <ac:spMk id="2" creationId="{00000000-0000-0000-0000-000000000000}"/>
          </ac:spMkLst>
        </pc:spChg>
        <pc:spChg chg="mod">
          <ac:chgData name="Romi Satria Wahono" userId="6b25786c5b08eadd" providerId="LiveId" clId="{96D9708B-4128-49B3-B9E5-1E2D91CF5431}" dt="2020-08-12T13:22:07.700" v="88"/>
          <ac:spMkLst>
            <pc:docMk/>
            <pc:sldMk cId="1363887731" sldId="2782"/>
            <ac:spMk id="5" creationId="{0B07F476-A53D-427C-A9A1-B5AE745B7A26}"/>
          </ac:spMkLst>
        </pc:spChg>
      </pc:sldChg>
      <pc:sldChg chg="modSp">
        <pc:chgData name="Romi Satria Wahono" userId="6b25786c5b08eadd" providerId="LiveId" clId="{96D9708B-4128-49B3-B9E5-1E2D91CF5431}" dt="2020-08-12T13:22:07.700" v="88"/>
        <pc:sldMkLst>
          <pc:docMk/>
          <pc:sldMk cId="1823754465" sldId="2783"/>
        </pc:sldMkLst>
        <pc:spChg chg="mod">
          <ac:chgData name="Romi Satria Wahono" userId="6b25786c5b08eadd" providerId="LiveId" clId="{96D9708B-4128-49B3-B9E5-1E2D91CF5431}" dt="2020-08-12T13:22:07.700" v="88"/>
          <ac:spMkLst>
            <pc:docMk/>
            <pc:sldMk cId="1823754465" sldId="2783"/>
            <ac:spMk id="2" creationId="{00000000-0000-0000-0000-000000000000}"/>
          </ac:spMkLst>
        </pc:spChg>
        <pc:spChg chg="mod">
          <ac:chgData name="Romi Satria Wahono" userId="6b25786c5b08eadd" providerId="LiveId" clId="{96D9708B-4128-49B3-B9E5-1E2D91CF5431}" dt="2020-08-12T13:22:07.700" v="88"/>
          <ac:spMkLst>
            <pc:docMk/>
            <pc:sldMk cId="1823754465" sldId="2783"/>
            <ac:spMk id="5" creationId="{68022ABB-BAA2-4045-B51F-8EC261FB95B1}"/>
          </ac:spMkLst>
        </pc:spChg>
      </pc:sldChg>
      <pc:sldChg chg="modSp">
        <pc:chgData name="Romi Satria Wahono" userId="6b25786c5b08eadd" providerId="LiveId" clId="{96D9708B-4128-49B3-B9E5-1E2D91CF5431}" dt="2020-08-12T13:22:07.700" v="88"/>
        <pc:sldMkLst>
          <pc:docMk/>
          <pc:sldMk cId="2675377074" sldId="2784"/>
        </pc:sldMkLst>
        <pc:spChg chg="mod">
          <ac:chgData name="Romi Satria Wahono" userId="6b25786c5b08eadd" providerId="LiveId" clId="{96D9708B-4128-49B3-B9E5-1E2D91CF5431}" dt="2020-08-12T13:22:07.700" v="88"/>
          <ac:spMkLst>
            <pc:docMk/>
            <pc:sldMk cId="2675377074" sldId="2784"/>
            <ac:spMk id="2" creationId="{00000000-0000-0000-0000-000000000000}"/>
          </ac:spMkLst>
        </pc:spChg>
        <pc:spChg chg="mod">
          <ac:chgData name="Romi Satria Wahono" userId="6b25786c5b08eadd" providerId="LiveId" clId="{96D9708B-4128-49B3-B9E5-1E2D91CF5431}" dt="2020-08-12T13:22:07.700" v="88"/>
          <ac:spMkLst>
            <pc:docMk/>
            <pc:sldMk cId="2675377074" sldId="2784"/>
            <ac:spMk id="3" creationId="{E5244702-4EA2-49EC-84A5-54B1F8F8F61E}"/>
          </ac:spMkLst>
        </pc:spChg>
      </pc:sldChg>
      <pc:sldChg chg="modSp">
        <pc:chgData name="Romi Satria Wahono" userId="6b25786c5b08eadd" providerId="LiveId" clId="{96D9708B-4128-49B3-B9E5-1E2D91CF5431}" dt="2020-08-12T13:22:07.700" v="88"/>
        <pc:sldMkLst>
          <pc:docMk/>
          <pc:sldMk cId="3554327463" sldId="2785"/>
        </pc:sldMkLst>
        <pc:spChg chg="mod">
          <ac:chgData name="Romi Satria Wahono" userId="6b25786c5b08eadd" providerId="LiveId" clId="{96D9708B-4128-49B3-B9E5-1E2D91CF5431}" dt="2020-08-12T13:22:07.700" v="88"/>
          <ac:spMkLst>
            <pc:docMk/>
            <pc:sldMk cId="3554327463" sldId="2785"/>
            <ac:spMk id="2" creationId="{8F8F943B-9F8C-40B3-8881-06D9D2C875E7}"/>
          </ac:spMkLst>
        </pc:spChg>
      </pc:sldChg>
      <pc:sldChg chg="modSp">
        <pc:chgData name="Romi Satria Wahono" userId="6b25786c5b08eadd" providerId="LiveId" clId="{96D9708B-4128-49B3-B9E5-1E2D91CF5431}" dt="2020-08-12T13:22:07.700" v="88"/>
        <pc:sldMkLst>
          <pc:docMk/>
          <pc:sldMk cId="1756263688" sldId="2786"/>
        </pc:sldMkLst>
        <pc:spChg chg="mod">
          <ac:chgData name="Romi Satria Wahono" userId="6b25786c5b08eadd" providerId="LiveId" clId="{96D9708B-4128-49B3-B9E5-1E2D91CF5431}" dt="2020-08-12T13:22:07.700" v="88"/>
          <ac:spMkLst>
            <pc:docMk/>
            <pc:sldMk cId="1756263688" sldId="2786"/>
            <ac:spMk id="2" creationId="{00000000-0000-0000-0000-000000000000}"/>
          </ac:spMkLst>
        </pc:spChg>
        <pc:spChg chg="mod">
          <ac:chgData name="Romi Satria Wahono" userId="6b25786c5b08eadd" providerId="LiveId" clId="{96D9708B-4128-49B3-B9E5-1E2D91CF5431}" dt="2020-08-12T13:22:07.700" v="88"/>
          <ac:spMkLst>
            <pc:docMk/>
            <pc:sldMk cId="1756263688" sldId="2786"/>
            <ac:spMk id="54" creationId="{EFEC5ED9-1BE2-4B5E-89CD-3723AD897131}"/>
          </ac:spMkLst>
        </pc:spChg>
      </pc:sldChg>
      <pc:sldChg chg="modSp">
        <pc:chgData name="Romi Satria Wahono" userId="6b25786c5b08eadd" providerId="LiveId" clId="{96D9708B-4128-49B3-B9E5-1E2D91CF5431}" dt="2020-08-12T13:22:07.700" v="88"/>
        <pc:sldMkLst>
          <pc:docMk/>
          <pc:sldMk cId="3897939092" sldId="2787"/>
        </pc:sldMkLst>
        <pc:spChg chg="mod">
          <ac:chgData name="Romi Satria Wahono" userId="6b25786c5b08eadd" providerId="LiveId" clId="{96D9708B-4128-49B3-B9E5-1E2D91CF5431}" dt="2020-08-12T13:22:07.700" v="88"/>
          <ac:spMkLst>
            <pc:docMk/>
            <pc:sldMk cId="3897939092" sldId="2787"/>
            <ac:spMk id="2" creationId="{00000000-0000-0000-0000-000000000000}"/>
          </ac:spMkLst>
        </pc:spChg>
        <pc:spChg chg="mod">
          <ac:chgData name="Romi Satria Wahono" userId="6b25786c5b08eadd" providerId="LiveId" clId="{96D9708B-4128-49B3-B9E5-1E2D91CF5431}" dt="2020-08-12T13:22:07.700" v="88"/>
          <ac:spMkLst>
            <pc:docMk/>
            <pc:sldMk cId="3897939092" sldId="2787"/>
            <ac:spMk id="49" creationId="{BF9F3F7A-A9C8-433A-850C-F3D4EFD9825C}"/>
          </ac:spMkLst>
        </pc:spChg>
      </pc:sldChg>
      <pc:sldChg chg="modSp">
        <pc:chgData name="Romi Satria Wahono" userId="6b25786c5b08eadd" providerId="LiveId" clId="{96D9708B-4128-49B3-B9E5-1E2D91CF5431}" dt="2020-08-12T13:22:07.700" v="88"/>
        <pc:sldMkLst>
          <pc:docMk/>
          <pc:sldMk cId="2760488779" sldId="2788"/>
        </pc:sldMkLst>
        <pc:spChg chg="mod">
          <ac:chgData name="Romi Satria Wahono" userId="6b25786c5b08eadd" providerId="LiveId" clId="{96D9708B-4128-49B3-B9E5-1E2D91CF5431}" dt="2020-08-12T13:22:07.700" v="88"/>
          <ac:spMkLst>
            <pc:docMk/>
            <pc:sldMk cId="2760488779" sldId="2788"/>
            <ac:spMk id="2" creationId="{00000000-0000-0000-0000-000000000000}"/>
          </ac:spMkLst>
        </pc:spChg>
        <pc:spChg chg="mod">
          <ac:chgData name="Romi Satria Wahono" userId="6b25786c5b08eadd" providerId="LiveId" clId="{96D9708B-4128-49B3-B9E5-1E2D91CF5431}" dt="2020-08-12T13:22:07.700" v="88"/>
          <ac:spMkLst>
            <pc:docMk/>
            <pc:sldMk cId="2760488779" sldId="2788"/>
            <ac:spMk id="5" creationId="{04746299-1B35-4B63-A5A1-A4087E570C9B}"/>
          </ac:spMkLst>
        </pc:spChg>
      </pc:sldChg>
      <pc:sldChg chg="modSp">
        <pc:chgData name="Romi Satria Wahono" userId="6b25786c5b08eadd" providerId="LiveId" clId="{96D9708B-4128-49B3-B9E5-1E2D91CF5431}" dt="2020-08-12T13:22:07.700" v="88"/>
        <pc:sldMkLst>
          <pc:docMk/>
          <pc:sldMk cId="3625186649" sldId="2789"/>
        </pc:sldMkLst>
        <pc:spChg chg="mod">
          <ac:chgData name="Romi Satria Wahono" userId="6b25786c5b08eadd" providerId="LiveId" clId="{96D9708B-4128-49B3-B9E5-1E2D91CF5431}" dt="2020-08-12T13:22:07.700" v="88"/>
          <ac:spMkLst>
            <pc:docMk/>
            <pc:sldMk cId="3625186649" sldId="2789"/>
            <ac:spMk id="2" creationId="{00000000-0000-0000-0000-000000000000}"/>
          </ac:spMkLst>
        </pc:spChg>
        <pc:spChg chg="mod">
          <ac:chgData name="Romi Satria Wahono" userId="6b25786c5b08eadd" providerId="LiveId" clId="{96D9708B-4128-49B3-B9E5-1E2D91CF5431}" dt="2020-08-12T13:22:07.700" v="88"/>
          <ac:spMkLst>
            <pc:docMk/>
            <pc:sldMk cId="3625186649" sldId="2789"/>
            <ac:spMk id="5" creationId="{DAA69C7A-2E29-4575-AEF3-4994D089242E}"/>
          </ac:spMkLst>
        </pc:spChg>
      </pc:sldChg>
      <pc:sldChg chg="modSp">
        <pc:chgData name="Romi Satria Wahono" userId="6b25786c5b08eadd" providerId="LiveId" clId="{96D9708B-4128-49B3-B9E5-1E2D91CF5431}" dt="2020-08-12T13:22:07.700" v="88"/>
        <pc:sldMkLst>
          <pc:docMk/>
          <pc:sldMk cId="3426876703" sldId="2790"/>
        </pc:sldMkLst>
        <pc:spChg chg="mod">
          <ac:chgData name="Romi Satria Wahono" userId="6b25786c5b08eadd" providerId="LiveId" clId="{96D9708B-4128-49B3-B9E5-1E2D91CF5431}" dt="2020-08-12T13:22:07.700" v="88"/>
          <ac:spMkLst>
            <pc:docMk/>
            <pc:sldMk cId="3426876703" sldId="2790"/>
            <ac:spMk id="2" creationId="{00000000-0000-0000-0000-000000000000}"/>
          </ac:spMkLst>
        </pc:spChg>
        <pc:spChg chg="mod">
          <ac:chgData name="Romi Satria Wahono" userId="6b25786c5b08eadd" providerId="LiveId" clId="{96D9708B-4128-49B3-B9E5-1E2D91CF5431}" dt="2020-08-12T13:22:07.700" v="88"/>
          <ac:spMkLst>
            <pc:docMk/>
            <pc:sldMk cId="3426876703" sldId="2790"/>
            <ac:spMk id="5" creationId="{194D6807-E8DC-48EC-90DD-6FFC82B5E974}"/>
          </ac:spMkLst>
        </pc:spChg>
      </pc:sldChg>
      <pc:sldChg chg="modSp">
        <pc:chgData name="Romi Satria Wahono" userId="6b25786c5b08eadd" providerId="LiveId" clId="{96D9708B-4128-49B3-B9E5-1E2D91CF5431}" dt="2020-08-12T13:22:07.700" v="88"/>
        <pc:sldMkLst>
          <pc:docMk/>
          <pc:sldMk cId="1097021120" sldId="2791"/>
        </pc:sldMkLst>
        <pc:spChg chg="mod">
          <ac:chgData name="Romi Satria Wahono" userId="6b25786c5b08eadd" providerId="LiveId" clId="{96D9708B-4128-49B3-B9E5-1E2D91CF5431}" dt="2020-08-12T13:22:07.700" v="88"/>
          <ac:spMkLst>
            <pc:docMk/>
            <pc:sldMk cId="1097021120" sldId="2791"/>
            <ac:spMk id="2" creationId="{00000000-0000-0000-0000-000000000000}"/>
          </ac:spMkLst>
        </pc:spChg>
        <pc:spChg chg="mod">
          <ac:chgData name="Romi Satria Wahono" userId="6b25786c5b08eadd" providerId="LiveId" clId="{96D9708B-4128-49B3-B9E5-1E2D91CF5431}" dt="2020-08-12T13:22:07.700" v="88"/>
          <ac:spMkLst>
            <pc:docMk/>
            <pc:sldMk cId="1097021120" sldId="2791"/>
            <ac:spMk id="35" creationId="{C82A0140-02E1-4CDB-9AA1-92258EAB17D5}"/>
          </ac:spMkLst>
        </pc:spChg>
      </pc:sldChg>
      <pc:sldChg chg="modSp">
        <pc:chgData name="Romi Satria Wahono" userId="6b25786c5b08eadd" providerId="LiveId" clId="{96D9708B-4128-49B3-B9E5-1E2D91CF5431}" dt="2020-08-12T13:22:07.700" v="88"/>
        <pc:sldMkLst>
          <pc:docMk/>
          <pc:sldMk cId="1974764265" sldId="2792"/>
        </pc:sldMkLst>
        <pc:spChg chg="mod">
          <ac:chgData name="Romi Satria Wahono" userId="6b25786c5b08eadd" providerId="LiveId" clId="{96D9708B-4128-49B3-B9E5-1E2D91CF5431}" dt="2020-08-12T13:22:07.700" v="88"/>
          <ac:spMkLst>
            <pc:docMk/>
            <pc:sldMk cId="1974764265" sldId="2792"/>
            <ac:spMk id="2" creationId="{00000000-0000-0000-0000-000000000000}"/>
          </ac:spMkLst>
        </pc:spChg>
        <pc:spChg chg="mod">
          <ac:chgData name="Romi Satria Wahono" userId="6b25786c5b08eadd" providerId="LiveId" clId="{96D9708B-4128-49B3-B9E5-1E2D91CF5431}" dt="2020-08-12T13:22:07.700" v="88"/>
          <ac:spMkLst>
            <pc:docMk/>
            <pc:sldMk cId="1974764265" sldId="2792"/>
            <ac:spMk id="3" creationId="{00000000-0000-0000-0000-000000000000}"/>
          </ac:spMkLst>
        </pc:spChg>
        <pc:spChg chg="mod">
          <ac:chgData name="Romi Satria Wahono" userId="6b25786c5b08eadd" providerId="LiveId" clId="{96D9708B-4128-49B3-B9E5-1E2D91CF5431}" dt="2020-08-12T13:22:07.700" v="88"/>
          <ac:spMkLst>
            <pc:docMk/>
            <pc:sldMk cId="1974764265" sldId="2792"/>
            <ac:spMk id="7" creationId="{F3A21B54-73F1-4FFD-8680-58A5FA03D5F9}"/>
          </ac:spMkLst>
        </pc:spChg>
      </pc:sldChg>
      <pc:sldChg chg="modSp">
        <pc:chgData name="Romi Satria Wahono" userId="6b25786c5b08eadd" providerId="LiveId" clId="{96D9708B-4128-49B3-B9E5-1E2D91CF5431}" dt="2020-08-12T13:22:07.700" v="88"/>
        <pc:sldMkLst>
          <pc:docMk/>
          <pc:sldMk cId="1523279554" sldId="2793"/>
        </pc:sldMkLst>
        <pc:spChg chg="mod">
          <ac:chgData name="Romi Satria Wahono" userId="6b25786c5b08eadd" providerId="LiveId" clId="{96D9708B-4128-49B3-B9E5-1E2D91CF5431}" dt="2020-08-12T13:22:07.700" v="88"/>
          <ac:spMkLst>
            <pc:docMk/>
            <pc:sldMk cId="1523279554" sldId="2793"/>
            <ac:spMk id="2" creationId="{00000000-0000-0000-0000-000000000000}"/>
          </ac:spMkLst>
        </pc:spChg>
        <pc:spChg chg="mod">
          <ac:chgData name="Romi Satria Wahono" userId="6b25786c5b08eadd" providerId="LiveId" clId="{96D9708B-4128-49B3-B9E5-1E2D91CF5431}" dt="2020-08-12T13:22:07.700" v="88"/>
          <ac:spMkLst>
            <pc:docMk/>
            <pc:sldMk cId="1523279554" sldId="2793"/>
            <ac:spMk id="3" creationId="{00000000-0000-0000-0000-000000000000}"/>
          </ac:spMkLst>
        </pc:spChg>
        <pc:spChg chg="mod">
          <ac:chgData name="Romi Satria Wahono" userId="6b25786c5b08eadd" providerId="LiveId" clId="{96D9708B-4128-49B3-B9E5-1E2D91CF5431}" dt="2020-08-12T13:22:07.700" v="88"/>
          <ac:spMkLst>
            <pc:docMk/>
            <pc:sldMk cId="1523279554" sldId="2793"/>
            <ac:spMk id="7" creationId="{D1024955-3717-438D-86D9-4065A6CA9A77}"/>
          </ac:spMkLst>
        </pc:spChg>
      </pc:sldChg>
      <pc:sldChg chg="modSp">
        <pc:chgData name="Romi Satria Wahono" userId="6b25786c5b08eadd" providerId="LiveId" clId="{96D9708B-4128-49B3-B9E5-1E2D91CF5431}" dt="2020-08-12T13:22:07.700" v="88"/>
        <pc:sldMkLst>
          <pc:docMk/>
          <pc:sldMk cId="1529821326" sldId="2794"/>
        </pc:sldMkLst>
        <pc:spChg chg="mod">
          <ac:chgData name="Romi Satria Wahono" userId="6b25786c5b08eadd" providerId="LiveId" clId="{96D9708B-4128-49B3-B9E5-1E2D91CF5431}" dt="2020-08-12T13:22:07.700" v="88"/>
          <ac:spMkLst>
            <pc:docMk/>
            <pc:sldMk cId="1529821326" sldId="2794"/>
            <ac:spMk id="2" creationId="{00000000-0000-0000-0000-000000000000}"/>
          </ac:spMkLst>
        </pc:spChg>
        <pc:spChg chg="mod">
          <ac:chgData name="Romi Satria Wahono" userId="6b25786c5b08eadd" providerId="LiveId" clId="{96D9708B-4128-49B3-B9E5-1E2D91CF5431}" dt="2020-08-12T13:22:07.700" v="88"/>
          <ac:spMkLst>
            <pc:docMk/>
            <pc:sldMk cId="1529821326" sldId="2794"/>
            <ac:spMk id="3" creationId="{00000000-0000-0000-0000-000000000000}"/>
          </ac:spMkLst>
        </pc:spChg>
        <pc:spChg chg="mod">
          <ac:chgData name="Romi Satria Wahono" userId="6b25786c5b08eadd" providerId="LiveId" clId="{96D9708B-4128-49B3-B9E5-1E2D91CF5431}" dt="2020-08-12T13:22:07.700" v="88"/>
          <ac:spMkLst>
            <pc:docMk/>
            <pc:sldMk cId="1529821326" sldId="2794"/>
            <ac:spMk id="5" creationId="{FF6BCEBE-AA8B-411B-8CA1-D3082FAA1657}"/>
          </ac:spMkLst>
        </pc:spChg>
      </pc:sldChg>
      <pc:sldChg chg="modSp">
        <pc:chgData name="Romi Satria Wahono" userId="6b25786c5b08eadd" providerId="LiveId" clId="{96D9708B-4128-49B3-B9E5-1E2D91CF5431}" dt="2020-08-12T13:22:07.700" v="88"/>
        <pc:sldMkLst>
          <pc:docMk/>
          <pc:sldMk cId="1856020027" sldId="2795"/>
        </pc:sldMkLst>
        <pc:spChg chg="mod">
          <ac:chgData name="Romi Satria Wahono" userId="6b25786c5b08eadd" providerId="LiveId" clId="{96D9708B-4128-49B3-B9E5-1E2D91CF5431}" dt="2020-08-12T13:22:07.700" v="88"/>
          <ac:spMkLst>
            <pc:docMk/>
            <pc:sldMk cId="1856020027" sldId="2795"/>
            <ac:spMk id="2" creationId="{BA706B7D-B210-4DFF-BC26-3EB15448824B}"/>
          </ac:spMkLst>
        </pc:spChg>
      </pc:sldChg>
      <pc:sldChg chg="modSp">
        <pc:chgData name="Romi Satria Wahono" userId="6b25786c5b08eadd" providerId="LiveId" clId="{96D9708B-4128-49B3-B9E5-1E2D91CF5431}" dt="2020-08-12T13:22:07.700" v="88"/>
        <pc:sldMkLst>
          <pc:docMk/>
          <pc:sldMk cId="9027794" sldId="2796"/>
        </pc:sldMkLst>
        <pc:spChg chg="mod">
          <ac:chgData name="Romi Satria Wahono" userId="6b25786c5b08eadd" providerId="LiveId" clId="{96D9708B-4128-49B3-B9E5-1E2D91CF5431}" dt="2020-08-12T13:22:07.700" v="88"/>
          <ac:spMkLst>
            <pc:docMk/>
            <pc:sldMk cId="9027794" sldId="2796"/>
            <ac:spMk id="3" creationId="{00000000-0000-0000-0000-000000000000}"/>
          </ac:spMkLst>
        </pc:spChg>
        <pc:spChg chg="mod">
          <ac:chgData name="Romi Satria Wahono" userId="6b25786c5b08eadd" providerId="LiveId" clId="{96D9708B-4128-49B3-B9E5-1E2D91CF5431}" dt="2020-08-12T13:22:07.700" v="88"/>
          <ac:spMkLst>
            <pc:docMk/>
            <pc:sldMk cId="9027794" sldId="2796"/>
            <ac:spMk id="5" creationId="{B608CE83-2D92-40DF-8C38-25671BBFDC92}"/>
          </ac:spMkLst>
        </pc:spChg>
      </pc:sldChg>
      <pc:sldChg chg="modSp">
        <pc:chgData name="Romi Satria Wahono" userId="6b25786c5b08eadd" providerId="LiveId" clId="{96D9708B-4128-49B3-B9E5-1E2D91CF5431}" dt="2020-08-12T13:22:07.700" v="88"/>
        <pc:sldMkLst>
          <pc:docMk/>
          <pc:sldMk cId="4055373686" sldId="2797"/>
        </pc:sldMkLst>
        <pc:spChg chg="mod">
          <ac:chgData name="Romi Satria Wahono" userId="6b25786c5b08eadd" providerId="LiveId" clId="{96D9708B-4128-49B3-B9E5-1E2D91CF5431}" dt="2020-08-12T13:22:07.700" v="88"/>
          <ac:spMkLst>
            <pc:docMk/>
            <pc:sldMk cId="4055373686" sldId="2797"/>
            <ac:spMk id="2" creationId="{00000000-0000-0000-0000-000000000000}"/>
          </ac:spMkLst>
        </pc:spChg>
        <pc:spChg chg="mod">
          <ac:chgData name="Romi Satria Wahono" userId="6b25786c5b08eadd" providerId="LiveId" clId="{96D9708B-4128-49B3-B9E5-1E2D91CF5431}" dt="2020-08-12T13:22:07.700" v="88"/>
          <ac:spMkLst>
            <pc:docMk/>
            <pc:sldMk cId="4055373686" sldId="2797"/>
            <ac:spMk id="3" creationId="{00000000-0000-0000-0000-000000000000}"/>
          </ac:spMkLst>
        </pc:spChg>
        <pc:spChg chg="mod">
          <ac:chgData name="Romi Satria Wahono" userId="6b25786c5b08eadd" providerId="LiveId" clId="{96D9708B-4128-49B3-B9E5-1E2D91CF5431}" dt="2020-08-12T13:22:07.700" v="88"/>
          <ac:spMkLst>
            <pc:docMk/>
            <pc:sldMk cId="4055373686" sldId="2797"/>
            <ac:spMk id="5" creationId="{57270FCD-2CAF-41EF-8330-7623E9F0ABEB}"/>
          </ac:spMkLst>
        </pc:spChg>
      </pc:sldChg>
      <pc:sldChg chg="modSp">
        <pc:chgData name="Romi Satria Wahono" userId="6b25786c5b08eadd" providerId="LiveId" clId="{96D9708B-4128-49B3-B9E5-1E2D91CF5431}" dt="2020-08-12T13:22:07.700" v="88"/>
        <pc:sldMkLst>
          <pc:docMk/>
          <pc:sldMk cId="3031738094" sldId="2798"/>
        </pc:sldMkLst>
        <pc:spChg chg="mod">
          <ac:chgData name="Romi Satria Wahono" userId="6b25786c5b08eadd" providerId="LiveId" clId="{96D9708B-4128-49B3-B9E5-1E2D91CF5431}" dt="2020-08-12T13:22:07.700" v="88"/>
          <ac:spMkLst>
            <pc:docMk/>
            <pc:sldMk cId="3031738094" sldId="2798"/>
            <ac:spMk id="2" creationId="{00000000-0000-0000-0000-000000000000}"/>
          </ac:spMkLst>
        </pc:spChg>
        <pc:spChg chg="mod">
          <ac:chgData name="Romi Satria Wahono" userId="6b25786c5b08eadd" providerId="LiveId" clId="{96D9708B-4128-49B3-B9E5-1E2D91CF5431}" dt="2020-08-12T13:22:07.700" v="88"/>
          <ac:spMkLst>
            <pc:docMk/>
            <pc:sldMk cId="3031738094" sldId="2798"/>
            <ac:spMk id="3" creationId="{82CF653A-F2DD-44F6-8E45-49267501AA21}"/>
          </ac:spMkLst>
        </pc:spChg>
        <pc:spChg chg="mod">
          <ac:chgData name="Romi Satria Wahono" userId="6b25786c5b08eadd" providerId="LiveId" clId="{96D9708B-4128-49B3-B9E5-1E2D91CF5431}" dt="2020-08-12T13:22:07.700" v="88"/>
          <ac:spMkLst>
            <pc:docMk/>
            <pc:sldMk cId="3031738094" sldId="2798"/>
            <ac:spMk id="6" creationId="{00000000-0000-0000-0000-000000000000}"/>
          </ac:spMkLst>
        </pc:spChg>
      </pc:sldChg>
      <pc:sldChg chg="modSp">
        <pc:chgData name="Romi Satria Wahono" userId="6b25786c5b08eadd" providerId="LiveId" clId="{96D9708B-4128-49B3-B9E5-1E2D91CF5431}" dt="2020-08-12T13:22:07.700" v="88"/>
        <pc:sldMkLst>
          <pc:docMk/>
          <pc:sldMk cId="2925876379" sldId="2799"/>
        </pc:sldMkLst>
        <pc:spChg chg="mod">
          <ac:chgData name="Romi Satria Wahono" userId="6b25786c5b08eadd" providerId="LiveId" clId="{96D9708B-4128-49B3-B9E5-1E2D91CF5431}" dt="2020-08-12T13:22:07.700" v="88"/>
          <ac:spMkLst>
            <pc:docMk/>
            <pc:sldMk cId="2925876379" sldId="2799"/>
            <ac:spMk id="2" creationId="{00000000-0000-0000-0000-000000000000}"/>
          </ac:spMkLst>
        </pc:spChg>
        <pc:spChg chg="mod">
          <ac:chgData name="Romi Satria Wahono" userId="6b25786c5b08eadd" providerId="LiveId" clId="{96D9708B-4128-49B3-B9E5-1E2D91CF5431}" dt="2020-08-12T13:22:07.700" v="88"/>
          <ac:spMkLst>
            <pc:docMk/>
            <pc:sldMk cId="2925876379" sldId="2799"/>
            <ac:spMk id="3" creationId="{00000000-0000-0000-0000-000000000000}"/>
          </ac:spMkLst>
        </pc:spChg>
        <pc:spChg chg="mod">
          <ac:chgData name="Romi Satria Wahono" userId="6b25786c5b08eadd" providerId="LiveId" clId="{96D9708B-4128-49B3-B9E5-1E2D91CF5431}" dt="2020-08-12T13:22:07.700" v="88"/>
          <ac:spMkLst>
            <pc:docMk/>
            <pc:sldMk cId="2925876379" sldId="2799"/>
            <ac:spMk id="6" creationId="{D94E2E12-3270-49FD-93E2-AC85850BD760}"/>
          </ac:spMkLst>
        </pc:spChg>
      </pc:sldChg>
      <pc:sldChg chg="modSp">
        <pc:chgData name="Romi Satria Wahono" userId="6b25786c5b08eadd" providerId="LiveId" clId="{96D9708B-4128-49B3-B9E5-1E2D91CF5431}" dt="2020-08-12T13:22:07.700" v="88"/>
        <pc:sldMkLst>
          <pc:docMk/>
          <pc:sldMk cId="3097587724" sldId="2800"/>
        </pc:sldMkLst>
        <pc:spChg chg="mod">
          <ac:chgData name="Romi Satria Wahono" userId="6b25786c5b08eadd" providerId="LiveId" clId="{96D9708B-4128-49B3-B9E5-1E2D91CF5431}" dt="2020-08-12T13:22:07.700" v="88"/>
          <ac:spMkLst>
            <pc:docMk/>
            <pc:sldMk cId="3097587724" sldId="2800"/>
            <ac:spMk id="3" creationId="{00000000-0000-0000-0000-000000000000}"/>
          </ac:spMkLst>
        </pc:spChg>
        <pc:spChg chg="mod">
          <ac:chgData name="Romi Satria Wahono" userId="6b25786c5b08eadd" providerId="LiveId" clId="{96D9708B-4128-49B3-B9E5-1E2D91CF5431}" dt="2020-08-12T13:22:07.700" v="88"/>
          <ac:spMkLst>
            <pc:docMk/>
            <pc:sldMk cId="3097587724" sldId="2800"/>
            <ac:spMk id="5" creationId="{823F071E-52EA-44BF-B95F-3081AE0F4A39}"/>
          </ac:spMkLst>
        </pc:spChg>
      </pc:sldChg>
      <pc:sldChg chg="modSp">
        <pc:chgData name="Romi Satria Wahono" userId="6b25786c5b08eadd" providerId="LiveId" clId="{96D9708B-4128-49B3-B9E5-1E2D91CF5431}" dt="2020-08-12T13:22:07.700" v="88"/>
        <pc:sldMkLst>
          <pc:docMk/>
          <pc:sldMk cId="1579836806" sldId="2801"/>
        </pc:sldMkLst>
        <pc:spChg chg="mod">
          <ac:chgData name="Romi Satria Wahono" userId="6b25786c5b08eadd" providerId="LiveId" clId="{96D9708B-4128-49B3-B9E5-1E2D91CF5431}" dt="2020-08-12T13:22:07.700" v="88"/>
          <ac:spMkLst>
            <pc:docMk/>
            <pc:sldMk cId="1579836806" sldId="2801"/>
            <ac:spMk id="2" creationId="{00000000-0000-0000-0000-000000000000}"/>
          </ac:spMkLst>
        </pc:spChg>
        <pc:spChg chg="mod">
          <ac:chgData name="Romi Satria Wahono" userId="6b25786c5b08eadd" providerId="LiveId" clId="{96D9708B-4128-49B3-B9E5-1E2D91CF5431}" dt="2020-08-12T13:22:07.700" v="88"/>
          <ac:spMkLst>
            <pc:docMk/>
            <pc:sldMk cId="1579836806" sldId="2801"/>
            <ac:spMk id="3" creationId="{00000000-0000-0000-0000-000000000000}"/>
          </ac:spMkLst>
        </pc:spChg>
        <pc:spChg chg="mod">
          <ac:chgData name="Romi Satria Wahono" userId="6b25786c5b08eadd" providerId="LiveId" clId="{96D9708B-4128-49B3-B9E5-1E2D91CF5431}" dt="2020-08-12T13:22:07.700" v="88"/>
          <ac:spMkLst>
            <pc:docMk/>
            <pc:sldMk cId="1579836806" sldId="2801"/>
            <ac:spMk id="6" creationId="{25407A46-19C8-41E2-9308-E77331A8DEDD}"/>
          </ac:spMkLst>
        </pc:spChg>
      </pc:sldChg>
      <pc:sldChg chg="modSp">
        <pc:chgData name="Romi Satria Wahono" userId="6b25786c5b08eadd" providerId="LiveId" clId="{96D9708B-4128-49B3-B9E5-1E2D91CF5431}" dt="2020-08-12T13:22:07.700" v="88"/>
        <pc:sldMkLst>
          <pc:docMk/>
          <pc:sldMk cId="1467682981" sldId="2802"/>
        </pc:sldMkLst>
        <pc:spChg chg="mod">
          <ac:chgData name="Romi Satria Wahono" userId="6b25786c5b08eadd" providerId="LiveId" clId="{96D9708B-4128-49B3-B9E5-1E2D91CF5431}" dt="2020-08-12T13:22:07.700" v="88"/>
          <ac:spMkLst>
            <pc:docMk/>
            <pc:sldMk cId="1467682981" sldId="2802"/>
            <ac:spMk id="2" creationId="{00000000-0000-0000-0000-000000000000}"/>
          </ac:spMkLst>
        </pc:spChg>
        <pc:spChg chg="mod">
          <ac:chgData name="Romi Satria Wahono" userId="6b25786c5b08eadd" providerId="LiveId" clId="{96D9708B-4128-49B3-B9E5-1E2D91CF5431}" dt="2020-08-12T13:22:07.700" v="88"/>
          <ac:spMkLst>
            <pc:docMk/>
            <pc:sldMk cId="1467682981" sldId="2802"/>
            <ac:spMk id="3" creationId="{00000000-0000-0000-0000-000000000000}"/>
          </ac:spMkLst>
        </pc:spChg>
        <pc:spChg chg="mod">
          <ac:chgData name="Romi Satria Wahono" userId="6b25786c5b08eadd" providerId="LiveId" clId="{96D9708B-4128-49B3-B9E5-1E2D91CF5431}" dt="2020-08-12T13:22:07.700" v="88"/>
          <ac:spMkLst>
            <pc:docMk/>
            <pc:sldMk cId="1467682981" sldId="2802"/>
            <ac:spMk id="6" creationId="{320AF5D2-BB10-4745-911E-0A124E77BCDD}"/>
          </ac:spMkLst>
        </pc:spChg>
      </pc:sldChg>
      <pc:sldChg chg="modSp">
        <pc:chgData name="Romi Satria Wahono" userId="6b25786c5b08eadd" providerId="LiveId" clId="{96D9708B-4128-49B3-B9E5-1E2D91CF5431}" dt="2020-08-12T13:22:07.700" v="88"/>
        <pc:sldMkLst>
          <pc:docMk/>
          <pc:sldMk cId="3370186094" sldId="2803"/>
        </pc:sldMkLst>
        <pc:spChg chg="mod">
          <ac:chgData name="Romi Satria Wahono" userId="6b25786c5b08eadd" providerId="LiveId" clId="{96D9708B-4128-49B3-B9E5-1E2D91CF5431}" dt="2020-08-12T13:22:07.700" v="88"/>
          <ac:spMkLst>
            <pc:docMk/>
            <pc:sldMk cId="3370186094" sldId="2803"/>
            <ac:spMk id="2" creationId="{00000000-0000-0000-0000-000000000000}"/>
          </ac:spMkLst>
        </pc:spChg>
        <pc:spChg chg="mod">
          <ac:chgData name="Romi Satria Wahono" userId="6b25786c5b08eadd" providerId="LiveId" clId="{96D9708B-4128-49B3-B9E5-1E2D91CF5431}" dt="2020-08-12T13:22:07.700" v="88"/>
          <ac:spMkLst>
            <pc:docMk/>
            <pc:sldMk cId="3370186094" sldId="2803"/>
            <ac:spMk id="3" creationId="{00000000-0000-0000-0000-000000000000}"/>
          </ac:spMkLst>
        </pc:spChg>
        <pc:spChg chg="mod">
          <ac:chgData name="Romi Satria Wahono" userId="6b25786c5b08eadd" providerId="LiveId" clId="{96D9708B-4128-49B3-B9E5-1E2D91CF5431}" dt="2020-08-12T13:22:07.700" v="88"/>
          <ac:spMkLst>
            <pc:docMk/>
            <pc:sldMk cId="3370186094" sldId="2803"/>
            <ac:spMk id="5" creationId="{4B03E3D7-6159-4AC0-B2C7-BEE7CEAD9A62}"/>
          </ac:spMkLst>
        </pc:spChg>
      </pc:sldChg>
      <pc:sldChg chg="modSp">
        <pc:chgData name="Romi Satria Wahono" userId="6b25786c5b08eadd" providerId="LiveId" clId="{96D9708B-4128-49B3-B9E5-1E2D91CF5431}" dt="2020-08-12T13:22:07.700" v="88"/>
        <pc:sldMkLst>
          <pc:docMk/>
          <pc:sldMk cId="2227301515" sldId="2804"/>
        </pc:sldMkLst>
        <pc:spChg chg="mod">
          <ac:chgData name="Romi Satria Wahono" userId="6b25786c5b08eadd" providerId="LiveId" clId="{96D9708B-4128-49B3-B9E5-1E2D91CF5431}" dt="2020-08-12T13:22:07.700" v="88"/>
          <ac:spMkLst>
            <pc:docMk/>
            <pc:sldMk cId="2227301515" sldId="2804"/>
            <ac:spMk id="2" creationId="{00000000-0000-0000-0000-000000000000}"/>
          </ac:spMkLst>
        </pc:spChg>
        <pc:spChg chg="mod">
          <ac:chgData name="Romi Satria Wahono" userId="6b25786c5b08eadd" providerId="LiveId" clId="{96D9708B-4128-49B3-B9E5-1E2D91CF5431}" dt="2020-08-12T13:22:07.700" v="88"/>
          <ac:spMkLst>
            <pc:docMk/>
            <pc:sldMk cId="2227301515" sldId="2804"/>
            <ac:spMk id="3" creationId="{00000000-0000-0000-0000-000000000000}"/>
          </ac:spMkLst>
        </pc:spChg>
        <pc:spChg chg="mod">
          <ac:chgData name="Romi Satria Wahono" userId="6b25786c5b08eadd" providerId="LiveId" clId="{96D9708B-4128-49B3-B9E5-1E2D91CF5431}" dt="2020-08-12T13:22:07.700" v="88"/>
          <ac:spMkLst>
            <pc:docMk/>
            <pc:sldMk cId="2227301515" sldId="2804"/>
            <ac:spMk id="6" creationId="{0372C02B-7DD5-4EE7-9EB7-AE3AD8CB1D35}"/>
          </ac:spMkLst>
        </pc:spChg>
      </pc:sldChg>
      <pc:sldChg chg="modSp">
        <pc:chgData name="Romi Satria Wahono" userId="6b25786c5b08eadd" providerId="LiveId" clId="{96D9708B-4128-49B3-B9E5-1E2D91CF5431}" dt="2020-08-12T13:22:07.700" v="88"/>
        <pc:sldMkLst>
          <pc:docMk/>
          <pc:sldMk cId="2718390466" sldId="2805"/>
        </pc:sldMkLst>
        <pc:spChg chg="mod">
          <ac:chgData name="Romi Satria Wahono" userId="6b25786c5b08eadd" providerId="LiveId" clId="{96D9708B-4128-49B3-B9E5-1E2D91CF5431}" dt="2020-08-12T13:22:07.700" v="88"/>
          <ac:spMkLst>
            <pc:docMk/>
            <pc:sldMk cId="2718390466" sldId="2805"/>
            <ac:spMk id="2" creationId="{00000000-0000-0000-0000-000000000000}"/>
          </ac:spMkLst>
        </pc:spChg>
        <pc:spChg chg="mod">
          <ac:chgData name="Romi Satria Wahono" userId="6b25786c5b08eadd" providerId="LiveId" clId="{96D9708B-4128-49B3-B9E5-1E2D91CF5431}" dt="2020-08-12T13:22:07.700" v="88"/>
          <ac:spMkLst>
            <pc:docMk/>
            <pc:sldMk cId="2718390466" sldId="2805"/>
            <ac:spMk id="3" creationId="{00000000-0000-0000-0000-000000000000}"/>
          </ac:spMkLst>
        </pc:spChg>
        <pc:spChg chg="mod">
          <ac:chgData name="Romi Satria Wahono" userId="6b25786c5b08eadd" providerId="LiveId" clId="{96D9708B-4128-49B3-B9E5-1E2D91CF5431}" dt="2020-08-12T13:22:07.700" v="88"/>
          <ac:spMkLst>
            <pc:docMk/>
            <pc:sldMk cId="2718390466" sldId="2805"/>
            <ac:spMk id="6" creationId="{63909DE2-D9ED-404E-9971-0E7B3C329D79}"/>
          </ac:spMkLst>
        </pc:spChg>
      </pc:sldChg>
      <pc:sldChg chg="modSp">
        <pc:chgData name="Romi Satria Wahono" userId="6b25786c5b08eadd" providerId="LiveId" clId="{96D9708B-4128-49B3-B9E5-1E2D91CF5431}" dt="2020-08-12T13:22:07.700" v="88"/>
        <pc:sldMkLst>
          <pc:docMk/>
          <pc:sldMk cId="2979016019" sldId="2806"/>
        </pc:sldMkLst>
        <pc:spChg chg="mod">
          <ac:chgData name="Romi Satria Wahono" userId="6b25786c5b08eadd" providerId="LiveId" clId="{96D9708B-4128-49B3-B9E5-1E2D91CF5431}" dt="2020-08-12T13:22:07.700" v="88"/>
          <ac:spMkLst>
            <pc:docMk/>
            <pc:sldMk cId="2979016019" sldId="2806"/>
            <ac:spMk id="2" creationId="{00000000-0000-0000-0000-000000000000}"/>
          </ac:spMkLst>
        </pc:spChg>
        <pc:spChg chg="mod">
          <ac:chgData name="Romi Satria Wahono" userId="6b25786c5b08eadd" providerId="LiveId" clId="{96D9708B-4128-49B3-B9E5-1E2D91CF5431}" dt="2020-08-12T13:22:07.700" v="88"/>
          <ac:spMkLst>
            <pc:docMk/>
            <pc:sldMk cId="2979016019" sldId="2806"/>
            <ac:spMk id="3" creationId="{00000000-0000-0000-0000-000000000000}"/>
          </ac:spMkLst>
        </pc:spChg>
        <pc:spChg chg="mod">
          <ac:chgData name="Romi Satria Wahono" userId="6b25786c5b08eadd" providerId="LiveId" clId="{96D9708B-4128-49B3-B9E5-1E2D91CF5431}" dt="2020-08-12T13:22:07.700" v="88"/>
          <ac:spMkLst>
            <pc:docMk/>
            <pc:sldMk cId="2979016019" sldId="2806"/>
            <ac:spMk id="6" creationId="{53175354-E087-404F-96D9-4F5A59D12313}"/>
          </ac:spMkLst>
        </pc:spChg>
      </pc:sldChg>
      <pc:sldChg chg="modSp">
        <pc:chgData name="Romi Satria Wahono" userId="6b25786c5b08eadd" providerId="LiveId" clId="{96D9708B-4128-49B3-B9E5-1E2D91CF5431}" dt="2020-08-12T13:22:07.700" v="88"/>
        <pc:sldMkLst>
          <pc:docMk/>
          <pc:sldMk cId="2028161893" sldId="2807"/>
        </pc:sldMkLst>
        <pc:spChg chg="mod">
          <ac:chgData name="Romi Satria Wahono" userId="6b25786c5b08eadd" providerId="LiveId" clId="{96D9708B-4128-49B3-B9E5-1E2D91CF5431}" dt="2020-08-12T13:22:07.700" v="88"/>
          <ac:spMkLst>
            <pc:docMk/>
            <pc:sldMk cId="2028161893" sldId="2807"/>
            <ac:spMk id="2" creationId="{00000000-0000-0000-0000-000000000000}"/>
          </ac:spMkLst>
        </pc:spChg>
        <pc:spChg chg="mod">
          <ac:chgData name="Romi Satria Wahono" userId="6b25786c5b08eadd" providerId="LiveId" clId="{96D9708B-4128-49B3-B9E5-1E2D91CF5431}" dt="2020-08-12T13:22:07.700" v="88"/>
          <ac:spMkLst>
            <pc:docMk/>
            <pc:sldMk cId="2028161893" sldId="2807"/>
            <ac:spMk id="3" creationId="{00000000-0000-0000-0000-000000000000}"/>
          </ac:spMkLst>
        </pc:spChg>
        <pc:spChg chg="mod">
          <ac:chgData name="Romi Satria Wahono" userId="6b25786c5b08eadd" providerId="LiveId" clId="{96D9708B-4128-49B3-B9E5-1E2D91CF5431}" dt="2020-08-12T13:22:07.700" v="88"/>
          <ac:spMkLst>
            <pc:docMk/>
            <pc:sldMk cId="2028161893" sldId="2807"/>
            <ac:spMk id="6" creationId="{D394CDBE-285A-4EB0-B0B7-428F6A18102B}"/>
          </ac:spMkLst>
        </pc:spChg>
      </pc:sldChg>
      <pc:sldChg chg="modSp">
        <pc:chgData name="Romi Satria Wahono" userId="6b25786c5b08eadd" providerId="LiveId" clId="{96D9708B-4128-49B3-B9E5-1E2D91CF5431}" dt="2020-08-12T13:22:07.700" v="88"/>
        <pc:sldMkLst>
          <pc:docMk/>
          <pc:sldMk cId="2283216719" sldId="2808"/>
        </pc:sldMkLst>
        <pc:spChg chg="mod">
          <ac:chgData name="Romi Satria Wahono" userId="6b25786c5b08eadd" providerId="LiveId" clId="{96D9708B-4128-49B3-B9E5-1E2D91CF5431}" dt="2020-08-12T13:22:07.700" v="88"/>
          <ac:spMkLst>
            <pc:docMk/>
            <pc:sldMk cId="2283216719" sldId="2808"/>
            <ac:spMk id="2" creationId="{00000000-0000-0000-0000-000000000000}"/>
          </ac:spMkLst>
        </pc:spChg>
        <pc:spChg chg="mod">
          <ac:chgData name="Romi Satria Wahono" userId="6b25786c5b08eadd" providerId="LiveId" clId="{96D9708B-4128-49B3-B9E5-1E2D91CF5431}" dt="2020-08-12T13:22:07.700" v="88"/>
          <ac:spMkLst>
            <pc:docMk/>
            <pc:sldMk cId="2283216719" sldId="2808"/>
            <ac:spMk id="3" creationId="{00000000-0000-0000-0000-000000000000}"/>
          </ac:spMkLst>
        </pc:spChg>
        <pc:spChg chg="mod">
          <ac:chgData name="Romi Satria Wahono" userId="6b25786c5b08eadd" providerId="LiveId" clId="{96D9708B-4128-49B3-B9E5-1E2D91CF5431}" dt="2020-08-12T13:22:07.700" v="88"/>
          <ac:spMkLst>
            <pc:docMk/>
            <pc:sldMk cId="2283216719" sldId="2808"/>
            <ac:spMk id="5" creationId="{E7463372-BD83-4F8B-BBA2-11CF831B3F8B}"/>
          </ac:spMkLst>
        </pc:spChg>
      </pc:sldChg>
      <pc:sldChg chg="modSp">
        <pc:chgData name="Romi Satria Wahono" userId="6b25786c5b08eadd" providerId="LiveId" clId="{96D9708B-4128-49B3-B9E5-1E2D91CF5431}" dt="2020-08-12T13:22:07.700" v="88"/>
        <pc:sldMkLst>
          <pc:docMk/>
          <pc:sldMk cId="564873016" sldId="2809"/>
        </pc:sldMkLst>
        <pc:spChg chg="mod">
          <ac:chgData name="Romi Satria Wahono" userId="6b25786c5b08eadd" providerId="LiveId" clId="{96D9708B-4128-49B3-B9E5-1E2D91CF5431}" dt="2020-08-12T13:22:07.700" v="88"/>
          <ac:spMkLst>
            <pc:docMk/>
            <pc:sldMk cId="564873016" sldId="2809"/>
            <ac:spMk id="2" creationId="{00000000-0000-0000-0000-000000000000}"/>
          </ac:spMkLst>
        </pc:spChg>
        <pc:spChg chg="mod">
          <ac:chgData name="Romi Satria Wahono" userId="6b25786c5b08eadd" providerId="LiveId" clId="{96D9708B-4128-49B3-B9E5-1E2D91CF5431}" dt="2020-08-12T13:22:07.700" v="88"/>
          <ac:spMkLst>
            <pc:docMk/>
            <pc:sldMk cId="564873016" sldId="2809"/>
            <ac:spMk id="3" creationId="{00000000-0000-0000-0000-000000000000}"/>
          </ac:spMkLst>
        </pc:spChg>
        <pc:spChg chg="mod">
          <ac:chgData name="Romi Satria Wahono" userId="6b25786c5b08eadd" providerId="LiveId" clId="{96D9708B-4128-49B3-B9E5-1E2D91CF5431}" dt="2020-08-12T13:22:07.700" v="88"/>
          <ac:spMkLst>
            <pc:docMk/>
            <pc:sldMk cId="564873016" sldId="2809"/>
            <ac:spMk id="9" creationId="{D2EC68BC-DDF0-47ED-887D-2A325D3394B8}"/>
          </ac:spMkLst>
        </pc:spChg>
      </pc:sldChg>
      <pc:sldChg chg="modSp">
        <pc:chgData name="Romi Satria Wahono" userId="6b25786c5b08eadd" providerId="LiveId" clId="{96D9708B-4128-49B3-B9E5-1E2D91CF5431}" dt="2020-08-12T13:22:07.700" v="88"/>
        <pc:sldMkLst>
          <pc:docMk/>
          <pc:sldMk cId="2455684218" sldId="2810"/>
        </pc:sldMkLst>
        <pc:spChg chg="mod">
          <ac:chgData name="Romi Satria Wahono" userId="6b25786c5b08eadd" providerId="LiveId" clId="{96D9708B-4128-49B3-B9E5-1E2D91CF5431}" dt="2020-08-12T13:22:07.700" v="88"/>
          <ac:spMkLst>
            <pc:docMk/>
            <pc:sldMk cId="2455684218" sldId="2810"/>
            <ac:spMk id="2" creationId="{00000000-0000-0000-0000-000000000000}"/>
          </ac:spMkLst>
        </pc:spChg>
        <pc:spChg chg="mod">
          <ac:chgData name="Romi Satria Wahono" userId="6b25786c5b08eadd" providerId="LiveId" clId="{96D9708B-4128-49B3-B9E5-1E2D91CF5431}" dt="2020-08-12T13:22:07.700" v="88"/>
          <ac:spMkLst>
            <pc:docMk/>
            <pc:sldMk cId="2455684218" sldId="2810"/>
            <ac:spMk id="6" creationId="{71AC0FCD-65A7-4ADD-BB11-2206F6F92804}"/>
          </ac:spMkLst>
        </pc:spChg>
      </pc:sldChg>
      <pc:sldChg chg="modSp">
        <pc:chgData name="Romi Satria Wahono" userId="6b25786c5b08eadd" providerId="LiveId" clId="{96D9708B-4128-49B3-B9E5-1E2D91CF5431}" dt="2020-08-12T13:22:07.700" v="88"/>
        <pc:sldMkLst>
          <pc:docMk/>
          <pc:sldMk cId="987990336" sldId="2811"/>
        </pc:sldMkLst>
        <pc:spChg chg="mod">
          <ac:chgData name="Romi Satria Wahono" userId="6b25786c5b08eadd" providerId="LiveId" clId="{96D9708B-4128-49B3-B9E5-1E2D91CF5431}" dt="2020-08-12T13:22:07.700" v="88"/>
          <ac:spMkLst>
            <pc:docMk/>
            <pc:sldMk cId="987990336" sldId="2811"/>
            <ac:spMk id="2" creationId="{00000000-0000-0000-0000-000000000000}"/>
          </ac:spMkLst>
        </pc:spChg>
        <pc:spChg chg="mod">
          <ac:chgData name="Romi Satria Wahono" userId="6b25786c5b08eadd" providerId="LiveId" clId="{96D9708B-4128-49B3-B9E5-1E2D91CF5431}" dt="2020-08-12T13:22:07.700" v="88"/>
          <ac:spMkLst>
            <pc:docMk/>
            <pc:sldMk cId="987990336" sldId="2811"/>
            <ac:spMk id="3" creationId="{00000000-0000-0000-0000-000000000000}"/>
          </ac:spMkLst>
        </pc:spChg>
        <pc:spChg chg="mod">
          <ac:chgData name="Romi Satria Wahono" userId="6b25786c5b08eadd" providerId="LiveId" clId="{96D9708B-4128-49B3-B9E5-1E2D91CF5431}" dt="2020-08-12T13:22:07.700" v="88"/>
          <ac:spMkLst>
            <pc:docMk/>
            <pc:sldMk cId="987990336" sldId="2811"/>
            <ac:spMk id="14" creationId="{3A7B6CA3-5351-476B-994F-F466A78CB4E4}"/>
          </ac:spMkLst>
        </pc:spChg>
      </pc:sldChg>
      <pc:sldChg chg="modSp">
        <pc:chgData name="Romi Satria Wahono" userId="6b25786c5b08eadd" providerId="LiveId" clId="{96D9708B-4128-49B3-B9E5-1E2D91CF5431}" dt="2020-08-12T13:22:07.700" v="88"/>
        <pc:sldMkLst>
          <pc:docMk/>
          <pc:sldMk cId="1954945999" sldId="2812"/>
        </pc:sldMkLst>
        <pc:spChg chg="mod">
          <ac:chgData name="Romi Satria Wahono" userId="6b25786c5b08eadd" providerId="LiveId" clId="{96D9708B-4128-49B3-B9E5-1E2D91CF5431}" dt="2020-08-12T13:22:07.700" v="88"/>
          <ac:spMkLst>
            <pc:docMk/>
            <pc:sldMk cId="1954945999" sldId="2812"/>
            <ac:spMk id="2" creationId="{00000000-0000-0000-0000-000000000000}"/>
          </ac:spMkLst>
        </pc:spChg>
        <pc:spChg chg="mod">
          <ac:chgData name="Romi Satria Wahono" userId="6b25786c5b08eadd" providerId="LiveId" clId="{96D9708B-4128-49B3-B9E5-1E2D91CF5431}" dt="2020-08-12T13:22:07.700" v="88"/>
          <ac:spMkLst>
            <pc:docMk/>
            <pc:sldMk cId="1954945999" sldId="2812"/>
            <ac:spMk id="5" creationId="{800280FF-C98F-4B81-BBEE-02877824DD63}"/>
          </ac:spMkLst>
        </pc:spChg>
      </pc:sldChg>
      <pc:sldChg chg="modSp">
        <pc:chgData name="Romi Satria Wahono" userId="6b25786c5b08eadd" providerId="LiveId" clId="{96D9708B-4128-49B3-B9E5-1E2D91CF5431}" dt="2020-08-12T13:22:07.700" v="88"/>
        <pc:sldMkLst>
          <pc:docMk/>
          <pc:sldMk cId="3241635410" sldId="2813"/>
        </pc:sldMkLst>
        <pc:spChg chg="mod">
          <ac:chgData name="Romi Satria Wahono" userId="6b25786c5b08eadd" providerId="LiveId" clId="{96D9708B-4128-49B3-B9E5-1E2D91CF5431}" dt="2020-08-12T13:22:07.700" v="88"/>
          <ac:spMkLst>
            <pc:docMk/>
            <pc:sldMk cId="3241635410" sldId="2813"/>
            <ac:spMk id="3" creationId="{394B6275-FA5F-4A7D-BB03-DCD022E77100}"/>
          </ac:spMkLst>
        </pc:spChg>
      </pc:sldChg>
      <pc:sldChg chg="modSp">
        <pc:chgData name="Romi Satria Wahono" userId="6b25786c5b08eadd" providerId="LiveId" clId="{96D9708B-4128-49B3-B9E5-1E2D91CF5431}" dt="2020-08-12T13:22:07.700" v="88"/>
        <pc:sldMkLst>
          <pc:docMk/>
          <pc:sldMk cId="728414973" sldId="2814"/>
        </pc:sldMkLst>
        <pc:spChg chg="mod">
          <ac:chgData name="Romi Satria Wahono" userId="6b25786c5b08eadd" providerId="LiveId" clId="{96D9708B-4128-49B3-B9E5-1E2D91CF5431}" dt="2020-08-12T13:22:07.700" v="88"/>
          <ac:spMkLst>
            <pc:docMk/>
            <pc:sldMk cId="728414973" sldId="2814"/>
            <ac:spMk id="7" creationId="{0B39FDD1-0560-413F-A840-19D313F1DD9E}"/>
          </ac:spMkLst>
        </pc:spChg>
      </pc:sldChg>
      <pc:sldChg chg="modSp">
        <pc:chgData name="Romi Satria Wahono" userId="6b25786c5b08eadd" providerId="LiveId" clId="{96D9708B-4128-49B3-B9E5-1E2D91CF5431}" dt="2020-08-12T13:22:07.700" v="88"/>
        <pc:sldMkLst>
          <pc:docMk/>
          <pc:sldMk cId="4285583880" sldId="2815"/>
        </pc:sldMkLst>
        <pc:spChg chg="mod">
          <ac:chgData name="Romi Satria Wahono" userId="6b25786c5b08eadd" providerId="LiveId" clId="{96D9708B-4128-49B3-B9E5-1E2D91CF5431}" dt="2020-08-12T13:22:07.700" v="88"/>
          <ac:spMkLst>
            <pc:docMk/>
            <pc:sldMk cId="4285583880" sldId="2815"/>
            <ac:spMk id="2" creationId="{00000000-0000-0000-0000-000000000000}"/>
          </ac:spMkLst>
        </pc:spChg>
        <pc:spChg chg="mod">
          <ac:chgData name="Romi Satria Wahono" userId="6b25786c5b08eadd" providerId="LiveId" clId="{96D9708B-4128-49B3-B9E5-1E2D91CF5431}" dt="2020-08-12T13:22:07.700" v="88"/>
          <ac:spMkLst>
            <pc:docMk/>
            <pc:sldMk cId="4285583880" sldId="2815"/>
            <ac:spMk id="3" creationId="{00000000-0000-0000-0000-000000000000}"/>
          </ac:spMkLst>
        </pc:spChg>
        <pc:spChg chg="mod">
          <ac:chgData name="Romi Satria Wahono" userId="6b25786c5b08eadd" providerId="LiveId" clId="{96D9708B-4128-49B3-B9E5-1E2D91CF5431}" dt="2020-08-12T13:22:07.700" v="88"/>
          <ac:spMkLst>
            <pc:docMk/>
            <pc:sldMk cId="4285583880" sldId="2815"/>
            <ac:spMk id="4" creationId="{73740F13-8762-423D-867B-88DD3785253B}"/>
          </ac:spMkLst>
        </pc:spChg>
      </pc:sldChg>
      <pc:sldChg chg="modSp">
        <pc:chgData name="Romi Satria Wahono" userId="6b25786c5b08eadd" providerId="LiveId" clId="{96D9708B-4128-49B3-B9E5-1E2D91CF5431}" dt="2020-08-12T13:22:07.700" v="88"/>
        <pc:sldMkLst>
          <pc:docMk/>
          <pc:sldMk cId="4041211257" sldId="2816"/>
        </pc:sldMkLst>
        <pc:spChg chg="mod">
          <ac:chgData name="Romi Satria Wahono" userId="6b25786c5b08eadd" providerId="LiveId" clId="{96D9708B-4128-49B3-B9E5-1E2D91CF5431}" dt="2020-08-12T13:22:07.700" v="88"/>
          <ac:spMkLst>
            <pc:docMk/>
            <pc:sldMk cId="4041211257" sldId="2816"/>
            <ac:spMk id="2" creationId="{00000000-0000-0000-0000-000000000000}"/>
          </ac:spMkLst>
        </pc:spChg>
        <pc:spChg chg="mod">
          <ac:chgData name="Romi Satria Wahono" userId="6b25786c5b08eadd" providerId="LiveId" clId="{96D9708B-4128-49B3-B9E5-1E2D91CF5431}" dt="2020-08-12T13:22:07.700" v="88"/>
          <ac:spMkLst>
            <pc:docMk/>
            <pc:sldMk cId="4041211257" sldId="2816"/>
            <ac:spMk id="5" creationId="{45846B49-85CF-4E8C-B336-697F7A5B0E00}"/>
          </ac:spMkLst>
        </pc:spChg>
      </pc:sldChg>
      <pc:sldChg chg="modSp">
        <pc:chgData name="Romi Satria Wahono" userId="6b25786c5b08eadd" providerId="LiveId" clId="{96D9708B-4128-49B3-B9E5-1E2D91CF5431}" dt="2020-08-12T13:22:07.700" v="88"/>
        <pc:sldMkLst>
          <pc:docMk/>
          <pc:sldMk cId="3776685113" sldId="2818"/>
        </pc:sldMkLst>
        <pc:spChg chg="mod">
          <ac:chgData name="Romi Satria Wahono" userId="6b25786c5b08eadd" providerId="LiveId" clId="{96D9708B-4128-49B3-B9E5-1E2D91CF5431}" dt="2020-08-12T13:22:07.700" v="88"/>
          <ac:spMkLst>
            <pc:docMk/>
            <pc:sldMk cId="3776685113" sldId="2818"/>
            <ac:spMk id="2" creationId="{00000000-0000-0000-0000-000000000000}"/>
          </ac:spMkLst>
        </pc:spChg>
        <pc:spChg chg="mod">
          <ac:chgData name="Romi Satria Wahono" userId="6b25786c5b08eadd" providerId="LiveId" clId="{96D9708B-4128-49B3-B9E5-1E2D91CF5431}" dt="2020-08-12T13:22:07.700" v="88"/>
          <ac:spMkLst>
            <pc:docMk/>
            <pc:sldMk cId="3776685113" sldId="2818"/>
            <ac:spMk id="3" creationId="{00000000-0000-0000-0000-000000000000}"/>
          </ac:spMkLst>
        </pc:spChg>
        <pc:spChg chg="mod">
          <ac:chgData name="Romi Satria Wahono" userId="6b25786c5b08eadd" providerId="LiveId" clId="{96D9708B-4128-49B3-B9E5-1E2D91CF5431}" dt="2020-08-12T13:22:07.700" v="88"/>
          <ac:spMkLst>
            <pc:docMk/>
            <pc:sldMk cId="3776685113" sldId="2818"/>
            <ac:spMk id="4" creationId="{00000000-0000-0000-0000-000000000000}"/>
          </ac:spMkLst>
        </pc:spChg>
      </pc:sldChg>
      <pc:sldChg chg="modSp">
        <pc:chgData name="Romi Satria Wahono" userId="6b25786c5b08eadd" providerId="LiveId" clId="{96D9708B-4128-49B3-B9E5-1E2D91CF5431}" dt="2020-08-12T13:22:07.700" v="88"/>
        <pc:sldMkLst>
          <pc:docMk/>
          <pc:sldMk cId="708447199" sldId="2819"/>
        </pc:sldMkLst>
        <pc:spChg chg="mod">
          <ac:chgData name="Romi Satria Wahono" userId="6b25786c5b08eadd" providerId="LiveId" clId="{96D9708B-4128-49B3-B9E5-1E2D91CF5431}" dt="2020-08-12T13:22:07.700" v="88"/>
          <ac:spMkLst>
            <pc:docMk/>
            <pc:sldMk cId="708447199" sldId="2819"/>
            <ac:spMk id="2" creationId="{00000000-0000-0000-0000-000000000000}"/>
          </ac:spMkLst>
        </pc:spChg>
        <pc:spChg chg="mod">
          <ac:chgData name="Romi Satria Wahono" userId="6b25786c5b08eadd" providerId="LiveId" clId="{96D9708B-4128-49B3-B9E5-1E2D91CF5431}" dt="2020-08-12T13:22:07.700" v="88"/>
          <ac:spMkLst>
            <pc:docMk/>
            <pc:sldMk cId="708447199" sldId="2819"/>
            <ac:spMk id="3" creationId="{00000000-0000-0000-0000-000000000000}"/>
          </ac:spMkLst>
        </pc:spChg>
        <pc:spChg chg="mod">
          <ac:chgData name="Romi Satria Wahono" userId="6b25786c5b08eadd" providerId="LiveId" clId="{96D9708B-4128-49B3-B9E5-1E2D91CF5431}" dt="2020-08-12T13:22:07.700" v="88"/>
          <ac:spMkLst>
            <pc:docMk/>
            <pc:sldMk cId="708447199" sldId="2819"/>
            <ac:spMk id="4" creationId="{00000000-0000-0000-0000-000000000000}"/>
          </ac:spMkLst>
        </pc:spChg>
      </pc:sldChg>
      <pc:sldChg chg="modSp">
        <pc:chgData name="Romi Satria Wahono" userId="6b25786c5b08eadd" providerId="LiveId" clId="{96D9708B-4128-49B3-B9E5-1E2D91CF5431}" dt="2020-08-12T13:22:07.700" v="88"/>
        <pc:sldMkLst>
          <pc:docMk/>
          <pc:sldMk cId="436626288" sldId="2820"/>
        </pc:sldMkLst>
        <pc:spChg chg="mod">
          <ac:chgData name="Romi Satria Wahono" userId="6b25786c5b08eadd" providerId="LiveId" clId="{96D9708B-4128-49B3-B9E5-1E2D91CF5431}" dt="2020-08-12T13:22:07.700" v="88"/>
          <ac:spMkLst>
            <pc:docMk/>
            <pc:sldMk cId="436626288" sldId="2820"/>
            <ac:spMk id="2" creationId="{00000000-0000-0000-0000-000000000000}"/>
          </ac:spMkLst>
        </pc:spChg>
        <pc:spChg chg="mod">
          <ac:chgData name="Romi Satria Wahono" userId="6b25786c5b08eadd" providerId="LiveId" clId="{96D9708B-4128-49B3-B9E5-1E2D91CF5431}" dt="2020-08-12T13:22:07.700" v="88"/>
          <ac:spMkLst>
            <pc:docMk/>
            <pc:sldMk cId="436626288" sldId="2820"/>
            <ac:spMk id="3" creationId="{00000000-0000-0000-0000-000000000000}"/>
          </ac:spMkLst>
        </pc:spChg>
        <pc:spChg chg="mod">
          <ac:chgData name="Romi Satria Wahono" userId="6b25786c5b08eadd" providerId="LiveId" clId="{96D9708B-4128-49B3-B9E5-1E2D91CF5431}" dt="2020-08-12T13:22:07.700" v="88"/>
          <ac:spMkLst>
            <pc:docMk/>
            <pc:sldMk cId="436626288" sldId="2820"/>
            <ac:spMk id="4" creationId="{00000000-0000-0000-0000-000000000000}"/>
          </ac:spMkLst>
        </pc:spChg>
      </pc:sldChg>
      <pc:sldChg chg="modSp">
        <pc:chgData name="Romi Satria Wahono" userId="6b25786c5b08eadd" providerId="LiveId" clId="{96D9708B-4128-49B3-B9E5-1E2D91CF5431}" dt="2020-08-12T13:22:07.700" v="88"/>
        <pc:sldMkLst>
          <pc:docMk/>
          <pc:sldMk cId="3380820288" sldId="2821"/>
        </pc:sldMkLst>
        <pc:spChg chg="mod">
          <ac:chgData name="Romi Satria Wahono" userId="6b25786c5b08eadd" providerId="LiveId" clId="{96D9708B-4128-49B3-B9E5-1E2D91CF5431}" dt="2020-08-12T13:22:07.700" v="88"/>
          <ac:spMkLst>
            <pc:docMk/>
            <pc:sldMk cId="3380820288" sldId="2821"/>
            <ac:spMk id="2" creationId="{00000000-0000-0000-0000-000000000000}"/>
          </ac:spMkLst>
        </pc:spChg>
        <pc:spChg chg="mod">
          <ac:chgData name="Romi Satria Wahono" userId="6b25786c5b08eadd" providerId="LiveId" clId="{96D9708B-4128-49B3-B9E5-1E2D91CF5431}" dt="2020-08-12T13:22:07.700" v="88"/>
          <ac:spMkLst>
            <pc:docMk/>
            <pc:sldMk cId="3380820288" sldId="2821"/>
            <ac:spMk id="4" creationId="{00000000-0000-0000-0000-000000000000}"/>
          </ac:spMkLst>
        </pc:spChg>
      </pc:sldChg>
      <pc:sldChg chg="modSp">
        <pc:chgData name="Romi Satria Wahono" userId="6b25786c5b08eadd" providerId="LiveId" clId="{96D9708B-4128-49B3-B9E5-1E2D91CF5431}" dt="2020-08-12T13:22:07.700" v="88"/>
        <pc:sldMkLst>
          <pc:docMk/>
          <pc:sldMk cId="1810921301" sldId="2822"/>
        </pc:sldMkLst>
        <pc:spChg chg="mod">
          <ac:chgData name="Romi Satria Wahono" userId="6b25786c5b08eadd" providerId="LiveId" clId="{96D9708B-4128-49B3-B9E5-1E2D91CF5431}" dt="2020-08-12T13:22:07.700" v="88"/>
          <ac:spMkLst>
            <pc:docMk/>
            <pc:sldMk cId="1810921301" sldId="2822"/>
            <ac:spMk id="2" creationId="{00000000-0000-0000-0000-000000000000}"/>
          </ac:spMkLst>
        </pc:spChg>
        <pc:spChg chg="mod">
          <ac:chgData name="Romi Satria Wahono" userId="6b25786c5b08eadd" providerId="LiveId" clId="{96D9708B-4128-49B3-B9E5-1E2D91CF5431}" dt="2020-08-12T13:22:07.700" v="88"/>
          <ac:spMkLst>
            <pc:docMk/>
            <pc:sldMk cId="1810921301" sldId="2822"/>
            <ac:spMk id="3" creationId="{00000000-0000-0000-0000-000000000000}"/>
          </ac:spMkLst>
        </pc:spChg>
        <pc:spChg chg="mod">
          <ac:chgData name="Romi Satria Wahono" userId="6b25786c5b08eadd" providerId="LiveId" clId="{96D9708B-4128-49B3-B9E5-1E2D91CF5431}" dt="2020-08-12T13:22:07.700" v="88"/>
          <ac:spMkLst>
            <pc:docMk/>
            <pc:sldMk cId="1810921301" sldId="2822"/>
            <ac:spMk id="4" creationId="{00000000-0000-0000-0000-000000000000}"/>
          </ac:spMkLst>
        </pc:spChg>
      </pc:sldChg>
      <pc:sldChg chg="modSp">
        <pc:chgData name="Romi Satria Wahono" userId="6b25786c5b08eadd" providerId="LiveId" clId="{96D9708B-4128-49B3-B9E5-1E2D91CF5431}" dt="2020-08-12T13:22:07.700" v="88"/>
        <pc:sldMkLst>
          <pc:docMk/>
          <pc:sldMk cId="1058516617" sldId="2823"/>
        </pc:sldMkLst>
        <pc:spChg chg="mod">
          <ac:chgData name="Romi Satria Wahono" userId="6b25786c5b08eadd" providerId="LiveId" clId="{96D9708B-4128-49B3-B9E5-1E2D91CF5431}" dt="2020-08-12T13:22:07.700" v="88"/>
          <ac:spMkLst>
            <pc:docMk/>
            <pc:sldMk cId="1058516617" sldId="2823"/>
            <ac:spMk id="2" creationId="{00000000-0000-0000-0000-000000000000}"/>
          </ac:spMkLst>
        </pc:spChg>
        <pc:spChg chg="mod">
          <ac:chgData name="Romi Satria Wahono" userId="6b25786c5b08eadd" providerId="LiveId" clId="{96D9708B-4128-49B3-B9E5-1E2D91CF5431}" dt="2020-08-12T13:22:07.700" v="88"/>
          <ac:spMkLst>
            <pc:docMk/>
            <pc:sldMk cId="1058516617" sldId="2823"/>
            <ac:spMk id="4" creationId="{00000000-0000-0000-0000-000000000000}"/>
          </ac:spMkLst>
        </pc:spChg>
      </pc:sldChg>
      <pc:sldChg chg="modSp">
        <pc:chgData name="Romi Satria Wahono" userId="6b25786c5b08eadd" providerId="LiveId" clId="{96D9708B-4128-49B3-B9E5-1E2D91CF5431}" dt="2020-08-12T13:22:07.700" v="88"/>
        <pc:sldMkLst>
          <pc:docMk/>
          <pc:sldMk cId="3142501228" sldId="2824"/>
        </pc:sldMkLst>
        <pc:spChg chg="mod">
          <ac:chgData name="Romi Satria Wahono" userId="6b25786c5b08eadd" providerId="LiveId" clId="{96D9708B-4128-49B3-B9E5-1E2D91CF5431}" dt="2020-08-12T13:22:07.700" v="88"/>
          <ac:spMkLst>
            <pc:docMk/>
            <pc:sldMk cId="3142501228" sldId="2824"/>
            <ac:spMk id="4" creationId="{00000000-0000-0000-0000-000000000000}"/>
          </ac:spMkLst>
        </pc:spChg>
      </pc:sldChg>
      <pc:sldChg chg="modSp">
        <pc:chgData name="Romi Satria Wahono" userId="6b25786c5b08eadd" providerId="LiveId" clId="{96D9708B-4128-49B3-B9E5-1E2D91CF5431}" dt="2020-08-12T13:22:07.700" v="88"/>
        <pc:sldMkLst>
          <pc:docMk/>
          <pc:sldMk cId="1647654892" sldId="2825"/>
        </pc:sldMkLst>
        <pc:spChg chg="mod">
          <ac:chgData name="Romi Satria Wahono" userId="6b25786c5b08eadd" providerId="LiveId" clId="{96D9708B-4128-49B3-B9E5-1E2D91CF5431}" dt="2020-08-12T13:22:07.700" v="88"/>
          <ac:spMkLst>
            <pc:docMk/>
            <pc:sldMk cId="1647654892" sldId="2825"/>
            <ac:spMk id="2" creationId="{00000000-0000-0000-0000-000000000000}"/>
          </ac:spMkLst>
        </pc:spChg>
        <pc:spChg chg="mod">
          <ac:chgData name="Romi Satria Wahono" userId="6b25786c5b08eadd" providerId="LiveId" clId="{96D9708B-4128-49B3-B9E5-1E2D91CF5431}" dt="2020-08-12T13:22:07.700" v="88"/>
          <ac:spMkLst>
            <pc:docMk/>
            <pc:sldMk cId="1647654892" sldId="2825"/>
            <ac:spMk id="4" creationId="{00000000-0000-0000-0000-000000000000}"/>
          </ac:spMkLst>
        </pc:spChg>
      </pc:sldChg>
      <pc:sldChg chg="modSp">
        <pc:chgData name="Romi Satria Wahono" userId="6b25786c5b08eadd" providerId="LiveId" clId="{96D9708B-4128-49B3-B9E5-1E2D91CF5431}" dt="2020-08-12T13:22:07.700" v="88"/>
        <pc:sldMkLst>
          <pc:docMk/>
          <pc:sldMk cId="1306176178" sldId="2826"/>
        </pc:sldMkLst>
        <pc:spChg chg="mod">
          <ac:chgData name="Romi Satria Wahono" userId="6b25786c5b08eadd" providerId="LiveId" clId="{96D9708B-4128-49B3-B9E5-1E2D91CF5431}" dt="2020-08-12T13:22:07.700" v="88"/>
          <ac:spMkLst>
            <pc:docMk/>
            <pc:sldMk cId="1306176178" sldId="2826"/>
            <ac:spMk id="2" creationId="{00000000-0000-0000-0000-000000000000}"/>
          </ac:spMkLst>
        </pc:spChg>
        <pc:spChg chg="mod">
          <ac:chgData name="Romi Satria Wahono" userId="6b25786c5b08eadd" providerId="LiveId" clId="{96D9708B-4128-49B3-B9E5-1E2D91CF5431}" dt="2020-08-12T13:22:07.700" v="88"/>
          <ac:spMkLst>
            <pc:docMk/>
            <pc:sldMk cId="1306176178" sldId="2826"/>
            <ac:spMk id="3" creationId="{00000000-0000-0000-0000-000000000000}"/>
          </ac:spMkLst>
        </pc:spChg>
        <pc:spChg chg="mod">
          <ac:chgData name="Romi Satria Wahono" userId="6b25786c5b08eadd" providerId="LiveId" clId="{96D9708B-4128-49B3-B9E5-1E2D91CF5431}" dt="2020-08-12T13:22:07.700" v="88"/>
          <ac:spMkLst>
            <pc:docMk/>
            <pc:sldMk cId="1306176178" sldId="2826"/>
            <ac:spMk id="4" creationId="{00000000-0000-0000-0000-000000000000}"/>
          </ac:spMkLst>
        </pc:spChg>
      </pc:sldChg>
      <pc:sldChg chg="modSp">
        <pc:chgData name="Romi Satria Wahono" userId="6b25786c5b08eadd" providerId="LiveId" clId="{96D9708B-4128-49B3-B9E5-1E2D91CF5431}" dt="2020-08-12T13:22:07.700" v="88"/>
        <pc:sldMkLst>
          <pc:docMk/>
          <pc:sldMk cId="502480666" sldId="2827"/>
        </pc:sldMkLst>
        <pc:spChg chg="mod">
          <ac:chgData name="Romi Satria Wahono" userId="6b25786c5b08eadd" providerId="LiveId" clId="{96D9708B-4128-49B3-B9E5-1E2D91CF5431}" dt="2020-08-12T13:22:07.700" v="88"/>
          <ac:spMkLst>
            <pc:docMk/>
            <pc:sldMk cId="502480666" sldId="2827"/>
            <ac:spMk id="2" creationId="{00000000-0000-0000-0000-000000000000}"/>
          </ac:spMkLst>
        </pc:spChg>
        <pc:spChg chg="mod">
          <ac:chgData name="Romi Satria Wahono" userId="6b25786c5b08eadd" providerId="LiveId" clId="{96D9708B-4128-49B3-B9E5-1E2D91CF5431}" dt="2020-08-12T13:22:07.700" v="88"/>
          <ac:spMkLst>
            <pc:docMk/>
            <pc:sldMk cId="502480666" sldId="2827"/>
            <ac:spMk id="3" creationId="{00000000-0000-0000-0000-000000000000}"/>
          </ac:spMkLst>
        </pc:spChg>
        <pc:spChg chg="mod">
          <ac:chgData name="Romi Satria Wahono" userId="6b25786c5b08eadd" providerId="LiveId" clId="{96D9708B-4128-49B3-B9E5-1E2D91CF5431}" dt="2020-08-12T13:22:07.700" v="88"/>
          <ac:spMkLst>
            <pc:docMk/>
            <pc:sldMk cId="502480666" sldId="2827"/>
            <ac:spMk id="4" creationId="{00000000-0000-0000-0000-000000000000}"/>
          </ac:spMkLst>
        </pc:spChg>
      </pc:sldChg>
      <pc:sldChg chg="modSp">
        <pc:chgData name="Romi Satria Wahono" userId="6b25786c5b08eadd" providerId="LiveId" clId="{96D9708B-4128-49B3-B9E5-1E2D91CF5431}" dt="2020-08-12T13:22:07.700" v="88"/>
        <pc:sldMkLst>
          <pc:docMk/>
          <pc:sldMk cId="3076535716" sldId="2828"/>
        </pc:sldMkLst>
        <pc:spChg chg="mod">
          <ac:chgData name="Romi Satria Wahono" userId="6b25786c5b08eadd" providerId="LiveId" clId="{96D9708B-4128-49B3-B9E5-1E2D91CF5431}" dt="2020-08-12T13:22:07.700" v="88"/>
          <ac:spMkLst>
            <pc:docMk/>
            <pc:sldMk cId="3076535716" sldId="2828"/>
            <ac:spMk id="2" creationId="{00000000-0000-0000-0000-000000000000}"/>
          </ac:spMkLst>
        </pc:spChg>
        <pc:spChg chg="mod">
          <ac:chgData name="Romi Satria Wahono" userId="6b25786c5b08eadd" providerId="LiveId" clId="{96D9708B-4128-49B3-B9E5-1E2D91CF5431}" dt="2020-08-12T13:22:07.700" v="88"/>
          <ac:spMkLst>
            <pc:docMk/>
            <pc:sldMk cId="3076535716" sldId="2828"/>
            <ac:spMk id="3" creationId="{00000000-0000-0000-0000-000000000000}"/>
          </ac:spMkLst>
        </pc:spChg>
        <pc:spChg chg="mod">
          <ac:chgData name="Romi Satria Wahono" userId="6b25786c5b08eadd" providerId="LiveId" clId="{96D9708B-4128-49B3-B9E5-1E2D91CF5431}" dt="2020-08-12T13:22:07.700" v="88"/>
          <ac:spMkLst>
            <pc:docMk/>
            <pc:sldMk cId="3076535716" sldId="2828"/>
            <ac:spMk id="4" creationId="{00000000-0000-0000-0000-000000000000}"/>
          </ac:spMkLst>
        </pc:spChg>
      </pc:sldChg>
      <pc:sldChg chg="modSp">
        <pc:chgData name="Romi Satria Wahono" userId="6b25786c5b08eadd" providerId="LiveId" clId="{96D9708B-4128-49B3-B9E5-1E2D91CF5431}" dt="2020-08-12T13:22:07.700" v="88"/>
        <pc:sldMkLst>
          <pc:docMk/>
          <pc:sldMk cId="1642706616" sldId="2829"/>
        </pc:sldMkLst>
        <pc:spChg chg="mod">
          <ac:chgData name="Romi Satria Wahono" userId="6b25786c5b08eadd" providerId="LiveId" clId="{96D9708B-4128-49B3-B9E5-1E2D91CF5431}" dt="2020-08-12T13:22:07.700" v="88"/>
          <ac:spMkLst>
            <pc:docMk/>
            <pc:sldMk cId="1642706616" sldId="2829"/>
            <ac:spMk id="2" creationId="{00000000-0000-0000-0000-000000000000}"/>
          </ac:spMkLst>
        </pc:spChg>
        <pc:spChg chg="mod">
          <ac:chgData name="Romi Satria Wahono" userId="6b25786c5b08eadd" providerId="LiveId" clId="{96D9708B-4128-49B3-B9E5-1E2D91CF5431}" dt="2020-08-12T13:22:07.700" v="88"/>
          <ac:spMkLst>
            <pc:docMk/>
            <pc:sldMk cId="1642706616" sldId="2829"/>
            <ac:spMk id="3" creationId="{00000000-0000-0000-0000-000000000000}"/>
          </ac:spMkLst>
        </pc:spChg>
        <pc:spChg chg="mod">
          <ac:chgData name="Romi Satria Wahono" userId="6b25786c5b08eadd" providerId="LiveId" clId="{96D9708B-4128-49B3-B9E5-1E2D91CF5431}" dt="2020-08-12T13:22:07.700" v="88"/>
          <ac:spMkLst>
            <pc:docMk/>
            <pc:sldMk cId="1642706616" sldId="2829"/>
            <ac:spMk id="4" creationId="{00000000-0000-0000-0000-000000000000}"/>
          </ac:spMkLst>
        </pc:spChg>
      </pc:sldChg>
      <pc:sldChg chg="modSp">
        <pc:chgData name="Romi Satria Wahono" userId="6b25786c5b08eadd" providerId="LiveId" clId="{96D9708B-4128-49B3-B9E5-1E2D91CF5431}" dt="2020-08-12T13:22:07.700" v="88"/>
        <pc:sldMkLst>
          <pc:docMk/>
          <pc:sldMk cId="3283100966" sldId="2830"/>
        </pc:sldMkLst>
        <pc:spChg chg="mod">
          <ac:chgData name="Romi Satria Wahono" userId="6b25786c5b08eadd" providerId="LiveId" clId="{96D9708B-4128-49B3-B9E5-1E2D91CF5431}" dt="2020-08-12T13:22:07.700" v="88"/>
          <ac:spMkLst>
            <pc:docMk/>
            <pc:sldMk cId="3283100966" sldId="2830"/>
            <ac:spMk id="2" creationId="{00000000-0000-0000-0000-000000000000}"/>
          </ac:spMkLst>
        </pc:spChg>
        <pc:spChg chg="mod">
          <ac:chgData name="Romi Satria Wahono" userId="6b25786c5b08eadd" providerId="LiveId" clId="{96D9708B-4128-49B3-B9E5-1E2D91CF5431}" dt="2020-08-12T13:22:07.700" v="88"/>
          <ac:spMkLst>
            <pc:docMk/>
            <pc:sldMk cId="3283100966" sldId="2830"/>
            <ac:spMk id="3" creationId="{00000000-0000-0000-0000-000000000000}"/>
          </ac:spMkLst>
        </pc:spChg>
        <pc:spChg chg="mod">
          <ac:chgData name="Romi Satria Wahono" userId="6b25786c5b08eadd" providerId="LiveId" clId="{96D9708B-4128-49B3-B9E5-1E2D91CF5431}" dt="2020-08-12T13:22:07.700" v="88"/>
          <ac:spMkLst>
            <pc:docMk/>
            <pc:sldMk cId="3283100966" sldId="2830"/>
            <ac:spMk id="4" creationId="{00000000-0000-0000-0000-000000000000}"/>
          </ac:spMkLst>
        </pc:spChg>
      </pc:sldChg>
      <pc:sldChg chg="modSp">
        <pc:chgData name="Romi Satria Wahono" userId="6b25786c5b08eadd" providerId="LiveId" clId="{96D9708B-4128-49B3-B9E5-1E2D91CF5431}" dt="2020-08-12T13:22:07.700" v="88"/>
        <pc:sldMkLst>
          <pc:docMk/>
          <pc:sldMk cId="2249971088" sldId="2831"/>
        </pc:sldMkLst>
        <pc:spChg chg="mod">
          <ac:chgData name="Romi Satria Wahono" userId="6b25786c5b08eadd" providerId="LiveId" clId="{96D9708B-4128-49B3-B9E5-1E2D91CF5431}" dt="2020-08-12T13:22:07.700" v="88"/>
          <ac:spMkLst>
            <pc:docMk/>
            <pc:sldMk cId="2249971088" sldId="2831"/>
            <ac:spMk id="2" creationId="{00000000-0000-0000-0000-000000000000}"/>
          </ac:spMkLst>
        </pc:spChg>
        <pc:spChg chg="mod">
          <ac:chgData name="Romi Satria Wahono" userId="6b25786c5b08eadd" providerId="LiveId" clId="{96D9708B-4128-49B3-B9E5-1E2D91CF5431}" dt="2020-08-12T13:22:07.700" v="88"/>
          <ac:spMkLst>
            <pc:docMk/>
            <pc:sldMk cId="2249971088" sldId="2831"/>
            <ac:spMk id="3" creationId="{00000000-0000-0000-0000-000000000000}"/>
          </ac:spMkLst>
        </pc:spChg>
        <pc:spChg chg="mod">
          <ac:chgData name="Romi Satria Wahono" userId="6b25786c5b08eadd" providerId="LiveId" clId="{96D9708B-4128-49B3-B9E5-1E2D91CF5431}" dt="2020-08-12T13:22:07.700" v="88"/>
          <ac:spMkLst>
            <pc:docMk/>
            <pc:sldMk cId="2249971088" sldId="2831"/>
            <ac:spMk id="4" creationId="{00000000-0000-0000-0000-000000000000}"/>
          </ac:spMkLst>
        </pc:spChg>
      </pc:sldChg>
      <pc:sldChg chg="modSp">
        <pc:chgData name="Romi Satria Wahono" userId="6b25786c5b08eadd" providerId="LiveId" clId="{96D9708B-4128-49B3-B9E5-1E2D91CF5431}" dt="2020-08-12T13:22:07.700" v="88"/>
        <pc:sldMkLst>
          <pc:docMk/>
          <pc:sldMk cId="3126217036" sldId="2832"/>
        </pc:sldMkLst>
        <pc:spChg chg="mod">
          <ac:chgData name="Romi Satria Wahono" userId="6b25786c5b08eadd" providerId="LiveId" clId="{96D9708B-4128-49B3-B9E5-1E2D91CF5431}" dt="2020-08-12T13:22:07.700" v="88"/>
          <ac:spMkLst>
            <pc:docMk/>
            <pc:sldMk cId="3126217036" sldId="2832"/>
            <ac:spMk id="2" creationId="{00000000-0000-0000-0000-000000000000}"/>
          </ac:spMkLst>
        </pc:spChg>
        <pc:spChg chg="mod">
          <ac:chgData name="Romi Satria Wahono" userId="6b25786c5b08eadd" providerId="LiveId" clId="{96D9708B-4128-49B3-B9E5-1E2D91CF5431}" dt="2020-08-12T13:22:07.700" v="88"/>
          <ac:spMkLst>
            <pc:docMk/>
            <pc:sldMk cId="3126217036" sldId="2832"/>
            <ac:spMk id="3" creationId="{00000000-0000-0000-0000-000000000000}"/>
          </ac:spMkLst>
        </pc:spChg>
        <pc:spChg chg="mod">
          <ac:chgData name="Romi Satria Wahono" userId="6b25786c5b08eadd" providerId="LiveId" clId="{96D9708B-4128-49B3-B9E5-1E2D91CF5431}" dt="2020-08-12T13:22:07.700" v="88"/>
          <ac:spMkLst>
            <pc:docMk/>
            <pc:sldMk cId="3126217036" sldId="2832"/>
            <ac:spMk id="4" creationId="{00000000-0000-0000-0000-000000000000}"/>
          </ac:spMkLst>
        </pc:spChg>
      </pc:sldChg>
      <pc:sldChg chg="modSp">
        <pc:chgData name="Romi Satria Wahono" userId="6b25786c5b08eadd" providerId="LiveId" clId="{96D9708B-4128-49B3-B9E5-1E2D91CF5431}" dt="2020-08-12T13:22:07.700" v="88"/>
        <pc:sldMkLst>
          <pc:docMk/>
          <pc:sldMk cId="1121098601" sldId="2833"/>
        </pc:sldMkLst>
        <pc:spChg chg="mod">
          <ac:chgData name="Romi Satria Wahono" userId="6b25786c5b08eadd" providerId="LiveId" clId="{96D9708B-4128-49B3-B9E5-1E2D91CF5431}" dt="2020-08-12T13:22:07.700" v="88"/>
          <ac:spMkLst>
            <pc:docMk/>
            <pc:sldMk cId="1121098601" sldId="2833"/>
            <ac:spMk id="2" creationId="{00000000-0000-0000-0000-000000000000}"/>
          </ac:spMkLst>
        </pc:spChg>
        <pc:spChg chg="mod">
          <ac:chgData name="Romi Satria Wahono" userId="6b25786c5b08eadd" providerId="LiveId" clId="{96D9708B-4128-49B3-B9E5-1E2D91CF5431}" dt="2020-08-12T13:22:07.700" v="88"/>
          <ac:spMkLst>
            <pc:docMk/>
            <pc:sldMk cId="1121098601" sldId="2833"/>
            <ac:spMk id="3" creationId="{00000000-0000-0000-0000-000000000000}"/>
          </ac:spMkLst>
        </pc:spChg>
        <pc:spChg chg="mod">
          <ac:chgData name="Romi Satria Wahono" userId="6b25786c5b08eadd" providerId="LiveId" clId="{96D9708B-4128-49B3-B9E5-1E2D91CF5431}" dt="2020-08-12T13:22:07.700" v="88"/>
          <ac:spMkLst>
            <pc:docMk/>
            <pc:sldMk cId="1121098601" sldId="2833"/>
            <ac:spMk id="4" creationId="{00000000-0000-0000-0000-000000000000}"/>
          </ac:spMkLst>
        </pc:spChg>
      </pc:sldChg>
      <pc:sldChg chg="modSp">
        <pc:chgData name="Romi Satria Wahono" userId="6b25786c5b08eadd" providerId="LiveId" clId="{96D9708B-4128-49B3-B9E5-1E2D91CF5431}" dt="2020-08-12T13:22:07.700" v="88"/>
        <pc:sldMkLst>
          <pc:docMk/>
          <pc:sldMk cId="306097459" sldId="2836"/>
        </pc:sldMkLst>
        <pc:spChg chg="mod">
          <ac:chgData name="Romi Satria Wahono" userId="6b25786c5b08eadd" providerId="LiveId" clId="{96D9708B-4128-49B3-B9E5-1E2D91CF5431}" dt="2020-08-12T13:22:07.700" v="88"/>
          <ac:spMkLst>
            <pc:docMk/>
            <pc:sldMk cId="306097459" sldId="2836"/>
            <ac:spMk id="2" creationId="{00000000-0000-0000-0000-000000000000}"/>
          </ac:spMkLst>
        </pc:spChg>
        <pc:spChg chg="mod">
          <ac:chgData name="Romi Satria Wahono" userId="6b25786c5b08eadd" providerId="LiveId" clId="{96D9708B-4128-49B3-B9E5-1E2D91CF5431}" dt="2020-08-12T13:22:07.700" v="88"/>
          <ac:spMkLst>
            <pc:docMk/>
            <pc:sldMk cId="306097459" sldId="2836"/>
            <ac:spMk id="3" creationId="{00000000-0000-0000-0000-000000000000}"/>
          </ac:spMkLst>
        </pc:spChg>
        <pc:spChg chg="mod">
          <ac:chgData name="Romi Satria Wahono" userId="6b25786c5b08eadd" providerId="LiveId" clId="{96D9708B-4128-49B3-B9E5-1E2D91CF5431}" dt="2020-08-12T13:22:07.700" v="88"/>
          <ac:spMkLst>
            <pc:docMk/>
            <pc:sldMk cId="306097459" sldId="2836"/>
            <ac:spMk id="4" creationId="{00000000-0000-0000-0000-000000000000}"/>
          </ac:spMkLst>
        </pc:spChg>
      </pc:sldChg>
      <pc:sldChg chg="modSp">
        <pc:chgData name="Romi Satria Wahono" userId="6b25786c5b08eadd" providerId="LiveId" clId="{96D9708B-4128-49B3-B9E5-1E2D91CF5431}" dt="2020-08-12T13:22:07.700" v="88"/>
        <pc:sldMkLst>
          <pc:docMk/>
          <pc:sldMk cId="177699418" sldId="2837"/>
        </pc:sldMkLst>
        <pc:spChg chg="mod">
          <ac:chgData name="Romi Satria Wahono" userId="6b25786c5b08eadd" providerId="LiveId" clId="{96D9708B-4128-49B3-B9E5-1E2D91CF5431}" dt="2020-08-12T13:22:07.700" v="88"/>
          <ac:spMkLst>
            <pc:docMk/>
            <pc:sldMk cId="177699418" sldId="2837"/>
            <ac:spMk id="2" creationId="{00000000-0000-0000-0000-000000000000}"/>
          </ac:spMkLst>
        </pc:spChg>
        <pc:spChg chg="mod">
          <ac:chgData name="Romi Satria Wahono" userId="6b25786c5b08eadd" providerId="LiveId" clId="{96D9708B-4128-49B3-B9E5-1E2D91CF5431}" dt="2020-08-12T13:22:07.700" v="88"/>
          <ac:spMkLst>
            <pc:docMk/>
            <pc:sldMk cId="177699418" sldId="2837"/>
            <ac:spMk id="4" creationId="{00000000-0000-0000-0000-000000000000}"/>
          </ac:spMkLst>
        </pc:spChg>
      </pc:sldChg>
      <pc:sldChg chg="modSp">
        <pc:chgData name="Romi Satria Wahono" userId="6b25786c5b08eadd" providerId="LiveId" clId="{96D9708B-4128-49B3-B9E5-1E2D91CF5431}" dt="2020-08-12T13:22:07.700" v="88"/>
        <pc:sldMkLst>
          <pc:docMk/>
          <pc:sldMk cId="3262615088" sldId="2838"/>
        </pc:sldMkLst>
        <pc:spChg chg="mod">
          <ac:chgData name="Romi Satria Wahono" userId="6b25786c5b08eadd" providerId="LiveId" clId="{96D9708B-4128-49B3-B9E5-1E2D91CF5431}" dt="2020-08-12T13:22:07.700" v="88"/>
          <ac:spMkLst>
            <pc:docMk/>
            <pc:sldMk cId="3262615088" sldId="2838"/>
            <ac:spMk id="2" creationId="{00000000-0000-0000-0000-000000000000}"/>
          </ac:spMkLst>
        </pc:spChg>
        <pc:spChg chg="mod">
          <ac:chgData name="Romi Satria Wahono" userId="6b25786c5b08eadd" providerId="LiveId" clId="{96D9708B-4128-49B3-B9E5-1E2D91CF5431}" dt="2020-08-12T13:22:07.700" v="88"/>
          <ac:spMkLst>
            <pc:docMk/>
            <pc:sldMk cId="3262615088" sldId="2838"/>
            <ac:spMk id="3" creationId="{00000000-0000-0000-0000-000000000000}"/>
          </ac:spMkLst>
        </pc:spChg>
        <pc:spChg chg="mod">
          <ac:chgData name="Romi Satria Wahono" userId="6b25786c5b08eadd" providerId="LiveId" clId="{96D9708B-4128-49B3-B9E5-1E2D91CF5431}" dt="2020-08-12T13:22:07.700" v="88"/>
          <ac:spMkLst>
            <pc:docMk/>
            <pc:sldMk cId="3262615088" sldId="2838"/>
            <ac:spMk id="4" creationId="{00000000-0000-0000-0000-000000000000}"/>
          </ac:spMkLst>
        </pc:spChg>
      </pc:sldChg>
      <pc:sldChg chg="modSp">
        <pc:chgData name="Romi Satria Wahono" userId="6b25786c5b08eadd" providerId="LiveId" clId="{96D9708B-4128-49B3-B9E5-1E2D91CF5431}" dt="2020-08-12T13:22:07.700" v="88"/>
        <pc:sldMkLst>
          <pc:docMk/>
          <pc:sldMk cId="2590380156" sldId="2839"/>
        </pc:sldMkLst>
        <pc:spChg chg="mod">
          <ac:chgData name="Romi Satria Wahono" userId="6b25786c5b08eadd" providerId="LiveId" clId="{96D9708B-4128-49B3-B9E5-1E2D91CF5431}" dt="2020-08-12T13:22:07.700" v="88"/>
          <ac:spMkLst>
            <pc:docMk/>
            <pc:sldMk cId="2590380156" sldId="2839"/>
            <ac:spMk id="2" creationId="{00000000-0000-0000-0000-000000000000}"/>
          </ac:spMkLst>
        </pc:spChg>
        <pc:spChg chg="mod">
          <ac:chgData name="Romi Satria Wahono" userId="6b25786c5b08eadd" providerId="LiveId" clId="{96D9708B-4128-49B3-B9E5-1E2D91CF5431}" dt="2020-08-12T13:22:07.700" v="88"/>
          <ac:spMkLst>
            <pc:docMk/>
            <pc:sldMk cId="2590380156" sldId="2839"/>
            <ac:spMk id="4" creationId="{00000000-0000-0000-0000-000000000000}"/>
          </ac:spMkLst>
        </pc:spChg>
      </pc:sldChg>
      <pc:sldChg chg="modSp">
        <pc:chgData name="Romi Satria Wahono" userId="6b25786c5b08eadd" providerId="LiveId" clId="{96D9708B-4128-49B3-B9E5-1E2D91CF5431}" dt="2020-08-12T13:22:07.700" v="88"/>
        <pc:sldMkLst>
          <pc:docMk/>
          <pc:sldMk cId="591277353" sldId="2840"/>
        </pc:sldMkLst>
        <pc:spChg chg="mod">
          <ac:chgData name="Romi Satria Wahono" userId="6b25786c5b08eadd" providerId="LiveId" clId="{96D9708B-4128-49B3-B9E5-1E2D91CF5431}" dt="2020-08-12T13:22:07.700" v="88"/>
          <ac:spMkLst>
            <pc:docMk/>
            <pc:sldMk cId="591277353" sldId="2840"/>
            <ac:spMk id="2" creationId="{00000000-0000-0000-0000-000000000000}"/>
          </ac:spMkLst>
        </pc:spChg>
        <pc:spChg chg="mod">
          <ac:chgData name="Romi Satria Wahono" userId="6b25786c5b08eadd" providerId="LiveId" clId="{96D9708B-4128-49B3-B9E5-1E2D91CF5431}" dt="2020-08-12T13:22:07.700" v="88"/>
          <ac:spMkLst>
            <pc:docMk/>
            <pc:sldMk cId="591277353" sldId="2840"/>
            <ac:spMk id="3" creationId="{00000000-0000-0000-0000-000000000000}"/>
          </ac:spMkLst>
        </pc:spChg>
        <pc:spChg chg="mod">
          <ac:chgData name="Romi Satria Wahono" userId="6b25786c5b08eadd" providerId="LiveId" clId="{96D9708B-4128-49B3-B9E5-1E2D91CF5431}" dt="2020-08-12T13:22:07.700" v="88"/>
          <ac:spMkLst>
            <pc:docMk/>
            <pc:sldMk cId="591277353" sldId="2840"/>
            <ac:spMk id="4" creationId="{00000000-0000-0000-0000-000000000000}"/>
          </ac:spMkLst>
        </pc:spChg>
      </pc:sldChg>
      <pc:sldChg chg="modSp">
        <pc:chgData name="Romi Satria Wahono" userId="6b25786c5b08eadd" providerId="LiveId" clId="{96D9708B-4128-49B3-B9E5-1E2D91CF5431}" dt="2020-08-12T13:22:07.700" v="88"/>
        <pc:sldMkLst>
          <pc:docMk/>
          <pc:sldMk cId="751780808" sldId="2841"/>
        </pc:sldMkLst>
        <pc:spChg chg="mod">
          <ac:chgData name="Romi Satria Wahono" userId="6b25786c5b08eadd" providerId="LiveId" clId="{96D9708B-4128-49B3-B9E5-1E2D91CF5431}" dt="2020-08-12T13:22:07.700" v="88"/>
          <ac:spMkLst>
            <pc:docMk/>
            <pc:sldMk cId="751780808" sldId="2841"/>
            <ac:spMk id="2" creationId="{00000000-0000-0000-0000-000000000000}"/>
          </ac:spMkLst>
        </pc:spChg>
        <pc:spChg chg="mod">
          <ac:chgData name="Romi Satria Wahono" userId="6b25786c5b08eadd" providerId="LiveId" clId="{96D9708B-4128-49B3-B9E5-1E2D91CF5431}" dt="2020-08-12T13:22:07.700" v="88"/>
          <ac:spMkLst>
            <pc:docMk/>
            <pc:sldMk cId="751780808" sldId="2841"/>
            <ac:spMk id="4" creationId="{00000000-0000-0000-0000-000000000000}"/>
          </ac:spMkLst>
        </pc:spChg>
      </pc:sldChg>
      <pc:sldChg chg="modSp">
        <pc:chgData name="Romi Satria Wahono" userId="6b25786c5b08eadd" providerId="LiveId" clId="{96D9708B-4128-49B3-B9E5-1E2D91CF5431}" dt="2020-08-12T13:22:07.700" v="88"/>
        <pc:sldMkLst>
          <pc:docMk/>
          <pc:sldMk cId="1117443283" sldId="2842"/>
        </pc:sldMkLst>
        <pc:spChg chg="mod">
          <ac:chgData name="Romi Satria Wahono" userId="6b25786c5b08eadd" providerId="LiveId" clId="{96D9708B-4128-49B3-B9E5-1E2D91CF5431}" dt="2020-08-12T13:22:07.700" v="88"/>
          <ac:spMkLst>
            <pc:docMk/>
            <pc:sldMk cId="1117443283" sldId="2842"/>
            <ac:spMk id="2" creationId="{00000000-0000-0000-0000-000000000000}"/>
          </ac:spMkLst>
        </pc:spChg>
        <pc:spChg chg="mod">
          <ac:chgData name="Romi Satria Wahono" userId="6b25786c5b08eadd" providerId="LiveId" clId="{96D9708B-4128-49B3-B9E5-1E2D91CF5431}" dt="2020-08-12T13:22:07.700" v="88"/>
          <ac:spMkLst>
            <pc:docMk/>
            <pc:sldMk cId="1117443283" sldId="2842"/>
            <ac:spMk id="3" creationId="{00000000-0000-0000-0000-000000000000}"/>
          </ac:spMkLst>
        </pc:spChg>
        <pc:spChg chg="mod">
          <ac:chgData name="Romi Satria Wahono" userId="6b25786c5b08eadd" providerId="LiveId" clId="{96D9708B-4128-49B3-B9E5-1E2D91CF5431}" dt="2020-08-12T13:22:07.700" v="88"/>
          <ac:spMkLst>
            <pc:docMk/>
            <pc:sldMk cId="1117443283" sldId="2842"/>
            <ac:spMk id="4" creationId="{00000000-0000-0000-0000-000000000000}"/>
          </ac:spMkLst>
        </pc:spChg>
      </pc:sldChg>
      <pc:sldChg chg="modSp">
        <pc:chgData name="Romi Satria Wahono" userId="6b25786c5b08eadd" providerId="LiveId" clId="{96D9708B-4128-49B3-B9E5-1E2D91CF5431}" dt="2020-08-12T13:22:07.700" v="88"/>
        <pc:sldMkLst>
          <pc:docMk/>
          <pc:sldMk cId="1114919281" sldId="2843"/>
        </pc:sldMkLst>
        <pc:spChg chg="mod">
          <ac:chgData name="Romi Satria Wahono" userId="6b25786c5b08eadd" providerId="LiveId" clId="{96D9708B-4128-49B3-B9E5-1E2D91CF5431}" dt="2020-08-12T13:22:07.700" v="88"/>
          <ac:spMkLst>
            <pc:docMk/>
            <pc:sldMk cId="1114919281" sldId="2843"/>
            <ac:spMk id="2" creationId="{00000000-0000-0000-0000-000000000000}"/>
          </ac:spMkLst>
        </pc:spChg>
        <pc:spChg chg="mod">
          <ac:chgData name="Romi Satria Wahono" userId="6b25786c5b08eadd" providerId="LiveId" clId="{96D9708B-4128-49B3-B9E5-1E2D91CF5431}" dt="2020-08-12T13:22:07.700" v="88"/>
          <ac:spMkLst>
            <pc:docMk/>
            <pc:sldMk cId="1114919281" sldId="2843"/>
            <ac:spMk id="3" creationId="{00000000-0000-0000-0000-000000000000}"/>
          </ac:spMkLst>
        </pc:spChg>
        <pc:spChg chg="mod">
          <ac:chgData name="Romi Satria Wahono" userId="6b25786c5b08eadd" providerId="LiveId" clId="{96D9708B-4128-49B3-B9E5-1E2D91CF5431}" dt="2020-08-12T13:22:07.700" v="88"/>
          <ac:spMkLst>
            <pc:docMk/>
            <pc:sldMk cId="1114919281" sldId="2843"/>
            <ac:spMk id="4" creationId="{00000000-0000-0000-0000-000000000000}"/>
          </ac:spMkLst>
        </pc:spChg>
      </pc:sldChg>
      <pc:sldChg chg="modSp">
        <pc:chgData name="Romi Satria Wahono" userId="6b25786c5b08eadd" providerId="LiveId" clId="{96D9708B-4128-49B3-B9E5-1E2D91CF5431}" dt="2020-08-12T13:22:07.700" v="88"/>
        <pc:sldMkLst>
          <pc:docMk/>
          <pc:sldMk cId="327428208" sldId="2844"/>
        </pc:sldMkLst>
        <pc:spChg chg="mod">
          <ac:chgData name="Romi Satria Wahono" userId="6b25786c5b08eadd" providerId="LiveId" clId="{96D9708B-4128-49B3-B9E5-1E2D91CF5431}" dt="2020-08-12T13:22:07.700" v="88"/>
          <ac:spMkLst>
            <pc:docMk/>
            <pc:sldMk cId="327428208" sldId="2844"/>
            <ac:spMk id="2" creationId="{00000000-0000-0000-0000-000000000000}"/>
          </ac:spMkLst>
        </pc:spChg>
        <pc:spChg chg="mod">
          <ac:chgData name="Romi Satria Wahono" userId="6b25786c5b08eadd" providerId="LiveId" clId="{96D9708B-4128-49B3-B9E5-1E2D91CF5431}" dt="2020-08-12T13:22:07.700" v="88"/>
          <ac:spMkLst>
            <pc:docMk/>
            <pc:sldMk cId="327428208" sldId="2844"/>
            <ac:spMk id="3" creationId="{00000000-0000-0000-0000-000000000000}"/>
          </ac:spMkLst>
        </pc:spChg>
        <pc:spChg chg="mod">
          <ac:chgData name="Romi Satria Wahono" userId="6b25786c5b08eadd" providerId="LiveId" clId="{96D9708B-4128-49B3-B9E5-1E2D91CF5431}" dt="2020-08-12T13:22:07.700" v="88"/>
          <ac:spMkLst>
            <pc:docMk/>
            <pc:sldMk cId="327428208" sldId="2844"/>
            <ac:spMk id="4" creationId="{00000000-0000-0000-0000-000000000000}"/>
          </ac:spMkLst>
        </pc:spChg>
      </pc:sldChg>
      <pc:sldChg chg="modSp">
        <pc:chgData name="Romi Satria Wahono" userId="6b25786c5b08eadd" providerId="LiveId" clId="{96D9708B-4128-49B3-B9E5-1E2D91CF5431}" dt="2020-08-12T13:22:07.700" v="88"/>
        <pc:sldMkLst>
          <pc:docMk/>
          <pc:sldMk cId="996105819" sldId="2845"/>
        </pc:sldMkLst>
        <pc:spChg chg="mod">
          <ac:chgData name="Romi Satria Wahono" userId="6b25786c5b08eadd" providerId="LiveId" clId="{96D9708B-4128-49B3-B9E5-1E2D91CF5431}" dt="2020-08-12T13:22:07.700" v="88"/>
          <ac:spMkLst>
            <pc:docMk/>
            <pc:sldMk cId="996105819" sldId="2845"/>
            <ac:spMk id="2" creationId="{00000000-0000-0000-0000-000000000000}"/>
          </ac:spMkLst>
        </pc:spChg>
        <pc:spChg chg="mod">
          <ac:chgData name="Romi Satria Wahono" userId="6b25786c5b08eadd" providerId="LiveId" clId="{96D9708B-4128-49B3-B9E5-1E2D91CF5431}" dt="2020-08-12T13:22:07.700" v="88"/>
          <ac:spMkLst>
            <pc:docMk/>
            <pc:sldMk cId="996105819" sldId="2845"/>
            <ac:spMk id="3" creationId="{00000000-0000-0000-0000-000000000000}"/>
          </ac:spMkLst>
        </pc:spChg>
        <pc:spChg chg="mod">
          <ac:chgData name="Romi Satria Wahono" userId="6b25786c5b08eadd" providerId="LiveId" clId="{96D9708B-4128-49B3-B9E5-1E2D91CF5431}" dt="2020-08-12T13:22:07.700" v="88"/>
          <ac:spMkLst>
            <pc:docMk/>
            <pc:sldMk cId="996105819" sldId="2845"/>
            <ac:spMk id="4" creationId="{00000000-0000-0000-0000-000000000000}"/>
          </ac:spMkLst>
        </pc:spChg>
      </pc:sldChg>
      <pc:sldChg chg="modSp">
        <pc:chgData name="Romi Satria Wahono" userId="6b25786c5b08eadd" providerId="LiveId" clId="{96D9708B-4128-49B3-B9E5-1E2D91CF5431}" dt="2020-08-12T13:22:07.700" v="88"/>
        <pc:sldMkLst>
          <pc:docMk/>
          <pc:sldMk cId="297713524" sldId="2846"/>
        </pc:sldMkLst>
        <pc:spChg chg="mod">
          <ac:chgData name="Romi Satria Wahono" userId="6b25786c5b08eadd" providerId="LiveId" clId="{96D9708B-4128-49B3-B9E5-1E2D91CF5431}" dt="2020-08-12T13:22:07.700" v="88"/>
          <ac:spMkLst>
            <pc:docMk/>
            <pc:sldMk cId="297713524" sldId="2846"/>
            <ac:spMk id="2" creationId="{00000000-0000-0000-0000-000000000000}"/>
          </ac:spMkLst>
        </pc:spChg>
        <pc:spChg chg="mod">
          <ac:chgData name="Romi Satria Wahono" userId="6b25786c5b08eadd" providerId="LiveId" clId="{96D9708B-4128-49B3-B9E5-1E2D91CF5431}" dt="2020-08-12T13:22:07.700" v="88"/>
          <ac:spMkLst>
            <pc:docMk/>
            <pc:sldMk cId="297713524" sldId="2846"/>
            <ac:spMk id="3" creationId="{00000000-0000-0000-0000-000000000000}"/>
          </ac:spMkLst>
        </pc:spChg>
        <pc:spChg chg="mod">
          <ac:chgData name="Romi Satria Wahono" userId="6b25786c5b08eadd" providerId="LiveId" clId="{96D9708B-4128-49B3-B9E5-1E2D91CF5431}" dt="2020-08-12T13:22:07.700" v="88"/>
          <ac:spMkLst>
            <pc:docMk/>
            <pc:sldMk cId="297713524" sldId="2846"/>
            <ac:spMk id="4" creationId="{00000000-0000-0000-0000-000000000000}"/>
          </ac:spMkLst>
        </pc:spChg>
      </pc:sldChg>
      <pc:sldChg chg="modSp">
        <pc:chgData name="Romi Satria Wahono" userId="6b25786c5b08eadd" providerId="LiveId" clId="{96D9708B-4128-49B3-B9E5-1E2D91CF5431}" dt="2020-08-12T13:22:07.700" v="88"/>
        <pc:sldMkLst>
          <pc:docMk/>
          <pc:sldMk cId="2902646240" sldId="2847"/>
        </pc:sldMkLst>
        <pc:spChg chg="mod">
          <ac:chgData name="Romi Satria Wahono" userId="6b25786c5b08eadd" providerId="LiveId" clId="{96D9708B-4128-49B3-B9E5-1E2D91CF5431}" dt="2020-08-12T13:22:07.700" v="88"/>
          <ac:spMkLst>
            <pc:docMk/>
            <pc:sldMk cId="2902646240" sldId="2847"/>
            <ac:spMk id="6" creationId="{00000000-0000-0000-0000-000000000000}"/>
          </ac:spMkLst>
        </pc:spChg>
      </pc:sldChg>
      <pc:sldChg chg="modSp">
        <pc:chgData name="Romi Satria Wahono" userId="6b25786c5b08eadd" providerId="LiveId" clId="{96D9708B-4128-49B3-B9E5-1E2D91CF5431}" dt="2020-08-12T13:22:07.700" v="88"/>
        <pc:sldMkLst>
          <pc:docMk/>
          <pc:sldMk cId="1569407373" sldId="2849"/>
        </pc:sldMkLst>
        <pc:spChg chg="mod">
          <ac:chgData name="Romi Satria Wahono" userId="6b25786c5b08eadd" providerId="LiveId" clId="{96D9708B-4128-49B3-B9E5-1E2D91CF5431}" dt="2020-08-12T13:22:07.700" v="88"/>
          <ac:spMkLst>
            <pc:docMk/>
            <pc:sldMk cId="1569407373" sldId="2849"/>
            <ac:spMk id="3" creationId="{D5BD627A-0DF7-4392-9618-2BB13F509041}"/>
          </ac:spMkLst>
        </pc:spChg>
        <pc:spChg chg="mod">
          <ac:chgData name="Romi Satria Wahono" userId="6b25786c5b08eadd" providerId="LiveId" clId="{96D9708B-4128-49B3-B9E5-1E2D91CF5431}" dt="2020-08-12T13:22:07.700" v="88"/>
          <ac:spMkLst>
            <pc:docMk/>
            <pc:sldMk cId="1569407373" sldId="2849"/>
            <ac:spMk id="4" creationId="{B8ABC8B5-1334-492E-9B37-493D30BE5DBE}"/>
          </ac:spMkLst>
        </pc:spChg>
      </pc:sldChg>
      <pc:sldChg chg="modSp">
        <pc:chgData name="Romi Satria Wahono" userId="6b25786c5b08eadd" providerId="LiveId" clId="{96D9708B-4128-49B3-B9E5-1E2D91CF5431}" dt="2020-08-12T13:22:07.700" v="88"/>
        <pc:sldMkLst>
          <pc:docMk/>
          <pc:sldMk cId="3916693389" sldId="2850"/>
        </pc:sldMkLst>
        <pc:spChg chg="mod">
          <ac:chgData name="Romi Satria Wahono" userId="6b25786c5b08eadd" providerId="LiveId" clId="{96D9708B-4128-49B3-B9E5-1E2D91CF5431}" dt="2020-08-12T13:22:07.700" v="88"/>
          <ac:spMkLst>
            <pc:docMk/>
            <pc:sldMk cId="3916693389" sldId="2850"/>
            <ac:spMk id="3" creationId="{D5BD627A-0DF7-4392-9618-2BB13F509041}"/>
          </ac:spMkLst>
        </pc:spChg>
        <pc:spChg chg="mod">
          <ac:chgData name="Romi Satria Wahono" userId="6b25786c5b08eadd" providerId="LiveId" clId="{96D9708B-4128-49B3-B9E5-1E2D91CF5431}" dt="2020-08-12T13:22:07.700" v="88"/>
          <ac:spMkLst>
            <pc:docMk/>
            <pc:sldMk cId="3916693389" sldId="2850"/>
            <ac:spMk id="4" creationId="{B8ABC8B5-1334-492E-9B37-493D30BE5DBE}"/>
          </ac:spMkLst>
        </pc:spChg>
      </pc:sldChg>
      <pc:sldChg chg="modSp">
        <pc:chgData name="Romi Satria Wahono" userId="6b25786c5b08eadd" providerId="LiveId" clId="{96D9708B-4128-49B3-B9E5-1E2D91CF5431}" dt="2020-08-12T13:22:07.700" v="88"/>
        <pc:sldMkLst>
          <pc:docMk/>
          <pc:sldMk cId="1817164380" sldId="2851"/>
        </pc:sldMkLst>
        <pc:spChg chg="mod">
          <ac:chgData name="Romi Satria Wahono" userId="6b25786c5b08eadd" providerId="LiveId" clId="{96D9708B-4128-49B3-B9E5-1E2D91CF5431}" dt="2020-08-12T13:22:07.700" v="88"/>
          <ac:spMkLst>
            <pc:docMk/>
            <pc:sldMk cId="1817164380" sldId="2851"/>
            <ac:spMk id="3" creationId="{1B75FB28-A9C0-41A1-BB25-E855C6F1BCDE}"/>
          </ac:spMkLst>
        </pc:spChg>
      </pc:sldChg>
      <pc:sldChg chg="modSp">
        <pc:chgData name="Romi Satria Wahono" userId="6b25786c5b08eadd" providerId="LiveId" clId="{96D9708B-4128-49B3-B9E5-1E2D91CF5431}" dt="2020-08-12T13:22:07.700" v="88"/>
        <pc:sldMkLst>
          <pc:docMk/>
          <pc:sldMk cId="3572246663" sldId="2852"/>
        </pc:sldMkLst>
        <pc:spChg chg="mod">
          <ac:chgData name="Romi Satria Wahono" userId="6b25786c5b08eadd" providerId="LiveId" clId="{96D9708B-4128-49B3-B9E5-1E2D91CF5431}" dt="2020-08-12T13:22:07.700" v="88"/>
          <ac:spMkLst>
            <pc:docMk/>
            <pc:sldMk cId="3572246663" sldId="2852"/>
            <ac:spMk id="3" creationId="{3FBAF390-20F6-4411-A43B-CA996B682388}"/>
          </ac:spMkLst>
        </pc:spChg>
        <pc:spChg chg="mod">
          <ac:chgData name="Romi Satria Wahono" userId="6b25786c5b08eadd" providerId="LiveId" clId="{96D9708B-4128-49B3-B9E5-1E2D91CF5431}" dt="2020-08-12T13:22:07.700" v="88"/>
          <ac:spMkLst>
            <pc:docMk/>
            <pc:sldMk cId="3572246663" sldId="2852"/>
            <ac:spMk id="4" creationId="{82F699C3-DF1E-425D-BF1C-DF1883C31322}"/>
          </ac:spMkLst>
        </pc:spChg>
      </pc:sldChg>
      <pc:sldChg chg="modSp">
        <pc:chgData name="Romi Satria Wahono" userId="6b25786c5b08eadd" providerId="LiveId" clId="{96D9708B-4128-49B3-B9E5-1E2D91CF5431}" dt="2020-08-12T13:22:07.700" v="88"/>
        <pc:sldMkLst>
          <pc:docMk/>
          <pc:sldMk cId="1820940237" sldId="2853"/>
        </pc:sldMkLst>
        <pc:spChg chg="mod">
          <ac:chgData name="Romi Satria Wahono" userId="6b25786c5b08eadd" providerId="LiveId" clId="{96D9708B-4128-49B3-B9E5-1E2D91CF5431}" dt="2020-08-12T13:22:07.700" v="88"/>
          <ac:spMkLst>
            <pc:docMk/>
            <pc:sldMk cId="1820940237" sldId="2853"/>
            <ac:spMk id="2" creationId="{00000000-0000-0000-0000-000000000000}"/>
          </ac:spMkLst>
        </pc:spChg>
        <pc:spChg chg="mod">
          <ac:chgData name="Romi Satria Wahono" userId="6b25786c5b08eadd" providerId="LiveId" clId="{96D9708B-4128-49B3-B9E5-1E2D91CF5431}" dt="2020-08-12T13:22:07.700" v="88"/>
          <ac:spMkLst>
            <pc:docMk/>
            <pc:sldMk cId="1820940237" sldId="2853"/>
            <ac:spMk id="3" creationId="{00000000-0000-0000-0000-000000000000}"/>
          </ac:spMkLst>
        </pc:spChg>
        <pc:spChg chg="mod">
          <ac:chgData name="Romi Satria Wahono" userId="6b25786c5b08eadd" providerId="LiveId" clId="{96D9708B-4128-49B3-B9E5-1E2D91CF5431}" dt="2020-08-12T13:22:07.700" v="88"/>
          <ac:spMkLst>
            <pc:docMk/>
            <pc:sldMk cId="1820940237" sldId="2853"/>
            <ac:spMk id="4" creationId="{00000000-0000-0000-0000-000000000000}"/>
          </ac:spMkLst>
        </pc:spChg>
      </pc:sldChg>
      <pc:sldChg chg="modSp">
        <pc:chgData name="Romi Satria Wahono" userId="6b25786c5b08eadd" providerId="LiveId" clId="{96D9708B-4128-49B3-B9E5-1E2D91CF5431}" dt="2020-08-12T13:22:07.700" v="88"/>
        <pc:sldMkLst>
          <pc:docMk/>
          <pc:sldMk cId="647087254" sldId="2854"/>
        </pc:sldMkLst>
        <pc:spChg chg="mod">
          <ac:chgData name="Romi Satria Wahono" userId="6b25786c5b08eadd" providerId="LiveId" clId="{96D9708B-4128-49B3-B9E5-1E2D91CF5431}" dt="2020-08-12T13:22:07.700" v="88"/>
          <ac:spMkLst>
            <pc:docMk/>
            <pc:sldMk cId="647087254" sldId="2854"/>
            <ac:spMk id="2" creationId="{00000000-0000-0000-0000-000000000000}"/>
          </ac:spMkLst>
        </pc:spChg>
        <pc:spChg chg="mod">
          <ac:chgData name="Romi Satria Wahono" userId="6b25786c5b08eadd" providerId="LiveId" clId="{96D9708B-4128-49B3-B9E5-1E2D91CF5431}" dt="2020-08-12T13:22:07.700" v="88"/>
          <ac:spMkLst>
            <pc:docMk/>
            <pc:sldMk cId="647087254" sldId="2854"/>
            <ac:spMk id="3" creationId="{00000000-0000-0000-0000-000000000000}"/>
          </ac:spMkLst>
        </pc:spChg>
        <pc:spChg chg="mod">
          <ac:chgData name="Romi Satria Wahono" userId="6b25786c5b08eadd" providerId="LiveId" clId="{96D9708B-4128-49B3-B9E5-1E2D91CF5431}" dt="2020-08-12T13:22:07.700" v="88"/>
          <ac:spMkLst>
            <pc:docMk/>
            <pc:sldMk cId="647087254" sldId="2854"/>
            <ac:spMk id="4" creationId="{00000000-0000-0000-0000-000000000000}"/>
          </ac:spMkLst>
        </pc:spChg>
      </pc:sldChg>
      <pc:sldChg chg="modSp">
        <pc:chgData name="Romi Satria Wahono" userId="6b25786c5b08eadd" providerId="LiveId" clId="{96D9708B-4128-49B3-B9E5-1E2D91CF5431}" dt="2020-08-12T13:22:07.700" v="88"/>
        <pc:sldMkLst>
          <pc:docMk/>
          <pc:sldMk cId="1725210028" sldId="2855"/>
        </pc:sldMkLst>
        <pc:spChg chg="mod">
          <ac:chgData name="Romi Satria Wahono" userId="6b25786c5b08eadd" providerId="LiveId" clId="{96D9708B-4128-49B3-B9E5-1E2D91CF5431}" dt="2020-08-12T13:22:07.700" v="88"/>
          <ac:spMkLst>
            <pc:docMk/>
            <pc:sldMk cId="1725210028" sldId="2855"/>
            <ac:spMk id="2" creationId="{00000000-0000-0000-0000-000000000000}"/>
          </ac:spMkLst>
        </pc:spChg>
        <pc:spChg chg="mod">
          <ac:chgData name="Romi Satria Wahono" userId="6b25786c5b08eadd" providerId="LiveId" clId="{96D9708B-4128-49B3-B9E5-1E2D91CF5431}" dt="2020-08-12T13:22:07.700" v="88"/>
          <ac:spMkLst>
            <pc:docMk/>
            <pc:sldMk cId="1725210028" sldId="2855"/>
            <ac:spMk id="3" creationId="{00000000-0000-0000-0000-000000000000}"/>
          </ac:spMkLst>
        </pc:spChg>
        <pc:spChg chg="mod">
          <ac:chgData name="Romi Satria Wahono" userId="6b25786c5b08eadd" providerId="LiveId" clId="{96D9708B-4128-49B3-B9E5-1E2D91CF5431}" dt="2020-08-12T13:22:07.700" v="88"/>
          <ac:spMkLst>
            <pc:docMk/>
            <pc:sldMk cId="1725210028" sldId="2855"/>
            <ac:spMk id="4" creationId="{00000000-0000-0000-0000-000000000000}"/>
          </ac:spMkLst>
        </pc:spChg>
      </pc:sldChg>
      <pc:sldChg chg="modSp">
        <pc:chgData name="Romi Satria Wahono" userId="6b25786c5b08eadd" providerId="LiveId" clId="{96D9708B-4128-49B3-B9E5-1E2D91CF5431}" dt="2020-08-12T13:22:07.700" v="88"/>
        <pc:sldMkLst>
          <pc:docMk/>
          <pc:sldMk cId="2603895117" sldId="2856"/>
        </pc:sldMkLst>
        <pc:spChg chg="mod">
          <ac:chgData name="Romi Satria Wahono" userId="6b25786c5b08eadd" providerId="LiveId" clId="{96D9708B-4128-49B3-B9E5-1E2D91CF5431}" dt="2020-08-12T13:22:07.700" v="88"/>
          <ac:spMkLst>
            <pc:docMk/>
            <pc:sldMk cId="2603895117" sldId="2856"/>
            <ac:spMk id="2" creationId="{00000000-0000-0000-0000-000000000000}"/>
          </ac:spMkLst>
        </pc:spChg>
        <pc:spChg chg="mod">
          <ac:chgData name="Romi Satria Wahono" userId="6b25786c5b08eadd" providerId="LiveId" clId="{96D9708B-4128-49B3-B9E5-1E2D91CF5431}" dt="2020-08-12T13:22:07.700" v="88"/>
          <ac:spMkLst>
            <pc:docMk/>
            <pc:sldMk cId="2603895117" sldId="2856"/>
            <ac:spMk id="4" creationId="{00000000-0000-0000-0000-000000000000}"/>
          </ac:spMkLst>
        </pc:spChg>
      </pc:sldChg>
      <pc:sldChg chg="modSp">
        <pc:chgData name="Romi Satria Wahono" userId="6b25786c5b08eadd" providerId="LiveId" clId="{96D9708B-4128-49B3-B9E5-1E2D91CF5431}" dt="2020-08-12T13:22:07.700" v="88"/>
        <pc:sldMkLst>
          <pc:docMk/>
          <pc:sldMk cId="2721049559" sldId="2857"/>
        </pc:sldMkLst>
        <pc:spChg chg="mod">
          <ac:chgData name="Romi Satria Wahono" userId="6b25786c5b08eadd" providerId="LiveId" clId="{96D9708B-4128-49B3-B9E5-1E2D91CF5431}" dt="2020-08-12T13:22:07.700" v="88"/>
          <ac:spMkLst>
            <pc:docMk/>
            <pc:sldMk cId="2721049559" sldId="2857"/>
            <ac:spMk id="2" creationId="{00000000-0000-0000-0000-000000000000}"/>
          </ac:spMkLst>
        </pc:spChg>
        <pc:spChg chg="mod">
          <ac:chgData name="Romi Satria Wahono" userId="6b25786c5b08eadd" providerId="LiveId" clId="{96D9708B-4128-49B3-B9E5-1E2D91CF5431}" dt="2020-08-12T13:22:07.700" v="88"/>
          <ac:spMkLst>
            <pc:docMk/>
            <pc:sldMk cId="2721049559" sldId="2857"/>
            <ac:spMk id="4" creationId="{00000000-0000-0000-0000-000000000000}"/>
          </ac:spMkLst>
        </pc:spChg>
      </pc:sldChg>
      <pc:sldChg chg="modSp">
        <pc:chgData name="Romi Satria Wahono" userId="6b25786c5b08eadd" providerId="LiveId" clId="{96D9708B-4128-49B3-B9E5-1E2D91CF5431}" dt="2020-08-12T13:22:07.700" v="88"/>
        <pc:sldMkLst>
          <pc:docMk/>
          <pc:sldMk cId="2079116594" sldId="2858"/>
        </pc:sldMkLst>
        <pc:spChg chg="mod">
          <ac:chgData name="Romi Satria Wahono" userId="6b25786c5b08eadd" providerId="LiveId" clId="{96D9708B-4128-49B3-B9E5-1E2D91CF5431}" dt="2020-08-12T13:22:07.700" v="88"/>
          <ac:spMkLst>
            <pc:docMk/>
            <pc:sldMk cId="2079116594" sldId="2858"/>
            <ac:spMk id="2" creationId="{00000000-0000-0000-0000-000000000000}"/>
          </ac:spMkLst>
        </pc:spChg>
        <pc:spChg chg="mod">
          <ac:chgData name="Romi Satria Wahono" userId="6b25786c5b08eadd" providerId="LiveId" clId="{96D9708B-4128-49B3-B9E5-1E2D91CF5431}" dt="2020-08-12T13:22:07.700" v="88"/>
          <ac:spMkLst>
            <pc:docMk/>
            <pc:sldMk cId="2079116594" sldId="2858"/>
            <ac:spMk id="4" creationId="{00000000-0000-0000-0000-000000000000}"/>
          </ac:spMkLst>
        </pc:spChg>
      </pc:sldChg>
      <pc:sldChg chg="modSp">
        <pc:chgData name="Romi Satria Wahono" userId="6b25786c5b08eadd" providerId="LiveId" clId="{96D9708B-4128-49B3-B9E5-1E2D91CF5431}" dt="2020-08-12T13:22:07.700" v="88"/>
        <pc:sldMkLst>
          <pc:docMk/>
          <pc:sldMk cId="1029764827" sldId="2859"/>
        </pc:sldMkLst>
        <pc:spChg chg="mod">
          <ac:chgData name="Romi Satria Wahono" userId="6b25786c5b08eadd" providerId="LiveId" clId="{96D9708B-4128-49B3-B9E5-1E2D91CF5431}" dt="2020-08-12T13:22:07.700" v="88"/>
          <ac:spMkLst>
            <pc:docMk/>
            <pc:sldMk cId="1029764827" sldId="2859"/>
            <ac:spMk id="2" creationId="{00000000-0000-0000-0000-000000000000}"/>
          </ac:spMkLst>
        </pc:spChg>
        <pc:spChg chg="mod">
          <ac:chgData name="Romi Satria Wahono" userId="6b25786c5b08eadd" providerId="LiveId" clId="{96D9708B-4128-49B3-B9E5-1E2D91CF5431}" dt="2020-08-12T13:22:07.700" v="88"/>
          <ac:spMkLst>
            <pc:docMk/>
            <pc:sldMk cId="1029764827" sldId="2859"/>
            <ac:spMk id="4" creationId="{00000000-0000-0000-0000-000000000000}"/>
          </ac:spMkLst>
        </pc:spChg>
      </pc:sldChg>
      <pc:sldChg chg="modSp">
        <pc:chgData name="Romi Satria Wahono" userId="6b25786c5b08eadd" providerId="LiveId" clId="{96D9708B-4128-49B3-B9E5-1E2D91CF5431}" dt="2020-08-12T13:22:07.700" v="88"/>
        <pc:sldMkLst>
          <pc:docMk/>
          <pc:sldMk cId="1580477355" sldId="2860"/>
        </pc:sldMkLst>
        <pc:spChg chg="mod">
          <ac:chgData name="Romi Satria Wahono" userId="6b25786c5b08eadd" providerId="LiveId" clId="{96D9708B-4128-49B3-B9E5-1E2D91CF5431}" dt="2020-08-12T13:22:07.700" v="88"/>
          <ac:spMkLst>
            <pc:docMk/>
            <pc:sldMk cId="1580477355" sldId="2860"/>
            <ac:spMk id="2" creationId="{00000000-0000-0000-0000-000000000000}"/>
          </ac:spMkLst>
        </pc:spChg>
        <pc:spChg chg="mod">
          <ac:chgData name="Romi Satria Wahono" userId="6b25786c5b08eadd" providerId="LiveId" clId="{96D9708B-4128-49B3-B9E5-1E2D91CF5431}" dt="2020-08-12T13:22:07.700" v="88"/>
          <ac:spMkLst>
            <pc:docMk/>
            <pc:sldMk cId="1580477355" sldId="2860"/>
            <ac:spMk id="4" creationId="{00000000-0000-0000-0000-000000000000}"/>
          </ac:spMkLst>
        </pc:spChg>
      </pc:sldChg>
      <pc:sldChg chg="modSp mod">
        <pc:chgData name="Romi Satria Wahono" userId="6b25786c5b08eadd" providerId="LiveId" clId="{96D9708B-4128-49B3-B9E5-1E2D91CF5431}" dt="2020-08-15T06:42:16.425" v="1065" actId="20577"/>
        <pc:sldMkLst>
          <pc:docMk/>
          <pc:sldMk cId="4256806723" sldId="2871"/>
        </pc:sldMkLst>
        <pc:spChg chg="mod">
          <ac:chgData name="Romi Satria Wahono" userId="6b25786c5b08eadd" providerId="LiveId" clId="{96D9708B-4128-49B3-B9E5-1E2D91CF5431}" dt="2020-08-15T06:42:16.425" v="1065" actId="20577"/>
          <ac:spMkLst>
            <pc:docMk/>
            <pc:sldMk cId="4256806723" sldId="2871"/>
            <ac:spMk id="2" creationId="{E0F3E398-8EC6-4B55-B87F-3799A972E686}"/>
          </ac:spMkLst>
        </pc:spChg>
        <pc:spChg chg="mod">
          <ac:chgData name="Romi Satria Wahono" userId="6b25786c5b08eadd" providerId="LiveId" clId="{96D9708B-4128-49B3-B9E5-1E2D91CF5431}" dt="2020-08-12T13:22:07.700" v="88"/>
          <ac:spMkLst>
            <pc:docMk/>
            <pc:sldMk cId="4256806723" sldId="2871"/>
            <ac:spMk id="3" creationId="{9C55CD6B-5478-487F-8E88-472BDAA3BCD4}"/>
          </ac:spMkLst>
        </pc:spChg>
        <pc:spChg chg="mod">
          <ac:chgData name="Romi Satria Wahono" userId="6b25786c5b08eadd" providerId="LiveId" clId="{96D9708B-4128-49B3-B9E5-1E2D91CF5431}" dt="2020-08-12T13:22:07.700" v="88"/>
          <ac:spMkLst>
            <pc:docMk/>
            <pc:sldMk cId="4256806723" sldId="2871"/>
            <ac:spMk id="4" creationId="{90CCE9FD-9C5F-4839-A3D4-6F8A7625FBE6}"/>
          </ac:spMkLst>
        </pc:spChg>
      </pc:sldChg>
      <pc:sldChg chg="modSp">
        <pc:chgData name="Romi Satria Wahono" userId="6b25786c5b08eadd" providerId="LiveId" clId="{96D9708B-4128-49B3-B9E5-1E2D91CF5431}" dt="2020-08-12T13:22:07.700" v="88"/>
        <pc:sldMkLst>
          <pc:docMk/>
          <pc:sldMk cId="1122759166" sldId="2872"/>
        </pc:sldMkLst>
        <pc:spChg chg="mod">
          <ac:chgData name="Romi Satria Wahono" userId="6b25786c5b08eadd" providerId="LiveId" clId="{96D9708B-4128-49B3-B9E5-1E2D91CF5431}" dt="2020-08-12T13:22:07.700" v="88"/>
          <ac:spMkLst>
            <pc:docMk/>
            <pc:sldMk cId="1122759166" sldId="2872"/>
            <ac:spMk id="3" creationId="{6BC86858-0B5C-47EB-B6E5-C3E3A7C1F35B}"/>
          </ac:spMkLst>
        </pc:spChg>
        <pc:spChg chg="mod">
          <ac:chgData name="Romi Satria Wahono" userId="6b25786c5b08eadd" providerId="LiveId" clId="{96D9708B-4128-49B3-B9E5-1E2D91CF5431}" dt="2020-08-12T13:22:07.700" v="88"/>
          <ac:spMkLst>
            <pc:docMk/>
            <pc:sldMk cId="1122759166" sldId="2872"/>
            <ac:spMk id="4" creationId="{2343F115-EF20-4C7E-AC98-EEFA8AD1F211}"/>
          </ac:spMkLst>
        </pc:spChg>
      </pc:sldChg>
      <pc:sldChg chg="modSp">
        <pc:chgData name="Romi Satria Wahono" userId="6b25786c5b08eadd" providerId="LiveId" clId="{96D9708B-4128-49B3-B9E5-1E2D91CF5431}" dt="2020-08-12T13:22:07.700" v="88"/>
        <pc:sldMkLst>
          <pc:docMk/>
          <pc:sldMk cId="4082955122" sldId="2874"/>
        </pc:sldMkLst>
        <pc:spChg chg="mod">
          <ac:chgData name="Romi Satria Wahono" userId="6b25786c5b08eadd" providerId="LiveId" clId="{96D9708B-4128-49B3-B9E5-1E2D91CF5431}" dt="2020-08-12T13:22:07.700" v="88"/>
          <ac:spMkLst>
            <pc:docMk/>
            <pc:sldMk cId="4082955122" sldId="2874"/>
            <ac:spMk id="2" creationId="{00000000-0000-0000-0000-000000000000}"/>
          </ac:spMkLst>
        </pc:spChg>
        <pc:spChg chg="mod">
          <ac:chgData name="Romi Satria Wahono" userId="6b25786c5b08eadd" providerId="LiveId" clId="{96D9708B-4128-49B3-B9E5-1E2D91CF5431}" dt="2020-08-12T13:22:07.700" v="88"/>
          <ac:spMkLst>
            <pc:docMk/>
            <pc:sldMk cId="4082955122" sldId="2874"/>
            <ac:spMk id="4" creationId="{00000000-0000-0000-0000-000000000000}"/>
          </ac:spMkLst>
        </pc:spChg>
      </pc:sldChg>
      <pc:sldChg chg="modSp">
        <pc:chgData name="Romi Satria Wahono" userId="6b25786c5b08eadd" providerId="LiveId" clId="{96D9708B-4128-49B3-B9E5-1E2D91CF5431}" dt="2020-08-15T06:42:42.912" v="1066" actId="207"/>
        <pc:sldMkLst>
          <pc:docMk/>
          <pc:sldMk cId="2269685134" sldId="2875"/>
        </pc:sldMkLst>
        <pc:spChg chg="mod">
          <ac:chgData name="Romi Satria Wahono" userId="6b25786c5b08eadd" providerId="LiveId" clId="{96D9708B-4128-49B3-B9E5-1E2D91CF5431}" dt="2020-08-15T06:42:42.912" v="1066" actId="207"/>
          <ac:spMkLst>
            <pc:docMk/>
            <pc:sldMk cId="2269685134" sldId="2875"/>
            <ac:spMk id="2" creationId="{4B758633-25B7-4AB7-B5AA-500087B1C6EF}"/>
          </ac:spMkLst>
        </pc:spChg>
        <pc:spChg chg="mod">
          <ac:chgData name="Romi Satria Wahono" userId="6b25786c5b08eadd" providerId="LiveId" clId="{96D9708B-4128-49B3-B9E5-1E2D91CF5431}" dt="2020-08-12T13:22:07.700" v="88"/>
          <ac:spMkLst>
            <pc:docMk/>
            <pc:sldMk cId="2269685134" sldId="2875"/>
            <ac:spMk id="3" creationId="{30D683E9-8D5D-4D59-B89F-D477C5F9DDC6}"/>
          </ac:spMkLst>
        </pc:spChg>
        <pc:spChg chg="mod">
          <ac:chgData name="Romi Satria Wahono" userId="6b25786c5b08eadd" providerId="LiveId" clId="{96D9708B-4128-49B3-B9E5-1E2D91CF5431}" dt="2020-08-12T13:22:07.700" v="88"/>
          <ac:spMkLst>
            <pc:docMk/>
            <pc:sldMk cId="2269685134" sldId="2875"/>
            <ac:spMk id="4" creationId="{92432638-0F9C-4BF9-945E-E4F406DD7D72}"/>
          </ac:spMkLst>
        </pc:spChg>
      </pc:sldChg>
      <pc:sldChg chg="modSp">
        <pc:chgData name="Romi Satria Wahono" userId="6b25786c5b08eadd" providerId="LiveId" clId="{96D9708B-4128-49B3-B9E5-1E2D91CF5431}" dt="2020-08-12T13:22:07.700" v="88"/>
        <pc:sldMkLst>
          <pc:docMk/>
          <pc:sldMk cId="1224798116" sldId="2876"/>
        </pc:sldMkLst>
        <pc:spChg chg="mod">
          <ac:chgData name="Romi Satria Wahono" userId="6b25786c5b08eadd" providerId="LiveId" clId="{96D9708B-4128-49B3-B9E5-1E2D91CF5431}" dt="2020-08-12T13:22:07.700" v="88"/>
          <ac:spMkLst>
            <pc:docMk/>
            <pc:sldMk cId="1224798116" sldId="2876"/>
            <ac:spMk id="2" creationId="{6EAFBE04-E4F2-4BF1-AC3B-9E99C932F92C}"/>
          </ac:spMkLst>
        </pc:spChg>
        <pc:spChg chg="mod">
          <ac:chgData name="Romi Satria Wahono" userId="6b25786c5b08eadd" providerId="LiveId" clId="{96D9708B-4128-49B3-B9E5-1E2D91CF5431}" dt="2020-08-12T13:22:07.700" v="88"/>
          <ac:spMkLst>
            <pc:docMk/>
            <pc:sldMk cId="1224798116" sldId="2876"/>
            <ac:spMk id="3" creationId="{C197F3B2-0F14-413D-A8B7-531AEEC71F43}"/>
          </ac:spMkLst>
        </pc:spChg>
        <pc:spChg chg="mod">
          <ac:chgData name="Romi Satria Wahono" userId="6b25786c5b08eadd" providerId="LiveId" clId="{96D9708B-4128-49B3-B9E5-1E2D91CF5431}" dt="2020-08-12T13:22:07.700" v="88"/>
          <ac:spMkLst>
            <pc:docMk/>
            <pc:sldMk cId="1224798116" sldId="2876"/>
            <ac:spMk id="4" creationId="{FB78DB19-0101-4A4C-B58A-A9C34850F9EA}"/>
          </ac:spMkLst>
        </pc:spChg>
      </pc:sldChg>
      <pc:sldChg chg="modSp">
        <pc:chgData name="Romi Satria Wahono" userId="6b25786c5b08eadd" providerId="LiveId" clId="{96D9708B-4128-49B3-B9E5-1E2D91CF5431}" dt="2020-08-12T13:22:07.700" v="88"/>
        <pc:sldMkLst>
          <pc:docMk/>
          <pc:sldMk cId="1740168062" sldId="2877"/>
        </pc:sldMkLst>
        <pc:spChg chg="mod">
          <ac:chgData name="Romi Satria Wahono" userId="6b25786c5b08eadd" providerId="LiveId" clId="{96D9708B-4128-49B3-B9E5-1E2D91CF5431}" dt="2020-08-12T13:22:07.700" v="88"/>
          <ac:spMkLst>
            <pc:docMk/>
            <pc:sldMk cId="1740168062" sldId="2877"/>
            <ac:spMk id="2" creationId="{27A1EA96-636A-4E3A-9073-6F805EE38A7A}"/>
          </ac:spMkLst>
        </pc:spChg>
        <pc:spChg chg="mod">
          <ac:chgData name="Romi Satria Wahono" userId="6b25786c5b08eadd" providerId="LiveId" clId="{96D9708B-4128-49B3-B9E5-1E2D91CF5431}" dt="2020-08-12T13:22:07.700" v="88"/>
          <ac:spMkLst>
            <pc:docMk/>
            <pc:sldMk cId="1740168062" sldId="2877"/>
            <ac:spMk id="3" creationId="{1A846605-8A25-4B46-827E-085F823207CE}"/>
          </ac:spMkLst>
        </pc:spChg>
        <pc:spChg chg="mod">
          <ac:chgData name="Romi Satria Wahono" userId="6b25786c5b08eadd" providerId="LiveId" clId="{96D9708B-4128-49B3-B9E5-1E2D91CF5431}" dt="2020-08-12T13:22:07.700" v="88"/>
          <ac:spMkLst>
            <pc:docMk/>
            <pc:sldMk cId="1740168062" sldId="2877"/>
            <ac:spMk id="4" creationId="{1E363B23-D1B5-41F9-9840-AF005FCE9594}"/>
          </ac:spMkLst>
        </pc:spChg>
      </pc:sldChg>
      <pc:sldChg chg="modSp">
        <pc:chgData name="Romi Satria Wahono" userId="6b25786c5b08eadd" providerId="LiveId" clId="{96D9708B-4128-49B3-B9E5-1E2D91CF5431}" dt="2020-08-12T13:22:07.700" v="88"/>
        <pc:sldMkLst>
          <pc:docMk/>
          <pc:sldMk cId="2799097915" sldId="2878"/>
        </pc:sldMkLst>
        <pc:spChg chg="mod">
          <ac:chgData name="Romi Satria Wahono" userId="6b25786c5b08eadd" providerId="LiveId" clId="{96D9708B-4128-49B3-B9E5-1E2D91CF5431}" dt="2020-08-12T13:22:07.700" v="88"/>
          <ac:spMkLst>
            <pc:docMk/>
            <pc:sldMk cId="2799097915" sldId="2878"/>
            <ac:spMk id="2" creationId="{E77F064C-7F9B-43E7-A59C-9F00A571CC49}"/>
          </ac:spMkLst>
        </pc:spChg>
        <pc:spChg chg="mod">
          <ac:chgData name="Romi Satria Wahono" userId="6b25786c5b08eadd" providerId="LiveId" clId="{96D9708B-4128-49B3-B9E5-1E2D91CF5431}" dt="2020-08-12T13:22:07.700" v="88"/>
          <ac:spMkLst>
            <pc:docMk/>
            <pc:sldMk cId="2799097915" sldId="2878"/>
            <ac:spMk id="3" creationId="{657D11EE-7273-4347-B81B-133FF088E53A}"/>
          </ac:spMkLst>
        </pc:spChg>
        <pc:spChg chg="mod">
          <ac:chgData name="Romi Satria Wahono" userId="6b25786c5b08eadd" providerId="LiveId" clId="{96D9708B-4128-49B3-B9E5-1E2D91CF5431}" dt="2020-08-12T13:22:07.700" v="88"/>
          <ac:spMkLst>
            <pc:docMk/>
            <pc:sldMk cId="2799097915" sldId="2878"/>
            <ac:spMk id="4" creationId="{9866A3D5-A4DA-43AA-8125-4C86004CB0A8}"/>
          </ac:spMkLst>
        </pc:spChg>
      </pc:sldChg>
      <pc:sldChg chg="modSp">
        <pc:chgData name="Romi Satria Wahono" userId="6b25786c5b08eadd" providerId="LiveId" clId="{96D9708B-4128-49B3-B9E5-1E2D91CF5431}" dt="2020-08-12T13:22:07.700" v="88"/>
        <pc:sldMkLst>
          <pc:docMk/>
          <pc:sldMk cId="3832762608" sldId="2879"/>
        </pc:sldMkLst>
        <pc:spChg chg="mod">
          <ac:chgData name="Romi Satria Wahono" userId="6b25786c5b08eadd" providerId="LiveId" clId="{96D9708B-4128-49B3-B9E5-1E2D91CF5431}" dt="2020-08-12T13:22:07.700" v="88"/>
          <ac:spMkLst>
            <pc:docMk/>
            <pc:sldMk cId="3832762608" sldId="2879"/>
            <ac:spMk id="3" creationId="{24E7B41A-565E-4BAF-9D21-9E9C8D9FC547}"/>
          </ac:spMkLst>
        </pc:spChg>
        <pc:spChg chg="mod">
          <ac:chgData name="Romi Satria Wahono" userId="6b25786c5b08eadd" providerId="LiveId" clId="{96D9708B-4128-49B3-B9E5-1E2D91CF5431}" dt="2020-08-12T13:22:07.700" v="88"/>
          <ac:spMkLst>
            <pc:docMk/>
            <pc:sldMk cId="3832762608" sldId="2879"/>
            <ac:spMk id="4" creationId="{E71800DA-8744-4B16-BBA0-9DBD293E15B5}"/>
          </ac:spMkLst>
        </pc:spChg>
      </pc:sldChg>
      <pc:sldChg chg="modSp">
        <pc:chgData name="Romi Satria Wahono" userId="6b25786c5b08eadd" providerId="LiveId" clId="{96D9708B-4128-49B3-B9E5-1E2D91CF5431}" dt="2020-08-12T13:22:07.700" v="88"/>
        <pc:sldMkLst>
          <pc:docMk/>
          <pc:sldMk cId="3490804995" sldId="2880"/>
        </pc:sldMkLst>
        <pc:spChg chg="mod">
          <ac:chgData name="Romi Satria Wahono" userId="6b25786c5b08eadd" providerId="LiveId" clId="{96D9708B-4128-49B3-B9E5-1E2D91CF5431}" dt="2020-08-12T13:22:07.700" v="88"/>
          <ac:spMkLst>
            <pc:docMk/>
            <pc:sldMk cId="3490804995" sldId="2880"/>
            <ac:spMk id="2" creationId="{7CF56302-E40B-4931-9F1E-106DB099F794}"/>
          </ac:spMkLst>
        </pc:spChg>
        <pc:spChg chg="mod">
          <ac:chgData name="Romi Satria Wahono" userId="6b25786c5b08eadd" providerId="LiveId" clId="{96D9708B-4128-49B3-B9E5-1E2D91CF5431}" dt="2020-08-12T13:22:07.700" v="88"/>
          <ac:spMkLst>
            <pc:docMk/>
            <pc:sldMk cId="3490804995" sldId="2880"/>
            <ac:spMk id="3" creationId="{1723C9E5-14FC-4DBA-8E7B-F905742A5984}"/>
          </ac:spMkLst>
        </pc:spChg>
        <pc:spChg chg="mod">
          <ac:chgData name="Romi Satria Wahono" userId="6b25786c5b08eadd" providerId="LiveId" clId="{96D9708B-4128-49B3-B9E5-1E2D91CF5431}" dt="2020-08-12T13:22:07.700" v="88"/>
          <ac:spMkLst>
            <pc:docMk/>
            <pc:sldMk cId="3490804995" sldId="2880"/>
            <ac:spMk id="4" creationId="{310DB98E-14C0-4643-89D4-5D6F69A272B9}"/>
          </ac:spMkLst>
        </pc:spChg>
      </pc:sldChg>
      <pc:sldChg chg="modSp">
        <pc:chgData name="Romi Satria Wahono" userId="6b25786c5b08eadd" providerId="LiveId" clId="{96D9708B-4128-49B3-B9E5-1E2D91CF5431}" dt="2020-08-12T13:22:07.700" v="88"/>
        <pc:sldMkLst>
          <pc:docMk/>
          <pc:sldMk cId="2584741480" sldId="2881"/>
        </pc:sldMkLst>
        <pc:spChg chg="mod">
          <ac:chgData name="Romi Satria Wahono" userId="6b25786c5b08eadd" providerId="LiveId" clId="{96D9708B-4128-49B3-B9E5-1E2D91CF5431}" dt="2020-08-12T13:22:07.700" v="88"/>
          <ac:spMkLst>
            <pc:docMk/>
            <pc:sldMk cId="2584741480" sldId="2881"/>
            <ac:spMk id="2" creationId="{7F947D36-360F-4907-96AF-5623A4C8F568}"/>
          </ac:spMkLst>
        </pc:spChg>
        <pc:spChg chg="mod">
          <ac:chgData name="Romi Satria Wahono" userId="6b25786c5b08eadd" providerId="LiveId" clId="{96D9708B-4128-49B3-B9E5-1E2D91CF5431}" dt="2020-08-12T13:22:07.700" v="88"/>
          <ac:spMkLst>
            <pc:docMk/>
            <pc:sldMk cId="2584741480" sldId="2881"/>
            <ac:spMk id="3" creationId="{8D02F858-936C-497E-8A4E-27D2066B551A}"/>
          </ac:spMkLst>
        </pc:spChg>
        <pc:spChg chg="mod">
          <ac:chgData name="Romi Satria Wahono" userId="6b25786c5b08eadd" providerId="LiveId" clId="{96D9708B-4128-49B3-B9E5-1E2D91CF5431}" dt="2020-08-12T13:22:07.700" v="88"/>
          <ac:spMkLst>
            <pc:docMk/>
            <pc:sldMk cId="2584741480" sldId="2881"/>
            <ac:spMk id="4" creationId="{D642B823-AD03-4425-897D-87F7D48178A3}"/>
          </ac:spMkLst>
        </pc:spChg>
      </pc:sldChg>
      <pc:sldChg chg="modSp">
        <pc:chgData name="Romi Satria Wahono" userId="6b25786c5b08eadd" providerId="LiveId" clId="{96D9708B-4128-49B3-B9E5-1E2D91CF5431}" dt="2020-08-12T13:22:07.700" v="88"/>
        <pc:sldMkLst>
          <pc:docMk/>
          <pc:sldMk cId="2992168223" sldId="2882"/>
        </pc:sldMkLst>
        <pc:spChg chg="mod">
          <ac:chgData name="Romi Satria Wahono" userId="6b25786c5b08eadd" providerId="LiveId" clId="{96D9708B-4128-49B3-B9E5-1E2D91CF5431}" dt="2020-08-12T13:22:07.700" v="88"/>
          <ac:spMkLst>
            <pc:docMk/>
            <pc:sldMk cId="2992168223" sldId="2882"/>
            <ac:spMk id="2" creationId="{79418139-A771-48DE-BC1C-4D9EAE01E4A8}"/>
          </ac:spMkLst>
        </pc:spChg>
        <pc:spChg chg="mod">
          <ac:chgData name="Romi Satria Wahono" userId="6b25786c5b08eadd" providerId="LiveId" clId="{96D9708B-4128-49B3-B9E5-1E2D91CF5431}" dt="2020-08-12T13:22:07.700" v="88"/>
          <ac:spMkLst>
            <pc:docMk/>
            <pc:sldMk cId="2992168223" sldId="2882"/>
            <ac:spMk id="3" creationId="{A9E5B449-2BD4-432A-89A6-1A7EFE9D5D02}"/>
          </ac:spMkLst>
        </pc:spChg>
        <pc:spChg chg="mod">
          <ac:chgData name="Romi Satria Wahono" userId="6b25786c5b08eadd" providerId="LiveId" clId="{96D9708B-4128-49B3-B9E5-1E2D91CF5431}" dt="2020-08-12T13:22:07.700" v="88"/>
          <ac:spMkLst>
            <pc:docMk/>
            <pc:sldMk cId="2992168223" sldId="2882"/>
            <ac:spMk id="4" creationId="{8C91A2F0-0BB2-4C87-BB9B-897EFB4516C0}"/>
          </ac:spMkLst>
        </pc:spChg>
      </pc:sldChg>
      <pc:sldChg chg="modSp">
        <pc:chgData name="Romi Satria Wahono" userId="6b25786c5b08eadd" providerId="LiveId" clId="{96D9708B-4128-49B3-B9E5-1E2D91CF5431}" dt="2020-08-12T13:22:07.700" v="88"/>
        <pc:sldMkLst>
          <pc:docMk/>
          <pc:sldMk cId="3006556858" sldId="2883"/>
        </pc:sldMkLst>
        <pc:spChg chg="mod">
          <ac:chgData name="Romi Satria Wahono" userId="6b25786c5b08eadd" providerId="LiveId" clId="{96D9708B-4128-49B3-B9E5-1E2D91CF5431}" dt="2020-08-12T13:22:07.700" v="88"/>
          <ac:spMkLst>
            <pc:docMk/>
            <pc:sldMk cId="3006556858" sldId="2883"/>
            <ac:spMk id="2" creationId="{2A5F8F2B-33B3-4236-9C69-78F78883ED5C}"/>
          </ac:spMkLst>
        </pc:spChg>
        <pc:spChg chg="mod">
          <ac:chgData name="Romi Satria Wahono" userId="6b25786c5b08eadd" providerId="LiveId" clId="{96D9708B-4128-49B3-B9E5-1E2D91CF5431}" dt="2020-08-12T13:22:07.700" v="88"/>
          <ac:spMkLst>
            <pc:docMk/>
            <pc:sldMk cId="3006556858" sldId="2883"/>
            <ac:spMk id="3" creationId="{CC2A6290-94C5-4AA1-B911-394490B344A7}"/>
          </ac:spMkLst>
        </pc:spChg>
        <pc:spChg chg="mod">
          <ac:chgData name="Romi Satria Wahono" userId="6b25786c5b08eadd" providerId="LiveId" clId="{96D9708B-4128-49B3-B9E5-1E2D91CF5431}" dt="2020-08-12T13:22:07.700" v="88"/>
          <ac:spMkLst>
            <pc:docMk/>
            <pc:sldMk cId="3006556858" sldId="2883"/>
            <ac:spMk id="4" creationId="{3159BF31-4477-4424-94CA-84817A454E8E}"/>
          </ac:spMkLst>
        </pc:spChg>
      </pc:sldChg>
      <pc:sldChg chg="modSp">
        <pc:chgData name="Romi Satria Wahono" userId="6b25786c5b08eadd" providerId="LiveId" clId="{96D9708B-4128-49B3-B9E5-1E2D91CF5431}" dt="2020-08-12T13:22:07.700" v="88"/>
        <pc:sldMkLst>
          <pc:docMk/>
          <pc:sldMk cId="935033010" sldId="2884"/>
        </pc:sldMkLst>
        <pc:spChg chg="mod">
          <ac:chgData name="Romi Satria Wahono" userId="6b25786c5b08eadd" providerId="LiveId" clId="{96D9708B-4128-49B3-B9E5-1E2D91CF5431}" dt="2020-08-12T13:22:07.700" v="88"/>
          <ac:spMkLst>
            <pc:docMk/>
            <pc:sldMk cId="935033010" sldId="2884"/>
            <ac:spMk id="2" creationId="{00000000-0000-0000-0000-000000000000}"/>
          </ac:spMkLst>
        </pc:spChg>
        <pc:spChg chg="mod">
          <ac:chgData name="Romi Satria Wahono" userId="6b25786c5b08eadd" providerId="LiveId" clId="{96D9708B-4128-49B3-B9E5-1E2D91CF5431}" dt="2020-08-12T13:22:07.700" v="88"/>
          <ac:spMkLst>
            <pc:docMk/>
            <pc:sldMk cId="935033010" sldId="2884"/>
            <ac:spMk id="3" creationId="{00000000-0000-0000-0000-000000000000}"/>
          </ac:spMkLst>
        </pc:spChg>
        <pc:spChg chg="mod">
          <ac:chgData name="Romi Satria Wahono" userId="6b25786c5b08eadd" providerId="LiveId" clId="{96D9708B-4128-49B3-B9E5-1E2D91CF5431}" dt="2020-08-12T13:22:07.700" v="88"/>
          <ac:spMkLst>
            <pc:docMk/>
            <pc:sldMk cId="935033010" sldId="2884"/>
            <ac:spMk id="4" creationId="{00000000-0000-0000-0000-000000000000}"/>
          </ac:spMkLst>
        </pc:spChg>
      </pc:sldChg>
      <pc:sldChg chg="modSp">
        <pc:chgData name="Romi Satria Wahono" userId="6b25786c5b08eadd" providerId="LiveId" clId="{96D9708B-4128-49B3-B9E5-1E2D91CF5431}" dt="2020-08-12T13:22:07.700" v="88"/>
        <pc:sldMkLst>
          <pc:docMk/>
          <pc:sldMk cId="986294629" sldId="2889"/>
        </pc:sldMkLst>
        <pc:spChg chg="mod">
          <ac:chgData name="Romi Satria Wahono" userId="6b25786c5b08eadd" providerId="LiveId" clId="{96D9708B-4128-49B3-B9E5-1E2D91CF5431}" dt="2020-08-12T13:22:07.700" v="88"/>
          <ac:spMkLst>
            <pc:docMk/>
            <pc:sldMk cId="986294629" sldId="2889"/>
            <ac:spMk id="3" creationId="{00000000-0000-0000-0000-000000000000}"/>
          </ac:spMkLst>
        </pc:spChg>
        <pc:spChg chg="mod">
          <ac:chgData name="Romi Satria Wahono" userId="6b25786c5b08eadd" providerId="LiveId" clId="{96D9708B-4128-49B3-B9E5-1E2D91CF5431}" dt="2020-08-12T13:22:07.700" v="88"/>
          <ac:spMkLst>
            <pc:docMk/>
            <pc:sldMk cId="986294629" sldId="2889"/>
            <ac:spMk id="4" creationId="{00000000-0000-0000-0000-000000000000}"/>
          </ac:spMkLst>
        </pc:spChg>
      </pc:sldChg>
      <pc:sldChg chg="modSp">
        <pc:chgData name="Romi Satria Wahono" userId="6b25786c5b08eadd" providerId="LiveId" clId="{96D9708B-4128-49B3-B9E5-1E2D91CF5431}" dt="2020-08-12T13:22:07.700" v="88"/>
        <pc:sldMkLst>
          <pc:docMk/>
          <pc:sldMk cId="1127542483" sldId="2890"/>
        </pc:sldMkLst>
        <pc:spChg chg="mod">
          <ac:chgData name="Romi Satria Wahono" userId="6b25786c5b08eadd" providerId="LiveId" clId="{96D9708B-4128-49B3-B9E5-1E2D91CF5431}" dt="2020-08-12T13:22:07.700" v="88"/>
          <ac:spMkLst>
            <pc:docMk/>
            <pc:sldMk cId="1127542483" sldId="2890"/>
            <ac:spMk id="2" creationId="{00000000-0000-0000-0000-000000000000}"/>
          </ac:spMkLst>
        </pc:spChg>
        <pc:spChg chg="mod">
          <ac:chgData name="Romi Satria Wahono" userId="6b25786c5b08eadd" providerId="LiveId" clId="{96D9708B-4128-49B3-B9E5-1E2D91CF5431}" dt="2020-08-12T13:22:07.700" v="88"/>
          <ac:spMkLst>
            <pc:docMk/>
            <pc:sldMk cId="1127542483" sldId="2890"/>
            <ac:spMk id="3" creationId="{00000000-0000-0000-0000-000000000000}"/>
          </ac:spMkLst>
        </pc:spChg>
        <pc:spChg chg="mod">
          <ac:chgData name="Romi Satria Wahono" userId="6b25786c5b08eadd" providerId="LiveId" clId="{96D9708B-4128-49B3-B9E5-1E2D91CF5431}" dt="2020-08-12T13:22:07.700" v="88"/>
          <ac:spMkLst>
            <pc:docMk/>
            <pc:sldMk cId="1127542483" sldId="2890"/>
            <ac:spMk id="4" creationId="{00000000-0000-0000-0000-000000000000}"/>
          </ac:spMkLst>
        </pc:spChg>
      </pc:sldChg>
      <pc:sldChg chg="modSp">
        <pc:chgData name="Romi Satria Wahono" userId="6b25786c5b08eadd" providerId="LiveId" clId="{96D9708B-4128-49B3-B9E5-1E2D91CF5431}" dt="2020-08-12T13:22:07.700" v="88"/>
        <pc:sldMkLst>
          <pc:docMk/>
          <pc:sldMk cId="2426205849" sldId="2891"/>
        </pc:sldMkLst>
        <pc:spChg chg="mod">
          <ac:chgData name="Romi Satria Wahono" userId="6b25786c5b08eadd" providerId="LiveId" clId="{96D9708B-4128-49B3-B9E5-1E2D91CF5431}" dt="2020-08-12T13:22:07.700" v="88"/>
          <ac:spMkLst>
            <pc:docMk/>
            <pc:sldMk cId="2426205849" sldId="2891"/>
            <ac:spMk id="2" creationId="{00000000-0000-0000-0000-000000000000}"/>
          </ac:spMkLst>
        </pc:spChg>
        <pc:spChg chg="mod">
          <ac:chgData name="Romi Satria Wahono" userId="6b25786c5b08eadd" providerId="LiveId" clId="{96D9708B-4128-49B3-B9E5-1E2D91CF5431}" dt="2020-08-12T13:22:07.700" v="88"/>
          <ac:spMkLst>
            <pc:docMk/>
            <pc:sldMk cId="2426205849" sldId="2891"/>
            <ac:spMk id="3" creationId="{00000000-0000-0000-0000-000000000000}"/>
          </ac:spMkLst>
        </pc:spChg>
        <pc:spChg chg="mod">
          <ac:chgData name="Romi Satria Wahono" userId="6b25786c5b08eadd" providerId="LiveId" clId="{96D9708B-4128-49B3-B9E5-1E2D91CF5431}" dt="2020-08-12T13:22:07.700" v="88"/>
          <ac:spMkLst>
            <pc:docMk/>
            <pc:sldMk cId="2426205849" sldId="2891"/>
            <ac:spMk id="4" creationId="{00000000-0000-0000-0000-000000000000}"/>
          </ac:spMkLst>
        </pc:spChg>
      </pc:sldChg>
      <pc:sldChg chg="modSp">
        <pc:chgData name="Romi Satria Wahono" userId="6b25786c5b08eadd" providerId="LiveId" clId="{96D9708B-4128-49B3-B9E5-1E2D91CF5431}" dt="2020-08-12T13:22:07.700" v="88"/>
        <pc:sldMkLst>
          <pc:docMk/>
          <pc:sldMk cId="1546937676" sldId="2892"/>
        </pc:sldMkLst>
        <pc:spChg chg="mod">
          <ac:chgData name="Romi Satria Wahono" userId="6b25786c5b08eadd" providerId="LiveId" clId="{96D9708B-4128-49B3-B9E5-1E2D91CF5431}" dt="2020-08-12T13:22:07.700" v="88"/>
          <ac:spMkLst>
            <pc:docMk/>
            <pc:sldMk cId="1546937676" sldId="2892"/>
            <ac:spMk id="2" creationId="{00000000-0000-0000-0000-000000000000}"/>
          </ac:spMkLst>
        </pc:spChg>
        <pc:spChg chg="mod">
          <ac:chgData name="Romi Satria Wahono" userId="6b25786c5b08eadd" providerId="LiveId" clId="{96D9708B-4128-49B3-B9E5-1E2D91CF5431}" dt="2020-08-12T13:22:07.700" v="88"/>
          <ac:spMkLst>
            <pc:docMk/>
            <pc:sldMk cId="1546937676" sldId="2892"/>
            <ac:spMk id="3" creationId="{00000000-0000-0000-0000-000000000000}"/>
          </ac:spMkLst>
        </pc:spChg>
        <pc:spChg chg="mod">
          <ac:chgData name="Romi Satria Wahono" userId="6b25786c5b08eadd" providerId="LiveId" clId="{96D9708B-4128-49B3-B9E5-1E2D91CF5431}" dt="2020-08-12T13:22:07.700" v="88"/>
          <ac:spMkLst>
            <pc:docMk/>
            <pc:sldMk cId="1546937676" sldId="2892"/>
            <ac:spMk id="4" creationId="{00000000-0000-0000-0000-000000000000}"/>
          </ac:spMkLst>
        </pc:spChg>
      </pc:sldChg>
      <pc:sldChg chg="modSp">
        <pc:chgData name="Romi Satria Wahono" userId="6b25786c5b08eadd" providerId="LiveId" clId="{96D9708B-4128-49B3-B9E5-1E2D91CF5431}" dt="2020-08-12T13:22:07.700" v="88"/>
        <pc:sldMkLst>
          <pc:docMk/>
          <pc:sldMk cId="1094039538" sldId="2893"/>
        </pc:sldMkLst>
        <pc:spChg chg="mod">
          <ac:chgData name="Romi Satria Wahono" userId="6b25786c5b08eadd" providerId="LiveId" clId="{96D9708B-4128-49B3-B9E5-1E2D91CF5431}" dt="2020-08-12T13:22:07.700" v="88"/>
          <ac:spMkLst>
            <pc:docMk/>
            <pc:sldMk cId="1094039538" sldId="2893"/>
            <ac:spMk id="2" creationId="{00000000-0000-0000-0000-000000000000}"/>
          </ac:spMkLst>
        </pc:spChg>
        <pc:spChg chg="mod">
          <ac:chgData name="Romi Satria Wahono" userId="6b25786c5b08eadd" providerId="LiveId" clId="{96D9708B-4128-49B3-B9E5-1E2D91CF5431}" dt="2020-08-12T13:22:07.700" v="88"/>
          <ac:spMkLst>
            <pc:docMk/>
            <pc:sldMk cId="1094039538" sldId="2893"/>
            <ac:spMk id="3" creationId="{00000000-0000-0000-0000-000000000000}"/>
          </ac:spMkLst>
        </pc:spChg>
        <pc:spChg chg="mod">
          <ac:chgData name="Romi Satria Wahono" userId="6b25786c5b08eadd" providerId="LiveId" clId="{96D9708B-4128-49B3-B9E5-1E2D91CF5431}" dt="2020-08-12T13:22:07.700" v="88"/>
          <ac:spMkLst>
            <pc:docMk/>
            <pc:sldMk cId="1094039538" sldId="2893"/>
            <ac:spMk id="4" creationId="{00000000-0000-0000-0000-000000000000}"/>
          </ac:spMkLst>
        </pc:spChg>
      </pc:sldChg>
      <pc:sldChg chg="modSp">
        <pc:chgData name="Romi Satria Wahono" userId="6b25786c5b08eadd" providerId="LiveId" clId="{96D9708B-4128-49B3-B9E5-1E2D91CF5431}" dt="2020-08-12T13:22:07.700" v="88"/>
        <pc:sldMkLst>
          <pc:docMk/>
          <pc:sldMk cId="2495962856" sldId="2894"/>
        </pc:sldMkLst>
        <pc:spChg chg="mod">
          <ac:chgData name="Romi Satria Wahono" userId="6b25786c5b08eadd" providerId="LiveId" clId="{96D9708B-4128-49B3-B9E5-1E2D91CF5431}" dt="2020-08-12T13:22:07.700" v="88"/>
          <ac:spMkLst>
            <pc:docMk/>
            <pc:sldMk cId="2495962856" sldId="2894"/>
            <ac:spMk id="2" creationId="{00000000-0000-0000-0000-000000000000}"/>
          </ac:spMkLst>
        </pc:spChg>
        <pc:spChg chg="mod">
          <ac:chgData name="Romi Satria Wahono" userId="6b25786c5b08eadd" providerId="LiveId" clId="{96D9708B-4128-49B3-B9E5-1E2D91CF5431}" dt="2020-08-12T13:22:07.700" v="88"/>
          <ac:spMkLst>
            <pc:docMk/>
            <pc:sldMk cId="2495962856" sldId="2894"/>
            <ac:spMk id="3" creationId="{00000000-0000-0000-0000-000000000000}"/>
          </ac:spMkLst>
        </pc:spChg>
        <pc:spChg chg="mod">
          <ac:chgData name="Romi Satria Wahono" userId="6b25786c5b08eadd" providerId="LiveId" clId="{96D9708B-4128-49B3-B9E5-1E2D91CF5431}" dt="2020-08-12T13:22:07.700" v="88"/>
          <ac:spMkLst>
            <pc:docMk/>
            <pc:sldMk cId="2495962856" sldId="2894"/>
            <ac:spMk id="4" creationId="{00000000-0000-0000-0000-000000000000}"/>
          </ac:spMkLst>
        </pc:spChg>
      </pc:sldChg>
      <pc:sldChg chg="modSp">
        <pc:chgData name="Romi Satria Wahono" userId="6b25786c5b08eadd" providerId="LiveId" clId="{96D9708B-4128-49B3-B9E5-1E2D91CF5431}" dt="2020-08-12T13:22:07.700" v="88"/>
        <pc:sldMkLst>
          <pc:docMk/>
          <pc:sldMk cId="2332228026" sldId="2895"/>
        </pc:sldMkLst>
        <pc:spChg chg="mod">
          <ac:chgData name="Romi Satria Wahono" userId="6b25786c5b08eadd" providerId="LiveId" clId="{96D9708B-4128-49B3-B9E5-1E2D91CF5431}" dt="2020-08-12T13:22:07.700" v="88"/>
          <ac:spMkLst>
            <pc:docMk/>
            <pc:sldMk cId="2332228026" sldId="2895"/>
            <ac:spMk id="2" creationId="{B3688239-E021-4BF5-A0A4-84BBFC9406C4}"/>
          </ac:spMkLst>
        </pc:spChg>
        <pc:spChg chg="mod">
          <ac:chgData name="Romi Satria Wahono" userId="6b25786c5b08eadd" providerId="LiveId" clId="{96D9708B-4128-49B3-B9E5-1E2D91CF5431}" dt="2020-08-12T13:22:07.700" v="88"/>
          <ac:spMkLst>
            <pc:docMk/>
            <pc:sldMk cId="2332228026" sldId="2895"/>
            <ac:spMk id="3" creationId="{A222E189-B449-4B1F-A97B-666C0B93ABB1}"/>
          </ac:spMkLst>
        </pc:spChg>
        <pc:spChg chg="mod">
          <ac:chgData name="Romi Satria Wahono" userId="6b25786c5b08eadd" providerId="LiveId" clId="{96D9708B-4128-49B3-B9E5-1E2D91CF5431}" dt="2020-08-12T13:22:07.700" v="88"/>
          <ac:spMkLst>
            <pc:docMk/>
            <pc:sldMk cId="2332228026" sldId="2895"/>
            <ac:spMk id="4" creationId="{C078C5AF-5B2B-476A-97E2-CC6B12CCC747}"/>
          </ac:spMkLst>
        </pc:spChg>
      </pc:sldChg>
      <pc:sldChg chg="modSp">
        <pc:chgData name="Romi Satria Wahono" userId="6b25786c5b08eadd" providerId="LiveId" clId="{96D9708B-4128-49B3-B9E5-1E2D91CF5431}" dt="2020-08-12T13:22:07.700" v="88"/>
        <pc:sldMkLst>
          <pc:docMk/>
          <pc:sldMk cId="605593912" sldId="2896"/>
        </pc:sldMkLst>
        <pc:spChg chg="mod">
          <ac:chgData name="Romi Satria Wahono" userId="6b25786c5b08eadd" providerId="LiveId" clId="{96D9708B-4128-49B3-B9E5-1E2D91CF5431}" dt="2020-08-12T13:22:07.700" v="88"/>
          <ac:spMkLst>
            <pc:docMk/>
            <pc:sldMk cId="605593912" sldId="2896"/>
            <ac:spMk id="2" creationId="{11C66C0C-569A-4476-9963-CBB0C6B0F755}"/>
          </ac:spMkLst>
        </pc:spChg>
        <pc:spChg chg="mod">
          <ac:chgData name="Romi Satria Wahono" userId="6b25786c5b08eadd" providerId="LiveId" clId="{96D9708B-4128-49B3-B9E5-1E2D91CF5431}" dt="2020-08-12T13:22:07.700" v="88"/>
          <ac:spMkLst>
            <pc:docMk/>
            <pc:sldMk cId="605593912" sldId="2896"/>
            <ac:spMk id="3" creationId="{89AB6208-D739-4777-8AE4-86919750C279}"/>
          </ac:spMkLst>
        </pc:spChg>
        <pc:spChg chg="mod">
          <ac:chgData name="Romi Satria Wahono" userId="6b25786c5b08eadd" providerId="LiveId" clId="{96D9708B-4128-49B3-B9E5-1E2D91CF5431}" dt="2020-08-12T13:22:07.700" v="88"/>
          <ac:spMkLst>
            <pc:docMk/>
            <pc:sldMk cId="605593912" sldId="2896"/>
            <ac:spMk id="4" creationId="{E87168C1-4EB7-475F-87FB-3DBF3960340F}"/>
          </ac:spMkLst>
        </pc:spChg>
      </pc:sldChg>
      <pc:sldChg chg="modSp">
        <pc:chgData name="Romi Satria Wahono" userId="6b25786c5b08eadd" providerId="LiveId" clId="{96D9708B-4128-49B3-B9E5-1E2D91CF5431}" dt="2020-08-12T13:22:07.700" v="88"/>
        <pc:sldMkLst>
          <pc:docMk/>
          <pc:sldMk cId="1844696932" sldId="2898"/>
        </pc:sldMkLst>
        <pc:spChg chg="mod">
          <ac:chgData name="Romi Satria Wahono" userId="6b25786c5b08eadd" providerId="LiveId" clId="{96D9708B-4128-49B3-B9E5-1E2D91CF5431}" dt="2020-08-12T13:22:07.700" v="88"/>
          <ac:spMkLst>
            <pc:docMk/>
            <pc:sldMk cId="1844696932" sldId="2898"/>
            <ac:spMk id="4" creationId="{00000000-0000-0000-0000-000000000000}"/>
          </ac:spMkLst>
        </pc:spChg>
      </pc:sldChg>
      <pc:sldChg chg="modSp">
        <pc:chgData name="Romi Satria Wahono" userId="6b25786c5b08eadd" providerId="LiveId" clId="{96D9708B-4128-49B3-B9E5-1E2D91CF5431}" dt="2020-08-12T13:22:07.700" v="88"/>
        <pc:sldMkLst>
          <pc:docMk/>
          <pc:sldMk cId="946138016" sldId="2900"/>
        </pc:sldMkLst>
        <pc:spChg chg="mod">
          <ac:chgData name="Romi Satria Wahono" userId="6b25786c5b08eadd" providerId="LiveId" clId="{96D9708B-4128-49B3-B9E5-1E2D91CF5431}" dt="2020-08-12T13:22:07.700" v="88"/>
          <ac:spMkLst>
            <pc:docMk/>
            <pc:sldMk cId="946138016" sldId="2900"/>
            <ac:spMk id="2" creationId="{00000000-0000-0000-0000-000000000000}"/>
          </ac:spMkLst>
        </pc:spChg>
        <pc:spChg chg="mod">
          <ac:chgData name="Romi Satria Wahono" userId="6b25786c5b08eadd" providerId="LiveId" clId="{96D9708B-4128-49B3-B9E5-1E2D91CF5431}" dt="2020-08-12T13:22:07.700" v="88"/>
          <ac:spMkLst>
            <pc:docMk/>
            <pc:sldMk cId="946138016" sldId="2900"/>
            <ac:spMk id="5" creationId="{00000000-0000-0000-0000-000000000000}"/>
          </ac:spMkLst>
        </pc:spChg>
      </pc:sldChg>
      <pc:sldChg chg="modSp">
        <pc:chgData name="Romi Satria Wahono" userId="6b25786c5b08eadd" providerId="LiveId" clId="{96D9708B-4128-49B3-B9E5-1E2D91CF5431}" dt="2020-08-12T13:22:07.700" v="88"/>
        <pc:sldMkLst>
          <pc:docMk/>
          <pc:sldMk cId="3088693749" sldId="2901"/>
        </pc:sldMkLst>
        <pc:spChg chg="mod">
          <ac:chgData name="Romi Satria Wahono" userId="6b25786c5b08eadd" providerId="LiveId" clId="{96D9708B-4128-49B3-B9E5-1E2D91CF5431}" dt="2020-08-12T13:22:07.700" v="88"/>
          <ac:spMkLst>
            <pc:docMk/>
            <pc:sldMk cId="3088693749" sldId="2901"/>
            <ac:spMk id="3" creationId="{827FCCEC-930E-484D-901D-A7FA79CBCF25}"/>
          </ac:spMkLst>
        </pc:spChg>
      </pc:sldChg>
      <pc:sldChg chg="modSp">
        <pc:chgData name="Romi Satria Wahono" userId="6b25786c5b08eadd" providerId="LiveId" clId="{96D9708B-4128-49B3-B9E5-1E2D91CF5431}" dt="2020-08-12T13:22:07.700" v="88"/>
        <pc:sldMkLst>
          <pc:docMk/>
          <pc:sldMk cId="587193026" sldId="2902"/>
        </pc:sldMkLst>
        <pc:spChg chg="mod">
          <ac:chgData name="Romi Satria Wahono" userId="6b25786c5b08eadd" providerId="LiveId" clId="{96D9708B-4128-49B3-B9E5-1E2D91CF5431}" dt="2020-08-12T13:22:07.700" v="88"/>
          <ac:spMkLst>
            <pc:docMk/>
            <pc:sldMk cId="587193026" sldId="2902"/>
            <ac:spMk id="3" creationId="{7650D989-F7FD-4A5B-B7F8-AFF0CB7677F1}"/>
          </ac:spMkLst>
        </pc:spChg>
        <pc:spChg chg="mod">
          <ac:chgData name="Romi Satria Wahono" userId="6b25786c5b08eadd" providerId="LiveId" clId="{96D9708B-4128-49B3-B9E5-1E2D91CF5431}" dt="2020-08-12T13:22:07.700" v="88"/>
          <ac:spMkLst>
            <pc:docMk/>
            <pc:sldMk cId="587193026" sldId="2902"/>
            <ac:spMk id="4" creationId="{43836771-3FBE-437B-98EF-2FF11B4EBB9C}"/>
          </ac:spMkLst>
        </pc:spChg>
      </pc:sldChg>
      <pc:sldChg chg="modSp">
        <pc:chgData name="Romi Satria Wahono" userId="6b25786c5b08eadd" providerId="LiveId" clId="{96D9708B-4128-49B3-B9E5-1E2D91CF5431}" dt="2020-08-12T13:22:07.700" v="88"/>
        <pc:sldMkLst>
          <pc:docMk/>
          <pc:sldMk cId="1263127538" sldId="2903"/>
        </pc:sldMkLst>
        <pc:spChg chg="mod">
          <ac:chgData name="Romi Satria Wahono" userId="6b25786c5b08eadd" providerId="LiveId" clId="{96D9708B-4128-49B3-B9E5-1E2D91CF5431}" dt="2020-08-12T13:22:07.700" v="88"/>
          <ac:spMkLst>
            <pc:docMk/>
            <pc:sldMk cId="1263127538" sldId="2903"/>
            <ac:spMk id="2" creationId="{7911FFF9-AB1B-4E2C-BBCC-28F6402832A2}"/>
          </ac:spMkLst>
        </pc:spChg>
        <pc:spChg chg="mod">
          <ac:chgData name="Romi Satria Wahono" userId="6b25786c5b08eadd" providerId="LiveId" clId="{96D9708B-4128-49B3-B9E5-1E2D91CF5431}" dt="2020-08-12T13:22:07.700" v="88"/>
          <ac:spMkLst>
            <pc:docMk/>
            <pc:sldMk cId="1263127538" sldId="2903"/>
            <ac:spMk id="3" creationId="{B3130AEF-CAC7-4B63-9F89-297B670AE708}"/>
          </ac:spMkLst>
        </pc:spChg>
        <pc:spChg chg="mod">
          <ac:chgData name="Romi Satria Wahono" userId="6b25786c5b08eadd" providerId="LiveId" clId="{96D9708B-4128-49B3-B9E5-1E2D91CF5431}" dt="2020-08-12T13:22:07.700" v="88"/>
          <ac:spMkLst>
            <pc:docMk/>
            <pc:sldMk cId="1263127538" sldId="2903"/>
            <ac:spMk id="4" creationId="{B1E81D45-E84A-4EBC-9A2F-A9166938151A}"/>
          </ac:spMkLst>
        </pc:spChg>
      </pc:sldChg>
      <pc:sldChg chg="modSp">
        <pc:chgData name="Romi Satria Wahono" userId="6b25786c5b08eadd" providerId="LiveId" clId="{96D9708B-4128-49B3-B9E5-1E2D91CF5431}" dt="2020-08-12T13:22:07.700" v="88"/>
        <pc:sldMkLst>
          <pc:docMk/>
          <pc:sldMk cId="338964765" sldId="2904"/>
        </pc:sldMkLst>
        <pc:spChg chg="mod">
          <ac:chgData name="Romi Satria Wahono" userId="6b25786c5b08eadd" providerId="LiveId" clId="{96D9708B-4128-49B3-B9E5-1E2D91CF5431}" dt="2020-08-12T13:22:07.700" v="88"/>
          <ac:spMkLst>
            <pc:docMk/>
            <pc:sldMk cId="338964765" sldId="2904"/>
            <ac:spMk id="3" creationId="{7650D989-F7FD-4A5B-B7F8-AFF0CB7677F1}"/>
          </ac:spMkLst>
        </pc:spChg>
      </pc:sldChg>
      <pc:sldChg chg="modSp">
        <pc:chgData name="Romi Satria Wahono" userId="6b25786c5b08eadd" providerId="LiveId" clId="{96D9708B-4128-49B3-B9E5-1E2D91CF5431}" dt="2020-08-12T13:22:07.700" v="88"/>
        <pc:sldMkLst>
          <pc:docMk/>
          <pc:sldMk cId="2071427644" sldId="2907"/>
        </pc:sldMkLst>
        <pc:spChg chg="mod">
          <ac:chgData name="Romi Satria Wahono" userId="6b25786c5b08eadd" providerId="LiveId" clId="{96D9708B-4128-49B3-B9E5-1E2D91CF5431}" dt="2020-08-12T13:22:07.700" v="88"/>
          <ac:spMkLst>
            <pc:docMk/>
            <pc:sldMk cId="2071427644" sldId="2907"/>
            <ac:spMk id="2" creationId="{C2C42647-36A6-42AA-9DAA-39B6AB373C24}"/>
          </ac:spMkLst>
        </pc:spChg>
        <pc:spChg chg="mod">
          <ac:chgData name="Romi Satria Wahono" userId="6b25786c5b08eadd" providerId="LiveId" clId="{96D9708B-4128-49B3-B9E5-1E2D91CF5431}" dt="2020-08-12T13:22:07.700" v="88"/>
          <ac:spMkLst>
            <pc:docMk/>
            <pc:sldMk cId="2071427644" sldId="2907"/>
            <ac:spMk id="3" creationId="{B445BE0B-BECE-490F-AC69-FD66CAA5D7D1}"/>
          </ac:spMkLst>
        </pc:spChg>
        <pc:spChg chg="mod">
          <ac:chgData name="Romi Satria Wahono" userId="6b25786c5b08eadd" providerId="LiveId" clId="{96D9708B-4128-49B3-B9E5-1E2D91CF5431}" dt="2020-08-12T13:22:07.700" v="88"/>
          <ac:spMkLst>
            <pc:docMk/>
            <pc:sldMk cId="2071427644" sldId="2907"/>
            <ac:spMk id="4" creationId="{C5CAA5A8-FD6D-4336-9170-BCADA6FB44D0}"/>
          </ac:spMkLst>
        </pc:spChg>
      </pc:sldChg>
      <pc:sldChg chg="modSp">
        <pc:chgData name="Romi Satria Wahono" userId="6b25786c5b08eadd" providerId="LiveId" clId="{96D9708B-4128-49B3-B9E5-1E2D91CF5431}" dt="2020-08-12T13:22:07.700" v="88"/>
        <pc:sldMkLst>
          <pc:docMk/>
          <pc:sldMk cId="3199342678" sldId="2909"/>
        </pc:sldMkLst>
        <pc:spChg chg="mod">
          <ac:chgData name="Romi Satria Wahono" userId="6b25786c5b08eadd" providerId="LiveId" clId="{96D9708B-4128-49B3-B9E5-1E2D91CF5431}" dt="2020-08-12T13:22:07.700" v="88"/>
          <ac:spMkLst>
            <pc:docMk/>
            <pc:sldMk cId="3199342678" sldId="2909"/>
            <ac:spMk id="2" creationId="{00000000-0000-0000-0000-000000000000}"/>
          </ac:spMkLst>
        </pc:spChg>
        <pc:spChg chg="mod">
          <ac:chgData name="Romi Satria Wahono" userId="6b25786c5b08eadd" providerId="LiveId" clId="{96D9708B-4128-49B3-B9E5-1E2D91CF5431}" dt="2020-08-12T13:22:07.700" v="88"/>
          <ac:spMkLst>
            <pc:docMk/>
            <pc:sldMk cId="3199342678" sldId="2909"/>
            <ac:spMk id="6" creationId="{04EBC1CA-B829-4DAA-9309-7B2224D4D36A}"/>
          </ac:spMkLst>
        </pc:spChg>
      </pc:sldChg>
      <pc:sldChg chg="modSp">
        <pc:chgData name="Romi Satria Wahono" userId="6b25786c5b08eadd" providerId="LiveId" clId="{96D9708B-4128-49B3-B9E5-1E2D91CF5431}" dt="2020-08-12T13:22:07.700" v="88"/>
        <pc:sldMkLst>
          <pc:docMk/>
          <pc:sldMk cId="3070170964" sldId="2910"/>
        </pc:sldMkLst>
        <pc:spChg chg="mod">
          <ac:chgData name="Romi Satria Wahono" userId="6b25786c5b08eadd" providerId="LiveId" clId="{96D9708B-4128-49B3-B9E5-1E2D91CF5431}" dt="2020-08-12T13:22:07.700" v="88"/>
          <ac:spMkLst>
            <pc:docMk/>
            <pc:sldMk cId="3070170964" sldId="2910"/>
            <ac:spMk id="2" creationId="{00000000-0000-0000-0000-000000000000}"/>
          </ac:spMkLst>
        </pc:spChg>
        <pc:spChg chg="mod">
          <ac:chgData name="Romi Satria Wahono" userId="6b25786c5b08eadd" providerId="LiveId" clId="{96D9708B-4128-49B3-B9E5-1E2D91CF5431}" dt="2020-08-12T13:22:07.700" v="88"/>
          <ac:spMkLst>
            <pc:docMk/>
            <pc:sldMk cId="3070170964" sldId="2910"/>
            <ac:spMk id="11" creationId="{8393865D-DA40-40DC-B43A-00781180CCCF}"/>
          </ac:spMkLst>
        </pc:spChg>
      </pc:sldChg>
      <pc:sldChg chg="modSp">
        <pc:chgData name="Romi Satria Wahono" userId="6b25786c5b08eadd" providerId="LiveId" clId="{96D9708B-4128-49B3-B9E5-1E2D91CF5431}" dt="2020-08-12T13:22:07.700" v="88"/>
        <pc:sldMkLst>
          <pc:docMk/>
          <pc:sldMk cId="1986100313" sldId="2911"/>
        </pc:sldMkLst>
        <pc:spChg chg="mod">
          <ac:chgData name="Romi Satria Wahono" userId="6b25786c5b08eadd" providerId="LiveId" clId="{96D9708B-4128-49B3-B9E5-1E2D91CF5431}" dt="2020-08-12T13:22:07.700" v="88"/>
          <ac:spMkLst>
            <pc:docMk/>
            <pc:sldMk cId="1986100313" sldId="2911"/>
            <ac:spMk id="3" creationId="{00000000-0000-0000-0000-000000000000}"/>
          </ac:spMkLst>
        </pc:spChg>
        <pc:spChg chg="mod">
          <ac:chgData name="Romi Satria Wahono" userId="6b25786c5b08eadd" providerId="LiveId" clId="{96D9708B-4128-49B3-B9E5-1E2D91CF5431}" dt="2020-08-12T13:22:07.700" v="88"/>
          <ac:spMkLst>
            <pc:docMk/>
            <pc:sldMk cId="1986100313" sldId="2911"/>
            <ac:spMk id="9" creationId="{17556C47-A48F-4AE1-8C83-3279CBF868A7}"/>
          </ac:spMkLst>
        </pc:spChg>
      </pc:sldChg>
      <pc:sldChg chg="modSp">
        <pc:chgData name="Romi Satria Wahono" userId="6b25786c5b08eadd" providerId="LiveId" clId="{96D9708B-4128-49B3-B9E5-1E2D91CF5431}" dt="2020-08-12T13:22:07.700" v="88"/>
        <pc:sldMkLst>
          <pc:docMk/>
          <pc:sldMk cId="298111602" sldId="2912"/>
        </pc:sldMkLst>
        <pc:spChg chg="mod">
          <ac:chgData name="Romi Satria Wahono" userId="6b25786c5b08eadd" providerId="LiveId" clId="{96D9708B-4128-49B3-B9E5-1E2D91CF5431}" dt="2020-08-12T13:22:07.700" v="88"/>
          <ac:spMkLst>
            <pc:docMk/>
            <pc:sldMk cId="298111602" sldId="2912"/>
            <ac:spMk id="2" creationId="{E77F064C-7F9B-43E7-A59C-9F00A571CC49}"/>
          </ac:spMkLst>
        </pc:spChg>
        <pc:spChg chg="mod">
          <ac:chgData name="Romi Satria Wahono" userId="6b25786c5b08eadd" providerId="LiveId" clId="{96D9708B-4128-49B3-B9E5-1E2D91CF5431}" dt="2020-08-12T13:22:07.700" v="88"/>
          <ac:spMkLst>
            <pc:docMk/>
            <pc:sldMk cId="298111602" sldId="2912"/>
            <ac:spMk id="3" creationId="{657D11EE-7273-4347-B81B-133FF088E53A}"/>
          </ac:spMkLst>
        </pc:spChg>
        <pc:spChg chg="mod">
          <ac:chgData name="Romi Satria Wahono" userId="6b25786c5b08eadd" providerId="LiveId" clId="{96D9708B-4128-49B3-B9E5-1E2D91CF5431}" dt="2020-08-12T13:22:07.700" v="88"/>
          <ac:spMkLst>
            <pc:docMk/>
            <pc:sldMk cId="298111602" sldId="2912"/>
            <ac:spMk id="4" creationId="{9866A3D5-A4DA-43AA-8125-4C86004CB0A8}"/>
          </ac:spMkLst>
        </pc:spChg>
      </pc:sldChg>
      <pc:sldChg chg="modSp">
        <pc:chgData name="Romi Satria Wahono" userId="6b25786c5b08eadd" providerId="LiveId" clId="{96D9708B-4128-49B3-B9E5-1E2D91CF5431}" dt="2020-08-12T13:22:07.700" v="88"/>
        <pc:sldMkLst>
          <pc:docMk/>
          <pc:sldMk cId="3936246224" sldId="2913"/>
        </pc:sldMkLst>
        <pc:spChg chg="mod">
          <ac:chgData name="Romi Satria Wahono" userId="6b25786c5b08eadd" providerId="LiveId" clId="{96D9708B-4128-49B3-B9E5-1E2D91CF5431}" dt="2020-08-12T13:22:07.700" v="88"/>
          <ac:spMkLst>
            <pc:docMk/>
            <pc:sldMk cId="3936246224" sldId="2913"/>
            <ac:spMk id="2" creationId="{DBDA7F52-40FC-463F-A3C9-BD171EA80C37}"/>
          </ac:spMkLst>
        </pc:spChg>
        <pc:spChg chg="mod">
          <ac:chgData name="Romi Satria Wahono" userId="6b25786c5b08eadd" providerId="LiveId" clId="{96D9708B-4128-49B3-B9E5-1E2D91CF5431}" dt="2020-08-12T13:22:07.700" v="88"/>
          <ac:spMkLst>
            <pc:docMk/>
            <pc:sldMk cId="3936246224" sldId="2913"/>
            <ac:spMk id="3" creationId="{8498846E-6DF3-4076-BB5B-DCB108150DA1}"/>
          </ac:spMkLst>
        </pc:spChg>
        <pc:spChg chg="mod">
          <ac:chgData name="Romi Satria Wahono" userId="6b25786c5b08eadd" providerId="LiveId" clId="{96D9708B-4128-49B3-B9E5-1E2D91CF5431}" dt="2020-08-12T13:22:07.700" v="88"/>
          <ac:spMkLst>
            <pc:docMk/>
            <pc:sldMk cId="3936246224" sldId="2913"/>
            <ac:spMk id="4" creationId="{6C9A85ED-7810-42CD-8081-70107B382AD2}"/>
          </ac:spMkLst>
        </pc:spChg>
      </pc:sldChg>
      <pc:sldChg chg="modSp">
        <pc:chgData name="Romi Satria Wahono" userId="6b25786c5b08eadd" providerId="LiveId" clId="{96D9708B-4128-49B3-B9E5-1E2D91CF5431}" dt="2020-08-12T13:22:07.700" v="88"/>
        <pc:sldMkLst>
          <pc:docMk/>
          <pc:sldMk cId="1391550534" sldId="2914"/>
        </pc:sldMkLst>
        <pc:spChg chg="mod">
          <ac:chgData name="Romi Satria Wahono" userId="6b25786c5b08eadd" providerId="LiveId" clId="{96D9708B-4128-49B3-B9E5-1E2D91CF5431}" dt="2020-08-12T13:22:07.700" v="88"/>
          <ac:spMkLst>
            <pc:docMk/>
            <pc:sldMk cId="1391550534" sldId="2914"/>
            <ac:spMk id="3" creationId="{00000000-0000-0000-0000-000000000000}"/>
          </ac:spMkLst>
        </pc:spChg>
      </pc:sldChg>
      <pc:sldChg chg="modSp">
        <pc:chgData name="Romi Satria Wahono" userId="6b25786c5b08eadd" providerId="LiveId" clId="{96D9708B-4128-49B3-B9E5-1E2D91CF5431}" dt="2020-08-12T13:22:07.700" v="88"/>
        <pc:sldMkLst>
          <pc:docMk/>
          <pc:sldMk cId="3145187266" sldId="2915"/>
        </pc:sldMkLst>
        <pc:spChg chg="mod">
          <ac:chgData name="Romi Satria Wahono" userId="6b25786c5b08eadd" providerId="LiveId" clId="{96D9708B-4128-49B3-B9E5-1E2D91CF5431}" dt="2020-08-12T13:22:07.700" v="88"/>
          <ac:spMkLst>
            <pc:docMk/>
            <pc:sldMk cId="3145187266" sldId="2915"/>
            <ac:spMk id="3" creationId="{00000000-0000-0000-0000-000000000000}"/>
          </ac:spMkLst>
        </pc:spChg>
      </pc:sldChg>
      <pc:sldChg chg="modSp">
        <pc:chgData name="Romi Satria Wahono" userId="6b25786c5b08eadd" providerId="LiveId" clId="{96D9708B-4128-49B3-B9E5-1E2D91CF5431}" dt="2020-08-12T13:22:07.700" v="88"/>
        <pc:sldMkLst>
          <pc:docMk/>
          <pc:sldMk cId="1904861367" sldId="2916"/>
        </pc:sldMkLst>
        <pc:spChg chg="mod">
          <ac:chgData name="Romi Satria Wahono" userId="6b25786c5b08eadd" providerId="LiveId" clId="{96D9708B-4128-49B3-B9E5-1E2D91CF5431}" dt="2020-08-12T13:22:07.700" v="88"/>
          <ac:spMkLst>
            <pc:docMk/>
            <pc:sldMk cId="1904861367" sldId="2916"/>
            <ac:spMk id="2" creationId="{00000000-0000-0000-0000-000000000000}"/>
          </ac:spMkLst>
        </pc:spChg>
        <pc:spChg chg="mod">
          <ac:chgData name="Romi Satria Wahono" userId="6b25786c5b08eadd" providerId="LiveId" clId="{96D9708B-4128-49B3-B9E5-1E2D91CF5431}" dt="2020-08-12T13:22:07.700" v="88"/>
          <ac:spMkLst>
            <pc:docMk/>
            <pc:sldMk cId="1904861367" sldId="2916"/>
            <ac:spMk id="4" creationId="{00000000-0000-0000-0000-000000000000}"/>
          </ac:spMkLst>
        </pc:spChg>
      </pc:sldChg>
      <pc:sldChg chg="modSp">
        <pc:chgData name="Romi Satria Wahono" userId="6b25786c5b08eadd" providerId="LiveId" clId="{96D9708B-4128-49B3-B9E5-1E2D91CF5431}" dt="2020-08-12T13:22:07.700" v="88"/>
        <pc:sldMkLst>
          <pc:docMk/>
          <pc:sldMk cId="1467873814" sldId="2917"/>
        </pc:sldMkLst>
        <pc:spChg chg="mod">
          <ac:chgData name="Romi Satria Wahono" userId="6b25786c5b08eadd" providerId="LiveId" clId="{96D9708B-4128-49B3-B9E5-1E2D91CF5431}" dt="2020-08-12T13:22:07.700" v="88"/>
          <ac:spMkLst>
            <pc:docMk/>
            <pc:sldMk cId="1467873814" sldId="2917"/>
            <ac:spMk id="2" creationId="{00000000-0000-0000-0000-000000000000}"/>
          </ac:spMkLst>
        </pc:spChg>
        <pc:spChg chg="mod">
          <ac:chgData name="Romi Satria Wahono" userId="6b25786c5b08eadd" providerId="LiveId" clId="{96D9708B-4128-49B3-B9E5-1E2D91CF5431}" dt="2020-08-12T13:22:07.700" v="88"/>
          <ac:spMkLst>
            <pc:docMk/>
            <pc:sldMk cId="1467873814" sldId="2917"/>
            <ac:spMk id="4" creationId="{00000000-0000-0000-0000-000000000000}"/>
          </ac:spMkLst>
        </pc:spChg>
      </pc:sldChg>
      <pc:sldChg chg="modSp">
        <pc:chgData name="Romi Satria Wahono" userId="6b25786c5b08eadd" providerId="LiveId" clId="{96D9708B-4128-49B3-B9E5-1E2D91CF5431}" dt="2020-08-12T13:22:07.700" v="88"/>
        <pc:sldMkLst>
          <pc:docMk/>
          <pc:sldMk cId="2086163851" sldId="2918"/>
        </pc:sldMkLst>
        <pc:spChg chg="mod">
          <ac:chgData name="Romi Satria Wahono" userId="6b25786c5b08eadd" providerId="LiveId" clId="{96D9708B-4128-49B3-B9E5-1E2D91CF5431}" dt="2020-08-12T13:22:07.700" v="88"/>
          <ac:spMkLst>
            <pc:docMk/>
            <pc:sldMk cId="2086163851" sldId="2918"/>
            <ac:spMk id="2" creationId="{BD619411-1E49-438E-B0F8-14AB308C5A93}"/>
          </ac:spMkLst>
        </pc:spChg>
        <pc:spChg chg="mod">
          <ac:chgData name="Romi Satria Wahono" userId="6b25786c5b08eadd" providerId="LiveId" clId="{96D9708B-4128-49B3-B9E5-1E2D91CF5431}" dt="2020-08-12T13:22:07.700" v="88"/>
          <ac:spMkLst>
            <pc:docMk/>
            <pc:sldMk cId="2086163851" sldId="2918"/>
            <ac:spMk id="3" creationId="{D563331F-46BF-42B1-AA3D-210D36D98780}"/>
          </ac:spMkLst>
        </pc:spChg>
        <pc:spChg chg="mod">
          <ac:chgData name="Romi Satria Wahono" userId="6b25786c5b08eadd" providerId="LiveId" clId="{96D9708B-4128-49B3-B9E5-1E2D91CF5431}" dt="2020-08-12T13:22:07.700" v="88"/>
          <ac:spMkLst>
            <pc:docMk/>
            <pc:sldMk cId="2086163851" sldId="2918"/>
            <ac:spMk id="4" creationId="{DB0249CC-B1FA-4B0D-89EF-92CB050D0E7F}"/>
          </ac:spMkLst>
        </pc:spChg>
      </pc:sldChg>
      <pc:sldChg chg="modSp">
        <pc:chgData name="Romi Satria Wahono" userId="6b25786c5b08eadd" providerId="LiveId" clId="{96D9708B-4128-49B3-B9E5-1E2D91CF5431}" dt="2020-08-12T13:22:07.700" v="88"/>
        <pc:sldMkLst>
          <pc:docMk/>
          <pc:sldMk cId="1329274467" sldId="2920"/>
        </pc:sldMkLst>
        <pc:spChg chg="mod">
          <ac:chgData name="Romi Satria Wahono" userId="6b25786c5b08eadd" providerId="LiveId" clId="{96D9708B-4128-49B3-B9E5-1E2D91CF5431}" dt="2020-08-12T13:22:07.700" v="88"/>
          <ac:spMkLst>
            <pc:docMk/>
            <pc:sldMk cId="1329274467" sldId="2920"/>
            <ac:spMk id="2" creationId="{E3368885-2D2B-4D61-88AF-C116DCB48A8F}"/>
          </ac:spMkLst>
        </pc:spChg>
        <pc:spChg chg="mod">
          <ac:chgData name="Romi Satria Wahono" userId="6b25786c5b08eadd" providerId="LiveId" clId="{96D9708B-4128-49B3-B9E5-1E2D91CF5431}" dt="2020-08-12T13:22:07.700" v="88"/>
          <ac:spMkLst>
            <pc:docMk/>
            <pc:sldMk cId="1329274467" sldId="2920"/>
            <ac:spMk id="3" creationId="{E2E1F3DA-1ACD-445F-BFDA-2F1949C55A63}"/>
          </ac:spMkLst>
        </pc:spChg>
        <pc:spChg chg="mod">
          <ac:chgData name="Romi Satria Wahono" userId="6b25786c5b08eadd" providerId="LiveId" clId="{96D9708B-4128-49B3-B9E5-1E2D91CF5431}" dt="2020-08-12T13:22:07.700" v="88"/>
          <ac:spMkLst>
            <pc:docMk/>
            <pc:sldMk cId="1329274467" sldId="2920"/>
            <ac:spMk id="4" creationId="{3D496E00-461F-4503-B864-47B5D67103CA}"/>
          </ac:spMkLst>
        </pc:spChg>
      </pc:sldChg>
      <pc:sldChg chg="modSp">
        <pc:chgData name="Romi Satria Wahono" userId="6b25786c5b08eadd" providerId="LiveId" clId="{96D9708B-4128-49B3-B9E5-1E2D91CF5431}" dt="2020-08-12T13:22:07.700" v="88"/>
        <pc:sldMkLst>
          <pc:docMk/>
          <pc:sldMk cId="399016229" sldId="2921"/>
        </pc:sldMkLst>
        <pc:spChg chg="mod">
          <ac:chgData name="Romi Satria Wahono" userId="6b25786c5b08eadd" providerId="LiveId" clId="{96D9708B-4128-49B3-B9E5-1E2D91CF5431}" dt="2020-08-12T13:22:07.700" v="88"/>
          <ac:spMkLst>
            <pc:docMk/>
            <pc:sldMk cId="399016229" sldId="2921"/>
            <ac:spMk id="2" creationId="{00000000-0000-0000-0000-000000000000}"/>
          </ac:spMkLst>
        </pc:spChg>
        <pc:spChg chg="mod">
          <ac:chgData name="Romi Satria Wahono" userId="6b25786c5b08eadd" providerId="LiveId" clId="{96D9708B-4128-49B3-B9E5-1E2D91CF5431}" dt="2020-08-12T13:22:07.700" v="88"/>
          <ac:spMkLst>
            <pc:docMk/>
            <pc:sldMk cId="399016229" sldId="2921"/>
            <ac:spMk id="4" creationId="{00000000-0000-0000-0000-000000000000}"/>
          </ac:spMkLst>
        </pc:spChg>
      </pc:sldChg>
      <pc:sldChg chg="modSp">
        <pc:chgData name="Romi Satria Wahono" userId="6b25786c5b08eadd" providerId="LiveId" clId="{96D9708B-4128-49B3-B9E5-1E2D91CF5431}" dt="2020-08-12T13:22:07.700" v="88"/>
        <pc:sldMkLst>
          <pc:docMk/>
          <pc:sldMk cId="346073757" sldId="2922"/>
        </pc:sldMkLst>
        <pc:spChg chg="mod">
          <ac:chgData name="Romi Satria Wahono" userId="6b25786c5b08eadd" providerId="LiveId" clId="{96D9708B-4128-49B3-B9E5-1E2D91CF5431}" dt="2020-08-12T13:22:07.700" v="88"/>
          <ac:spMkLst>
            <pc:docMk/>
            <pc:sldMk cId="346073757" sldId="2922"/>
            <ac:spMk id="3" creationId="{BBE7425E-30B5-42D5-934C-92A6D36D5638}"/>
          </ac:spMkLst>
        </pc:spChg>
      </pc:sldChg>
      <pc:sldChg chg="modSp">
        <pc:chgData name="Romi Satria Wahono" userId="6b25786c5b08eadd" providerId="LiveId" clId="{96D9708B-4128-49B3-B9E5-1E2D91CF5431}" dt="2020-08-12T13:22:07.700" v="88"/>
        <pc:sldMkLst>
          <pc:docMk/>
          <pc:sldMk cId="3035305692" sldId="2923"/>
        </pc:sldMkLst>
        <pc:spChg chg="mod">
          <ac:chgData name="Romi Satria Wahono" userId="6b25786c5b08eadd" providerId="LiveId" clId="{96D9708B-4128-49B3-B9E5-1E2D91CF5431}" dt="2020-08-12T13:22:07.700" v="88"/>
          <ac:spMkLst>
            <pc:docMk/>
            <pc:sldMk cId="3035305692" sldId="2923"/>
            <ac:spMk id="3" creationId="{93946A5B-D9AE-4007-8739-E4C14670DC70}"/>
          </ac:spMkLst>
        </pc:spChg>
        <pc:spChg chg="mod">
          <ac:chgData name="Romi Satria Wahono" userId="6b25786c5b08eadd" providerId="LiveId" clId="{96D9708B-4128-49B3-B9E5-1E2D91CF5431}" dt="2020-08-12T13:22:07.700" v="88"/>
          <ac:spMkLst>
            <pc:docMk/>
            <pc:sldMk cId="3035305692" sldId="2923"/>
            <ac:spMk id="4" creationId="{9658BF00-E02B-49B4-B99F-629343EC227E}"/>
          </ac:spMkLst>
        </pc:spChg>
      </pc:sldChg>
      <pc:sldChg chg="modSp">
        <pc:chgData name="Romi Satria Wahono" userId="6b25786c5b08eadd" providerId="LiveId" clId="{96D9708B-4128-49B3-B9E5-1E2D91CF5431}" dt="2020-08-12T13:22:07.700" v="88"/>
        <pc:sldMkLst>
          <pc:docMk/>
          <pc:sldMk cId="2261716380" sldId="2924"/>
        </pc:sldMkLst>
        <pc:spChg chg="mod">
          <ac:chgData name="Romi Satria Wahono" userId="6b25786c5b08eadd" providerId="LiveId" clId="{96D9708B-4128-49B3-B9E5-1E2D91CF5431}" dt="2020-08-12T13:22:07.700" v="88"/>
          <ac:spMkLst>
            <pc:docMk/>
            <pc:sldMk cId="2261716380" sldId="2924"/>
            <ac:spMk id="2" creationId="{ECB6E9EB-05B6-482A-905B-49A3ED28B4CC}"/>
          </ac:spMkLst>
        </pc:spChg>
        <pc:spChg chg="mod">
          <ac:chgData name="Romi Satria Wahono" userId="6b25786c5b08eadd" providerId="LiveId" clId="{96D9708B-4128-49B3-B9E5-1E2D91CF5431}" dt="2020-08-12T13:22:07.700" v="88"/>
          <ac:spMkLst>
            <pc:docMk/>
            <pc:sldMk cId="2261716380" sldId="2924"/>
            <ac:spMk id="3" creationId="{E6153165-1F49-4BF9-A2E5-1E0081E7B192}"/>
          </ac:spMkLst>
        </pc:spChg>
        <pc:spChg chg="mod">
          <ac:chgData name="Romi Satria Wahono" userId="6b25786c5b08eadd" providerId="LiveId" clId="{96D9708B-4128-49B3-B9E5-1E2D91CF5431}" dt="2020-08-12T13:22:07.700" v="88"/>
          <ac:spMkLst>
            <pc:docMk/>
            <pc:sldMk cId="2261716380" sldId="2924"/>
            <ac:spMk id="4" creationId="{C5AB459B-977A-480D-A175-3C35ACB7A494}"/>
          </ac:spMkLst>
        </pc:spChg>
      </pc:sldChg>
      <pc:sldChg chg="modSp">
        <pc:chgData name="Romi Satria Wahono" userId="6b25786c5b08eadd" providerId="LiveId" clId="{96D9708B-4128-49B3-B9E5-1E2D91CF5431}" dt="2020-08-12T13:22:07.700" v="88"/>
        <pc:sldMkLst>
          <pc:docMk/>
          <pc:sldMk cId="3696065503" sldId="2925"/>
        </pc:sldMkLst>
        <pc:spChg chg="mod">
          <ac:chgData name="Romi Satria Wahono" userId="6b25786c5b08eadd" providerId="LiveId" clId="{96D9708B-4128-49B3-B9E5-1E2D91CF5431}" dt="2020-08-12T13:22:07.700" v="88"/>
          <ac:spMkLst>
            <pc:docMk/>
            <pc:sldMk cId="3696065503" sldId="2925"/>
            <ac:spMk id="2" creationId="{33213458-2F98-4DDA-AC26-4197023A9882}"/>
          </ac:spMkLst>
        </pc:spChg>
        <pc:spChg chg="mod">
          <ac:chgData name="Romi Satria Wahono" userId="6b25786c5b08eadd" providerId="LiveId" clId="{96D9708B-4128-49B3-B9E5-1E2D91CF5431}" dt="2020-08-12T13:22:07.700" v="88"/>
          <ac:spMkLst>
            <pc:docMk/>
            <pc:sldMk cId="3696065503" sldId="2925"/>
            <ac:spMk id="3" creationId="{4D196A45-AD85-4DB9-A460-4E57860BC3B4}"/>
          </ac:spMkLst>
        </pc:spChg>
        <pc:spChg chg="mod">
          <ac:chgData name="Romi Satria Wahono" userId="6b25786c5b08eadd" providerId="LiveId" clId="{96D9708B-4128-49B3-B9E5-1E2D91CF5431}" dt="2020-08-12T13:22:07.700" v="88"/>
          <ac:spMkLst>
            <pc:docMk/>
            <pc:sldMk cId="3696065503" sldId="2925"/>
            <ac:spMk id="4" creationId="{C3A92FCD-94B7-4D02-89AD-103AC45ABF22}"/>
          </ac:spMkLst>
        </pc:spChg>
      </pc:sldChg>
      <pc:sldChg chg="modSp">
        <pc:chgData name="Romi Satria Wahono" userId="6b25786c5b08eadd" providerId="LiveId" clId="{96D9708B-4128-49B3-B9E5-1E2D91CF5431}" dt="2020-08-12T13:22:07.700" v="88"/>
        <pc:sldMkLst>
          <pc:docMk/>
          <pc:sldMk cId="481776597" sldId="2927"/>
        </pc:sldMkLst>
        <pc:spChg chg="mod">
          <ac:chgData name="Romi Satria Wahono" userId="6b25786c5b08eadd" providerId="LiveId" clId="{96D9708B-4128-49B3-B9E5-1E2D91CF5431}" dt="2020-08-12T13:22:07.700" v="88"/>
          <ac:spMkLst>
            <pc:docMk/>
            <pc:sldMk cId="481776597" sldId="2927"/>
            <ac:spMk id="3" creationId="{00000000-0000-0000-0000-000000000000}"/>
          </ac:spMkLst>
        </pc:spChg>
        <pc:spChg chg="mod">
          <ac:chgData name="Romi Satria Wahono" userId="6b25786c5b08eadd" providerId="LiveId" clId="{96D9708B-4128-49B3-B9E5-1E2D91CF5431}" dt="2020-08-12T13:22:07.700" v="88"/>
          <ac:spMkLst>
            <pc:docMk/>
            <pc:sldMk cId="481776597" sldId="2927"/>
            <ac:spMk id="4" creationId="{00000000-0000-0000-0000-000000000000}"/>
          </ac:spMkLst>
        </pc:spChg>
      </pc:sldChg>
      <pc:sldChg chg="modSp">
        <pc:chgData name="Romi Satria Wahono" userId="6b25786c5b08eadd" providerId="LiveId" clId="{96D9708B-4128-49B3-B9E5-1E2D91CF5431}" dt="2020-08-12T13:22:07.700" v="88"/>
        <pc:sldMkLst>
          <pc:docMk/>
          <pc:sldMk cId="3299365983" sldId="2928"/>
        </pc:sldMkLst>
        <pc:spChg chg="mod">
          <ac:chgData name="Romi Satria Wahono" userId="6b25786c5b08eadd" providerId="LiveId" clId="{96D9708B-4128-49B3-B9E5-1E2D91CF5431}" dt="2020-08-12T13:22:07.700" v="88"/>
          <ac:spMkLst>
            <pc:docMk/>
            <pc:sldMk cId="3299365983" sldId="2928"/>
            <ac:spMk id="3" creationId="{AF05DC3E-4AB4-49D2-92E3-48FB51ACF7CF}"/>
          </ac:spMkLst>
        </pc:spChg>
        <pc:spChg chg="mod">
          <ac:chgData name="Romi Satria Wahono" userId="6b25786c5b08eadd" providerId="LiveId" clId="{96D9708B-4128-49B3-B9E5-1E2D91CF5431}" dt="2020-08-12T13:22:07.700" v="88"/>
          <ac:spMkLst>
            <pc:docMk/>
            <pc:sldMk cId="3299365983" sldId="2928"/>
            <ac:spMk id="4" creationId="{69C9B964-24FD-476F-9223-F52DF5457EEA}"/>
          </ac:spMkLst>
        </pc:spChg>
      </pc:sldChg>
      <pc:sldChg chg="modSp">
        <pc:chgData name="Romi Satria Wahono" userId="6b25786c5b08eadd" providerId="LiveId" clId="{96D9708B-4128-49B3-B9E5-1E2D91CF5431}" dt="2020-08-12T13:22:07.700" v="88"/>
        <pc:sldMkLst>
          <pc:docMk/>
          <pc:sldMk cId="699150408" sldId="2929"/>
        </pc:sldMkLst>
        <pc:spChg chg="mod">
          <ac:chgData name="Romi Satria Wahono" userId="6b25786c5b08eadd" providerId="LiveId" clId="{96D9708B-4128-49B3-B9E5-1E2D91CF5431}" dt="2020-08-12T13:22:07.700" v="88"/>
          <ac:spMkLst>
            <pc:docMk/>
            <pc:sldMk cId="699150408" sldId="2929"/>
            <ac:spMk id="3" creationId="{AF05DC3E-4AB4-49D2-92E3-48FB51ACF7CF}"/>
          </ac:spMkLst>
        </pc:spChg>
        <pc:spChg chg="mod">
          <ac:chgData name="Romi Satria Wahono" userId="6b25786c5b08eadd" providerId="LiveId" clId="{96D9708B-4128-49B3-B9E5-1E2D91CF5431}" dt="2020-08-12T13:22:07.700" v="88"/>
          <ac:spMkLst>
            <pc:docMk/>
            <pc:sldMk cId="699150408" sldId="2929"/>
            <ac:spMk id="4" creationId="{69C9B964-24FD-476F-9223-F52DF5457EEA}"/>
          </ac:spMkLst>
        </pc:spChg>
      </pc:sldChg>
      <pc:sldChg chg="modSp">
        <pc:chgData name="Romi Satria Wahono" userId="6b25786c5b08eadd" providerId="LiveId" clId="{96D9708B-4128-49B3-B9E5-1E2D91CF5431}" dt="2020-08-12T13:22:07.700" v="88"/>
        <pc:sldMkLst>
          <pc:docMk/>
          <pc:sldMk cId="2773551813" sldId="2930"/>
        </pc:sldMkLst>
        <pc:spChg chg="mod">
          <ac:chgData name="Romi Satria Wahono" userId="6b25786c5b08eadd" providerId="LiveId" clId="{96D9708B-4128-49B3-B9E5-1E2D91CF5431}" dt="2020-08-12T13:22:07.700" v="88"/>
          <ac:spMkLst>
            <pc:docMk/>
            <pc:sldMk cId="2773551813" sldId="2930"/>
            <ac:spMk id="3" creationId="{AF05DC3E-4AB4-49D2-92E3-48FB51ACF7CF}"/>
          </ac:spMkLst>
        </pc:spChg>
        <pc:spChg chg="mod">
          <ac:chgData name="Romi Satria Wahono" userId="6b25786c5b08eadd" providerId="LiveId" clId="{96D9708B-4128-49B3-B9E5-1E2D91CF5431}" dt="2020-08-12T13:22:07.700" v="88"/>
          <ac:spMkLst>
            <pc:docMk/>
            <pc:sldMk cId="2773551813" sldId="2930"/>
            <ac:spMk id="4" creationId="{69C9B964-24FD-476F-9223-F52DF5457EEA}"/>
          </ac:spMkLst>
        </pc:spChg>
      </pc:sldChg>
      <pc:sldChg chg="modSp">
        <pc:chgData name="Romi Satria Wahono" userId="6b25786c5b08eadd" providerId="LiveId" clId="{96D9708B-4128-49B3-B9E5-1E2D91CF5431}" dt="2020-08-12T13:22:07.700" v="88"/>
        <pc:sldMkLst>
          <pc:docMk/>
          <pc:sldMk cId="3420711206" sldId="2931"/>
        </pc:sldMkLst>
        <pc:spChg chg="mod">
          <ac:chgData name="Romi Satria Wahono" userId="6b25786c5b08eadd" providerId="LiveId" clId="{96D9708B-4128-49B3-B9E5-1E2D91CF5431}" dt="2020-08-12T13:22:07.700" v="88"/>
          <ac:spMkLst>
            <pc:docMk/>
            <pc:sldMk cId="3420711206" sldId="2931"/>
            <ac:spMk id="3" creationId="{00000000-0000-0000-0000-000000000000}"/>
          </ac:spMkLst>
        </pc:spChg>
      </pc:sldChg>
      <pc:sldChg chg="modSp">
        <pc:chgData name="Romi Satria Wahono" userId="6b25786c5b08eadd" providerId="LiveId" clId="{96D9708B-4128-49B3-B9E5-1E2D91CF5431}" dt="2020-08-12T13:22:07.700" v="88"/>
        <pc:sldMkLst>
          <pc:docMk/>
          <pc:sldMk cId="120581427" sldId="2932"/>
        </pc:sldMkLst>
        <pc:spChg chg="mod">
          <ac:chgData name="Romi Satria Wahono" userId="6b25786c5b08eadd" providerId="LiveId" clId="{96D9708B-4128-49B3-B9E5-1E2D91CF5431}" dt="2020-08-12T13:22:07.700" v="88"/>
          <ac:spMkLst>
            <pc:docMk/>
            <pc:sldMk cId="120581427" sldId="2932"/>
            <ac:spMk id="3" creationId="{00000000-0000-0000-0000-000000000000}"/>
          </ac:spMkLst>
        </pc:spChg>
      </pc:sldChg>
      <pc:sldChg chg="modSp">
        <pc:chgData name="Romi Satria Wahono" userId="6b25786c5b08eadd" providerId="LiveId" clId="{96D9708B-4128-49B3-B9E5-1E2D91CF5431}" dt="2020-08-12T13:22:07.700" v="88"/>
        <pc:sldMkLst>
          <pc:docMk/>
          <pc:sldMk cId="1431824466" sldId="2933"/>
        </pc:sldMkLst>
        <pc:spChg chg="mod">
          <ac:chgData name="Romi Satria Wahono" userId="6b25786c5b08eadd" providerId="LiveId" clId="{96D9708B-4128-49B3-B9E5-1E2D91CF5431}" dt="2020-08-12T13:22:07.700" v="88"/>
          <ac:spMkLst>
            <pc:docMk/>
            <pc:sldMk cId="1431824466" sldId="2933"/>
            <ac:spMk id="3" creationId="{00000000-0000-0000-0000-000000000000}"/>
          </ac:spMkLst>
        </pc:spChg>
      </pc:sldChg>
      <pc:sldChg chg="modSp">
        <pc:chgData name="Romi Satria Wahono" userId="6b25786c5b08eadd" providerId="LiveId" clId="{96D9708B-4128-49B3-B9E5-1E2D91CF5431}" dt="2020-08-12T13:22:07.700" v="88"/>
        <pc:sldMkLst>
          <pc:docMk/>
          <pc:sldMk cId="36370739" sldId="2934"/>
        </pc:sldMkLst>
        <pc:spChg chg="mod">
          <ac:chgData name="Romi Satria Wahono" userId="6b25786c5b08eadd" providerId="LiveId" clId="{96D9708B-4128-49B3-B9E5-1E2D91CF5431}" dt="2020-08-12T13:22:07.700" v="88"/>
          <ac:spMkLst>
            <pc:docMk/>
            <pc:sldMk cId="36370739" sldId="2934"/>
            <ac:spMk id="2" creationId="{00000000-0000-0000-0000-000000000000}"/>
          </ac:spMkLst>
        </pc:spChg>
        <pc:spChg chg="mod">
          <ac:chgData name="Romi Satria Wahono" userId="6b25786c5b08eadd" providerId="LiveId" clId="{96D9708B-4128-49B3-B9E5-1E2D91CF5431}" dt="2020-08-12T13:22:07.700" v="88"/>
          <ac:spMkLst>
            <pc:docMk/>
            <pc:sldMk cId="36370739" sldId="2934"/>
            <ac:spMk id="4" creationId="{00000000-0000-0000-0000-000000000000}"/>
          </ac:spMkLst>
        </pc:spChg>
      </pc:sldChg>
      <pc:sldChg chg="modSp">
        <pc:chgData name="Romi Satria Wahono" userId="6b25786c5b08eadd" providerId="LiveId" clId="{96D9708B-4128-49B3-B9E5-1E2D91CF5431}" dt="2020-08-12T13:22:07.700" v="88"/>
        <pc:sldMkLst>
          <pc:docMk/>
          <pc:sldMk cId="64946400" sldId="2935"/>
        </pc:sldMkLst>
        <pc:spChg chg="mod">
          <ac:chgData name="Romi Satria Wahono" userId="6b25786c5b08eadd" providerId="LiveId" clId="{96D9708B-4128-49B3-B9E5-1E2D91CF5431}" dt="2020-08-12T13:22:07.700" v="88"/>
          <ac:spMkLst>
            <pc:docMk/>
            <pc:sldMk cId="64946400" sldId="2935"/>
            <ac:spMk id="2" creationId="{00000000-0000-0000-0000-000000000000}"/>
          </ac:spMkLst>
        </pc:spChg>
        <pc:spChg chg="mod">
          <ac:chgData name="Romi Satria Wahono" userId="6b25786c5b08eadd" providerId="LiveId" clId="{96D9708B-4128-49B3-B9E5-1E2D91CF5431}" dt="2020-08-12T13:22:07.700" v="88"/>
          <ac:spMkLst>
            <pc:docMk/>
            <pc:sldMk cId="64946400" sldId="2935"/>
            <ac:spMk id="4" creationId="{00000000-0000-0000-0000-000000000000}"/>
          </ac:spMkLst>
        </pc:spChg>
      </pc:sldChg>
      <pc:sldChg chg="modSp">
        <pc:chgData name="Romi Satria Wahono" userId="6b25786c5b08eadd" providerId="LiveId" clId="{96D9708B-4128-49B3-B9E5-1E2D91CF5431}" dt="2020-08-12T13:22:07.700" v="88"/>
        <pc:sldMkLst>
          <pc:docMk/>
          <pc:sldMk cId="4038148635" sldId="2936"/>
        </pc:sldMkLst>
        <pc:spChg chg="mod">
          <ac:chgData name="Romi Satria Wahono" userId="6b25786c5b08eadd" providerId="LiveId" clId="{96D9708B-4128-49B3-B9E5-1E2D91CF5431}" dt="2020-08-12T13:22:07.700" v="88"/>
          <ac:spMkLst>
            <pc:docMk/>
            <pc:sldMk cId="4038148635" sldId="2936"/>
            <ac:spMk id="2" creationId="{00000000-0000-0000-0000-000000000000}"/>
          </ac:spMkLst>
        </pc:spChg>
        <pc:spChg chg="mod">
          <ac:chgData name="Romi Satria Wahono" userId="6b25786c5b08eadd" providerId="LiveId" clId="{96D9708B-4128-49B3-B9E5-1E2D91CF5431}" dt="2020-08-12T13:22:07.700" v="88"/>
          <ac:spMkLst>
            <pc:docMk/>
            <pc:sldMk cId="4038148635" sldId="2936"/>
            <ac:spMk id="4" creationId="{00000000-0000-0000-0000-000000000000}"/>
          </ac:spMkLst>
        </pc:spChg>
      </pc:sldChg>
      <pc:sldChg chg="modSp">
        <pc:chgData name="Romi Satria Wahono" userId="6b25786c5b08eadd" providerId="LiveId" clId="{96D9708B-4128-49B3-B9E5-1E2D91CF5431}" dt="2020-08-12T13:22:07.700" v="88"/>
        <pc:sldMkLst>
          <pc:docMk/>
          <pc:sldMk cId="4082636187" sldId="2937"/>
        </pc:sldMkLst>
        <pc:spChg chg="mod">
          <ac:chgData name="Romi Satria Wahono" userId="6b25786c5b08eadd" providerId="LiveId" clId="{96D9708B-4128-49B3-B9E5-1E2D91CF5431}" dt="2020-08-12T13:22:07.700" v="88"/>
          <ac:spMkLst>
            <pc:docMk/>
            <pc:sldMk cId="4082636187" sldId="2937"/>
            <ac:spMk id="4" creationId="{00000000-0000-0000-0000-000000000000}"/>
          </ac:spMkLst>
        </pc:spChg>
      </pc:sldChg>
      <pc:sldChg chg="modSp">
        <pc:chgData name="Romi Satria Wahono" userId="6b25786c5b08eadd" providerId="LiveId" clId="{96D9708B-4128-49B3-B9E5-1E2D91CF5431}" dt="2020-08-12T13:22:07.700" v="88"/>
        <pc:sldMkLst>
          <pc:docMk/>
          <pc:sldMk cId="4149985931" sldId="2938"/>
        </pc:sldMkLst>
        <pc:spChg chg="mod">
          <ac:chgData name="Romi Satria Wahono" userId="6b25786c5b08eadd" providerId="LiveId" clId="{96D9708B-4128-49B3-B9E5-1E2D91CF5431}" dt="2020-08-12T13:22:07.700" v="88"/>
          <ac:spMkLst>
            <pc:docMk/>
            <pc:sldMk cId="4149985931" sldId="2938"/>
            <ac:spMk id="3" creationId="{AF05DC3E-4AB4-49D2-92E3-48FB51ACF7CF}"/>
          </ac:spMkLst>
        </pc:spChg>
        <pc:spChg chg="mod">
          <ac:chgData name="Romi Satria Wahono" userId="6b25786c5b08eadd" providerId="LiveId" clId="{96D9708B-4128-49B3-B9E5-1E2D91CF5431}" dt="2020-08-12T13:22:07.700" v="88"/>
          <ac:spMkLst>
            <pc:docMk/>
            <pc:sldMk cId="4149985931" sldId="2938"/>
            <ac:spMk id="4" creationId="{69C9B964-24FD-476F-9223-F52DF5457EEA}"/>
          </ac:spMkLst>
        </pc:spChg>
      </pc:sldChg>
      <pc:sldChg chg="modSp">
        <pc:chgData name="Romi Satria Wahono" userId="6b25786c5b08eadd" providerId="LiveId" clId="{96D9708B-4128-49B3-B9E5-1E2D91CF5431}" dt="2020-08-12T13:22:07.700" v="88"/>
        <pc:sldMkLst>
          <pc:docMk/>
          <pc:sldMk cId="2004782584" sldId="2939"/>
        </pc:sldMkLst>
        <pc:spChg chg="mod">
          <ac:chgData name="Romi Satria Wahono" userId="6b25786c5b08eadd" providerId="LiveId" clId="{96D9708B-4128-49B3-B9E5-1E2D91CF5431}" dt="2020-08-12T13:22:07.700" v="88"/>
          <ac:spMkLst>
            <pc:docMk/>
            <pc:sldMk cId="2004782584" sldId="2939"/>
            <ac:spMk id="3" creationId="{AF05DC3E-4AB4-49D2-92E3-48FB51ACF7CF}"/>
          </ac:spMkLst>
        </pc:spChg>
        <pc:spChg chg="mod">
          <ac:chgData name="Romi Satria Wahono" userId="6b25786c5b08eadd" providerId="LiveId" clId="{96D9708B-4128-49B3-B9E5-1E2D91CF5431}" dt="2020-08-12T13:22:07.700" v="88"/>
          <ac:spMkLst>
            <pc:docMk/>
            <pc:sldMk cId="2004782584" sldId="2939"/>
            <ac:spMk id="4" creationId="{69C9B964-24FD-476F-9223-F52DF5457EEA}"/>
          </ac:spMkLst>
        </pc:spChg>
      </pc:sldChg>
      <pc:sldChg chg="modSp add del mod">
        <pc:chgData name="Romi Satria Wahono" userId="6b25786c5b08eadd" providerId="LiveId" clId="{96D9708B-4128-49B3-B9E5-1E2D91CF5431}" dt="2020-08-12T14:24:21.029" v="1037" actId="404"/>
        <pc:sldMkLst>
          <pc:docMk/>
          <pc:sldMk cId="1542974052" sldId="3283"/>
        </pc:sldMkLst>
        <pc:spChg chg="mod">
          <ac:chgData name="Romi Satria Wahono" userId="6b25786c5b08eadd" providerId="LiveId" clId="{96D9708B-4128-49B3-B9E5-1E2D91CF5431}" dt="2020-08-12T14:24:21.029" v="1037" actId="404"/>
          <ac:spMkLst>
            <pc:docMk/>
            <pc:sldMk cId="1542974052" sldId="3283"/>
            <ac:spMk id="2" creationId="{724E315D-4B03-4F04-A898-109896DBE15D}"/>
          </ac:spMkLst>
        </pc:spChg>
        <pc:spChg chg="mod">
          <ac:chgData name="Romi Satria Wahono" userId="6b25786c5b08eadd" providerId="LiveId" clId="{96D9708B-4128-49B3-B9E5-1E2D91CF5431}" dt="2020-08-12T04:54:29.543" v="58" actId="1076"/>
          <ac:spMkLst>
            <pc:docMk/>
            <pc:sldMk cId="1542974052" sldId="3283"/>
            <ac:spMk id="3" creationId="{B33EF4AE-174C-4F13-8AE2-092FA1ED043C}"/>
          </ac:spMkLst>
        </pc:spChg>
      </pc:sldChg>
      <pc:sldChg chg="modSp del mod">
        <pc:chgData name="Romi Satria Wahono" userId="6b25786c5b08eadd" providerId="LiveId" clId="{96D9708B-4128-49B3-B9E5-1E2D91CF5431}" dt="2020-08-12T04:53:50.987" v="35" actId="47"/>
        <pc:sldMkLst>
          <pc:docMk/>
          <pc:sldMk cId="2723023650" sldId="4605"/>
        </pc:sldMkLst>
        <pc:spChg chg="mod">
          <ac:chgData name="Romi Satria Wahono" userId="6b25786c5b08eadd" providerId="LiveId" clId="{96D9708B-4128-49B3-B9E5-1E2D91CF5431}" dt="2020-08-12T04:53:17.632" v="30" actId="207"/>
          <ac:spMkLst>
            <pc:docMk/>
            <pc:sldMk cId="2723023650" sldId="4605"/>
            <ac:spMk id="2" creationId="{4076ABDC-D0EB-42EA-96A0-6EBAFA307049}"/>
          </ac:spMkLst>
        </pc:spChg>
        <pc:spChg chg="mod">
          <ac:chgData name="Romi Satria Wahono" userId="6b25786c5b08eadd" providerId="LiveId" clId="{96D9708B-4128-49B3-B9E5-1E2D91CF5431}" dt="2020-08-12T04:53:25.858" v="31" actId="1076"/>
          <ac:spMkLst>
            <pc:docMk/>
            <pc:sldMk cId="2723023650" sldId="4605"/>
            <ac:spMk id="3" creationId="{AD6ECD33-BC6D-4239-A639-4AE07F6F3DCB}"/>
          </ac:spMkLst>
        </pc:spChg>
      </pc:sldChg>
      <pc:sldChg chg="modSp">
        <pc:chgData name="Romi Satria Wahono" userId="6b25786c5b08eadd" providerId="LiveId" clId="{96D9708B-4128-49B3-B9E5-1E2D91CF5431}" dt="2020-08-12T13:22:07.700" v="88"/>
        <pc:sldMkLst>
          <pc:docMk/>
          <pc:sldMk cId="137118891" sldId="4627"/>
        </pc:sldMkLst>
        <pc:spChg chg="mod">
          <ac:chgData name="Romi Satria Wahono" userId="6b25786c5b08eadd" providerId="LiveId" clId="{96D9708B-4128-49B3-B9E5-1E2D91CF5431}" dt="2020-08-12T13:22:07.700" v="88"/>
          <ac:spMkLst>
            <pc:docMk/>
            <pc:sldMk cId="137118891" sldId="4627"/>
            <ac:spMk id="3" creationId="{3FBAF390-20F6-4411-A43B-CA996B682388}"/>
          </ac:spMkLst>
        </pc:spChg>
        <pc:spChg chg="mod">
          <ac:chgData name="Romi Satria Wahono" userId="6b25786c5b08eadd" providerId="LiveId" clId="{96D9708B-4128-49B3-B9E5-1E2D91CF5431}" dt="2020-08-12T13:22:07.700" v="88"/>
          <ac:spMkLst>
            <pc:docMk/>
            <pc:sldMk cId="137118891" sldId="4627"/>
            <ac:spMk id="4" creationId="{82F699C3-DF1E-425D-BF1C-DF1883C31322}"/>
          </ac:spMkLst>
        </pc:spChg>
      </pc:sldChg>
      <pc:sldChg chg="modSp">
        <pc:chgData name="Romi Satria Wahono" userId="6b25786c5b08eadd" providerId="LiveId" clId="{96D9708B-4128-49B3-B9E5-1E2D91CF5431}" dt="2020-08-12T13:22:07.700" v="88"/>
        <pc:sldMkLst>
          <pc:docMk/>
          <pc:sldMk cId="3524481325" sldId="4628"/>
        </pc:sldMkLst>
        <pc:spChg chg="mod">
          <ac:chgData name="Romi Satria Wahono" userId="6b25786c5b08eadd" providerId="LiveId" clId="{96D9708B-4128-49B3-B9E5-1E2D91CF5431}" dt="2020-08-12T13:22:07.700" v="88"/>
          <ac:spMkLst>
            <pc:docMk/>
            <pc:sldMk cId="3524481325" sldId="4628"/>
            <ac:spMk id="3" creationId="{D2C9B604-09A5-4854-BAE3-228ACF154F52}"/>
          </ac:spMkLst>
        </pc:spChg>
      </pc:sldChg>
      <pc:sldChg chg="modSp">
        <pc:chgData name="Romi Satria Wahono" userId="6b25786c5b08eadd" providerId="LiveId" clId="{96D9708B-4128-49B3-B9E5-1E2D91CF5431}" dt="2020-08-12T13:22:07.700" v="88"/>
        <pc:sldMkLst>
          <pc:docMk/>
          <pc:sldMk cId="1408929976" sldId="4629"/>
        </pc:sldMkLst>
        <pc:spChg chg="mod">
          <ac:chgData name="Romi Satria Wahono" userId="6b25786c5b08eadd" providerId="LiveId" clId="{96D9708B-4128-49B3-B9E5-1E2D91CF5431}" dt="2020-08-12T13:22:07.700" v="88"/>
          <ac:spMkLst>
            <pc:docMk/>
            <pc:sldMk cId="1408929976" sldId="4629"/>
            <ac:spMk id="3" creationId="{63CFC74D-B81D-41DC-A4C3-8D79DD4C1576}"/>
          </ac:spMkLst>
        </pc:spChg>
        <pc:spChg chg="mod">
          <ac:chgData name="Romi Satria Wahono" userId="6b25786c5b08eadd" providerId="LiveId" clId="{96D9708B-4128-49B3-B9E5-1E2D91CF5431}" dt="2020-08-12T13:22:07.700" v="88"/>
          <ac:spMkLst>
            <pc:docMk/>
            <pc:sldMk cId="1408929976" sldId="4629"/>
            <ac:spMk id="4" creationId="{4F927AB2-FE7E-4AFE-B086-9FFF9637F85F}"/>
          </ac:spMkLst>
        </pc:spChg>
      </pc:sldChg>
      <pc:sldChg chg="modSp">
        <pc:chgData name="Romi Satria Wahono" userId="6b25786c5b08eadd" providerId="LiveId" clId="{96D9708B-4128-49B3-B9E5-1E2D91CF5431}" dt="2020-08-12T13:22:07.700" v="88"/>
        <pc:sldMkLst>
          <pc:docMk/>
          <pc:sldMk cId="2700185961" sldId="4637"/>
        </pc:sldMkLst>
        <pc:spChg chg="mod">
          <ac:chgData name="Romi Satria Wahono" userId="6b25786c5b08eadd" providerId="LiveId" clId="{96D9708B-4128-49B3-B9E5-1E2D91CF5431}" dt="2020-08-12T13:22:07.700" v="88"/>
          <ac:spMkLst>
            <pc:docMk/>
            <pc:sldMk cId="2700185961" sldId="4637"/>
            <ac:spMk id="2" creationId="{22E2B925-C7F3-4A1F-9DC5-636114EDBD6E}"/>
          </ac:spMkLst>
        </pc:spChg>
        <pc:spChg chg="mod">
          <ac:chgData name="Romi Satria Wahono" userId="6b25786c5b08eadd" providerId="LiveId" clId="{96D9708B-4128-49B3-B9E5-1E2D91CF5431}" dt="2020-08-12T13:22:07.700" v="88"/>
          <ac:spMkLst>
            <pc:docMk/>
            <pc:sldMk cId="2700185961" sldId="4637"/>
            <ac:spMk id="3" creationId="{81F94F52-8280-4766-84CE-208EB5A2D577}"/>
          </ac:spMkLst>
        </pc:spChg>
        <pc:spChg chg="mod">
          <ac:chgData name="Romi Satria Wahono" userId="6b25786c5b08eadd" providerId="LiveId" clId="{96D9708B-4128-49B3-B9E5-1E2D91CF5431}" dt="2020-08-12T13:22:07.700" v="88"/>
          <ac:spMkLst>
            <pc:docMk/>
            <pc:sldMk cId="2700185961" sldId="4637"/>
            <ac:spMk id="4" creationId="{4176D144-5038-4B81-8644-0884F7D13BFD}"/>
          </ac:spMkLst>
        </pc:spChg>
      </pc:sldChg>
      <pc:sldChg chg="modSp">
        <pc:chgData name="Romi Satria Wahono" userId="6b25786c5b08eadd" providerId="LiveId" clId="{96D9708B-4128-49B3-B9E5-1E2D91CF5431}" dt="2020-08-12T13:22:07.700" v="88"/>
        <pc:sldMkLst>
          <pc:docMk/>
          <pc:sldMk cId="1354850560" sldId="4638"/>
        </pc:sldMkLst>
        <pc:spChg chg="mod">
          <ac:chgData name="Romi Satria Wahono" userId="6b25786c5b08eadd" providerId="LiveId" clId="{96D9708B-4128-49B3-B9E5-1E2D91CF5431}" dt="2020-08-12T13:22:07.700" v="88"/>
          <ac:spMkLst>
            <pc:docMk/>
            <pc:sldMk cId="1354850560" sldId="4638"/>
            <ac:spMk id="3" creationId="{B3460858-A3B9-4622-A167-4B241FC15370}"/>
          </ac:spMkLst>
        </pc:spChg>
        <pc:spChg chg="mod">
          <ac:chgData name="Romi Satria Wahono" userId="6b25786c5b08eadd" providerId="LiveId" clId="{96D9708B-4128-49B3-B9E5-1E2D91CF5431}" dt="2020-08-12T13:22:07.700" v="88"/>
          <ac:spMkLst>
            <pc:docMk/>
            <pc:sldMk cId="1354850560" sldId="4638"/>
            <ac:spMk id="4" creationId="{EB58627D-1614-4DDC-BEE3-A32BB7F568AF}"/>
          </ac:spMkLst>
        </pc:spChg>
        <pc:picChg chg="mod">
          <ac:chgData name="Romi Satria Wahono" userId="6b25786c5b08eadd" providerId="LiveId" clId="{96D9708B-4128-49B3-B9E5-1E2D91CF5431}" dt="2020-08-12T13:22:07.700" v="88"/>
          <ac:picMkLst>
            <pc:docMk/>
            <pc:sldMk cId="1354850560" sldId="4638"/>
            <ac:picMk id="6" creationId="{A7924FEF-F5F1-410D-8719-07467D05572C}"/>
          </ac:picMkLst>
        </pc:picChg>
      </pc:sldChg>
      <pc:sldChg chg="modSp">
        <pc:chgData name="Romi Satria Wahono" userId="6b25786c5b08eadd" providerId="LiveId" clId="{96D9708B-4128-49B3-B9E5-1E2D91CF5431}" dt="2020-08-12T13:22:07.700" v="88"/>
        <pc:sldMkLst>
          <pc:docMk/>
          <pc:sldMk cId="503311993" sldId="4639"/>
        </pc:sldMkLst>
        <pc:spChg chg="mod">
          <ac:chgData name="Romi Satria Wahono" userId="6b25786c5b08eadd" providerId="LiveId" clId="{96D9708B-4128-49B3-B9E5-1E2D91CF5431}" dt="2020-08-12T13:22:07.700" v="88"/>
          <ac:spMkLst>
            <pc:docMk/>
            <pc:sldMk cId="503311993" sldId="4639"/>
            <ac:spMk id="3" creationId="{8628CA00-DA74-401B-B1D8-79DEF34FCC98}"/>
          </ac:spMkLst>
        </pc:spChg>
        <pc:spChg chg="mod">
          <ac:chgData name="Romi Satria Wahono" userId="6b25786c5b08eadd" providerId="LiveId" clId="{96D9708B-4128-49B3-B9E5-1E2D91CF5431}" dt="2020-08-12T13:22:07.700" v="88"/>
          <ac:spMkLst>
            <pc:docMk/>
            <pc:sldMk cId="503311993" sldId="4639"/>
            <ac:spMk id="4" creationId="{6C3E8F66-51C0-4E2F-817E-FA26A77ED77C}"/>
          </ac:spMkLst>
        </pc:spChg>
      </pc:sldChg>
      <pc:sldChg chg="del">
        <pc:chgData name="Romi Satria Wahono" userId="6b25786c5b08eadd" providerId="LiveId" clId="{96D9708B-4128-49B3-B9E5-1E2D91CF5431}" dt="2020-08-12T04:54:35.499" v="59" actId="47"/>
        <pc:sldMkLst>
          <pc:docMk/>
          <pc:sldMk cId="2422476201" sldId="4827"/>
        </pc:sldMkLst>
      </pc:sldChg>
      <pc:sldChg chg="del">
        <pc:chgData name="Romi Satria Wahono" userId="6b25786c5b08eadd" providerId="LiveId" clId="{96D9708B-4128-49B3-B9E5-1E2D91CF5431}" dt="2020-08-12T04:57:14" v="84" actId="47"/>
        <pc:sldMkLst>
          <pc:docMk/>
          <pc:sldMk cId="3886084073" sldId="4828"/>
        </pc:sldMkLst>
      </pc:sldChg>
      <pc:sldChg chg="modSp add mod">
        <pc:chgData name="Romi Satria Wahono" userId="6b25786c5b08eadd" providerId="LiveId" clId="{96D9708B-4128-49B3-B9E5-1E2D91CF5431}" dt="2020-08-12T14:23:52.471" v="1033" actId="404"/>
        <pc:sldMkLst>
          <pc:docMk/>
          <pc:sldMk cId="401951525" sldId="4829"/>
        </pc:sldMkLst>
        <pc:spChg chg="mod">
          <ac:chgData name="Romi Satria Wahono" userId="6b25786c5b08eadd" providerId="LiveId" clId="{96D9708B-4128-49B3-B9E5-1E2D91CF5431}" dt="2020-08-12T14:23:52.471" v="1033" actId="404"/>
          <ac:spMkLst>
            <pc:docMk/>
            <pc:sldMk cId="401951525" sldId="4829"/>
            <ac:spMk id="2" creationId="{724E315D-4B03-4F04-A898-109896DBE15D}"/>
          </ac:spMkLst>
        </pc:spChg>
      </pc:sldChg>
      <pc:sldChg chg="add del">
        <pc:chgData name="Romi Satria Wahono" userId="6b25786c5b08eadd" providerId="LiveId" clId="{96D9708B-4128-49B3-B9E5-1E2D91CF5431}" dt="2020-08-12T04:56:57.610" v="79"/>
        <pc:sldMkLst>
          <pc:docMk/>
          <pc:sldMk cId="2426952166" sldId="4829"/>
        </pc:sldMkLst>
      </pc:sldChg>
      <pc:sldChg chg="add">
        <pc:chgData name="Romi Satria Wahono" userId="6b25786c5b08eadd" providerId="LiveId" clId="{96D9708B-4128-49B3-B9E5-1E2D91CF5431}" dt="2020-08-12T14:02:29.438" v="108"/>
        <pc:sldMkLst>
          <pc:docMk/>
          <pc:sldMk cId="503182221" sldId="5869"/>
        </pc:sldMkLst>
      </pc:sldChg>
      <pc:sldChg chg="modSp new mod modAnim">
        <pc:chgData name="Romi Satria Wahono" userId="6b25786c5b08eadd" providerId="LiveId" clId="{96D9708B-4128-49B3-B9E5-1E2D91CF5431}" dt="2020-08-12T14:16:30.786" v="1024" actId="20577"/>
        <pc:sldMkLst>
          <pc:docMk/>
          <pc:sldMk cId="2272602068" sldId="5870"/>
        </pc:sldMkLst>
        <pc:spChg chg="mod">
          <ac:chgData name="Romi Satria Wahono" userId="6b25786c5b08eadd" providerId="LiveId" clId="{96D9708B-4128-49B3-B9E5-1E2D91CF5431}" dt="2020-08-12T14:16:30.786" v="1024" actId="20577"/>
          <ac:spMkLst>
            <pc:docMk/>
            <pc:sldMk cId="2272602068" sldId="5870"/>
            <ac:spMk id="2" creationId="{C3F025AF-72E2-4F7D-B5FC-AF49AAC2D95D}"/>
          </ac:spMkLst>
        </pc:spChg>
        <pc:spChg chg="mod">
          <ac:chgData name="Romi Satria Wahono" userId="6b25786c5b08eadd" providerId="LiveId" clId="{96D9708B-4128-49B3-B9E5-1E2D91CF5431}" dt="2020-08-12T14:08:23.584" v="253" actId="20577"/>
          <ac:spMkLst>
            <pc:docMk/>
            <pc:sldMk cId="2272602068" sldId="5870"/>
            <ac:spMk id="3" creationId="{40CDCE7C-A387-47D9-8E8C-3966321A5BB2}"/>
          </ac:spMkLst>
        </pc:spChg>
      </pc:sldChg>
      <pc:sldMasterChg chg="modSp modSldLayout">
        <pc:chgData name="Romi Satria Wahono" userId="6b25786c5b08eadd" providerId="LiveId" clId="{96D9708B-4128-49B3-B9E5-1E2D91CF5431}" dt="2020-08-13T08:20:30.057" v="1038"/>
        <pc:sldMasterMkLst>
          <pc:docMk/>
          <pc:sldMasterMk cId="2503702667" sldId="2147483776"/>
        </pc:sldMasterMkLst>
        <pc:picChg chg="mod">
          <ac:chgData name="Romi Satria Wahono" userId="6b25786c5b08eadd" providerId="LiveId" clId="{96D9708B-4128-49B3-B9E5-1E2D91CF5431}" dt="2020-08-13T08:20:30.057" v="1038"/>
          <ac:picMkLst>
            <pc:docMk/>
            <pc:sldMasterMk cId="2503702667" sldId="2147483776"/>
            <ac:picMk id="9" creationId="{00000000-0000-0000-0000-000000000000}"/>
          </ac:picMkLst>
        </pc:picChg>
        <pc:sldLayoutChg chg="modSp">
          <pc:chgData name="Romi Satria Wahono" userId="6b25786c5b08eadd" providerId="LiveId" clId="{96D9708B-4128-49B3-B9E5-1E2D91CF5431}" dt="2020-08-12T13:23:30.391" v="93" actId="403"/>
          <pc:sldLayoutMkLst>
            <pc:docMk/>
            <pc:sldMasterMk cId="2503702667" sldId="2147483776"/>
            <pc:sldLayoutMk cId="2524903630" sldId="2147483777"/>
          </pc:sldLayoutMkLst>
          <pc:spChg chg="mod">
            <ac:chgData name="Romi Satria Wahono" userId="6b25786c5b08eadd" providerId="LiveId" clId="{96D9708B-4128-49B3-B9E5-1E2D91CF5431}" dt="2020-08-12T13:23:30.391" v="93" actId="403"/>
            <ac:spMkLst>
              <pc:docMk/>
              <pc:sldMasterMk cId="2503702667" sldId="2147483776"/>
              <pc:sldLayoutMk cId="2524903630" sldId="2147483777"/>
              <ac:spMk id="2" creationId="{00000000-0000-0000-0000-000000000000}"/>
            </ac:spMkLst>
          </pc:spChg>
        </pc:sldLayoutChg>
      </pc:sldMasterChg>
    </pc:docChg>
  </pc:docChgLst>
  <pc:docChgLst>
    <pc:chgData name="Romi Satria Wahono" userId="6b25786c5b08eadd" providerId="LiveId" clId="{86E2491E-64B5-4325-A72C-ADF68FFF9CA4}"/>
    <pc:docChg chg="undo redo custSel addSld delSld modSld sldOrd delMainMaster">
      <pc:chgData name="Romi Satria Wahono" userId="6b25786c5b08eadd" providerId="LiveId" clId="{86E2491E-64B5-4325-A72C-ADF68FFF9CA4}" dt="2019-12-01T14:13:09.652" v="11055"/>
      <pc:docMkLst>
        <pc:docMk/>
      </pc:docMkLst>
      <pc:sldChg chg="add del">
        <pc:chgData name="Romi Satria Wahono" userId="6b25786c5b08eadd" providerId="LiveId" clId="{86E2491E-64B5-4325-A72C-ADF68FFF9CA4}" dt="2019-08-24T08:27:12.158" v="1233"/>
        <pc:sldMkLst>
          <pc:docMk/>
          <pc:sldMk cId="332038974" sldId="257"/>
        </pc:sldMkLst>
      </pc:sldChg>
      <pc:sldChg chg="del">
        <pc:chgData name="Romi Satria Wahono" userId="6b25786c5b08eadd" providerId="LiveId" clId="{86E2491E-64B5-4325-A72C-ADF68FFF9CA4}" dt="2019-10-08T13:19:21.360" v="2323" actId="2696"/>
        <pc:sldMkLst>
          <pc:docMk/>
          <pc:sldMk cId="327226923" sldId="777"/>
        </pc:sldMkLst>
      </pc:sldChg>
      <pc:sldChg chg="ord">
        <pc:chgData name="Romi Satria Wahono" userId="6b25786c5b08eadd" providerId="LiveId" clId="{86E2491E-64B5-4325-A72C-ADF68FFF9CA4}" dt="2019-10-08T12:55:41.929" v="2140"/>
        <pc:sldMkLst>
          <pc:docMk/>
          <pc:sldMk cId="3829248416" sldId="824"/>
        </pc:sldMkLst>
      </pc:sldChg>
      <pc:sldChg chg="modSp">
        <pc:chgData name="Romi Satria Wahono" userId="6b25786c5b08eadd" providerId="LiveId" clId="{86E2491E-64B5-4325-A72C-ADF68FFF9CA4}" dt="2019-11-18T13:55:33.122" v="7608" actId="404"/>
        <pc:sldMkLst>
          <pc:docMk/>
          <pc:sldMk cId="4249667775" sldId="832"/>
        </pc:sldMkLst>
        <pc:spChg chg="mod">
          <ac:chgData name="Romi Satria Wahono" userId="6b25786c5b08eadd" providerId="LiveId" clId="{86E2491E-64B5-4325-A72C-ADF68FFF9CA4}" dt="2019-11-18T13:55:33.122" v="7608" actId="404"/>
          <ac:spMkLst>
            <pc:docMk/>
            <pc:sldMk cId="4249667775" sldId="832"/>
            <ac:spMk id="3" creationId="{00000000-0000-0000-0000-000000000000}"/>
          </ac:spMkLst>
        </pc:spChg>
      </pc:sldChg>
      <pc:sldChg chg="add">
        <pc:chgData name="Romi Satria Wahono" userId="6b25786c5b08eadd" providerId="LiveId" clId="{86E2491E-64B5-4325-A72C-ADF68FFF9CA4}" dt="2019-10-08T13:00:41.370" v="2148"/>
        <pc:sldMkLst>
          <pc:docMk/>
          <pc:sldMk cId="2343015925" sldId="923"/>
        </pc:sldMkLst>
      </pc:sldChg>
      <pc:sldChg chg="del">
        <pc:chgData name="Romi Satria Wahono" userId="6b25786c5b08eadd" providerId="LiveId" clId="{86E2491E-64B5-4325-A72C-ADF68FFF9CA4}" dt="2019-10-08T13:00:04.090" v="2144" actId="2696"/>
        <pc:sldMkLst>
          <pc:docMk/>
          <pc:sldMk cId="4120351584" sldId="923"/>
        </pc:sldMkLst>
      </pc:sldChg>
      <pc:sldChg chg="modSp del">
        <pc:chgData name="Romi Satria Wahono" userId="6b25786c5b08eadd" providerId="LiveId" clId="{86E2491E-64B5-4325-A72C-ADF68FFF9CA4}" dt="2019-10-08T13:00:04.121" v="2145" actId="2696"/>
        <pc:sldMkLst>
          <pc:docMk/>
          <pc:sldMk cId="451262531" sldId="924"/>
        </pc:sldMkLst>
        <pc:spChg chg="mod">
          <ac:chgData name="Romi Satria Wahono" userId="6b25786c5b08eadd" providerId="LiveId" clId="{86E2491E-64B5-4325-A72C-ADF68FFF9CA4}" dt="2019-08-24T07:16:34.220" v="320" actId="14100"/>
          <ac:spMkLst>
            <pc:docMk/>
            <pc:sldMk cId="451262531" sldId="924"/>
            <ac:spMk id="6" creationId="{00000000-0000-0000-0000-000000000000}"/>
          </ac:spMkLst>
        </pc:spChg>
        <pc:spChg chg="mod">
          <ac:chgData name="Romi Satria Wahono" userId="6b25786c5b08eadd" providerId="LiveId" clId="{86E2491E-64B5-4325-A72C-ADF68FFF9CA4}" dt="2019-08-24T07:16:04.308" v="315" actId="1076"/>
          <ac:spMkLst>
            <pc:docMk/>
            <pc:sldMk cId="451262531" sldId="924"/>
            <ac:spMk id="7" creationId="{00000000-0000-0000-0000-000000000000}"/>
          </ac:spMkLst>
        </pc:spChg>
        <pc:picChg chg="mod">
          <ac:chgData name="Romi Satria Wahono" userId="6b25786c5b08eadd" providerId="LiveId" clId="{86E2491E-64B5-4325-A72C-ADF68FFF9CA4}" dt="2019-08-24T07:16:44.640" v="323" actId="14100"/>
          <ac:picMkLst>
            <pc:docMk/>
            <pc:sldMk cId="451262531" sldId="924"/>
            <ac:picMk id="5" creationId="{00000000-0000-0000-0000-000000000000}"/>
          </ac:picMkLst>
        </pc:picChg>
      </pc:sldChg>
      <pc:sldChg chg="delSp add del">
        <pc:chgData name="Romi Satria Wahono" userId="6b25786c5b08eadd" providerId="LiveId" clId="{86E2491E-64B5-4325-A72C-ADF68FFF9CA4}" dt="2019-10-08T13:08:28.833" v="2272" actId="2696"/>
        <pc:sldMkLst>
          <pc:docMk/>
          <pc:sldMk cId="1991501240" sldId="924"/>
        </pc:sldMkLst>
        <pc:spChg chg="del">
          <ac:chgData name="Romi Satria Wahono" userId="6b25786c5b08eadd" providerId="LiveId" clId="{86E2491E-64B5-4325-A72C-ADF68FFF9CA4}" dt="2019-10-08T13:01:33.867" v="2155" actId="478"/>
          <ac:spMkLst>
            <pc:docMk/>
            <pc:sldMk cId="1991501240" sldId="924"/>
            <ac:spMk id="3" creationId="{00000000-0000-0000-0000-000000000000}"/>
          </ac:spMkLst>
        </pc:spChg>
      </pc:sldChg>
      <pc:sldChg chg="add">
        <pc:chgData name="Romi Satria Wahono" userId="6b25786c5b08eadd" providerId="LiveId" clId="{86E2491E-64B5-4325-A72C-ADF68FFF9CA4}" dt="2019-10-08T13:00:41.370" v="2148"/>
        <pc:sldMkLst>
          <pc:docMk/>
          <pc:sldMk cId="389759034" sldId="948"/>
        </pc:sldMkLst>
      </pc:sldChg>
      <pc:sldChg chg="del">
        <pc:chgData name="Romi Satria Wahono" userId="6b25786c5b08eadd" providerId="LiveId" clId="{86E2491E-64B5-4325-A72C-ADF68FFF9CA4}" dt="2019-10-08T13:00:04.183" v="2147" actId="2696"/>
        <pc:sldMkLst>
          <pc:docMk/>
          <pc:sldMk cId="3281621656" sldId="948"/>
        </pc:sldMkLst>
      </pc:sldChg>
      <pc:sldChg chg="modSp del">
        <pc:chgData name="Romi Satria Wahono" userId="6b25786c5b08eadd" providerId="LiveId" clId="{86E2491E-64B5-4325-A72C-ADF68FFF9CA4}" dt="2019-12-01T14:11:29.956" v="11043" actId="2696"/>
        <pc:sldMkLst>
          <pc:docMk/>
          <pc:sldMk cId="2300483040" sldId="963"/>
        </pc:sldMkLst>
        <pc:spChg chg="mod">
          <ac:chgData name="Romi Satria Wahono" userId="6b25786c5b08eadd" providerId="LiveId" clId="{86E2491E-64B5-4325-A72C-ADF68FFF9CA4}" dt="2019-08-23T16:51:08.826" v="270" actId="207"/>
          <ac:spMkLst>
            <pc:docMk/>
            <pc:sldMk cId="2300483040" sldId="963"/>
            <ac:spMk id="4" creationId="{AF0151FA-8ACC-492C-AF7C-0BCF40CA7667}"/>
          </ac:spMkLst>
        </pc:spChg>
        <pc:graphicFrameChg chg="mod">
          <ac:chgData name="Romi Satria Wahono" userId="6b25786c5b08eadd" providerId="LiveId" clId="{86E2491E-64B5-4325-A72C-ADF68FFF9CA4}" dt="2019-08-23T16:46:44.858" v="218" actId="207"/>
          <ac:graphicFrameMkLst>
            <pc:docMk/>
            <pc:sldMk cId="2300483040" sldId="963"/>
            <ac:graphicFrameMk id="5" creationId="{4314A84E-E9FA-45E6-AAB9-B22BD244484E}"/>
          </ac:graphicFrameMkLst>
        </pc:graphicFrameChg>
      </pc:sldChg>
      <pc:sldChg chg="addSp modSp add modAnim">
        <pc:chgData name="Romi Satria Wahono" userId="6b25786c5b08eadd" providerId="LiveId" clId="{86E2491E-64B5-4325-A72C-ADF68FFF9CA4}" dt="2019-10-08T13:09:08.477" v="2286" actId="20577"/>
        <pc:sldMkLst>
          <pc:docMk/>
          <pc:sldMk cId="1095523401" sldId="1786"/>
        </pc:sldMkLst>
        <pc:spChg chg="mod ord">
          <ac:chgData name="Romi Satria Wahono" userId="6b25786c5b08eadd" providerId="LiveId" clId="{86E2491E-64B5-4325-A72C-ADF68FFF9CA4}" dt="2019-10-08T13:09:08.477" v="2286" actId="20577"/>
          <ac:spMkLst>
            <pc:docMk/>
            <pc:sldMk cId="1095523401" sldId="1786"/>
            <ac:spMk id="3" creationId="{00000000-0000-0000-0000-000000000000}"/>
          </ac:spMkLst>
        </pc:spChg>
        <pc:spChg chg="add mod">
          <ac:chgData name="Romi Satria Wahono" userId="6b25786c5b08eadd" providerId="LiveId" clId="{86E2491E-64B5-4325-A72C-ADF68FFF9CA4}" dt="2019-10-08T13:07:59.342" v="2270" actId="14100"/>
          <ac:spMkLst>
            <pc:docMk/>
            <pc:sldMk cId="1095523401" sldId="1786"/>
            <ac:spMk id="7" creationId="{A10D669C-7706-45AB-AB35-D8AC62BEF471}"/>
          </ac:spMkLst>
        </pc:spChg>
        <pc:spChg chg="add mod">
          <ac:chgData name="Romi Satria Wahono" userId="6b25786c5b08eadd" providerId="LiveId" clId="{86E2491E-64B5-4325-A72C-ADF68FFF9CA4}" dt="2019-10-08T13:08:06.106" v="2271" actId="1076"/>
          <ac:spMkLst>
            <pc:docMk/>
            <pc:sldMk cId="1095523401" sldId="1786"/>
            <ac:spMk id="8" creationId="{8A93E97F-1562-4FDD-ADCD-B1C4CF9613DE}"/>
          </ac:spMkLst>
        </pc:spChg>
        <pc:picChg chg="add mod">
          <ac:chgData name="Romi Satria Wahono" userId="6b25786c5b08eadd" providerId="LiveId" clId="{86E2491E-64B5-4325-A72C-ADF68FFF9CA4}" dt="2019-10-08T13:07:36.646" v="2268" actId="1076"/>
          <ac:picMkLst>
            <pc:docMk/>
            <pc:sldMk cId="1095523401" sldId="1786"/>
            <ac:picMk id="6" creationId="{C01810F2-5CD5-45C8-BFB0-C09C15313E46}"/>
          </ac:picMkLst>
        </pc:picChg>
      </pc:sldChg>
      <pc:sldChg chg="del">
        <pc:chgData name="Romi Satria Wahono" userId="6b25786c5b08eadd" providerId="LiveId" clId="{86E2491E-64B5-4325-A72C-ADF68FFF9CA4}" dt="2019-10-08T13:01:01.318" v="2149" actId="2696"/>
        <pc:sldMkLst>
          <pc:docMk/>
          <pc:sldMk cId="3551355537" sldId="1786"/>
        </pc:sldMkLst>
      </pc:sldChg>
      <pc:sldChg chg="del">
        <pc:chgData name="Romi Satria Wahono" userId="6b25786c5b08eadd" providerId="LiveId" clId="{86E2491E-64B5-4325-A72C-ADF68FFF9CA4}" dt="2019-10-08T13:01:03.927" v="2150" actId="2696"/>
        <pc:sldMkLst>
          <pc:docMk/>
          <pc:sldMk cId="909098892" sldId="1787"/>
        </pc:sldMkLst>
      </pc:sldChg>
      <pc:sldChg chg="del">
        <pc:chgData name="Romi Satria Wahono" userId="6b25786c5b08eadd" providerId="LiveId" clId="{86E2491E-64B5-4325-A72C-ADF68FFF9CA4}" dt="2019-11-17T01:27:54.738" v="6979" actId="2696"/>
        <pc:sldMkLst>
          <pc:docMk/>
          <pc:sldMk cId="1985643252" sldId="1805"/>
        </pc:sldMkLst>
      </pc:sldChg>
      <pc:sldChg chg="addSp modSp">
        <pc:chgData name="Romi Satria Wahono" userId="6b25786c5b08eadd" providerId="LiveId" clId="{86E2491E-64B5-4325-A72C-ADF68FFF9CA4}" dt="2019-11-16T03:20:09.957" v="5430" actId="1076"/>
        <pc:sldMkLst>
          <pc:docMk/>
          <pc:sldMk cId="3239376287" sldId="1811"/>
        </pc:sldMkLst>
        <pc:spChg chg="add mod">
          <ac:chgData name="Romi Satria Wahono" userId="6b25786c5b08eadd" providerId="LiveId" clId="{86E2491E-64B5-4325-A72C-ADF68FFF9CA4}" dt="2019-11-16T03:20:09.957" v="5430" actId="1076"/>
          <ac:spMkLst>
            <pc:docMk/>
            <pc:sldMk cId="3239376287" sldId="1811"/>
            <ac:spMk id="17" creationId="{E24CDDE1-56C8-4C2A-B5B0-043A80A85219}"/>
          </ac:spMkLst>
        </pc:spChg>
      </pc:sldChg>
      <pc:sldChg chg="addSp modSp modAnim">
        <pc:chgData name="Romi Satria Wahono" userId="6b25786c5b08eadd" providerId="LiveId" clId="{86E2491E-64B5-4325-A72C-ADF68FFF9CA4}" dt="2019-11-15T06:46:14.335" v="3287"/>
        <pc:sldMkLst>
          <pc:docMk/>
          <pc:sldMk cId="2459792930" sldId="1828"/>
        </pc:sldMkLst>
        <pc:spChg chg="mod">
          <ac:chgData name="Romi Satria Wahono" userId="6b25786c5b08eadd" providerId="LiveId" clId="{86E2491E-64B5-4325-A72C-ADF68FFF9CA4}" dt="2019-10-08T13:39:20.178" v="2389" actId="14100"/>
          <ac:spMkLst>
            <pc:docMk/>
            <pc:sldMk cId="2459792930" sldId="1828"/>
            <ac:spMk id="3" creationId="{00000000-0000-0000-0000-000000000000}"/>
          </ac:spMkLst>
        </pc:spChg>
        <pc:picChg chg="add mod modCrop">
          <ac:chgData name="Romi Satria Wahono" userId="6b25786c5b08eadd" providerId="LiveId" clId="{86E2491E-64B5-4325-A72C-ADF68FFF9CA4}" dt="2019-10-08T13:39:04.540" v="2387" actId="1440"/>
          <ac:picMkLst>
            <pc:docMk/>
            <pc:sldMk cId="2459792930" sldId="1828"/>
            <ac:picMk id="6" creationId="{23B799F9-AF8C-4740-BED5-CDF76D4D0E45}"/>
          </ac:picMkLst>
        </pc:picChg>
        <pc:picChg chg="add mod modCrop">
          <ac:chgData name="Romi Satria Wahono" userId="6b25786c5b08eadd" providerId="LiveId" clId="{86E2491E-64B5-4325-A72C-ADF68FFF9CA4}" dt="2019-10-08T13:39:02.101" v="2386" actId="1440"/>
          <ac:picMkLst>
            <pc:docMk/>
            <pc:sldMk cId="2459792930" sldId="1828"/>
            <ac:picMk id="8" creationId="{034158EC-C1B0-4AAC-A469-84DCCCE6EE4C}"/>
          </ac:picMkLst>
        </pc:picChg>
        <pc:picChg chg="add mod modCrop">
          <ac:chgData name="Romi Satria Wahono" userId="6b25786c5b08eadd" providerId="LiveId" clId="{86E2491E-64B5-4325-A72C-ADF68FFF9CA4}" dt="2019-10-08T13:39:06.386" v="2388" actId="1440"/>
          <ac:picMkLst>
            <pc:docMk/>
            <pc:sldMk cId="2459792930" sldId="1828"/>
            <ac:picMk id="10" creationId="{D029D80B-E583-48DC-9333-27AE060104AC}"/>
          </ac:picMkLst>
        </pc:picChg>
      </pc:sldChg>
      <pc:sldChg chg="modSp modAnim">
        <pc:chgData name="Romi Satria Wahono" userId="6b25786c5b08eadd" providerId="LiveId" clId="{86E2491E-64B5-4325-A72C-ADF68FFF9CA4}" dt="2019-11-15T06:47:38.667" v="3306" actId="27636"/>
        <pc:sldMkLst>
          <pc:docMk/>
          <pc:sldMk cId="3473112439" sldId="1829"/>
        </pc:sldMkLst>
        <pc:spChg chg="mod">
          <ac:chgData name="Romi Satria Wahono" userId="6b25786c5b08eadd" providerId="LiveId" clId="{86E2491E-64B5-4325-A72C-ADF68FFF9CA4}" dt="2019-11-15T06:47:38.667" v="3306" actId="27636"/>
          <ac:spMkLst>
            <pc:docMk/>
            <pc:sldMk cId="3473112439" sldId="1829"/>
            <ac:spMk id="3" creationId="{00000000-0000-0000-0000-000000000000}"/>
          </ac:spMkLst>
        </pc:spChg>
      </pc:sldChg>
      <pc:sldChg chg="modSp">
        <pc:chgData name="Romi Satria Wahono" userId="6b25786c5b08eadd" providerId="LiveId" clId="{86E2491E-64B5-4325-A72C-ADF68FFF9CA4}" dt="2019-08-24T07:37:34.994" v="535" actId="14100"/>
        <pc:sldMkLst>
          <pc:docMk/>
          <pc:sldMk cId="2951197917" sldId="1830"/>
        </pc:sldMkLst>
        <pc:spChg chg="mod">
          <ac:chgData name="Romi Satria Wahono" userId="6b25786c5b08eadd" providerId="LiveId" clId="{86E2491E-64B5-4325-A72C-ADF68FFF9CA4}" dt="2019-08-24T07:37:34.994" v="535" actId="14100"/>
          <ac:spMkLst>
            <pc:docMk/>
            <pc:sldMk cId="2951197917" sldId="1830"/>
            <ac:spMk id="3" creationId="{00000000-0000-0000-0000-000000000000}"/>
          </ac:spMkLst>
        </pc:spChg>
      </pc:sldChg>
      <pc:sldChg chg="modSp">
        <pc:chgData name="Romi Satria Wahono" userId="6b25786c5b08eadd" providerId="LiveId" clId="{86E2491E-64B5-4325-A72C-ADF68FFF9CA4}" dt="2019-11-18T13:58:11.269" v="7695" actId="20577"/>
        <pc:sldMkLst>
          <pc:docMk/>
          <pc:sldMk cId="1063239689" sldId="1836"/>
        </pc:sldMkLst>
        <pc:spChg chg="mod ord">
          <ac:chgData name="Romi Satria Wahono" userId="6b25786c5b08eadd" providerId="LiveId" clId="{86E2491E-64B5-4325-A72C-ADF68FFF9CA4}" dt="2019-11-18T13:58:11.269" v="7695" actId="20577"/>
          <ac:spMkLst>
            <pc:docMk/>
            <pc:sldMk cId="1063239689" sldId="1836"/>
            <ac:spMk id="3" creationId="{00000000-0000-0000-0000-000000000000}"/>
          </ac:spMkLst>
        </pc:spChg>
        <pc:picChg chg="mod">
          <ac:chgData name="Romi Satria Wahono" userId="6b25786c5b08eadd" providerId="LiveId" clId="{86E2491E-64B5-4325-A72C-ADF68FFF9CA4}" dt="2019-11-15T06:49:26.701" v="3326" actId="1076"/>
          <ac:picMkLst>
            <pc:docMk/>
            <pc:sldMk cId="1063239689" sldId="1836"/>
            <ac:picMk id="4" creationId="{00000000-0000-0000-0000-000000000000}"/>
          </ac:picMkLst>
        </pc:picChg>
        <pc:picChg chg="mod">
          <ac:chgData name="Romi Satria Wahono" userId="6b25786c5b08eadd" providerId="LiveId" clId="{86E2491E-64B5-4325-A72C-ADF68FFF9CA4}" dt="2019-11-15T06:49:23.079" v="3325" actId="14100"/>
          <ac:picMkLst>
            <pc:docMk/>
            <pc:sldMk cId="1063239689" sldId="1836"/>
            <ac:picMk id="6" creationId="{00000000-0000-0000-0000-000000000000}"/>
          </ac:picMkLst>
        </pc:picChg>
      </pc:sldChg>
      <pc:sldChg chg="modSp">
        <pc:chgData name="Romi Satria Wahono" userId="6b25786c5b08eadd" providerId="LiveId" clId="{86E2491E-64B5-4325-A72C-ADF68FFF9CA4}" dt="2019-11-15T06:54:06.352" v="3366" actId="948"/>
        <pc:sldMkLst>
          <pc:docMk/>
          <pc:sldMk cId="3503844039" sldId="1839"/>
        </pc:sldMkLst>
        <pc:spChg chg="mod ord">
          <ac:chgData name="Romi Satria Wahono" userId="6b25786c5b08eadd" providerId="LiveId" clId="{86E2491E-64B5-4325-A72C-ADF68FFF9CA4}" dt="2019-11-15T06:54:06.352" v="3366" actId="948"/>
          <ac:spMkLst>
            <pc:docMk/>
            <pc:sldMk cId="3503844039" sldId="1839"/>
            <ac:spMk id="3" creationId="{00000000-0000-0000-0000-000000000000}"/>
          </ac:spMkLst>
        </pc:spChg>
        <pc:picChg chg="mod modCrop">
          <ac:chgData name="Romi Satria Wahono" userId="6b25786c5b08eadd" providerId="LiveId" clId="{86E2491E-64B5-4325-A72C-ADF68FFF9CA4}" dt="2019-11-15T06:53:10.381" v="3363" actId="14100"/>
          <ac:picMkLst>
            <pc:docMk/>
            <pc:sldMk cId="3503844039" sldId="1839"/>
            <ac:picMk id="6" creationId="{00000000-0000-0000-0000-000000000000}"/>
          </ac:picMkLst>
        </pc:picChg>
      </pc:sldChg>
      <pc:sldChg chg="modSp">
        <pc:chgData name="Romi Satria Wahono" userId="6b25786c5b08eadd" providerId="LiveId" clId="{86E2491E-64B5-4325-A72C-ADF68FFF9CA4}" dt="2019-08-24T07:47:50" v="631" actId="14100"/>
        <pc:sldMkLst>
          <pc:docMk/>
          <pc:sldMk cId="122580997" sldId="1843"/>
        </pc:sldMkLst>
        <pc:picChg chg="mod">
          <ac:chgData name="Romi Satria Wahono" userId="6b25786c5b08eadd" providerId="LiveId" clId="{86E2491E-64B5-4325-A72C-ADF68FFF9CA4}" dt="2019-08-24T07:47:44.282" v="630" actId="1076"/>
          <ac:picMkLst>
            <pc:docMk/>
            <pc:sldMk cId="122580997" sldId="1843"/>
            <ac:picMk id="4" creationId="{00000000-0000-0000-0000-000000000000}"/>
          </ac:picMkLst>
        </pc:picChg>
        <pc:picChg chg="mod">
          <ac:chgData name="Romi Satria Wahono" userId="6b25786c5b08eadd" providerId="LiveId" clId="{86E2491E-64B5-4325-A72C-ADF68FFF9CA4}" dt="2019-08-24T07:47:38.721" v="629" actId="1076"/>
          <ac:picMkLst>
            <pc:docMk/>
            <pc:sldMk cId="122580997" sldId="1843"/>
            <ac:picMk id="6" creationId="{00000000-0000-0000-0000-000000000000}"/>
          </ac:picMkLst>
        </pc:picChg>
        <pc:cxnChg chg="mod">
          <ac:chgData name="Romi Satria Wahono" userId="6b25786c5b08eadd" providerId="LiveId" clId="{86E2491E-64B5-4325-A72C-ADF68FFF9CA4}" dt="2019-08-24T07:47:50" v="631" actId="14100"/>
          <ac:cxnSpMkLst>
            <pc:docMk/>
            <pc:sldMk cId="122580997" sldId="1843"/>
            <ac:cxnSpMk id="8" creationId="{00000000-0000-0000-0000-000000000000}"/>
          </ac:cxnSpMkLst>
        </pc:cxnChg>
      </pc:sldChg>
      <pc:sldChg chg="modSp del">
        <pc:chgData name="Romi Satria Wahono" userId="6b25786c5b08eadd" providerId="LiveId" clId="{86E2491E-64B5-4325-A72C-ADF68FFF9CA4}" dt="2019-10-08T13:56:30.141" v="2620" actId="2696"/>
        <pc:sldMkLst>
          <pc:docMk/>
          <pc:sldMk cId="139739253" sldId="1845"/>
        </pc:sldMkLst>
        <pc:spChg chg="mod">
          <ac:chgData name="Romi Satria Wahono" userId="6b25786c5b08eadd" providerId="LiveId" clId="{86E2491E-64B5-4325-A72C-ADF68FFF9CA4}" dt="2019-08-24T07:48:34.508" v="636" actId="14100"/>
          <ac:spMkLst>
            <pc:docMk/>
            <pc:sldMk cId="139739253" sldId="1845"/>
            <ac:spMk id="3" creationId="{00000000-0000-0000-0000-000000000000}"/>
          </ac:spMkLst>
        </pc:spChg>
        <pc:picChg chg="mod">
          <ac:chgData name="Romi Satria Wahono" userId="6b25786c5b08eadd" providerId="LiveId" clId="{86E2491E-64B5-4325-A72C-ADF68FFF9CA4}" dt="2019-08-24T07:48:49.003" v="638" actId="14100"/>
          <ac:picMkLst>
            <pc:docMk/>
            <pc:sldMk cId="139739253" sldId="1845"/>
            <ac:picMk id="4" creationId="{00000000-0000-0000-0000-000000000000}"/>
          </ac:picMkLst>
        </pc:picChg>
        <pc:picChg chg="mod">
          <ac:chgData name="Romi Satria Wahono" userId="6b25786c5b08eadd" providerId="LiveId" clId="{86E2491E-64B5-4325-A72C-ADF68FFF9CA4}" dt="2019-08-24T07:48:56.783" v="641" actId="1076"/>
          <ac:picMkLst>
            <pc:docMk/>
            <pc:sldMk cId="139739253" sldId="1845"/>
            <ac:picMk id="5" creationId="{00000000-0000-0000-0000-000000000000}"/>
          </ac:picMkLst>
        </pc:picChg>
      </pc:sldChg>
      <pc:sldChg chg="add">
        <pc:chgData name="Romi Satria Wahono" userId="6b25786c5b08eadd" providerId="LiveId" clId="{86E2491E-64B5-4325-A72C-ADF68FFF9CA4}" dt="2019-10-08T13:56:35.518" v="2621"/>
        <pc:sldMkLst>
          <pc:docMk/>
          <pc:sldMk cId="1688387673" sldId="1845"/>
        </pc:sldMkLst>
      </pc:sldChg>
      <pc:sldChg chg="add">
        <pc:chgData name="Romi Satria Wahono" userId="6b25786c5b08eadd" providerId="LiveId" clId="{86E2491E-64B5-4325-A72C-ADF68FFF9CA4}" dt="2019-10-08T13:58:31.725" v="2623"/>
        <pc:sldMkLst>
          <pc:docMk/>
          <pc:sldMk cId="881233019" sldId="1847"/>
        </pc:sldMkLst>
      </pc:sldChg>
      <pc:sldChg chg="del">
        <pc:chgData name="Romi Satria Wahono" userId="6b25786c5b08eadd" providerId="LiveId" clId="{86E2491E-64B5-4325-A72C-ADF68FFF9CA4}" dt="2019-10-08T13:58:22.638" v="2622" actId="2696"/>
        <pc:sldMkLst>
          <pc:docMk/>
          <pc:sldMk cId="2089114378" sldId="1847"/>
        </pc:sldMkLst>
      </pc:sldChg>
      <pc:sldChg chg="modSp del">
        <pc:chgData name="Romi Satria Wahono" userId="6b25786c5b08eadd" providerId="LiveId" clId="{86E2491E-64B5-4325-A72C-ADF68FFF9CA4}" dt="2019-10-08T13:45:03.921" v="2502" actId="2696"/>
        <pc:sldMkLst>
          <pc:docMk/>
          <pc:sldMk cId="2213047387" sldId="1854"/>
        </pc:sldMkLst>
        <pc:spChg chg="mod">
          <ac:chgData name="Romi Satria Wahono" userId="6b25786c5b08eadd" providerId="LiveId" clId="{86E2491E-64B5-4325-A72C-ADF68FFF9CA4}" dt="2019-08-24T07:49:23.074" v="645" actId="207"/>
          <ac:spMkLst>
            <pc:docMk/>
            <pc:sldMk cId="2213047387" sldId="1854"/>
            <ac:spMk id="3" creationId="{00000000-0000-0000-0000-000000000000}"/>
          </ac:spMkLst>
        </pc:spChg>
      </pc:sldChg>
      <pc:sldChg chg="addSp modSp add modAnim">
        <pc:chgData name="Romi Satria Wahono" userId="6b25786c5b08eadd" providerId="LiveId" clId="{86E2491E-64B5-4325-A72C-ADF68FFF9CA4}" dt="2019-11-15T06:54:26.164" v="3367"/>
        <pc:sldMkLst>
          <pc:docMk/>
          <pc:sldMk cId="3264728802" sldId="1854"/>
        </pc:sldMkLst>
        <pc:spChg chg="mod ord">
          <ac:chgData name="Romi Satria Wahono" userId="6b25786c5b08eadd" providerId="LiveId" clId="{86E2491E-64B5-4325-A72C-ADF68FFF9CA4}" dt="2019-10-08T13:54:55.792" v="2617" actId="167"/>
          <ac:spMkLst>
            <pc:docMk/>
            <pc:sldMk cId="3264728802" sldId="1854"/>
            <ac:spMk id="3" creationId="{00000000-0000-0000-0000-000000000000}"/>
          </ac:spMkLst>
        </pc:spChg>
        <pc:picChg chg="add mod modCrop">
          <ac:chgData name="Romi Satria Wahono" userId="6b25786c5b08eadd" providerId="LiveId" clId="{86E2491E-64B5-4325-A72C-ADF68FFF9CA4}" dt="2019-10-08T13:54:58.469" v="2618" actId="1076"/>
          <ac:picMkLst>
            <pc:docMk/>
            <pc:sldMk cId="3264728802" sldId="1854"/>
            <ac:picMk id="5" creationId="{B9B86E87-CF7B-42D1-A465-E6344358CF6E}"/>
          </ac:picMkLst>
        </pc:picChg>
        <pc:picChg chg="add mod modCrop">
          <ac:chgData name="Romi Satria Wahono" userId="6b25786c5b08eadd" providerId="LiveId" clId="{86E2491E-64B5-4325-A72C-ADF68FFF9CA4}" dt="2019-10-08T13:55:00.629" v="2619" actId="1076"/>
          <ac:picMkLst>
            <pc:docMk/>
            <pc:sldMk cId="3264728802" sldId="1854"/>
            <ac:picMk id="6" creationId="{B5D26D8A-ED42-4A6D-98A9-798DCFCED0CA}"/>
          </ac:picMkLst>
        </pc:picChg>
      </pc:sldChg>
      <pc:sldChg chg="modSp del">
        <pc:chgData name="Romi Satria Wahono" userId="6b25786c5b08eadd" providerId="LiveId" clId="{86E2491E-64B5-4325-A72C-ADF68FFF9CA4}" dt="2019-10-08T13:45:03.952" v="2503" actId="2696"/>
        <pc:sldMkLst>
          <pc:docMk/>
          <pc:sldMk cId="927188540" sldId="1855"/>
        </pc:sldMkLst>
        <pc:spChg chg="mod">
          <ac:chgData name="Romi Satria Wahono" userId="6b25786c5b08eadd" providerId="LiveId" clId="{86E2491E-64B5-4325-A72C-ADF68FFF9CA4}" dt="2019-08-24T07:51:34.618" v="662" actId="207"/>
          <ac:spMkLst>
            <pc:docMk/>
            <pc:sldMk cId="927188540" sldId="1855"/>
            <ac:spMk id="3" creationId="{00000000-0000-0000-0000-000000000000}"/>
          </ac:spMkLst>
        </pc:spChg>
      </pc:sldChg>
      <pc:sldChg chg="add del">
        <pc:chgData name="Romi Satria Wahono" userId="6b25786c5b08eadd" providerId="LiveId" clId="{86E2491E-64B5-4325-A72C-ADF68FFF9CA4}" dt="2019-10-08T13:49:42.272" v="2527" actId="2696"/>
        <pc:sldMkLst>
          <pc:docMk/>
          <pc:sldMk cId="3404575153" sldId="1855"/>
        </pc:sldMkLst>
      </pc:sldChg>
      <pc:sldChg chg="modSp del">
        <pc:chgData name="Romi Satria Wahono" userId="6b25786c5b08eadd" providerId="LiveId" clId="{86E2491E-64B5-4325-A72C-ADF68FFF9CA4}" dt="2019-10-08T13:46:30.069" v="2505" actId="2696"/>
        <pc:sldMkLst>
          <pc:docMk/>
          <pc:sldMk cId="3982152489" sldId="1859"/>
        </pc:sldMkLst>
        <pc:spChg chg="mod">
          <ac:chgData name="Romi Satria Wahono" userId="6b25786c5b08eadd" providerId="LiveId" clId="{86E2491E-64B5-4325-A72C-ADF68FFF9CA4}" dt="2019-08-24T07:56:42.503" v="1036" actId="207"/>
          <ac:spMkLst>
            <pc:docMk/>
            <pc:sldMk cId="3982152489" sldId="1859"/>
            <ac:spMk id="5" creationId="{00000000-0000-0000-0000-000000000000}"/>
          </ac:spMkLst>
        </pc:spChg>
        <pc:picChg chg="mod ord">
          <ac:chgData name="Romi Satria Wahono" userId="6b25786c5b08eadd" providerId="LiveId" clId="{86E2491E-64B5-4325-A72C-ADF68FFF9CA4}" dt="2019-08-24T07:53:55.603" v="810" actId="167"/>
          <ac:picMkLst>
            <pc:docMk/>
            <pc:sldMk cId="3982152489" sldId="1859"/>
            <ac:picMk id="6" creationId="{00000000-0000-0000-0000-000000000000}"/>
          </ac:picMkLst>
        </pc:picChg>
      </pc:sldChg>
      <pc:sldChg chg="add">
        <pc:chgData name="Romi Satria Wahono" userId="6b25786c5b08eadd" providerId="LiveId" clId="{86E2491E-64B5-4325-A72C-ADF68FFF9CA4}" dt="2019-10-08T13:46:46.074" v="2508"/>
        <pc:sldMkLst>
          <pc:docMk/>
          <pc:sldMk cId="4029830256" sldId="1859"/>
        </pc:sldMkLst>
      </pc:sldChg>
      <pc:sldChg chg="modSp del">
        <pc:chgData name="Romi Satria Wahono" userId="6b25786c5b08eadd" providerId="LiveId" clId="{86E2491E-64B5-4325-A72C-ADF68FFF9CA4}" dt="2019-10-08T13:46:30.099" v="2506" actId="2696"/>
        <pc:sldMkLst>
          <pc:docMk/>
          <pc:sldMk cId="3063424308" sldId="1869"/>
        </pc:sldMkLst>
        <pc:spChg chg="mod">
          <ac:chgData name="Romi Satria Wahono" userId="6b25786c5b08eadd" providerId="LiveId" clId="{86E2491E-64B5-4325-A72C-ADF68FFF9CA4}" dt="2019-08-24T07:57:32.785" v="1041" actId="207"/>
          <ac:spMkLst>
            <pc:docMk/>
            <pc:sldMk cId="3063424308" sldId="1869"/>
            <ac:spMk id="3" creationId="{00000000-0000-0000-0000-000000000000}"/>
          </ac:spMkLst>
        </pc:spChg>
      </pc:sldChg>
      <pc:sldChg chg="add">
        <pc:chgData name="Romi Satria Wahono" userId="6b25786c5b08eadd" providerId="LiveId" clId="{86E2491E-64B5-4325-A72C-ADF68FFF9CA4}" dt="2019-10-08T13:46:46.074" v="2508"/>
        <pc:sldMkLst>
          <pc:docMk/>
          <pc:sldMk cId="4172283300" sldId="1869"/>
        </pc:sldMkLst>
      </pc:sldChg>
      <pc:sldChg chg="add">
        <pc:chgData name="Romi Satria Wahono" userId="6b25786c5b08eadd" providerId="LiveId" clId="{86E2491E-64B5-4325-A72C-ADF68FFF9CA4}" dt="2019-10-08T13:46:46.074" v="2508"/>
        <pc:sldMkLst>
          <pc:docMk/>
          <pc:sldMk cId="804366649" sldId="1870"/>
        </pc:sldMkLst>
      </pc:sldChg>
      <pc:sldChg chg="del">
        <pc:chgData name="Romi Satria Wahono" userId="6b25786c5b08eadd" providerId="LiveId" clId="{86E2491E-64B5-4325-A72C-ADF68FFF9CA4}" dt="2019-10-08T13:46:30.130" v="2507" actId="2696"/>
        <pc:sldMkLst>
          <pc:docMk/>
          <pc:sldMk cId="3891492094" sldId="1870"/>
        </pc:sldMkLst>
      </pc:sldChg>
      <pc:sldChg chg="modSp">
        <pc:chgData name="Romi Satria Wahono" userId="6b25786c5b08eadd" providerId="LiveId" clId="{86E2491E-64B5-4325-A72C-ADF68FFF9CA4}" dt="2019-08-24T07:59:04.408" v="1048" actId="14100"/>
        <pc:sldMkLst>
          <pc:docMk/>
          <pc:sldMk cId="2482732390" sldId="1885"/>
        </pc:sldMkLst>
        <pc:spChg chg="mod ord">
          <ac:chgData name="Romi Satria Wahono" userId="6b25786c5b08eadd" providerId="LiveId" clId="{86E2491E-64B5-4325-A72C-ADF68FFF9CA4}" dt="2019-08-24T07:59:04.408" v="1048" actId="14100"/>
          <ac:spMkLst>
            <pc:docMk/>
            <pc:sldMk cId="2482732390" sldId="1885"/>
            <ac:spMk id="3" creationId="{00000000-0000-0000-0000-000000000000}"/>
          </ac:spMkLst>
        </pc:spChg>
      </pc:sldChg>
      <pc:sldChg chg="modSp">
        <pc:chgData name="Romi Satria Wahono" userId="6b25786c5b08eadd" providerId="LiveId" clId="{86E2491E-64B5-4325-A72C-ADF68FFF9CA4}" dt="2019-08-24T07:59:48.898" v="1061" actId="14100"/>
        <pc:sldMkLst>
          <pc:docMk/>
          <pc:sldMk cId="3548194631" sldId="1886"/>
        </pc:sldMkLst>
        <pc:spChg chg="mod">
          <ac:chgData name="Romi Satria Wahono" userId="6b25786c5b08eadd" providerId="LiveId" clId="{86E2491E-64B5-4325-A72C-ADF68FFF9CA4}" dt="2019-08-24T07:59:48.898" v="1061" actId="14100"/>
          <ac:spMkLst>
            <pc:docMk/>
            <pc:sldMk cId="3548194631" sldId="1886"/>
            <ac:spMk id="3" creationId="{00000000-0000-0000-0000-000000000000}"/>
          </ac:spMkLst>
        </pc:spChg>
      </pc:sldChg>
      <pc:sldChg chg="modSp">
        <pc:chgData name="Romi Satria Wahono" userId="6b25786c5b08eadd" providerId="LiveId" clId="{86E2491E-64B5-4325-A72C-ADF68FFF9CA4}" dt="2019-08-24T08:00:02.410" v="1067" actId="14100"/>
        <pc:sldMkLst>
          <pc:docMk/>
          <pc:sldMk cId="1575917356" sldId="1887"/>
        </pc:sldMkLst>
        <pc:spChg chg="mod">
          <ac:chgData name="Romi Satria Wahono" userId="6b25786c5b08eadd" providerId="LiveId" clId="{86E2491E-64B5-4325-A72C-ADF68FFF9CA4}" dt="2019-08-24T08:00:02.410" v="1067" actId="14100"/>
          <ac:spMkLst>
            <pc:docMk/>
            <pc:sldMk cId="1575917356" sldId="1887"/>
            <ac:spMk id="3" creationId="{00000000-0000-0000-0000-000000000000}"/>
          </ac:spMkLst>
        </pc:spChg>
      </pc:sldChg>
      <pc:sldChg chg="modSp">
        <pc:chgData name="Romi Satria Wahono" userId="6b25786c5b08eadd" providerId="LiveId" clId="{86E2491E-64B5-4325-A72C-ADF68FFF9CA4}" dt="2019-08-27T01:46:34.544" v="1576" actId="27636"/>
        <pc:sldMkLst>
          <pc:docMk/>
          <pc:sldMk cId="2763537647" sldId="1904"/>
        </pc:sldMkLst>
        <pc:spChg chg="mod">
          <ac:chgData name="Romi Satria Wahono" userId="6b25786c5b08eadd" providerId="LiveId" clId="{86E2491E-64B5-4325-A72C-ADF68FFF9CA4}" dt="2019-08-27T01:46:34.544" v="1576" actId="27636"/>
          <ac:spMkLst>
            <pc:docMk/>
            <pc:sldMk cId="2763537647" sldId="1904"/>
            <ac:spMk id="2" creationId="{00000000-0000-0000-0000-000000000000}"/>
          </ac:spMkLst>
        </pc:spChg>
      </pc:sldChg>
      <pc:sldChg chg="modSp">
        <pc:chgData name="Romi Satria Wahono" userId="6b25786c5b08eadd" providerId="LiveId" clId="{86E2491E-64B5-4325-A72C-ADF68FFF9CA4}" dt="2019-11-18T13:35:02.598" v="7277" actId="403"/>
        <pc:sldMkLst>
          <pc:docMk/>
          <pc:sldMk cId="2189202566" sldId="1916"/>
        </pc:sldMkLst>
        <pc:graphicFrameChg chg="mod">
          <ac:chgData name="Romi Satria Wahono" userId="6b25786c5b08eadd" providerId="LiveId" clId="{86E2491E-64B5-4325-A72C-ADF68FFF9CA4}" dt="2019-11-18T13:35:02.598" v="7277" actId="403"/>
          <ac:graphicFrameMkLst>
            <pc:docMk/>
            <pc:sldMk cId="2189202566" sldId="1916"/>
            <ac:graphicFrameMk id="6" creationId="{00000000-0000-0000-0000-000000000000}"/>
          </ac:graphicFrameMkLst>
        </pc:graphicFrameChg>
        <pc:picChg chg="mod">
          <ac:chgData name="Romi Satria Wahono" userId="6b25786c5b08eadd" providerId="LiveId" clId="{86E2491E-64B5-4325-A72C-ADF68FFF9CA4}" dt="2019-11-18T13:33:11.030" v="7259" actId="688"/>
          <ac:picMkLst>
            <pc:docMk/>
            <pc:sldMk cId="2189202566" sldId="1916"/>
            <ac:picMk id="3" creationId="{00000000-0000-0000-0000-000000000000}"/>
          </ac:picMkLst>
        </pc:picChg>
        <pc:picChg chg="mod">
          <ac:chgData name="Romi Satria Wahono" userId="6b25786c5b08eadd" providerId="LiveId" clId="{86E2491E-64B5-4325-A72C-ADF68FFF9CA4}" dt="2019-11-18T13:33:24.496" v="7262" actId="688"/>
          <ac:picMkLst>
            <pc:docMk/>
            <pc:sldMk cId="2189202566" sldId="1916"/>
            <ac:picMk id="4" creationId="{00000000-0000-0000-0000-000000000000}"/>
          </ac:picMkLst>
        </pc:picChg>
      </pc:sldChg>
      <pc:sldChg chg="modSp">
        <pc:chgData name="Romi Satria Wahono" userId="6b25786c5b08eadd" providerId="LiveId" clId="{86E2491E-64B5-4325-A72C-ADF68FFF9CA4}" dt="2019-08-29T03:19:52.492" v="1772" actId="207"/>
        <pc:sldMkLst>
          <pc:docMk/>
          <pc:sldMk cId="2663885320" sldId="1922"/>
        </pc:sldMkLst>
        <pc:spChg chg="mod">
          <ac:chgData name="Romi Satria Wahono" userId="6b25786c5b08eadd" providerId="LiveId" clId="{86E2491E-64B5-4325-A72C-ADF68FFF9CA4}" dt="2019-08-29T03:19:52.492" v="1772" actId="207"/>
          <ac:spMkLst>
            <pc:docMk/>
            <pc:sldMk cId="2663885320" sldId="1922"/>
            <ac:spMk id="3" creationId="{00000000-0000-0000-0000-000000000000}"/>
          </ac:spMkLst>
        </pc:spChg>
      </pc:sldChg>
      <pc:sldChg chg="modSp">
        <pc:chgData name="Romi Satria Wahono" userId="6b25786c5b08eadd" providerId="LiveId" clId="{86E2491E-64B5-4325-A72C-ADF68FFF9CA4}" dt="2019-11-18T13:56:45.937" v="7677" actId="6549"/>
        <pc:sldMkLst>
          <pc:docMk/>
          <pc:sldMk cId="156832747" sldId="1930"/>
        </pc:sldMkLst>
        <pc:spChg chg="mod">
          <ac:chgData name="Romi Satria Wahono" userId="6b25786c5b08eadd" providerId="LiveId" clId="{86E2491E-64B5-4325-A72C-ADF68FFF9CA4}" dt="2019-11-18T13:56:45.937" v="7677" actId="6549"/>
          <ac:spMkLst>
            <pc:docMk/>
            <pc:sldMk cId="156832747" sldId="1930"/>
            <ac:spMk id="3" creationId="{00000000-0000-0000-0000-000000000000}"/>
          </ac:spMkLst>
        </pc:spChg>
      </pc:sldChg>
      <pc:sldChg chg="modAnim">
        <pc:chgData name="Romi Satria Wahono" userId="6b25786c5b08eadd" providerId="LiveId" clId="{86E2491E-64B5-4325-A72C-ADF68FFF9CA4}" dt="2019-11-18T13:57:37.904" v="7687"/>
        <pc:sldMkLst>
          <pc:docMk/>
          <pc:sldMk cId="130896174" sldId="1938"/>
        </pc:sldMkLst>
      </pc:sldChg>
      <pc:sldChg chg="modSp">
        <pc:chgData name="Romi Satria Wahono" userId="6b25786c5b08eadd" providerId="LiveId" clId="{86E2491E-64B5-4325-A72C-ADF68FFF9CA4}" dt="2019-08-24T08:07:55.622" v="1137" actId="6549"/>
        <pc:sldMkLst>
          <pc:docMk/>
          <pc:sldMk cId="333613500" sldId="1959"/>
        </pc:sldMkLst>
        <pc:spChg chg="mod">
          <ac:chgData name="Romi Satria Wahono" userId="6b25786c5b08eadd" providerId="LiveId" clId="{86E2491E-64B5-4325-A72C-ADF68FFF9CA4}" dt="2019-08-24T08:07:55.622" v="1137" actId="6549"/>
          <ac:spMkLst>
            <pc:docMk/>
            <pc:sldMk cId="333613500" sldId="1959"/>
            <ac:spMk id="3" creationId="{00000000-0000-0000-0000-000000000000}"/>
          </ac:spMkLst>
        </pc:spChg>
      </pc:sldChg>
      <pc:sldChg chg="addSp delSp modSp modAnim">
        <pc:chgData name="Romi Satria Wahono" userId="6b25786c5b08eadd" providerId="LiveId" clId="{86E2491E-64B5-4325-A72C-ADF68FFF9CA4}" dt="2019-11-17T01:26:00.841" v="6967" actId="20577"/>
        <pc:sldMkLst>
          <pc:docMk/>
          <pc:sldMk cId="3054851083" sldId="1976"/>
        </pc:sldMkLst>
        <pc:spChg chg="del mod topLvl">
          <ac:chgData name="Romi Satria Wahono" userId="6b25786c5b08eadd" providerId="LiveId" clId="{86E2491E-64B5-4325-A72C-ADF68FFF9CA4}" dt="2019-11-17T01:10:21.398" v="6507" actId="478"/>
          <ac:spMkLst>
            <pc:docMk/>
            <pc:sldMk cId="3054851083" sldId="1976"/>
            <ac:spMk id="6" creationId="{00000000-0000-0000-0000-000000000000}"/>
          </ac:spMkLst>
        </pc:spChg>
        <pc:spChg chg="add del mod topLvl">
          <ac:chgData name="Romi Satria Wahono" userId="6b25786c5b08eadd" providerId="LiveId" clId="{86E2491E-64B5-4325-A72C-ADF68FFF9CA4}" dt="2019-11-17T01:24:45.778" v="6952" actId="1035"/>
          <ac:spMkLst>
            <pc:docMk/>
            <pc:sldMk cId="3054851083" sldId="1976"/>
            <ac:spMk id="7" creationId="{00000000-0000-0000-0000-000000000000}"/>
          </ac:spMkLst>
        </pc:spChg>
        <pc:spChg chg="del mod topLvl">
          <ac:chgData name="Romi Satria Wahono" userId="6b25786c5b08eadd" providerId="LiveId" clId="{86E2491E-64B5-4325-A72C-ADF68FFF9CA4}" dt="2019-11-17T01:09:59.935" v="6501" actId="478"/>
          <ac:spMkLst>
            <pc:docMk/>
            <pc:sldMk cId="3054851083" sldId="1976"/>
            <ac:spMk id="8" creationId="{00000000-0000-0000-0000-000000000000}"/>
          </ac:spMkLst>
        </pc:spChg>
        <pc:spChg chg="mod topLvl">
          <ac:chgData name="Romi Satria Wahono" userId="6b25786c5b08eadd" providerId="LiveId" clId="{86E2491E-64B5-4325-A72C-ADF68FFF9CA4}" dt="2019-11-17T01:24:45.778" v="6952" actId="1035"/>
          <ac:spMkLst>
            <pc:docMk/>
            <pc:sldMk cId="3054851083" sldId="1976"/>
            <ac:spMk id="9" creationId="{00000000-0000-0000-0000-000000000000}"/>
          </ac:spMkLst>
        </pc:spChg>
        <pc:spChg chg="add mod">
          <ac:chgData name="Romi Satria Wahono" userId="6b25786c5b08eadd" providerId="LiveId" clId="{86E2491E-64B5-4325-A72C-ADF68FFF9CA4}" dt="2019-11-17T01:24:45.778" v="6952" actId="1035"/>
          <ac:spMkLst>
            <pc:docMk/>
            <pc:sldMk cId="3054851083" sldId="1976"/>
            <ac:spMk id="15" creationId="{F95E9C7A-E2AE-4203-96C3-E31C727B2CBE}"/>
          </ac:spMkLst>
        </pc:spChg>
        <pc:spChg chg="add mod">
          <ac:chgData name="Romi Satria Wahono" userId="6b25786c5b08eadd" providerId="LiveId" clId="{86E2491E-64B5-4325-A72C-ADF68FFF9CA4}" dt="2019-11-17T01:24:45.778" v="6952" actId="1035"/>
          <ac:spMkLst>
            <pc:docMk/>
            <pc:sldMk cId="3054851083" sldId="1976"/>
            <ac:spMk id="18" creationId="{04F3B2A0-127C-4B73-8F7C-14813D298F37}"/>
          </ac:spMkLst>
        </pc:spChg>
        <pc:spChg chg="add mod">
          <ac:chgData name="Romi Satria Wahono" userId="6b25786c5b08eadd" providerId="LiveId" clId="{86E2491E-64B5-4325-A72C-ADF68FFF9CA4}" dt="2019-11-17T01:26:00.841" v="6967" actId="20577"/>
          <ac:spMkLst>
            <pc:docMk/>
            <pc:sldMk cId="3054851083" sldId="1976"/>
            <ac:spMk id="21" creationId="{9ED15901-1680-4858-A8D3-C587C8EAD445}"/>
          </ac:spMkLst>
        </pc:spChg>
        <pc:grpChg chg="add del mod">
          <ac:chgData name="Romi Satria Wahono" userId="6b25786c5b08eadd" providerId="LiveId" clId="{86E2491E-64B5-4325-A72C-ADF68FFF9CA4}" dt="2019-11-17T01:09:53.596" v="6499" actId="165"/>
          <ac:grpSpMkLst>
            <pc:docMk/>
            <pc:sldMk cId="3054851083" sldId="1976"/>
            <ac:grpSpMk id="17" creationId="{00000000-0000-0000-0000-000000000000}"/>
          </ac:grpSpMkLst>
        </pc:grpChg>
        <pc:grpChg chg="del mod">
          <ac:chgData name="Romi Satria Wahono" userId="6b25786c5b08eadd" providerId="LiveId" clId="{86E2491E-64B5-4325-A72C-ADF68FFF9CA4}" dt="2019-11-17T01:10:08.689" v="6503" actId="165"/>
          <ac:grpSpMkLst>
            <pc:docMk/>
            <pc:sldMk cId="3054851083" sldId="1976"/>
            <ac:grpSpMk id="20" creationId="{00000000-0000-0000-0000-000000000000}"/>
          </ac:grpSpMkLst>
        </pc:grpChg>
        <pc:graphicFrameChg chg="mod">
          <ac:chgData name="Romi Satria Wahono" userId="6b25786c5b08eadd" providerId="LiveId" clId="{86E2491E-64B5-4325-A72C-ADF68FFF9CA4}" dt="2019-11-17T01:24:37.076" v="6944" actId="1035"/>
          <ac:graphicFrameMkLst>
            <pc:docMk/>
            <pc:sldMk cId="3054851083" sldId="1976"/>
            <ac:graphicFrameMk id="4" creationId="{00000000-0000-0000-0000-000000000000}"/>
          </ac:graphicFrameMkLst>
        </pc:graphicFrameChg>
        <pc:cxnChg chg="mod">
          <ac:chgData name="Romi Satria Wahono" userId="6b25786c5b08eadd" providerId="LiveId" clId="{86E2491E-64B5-4325-A72C-ADF68FFF9CA4}" dt="2019-11-17T01:24:45.778" v="6952" actId="1035"/>
          <ac:cxnSpMkLst>
            <pc:docMk/>
            <pc:sldMk cId="3054851083" sldId="1976"/>
            <ac:cxnSpMk id="13" creationId="{00000000-0000-0000-0000-000000000000}"/>
          </ac:cxnSpMkLst>
        </pc:cxnChg>
        <pc:cxnChg chg="add mod">
          <ac:chgData name="Romi Satria Wahono" userId="6b25786c5b08eadd" providerId="LiveId" clId="{86E2491E-64B5-4325-A72C-ADF68FFF9CA4}" dt="2019-11-17T01:24:45.778" v="6952" actId="1035"/>
          <ac:cxnSpMkLst>
            <pc:docMk/>
            <pc:sldMk cId="3054851083" sldId="1976"/>
            <ac:cxnSpMk id="16" creationId="{65CBCBDA-8AAE-4733-9129-E163F5412997}"/>
          </ac:cxnSpMkLst>
        </pc:cxnChg>
        <pc:cxnChg chg="add mod">
          <ac:chgData name="Romi Satria Wahono" userId="6b25786c5b08eadd" providerId="LiveId" clId="{86E2491E-64B5-4325-A72C-ADF68FFF9CA4}" dt="2019-11-17T01:24:45.778" v="6952" actId="1035"/>
          <ac:cxnSpMkLst>
            <pc:docMk/>
            <pc:sldMk cId="3054851083" sldId="1976"/>
            <ac:cxnSpMk id="19" creationId="{1443A2FB-151A-4E57-A220-A6E2436B2129}"/>
          </ac:cxnSpMkLst>
        </pc:cxnChg>
        <pc:cxnChg chg="mod">
          <ac:chgData name="Romi Satria Wahono" userId="6b25786c5b08eadd" providerId="LiveId" clId="{86E2491E-64B5-4325-A72C-ADF68FFF9CA4}" dt="2019-11-17T01:24:45.778" v="6952" actId="1035"/>
          <ac:cxnSpMkLst>
            <pc:docMk/>
            <pc:sldMk cId="3054851083" sldId="1976"/>
            <ac:cxnSpMk id="22" creationId="{00000000-0000-0000-0000-000000000000}"/>
          </ac:cxnSpMkLst>
        </pc:cxnChg>
      </pc:sldChg>
      <pc:sldChg chg="modSp">
        <pc:chgData name="Romi Satria Wahono" userId="6b25786c5b08eadd" providerId="LiveId" clId="{86E2491E-64B5-4325-A72C-ADF68FFF9CA4}" dt="2019-08-24T08:09:32.719" v="1142" actId="207"/>
        <pc:sldMkLst>
          <pc:docMk/>
          <pc:sldMk cId="2163069167" sldId="1983"/>
        </pc:sldMkLst>
        <pc:spChg chg="mod">
          <ac:chgData name="Romi Satria Wahono" userId="6b25786c5b08eadd" providerId="LiveId" clId="{86E2491E-64B5-4325-A72C-ADF68FFF9CA4}" dt="2019-08-24T08:09:32.719" v="1142" actId="207"/>
          <ac:spMkLst>
            <pc:docMk/>
            <pc:sldMk cId="2163069167" sldId="1983"/>
            <ac:spMk id="3" creationId="{00000000-0000-0000-0000-000000000000}"/>
          </ac:spMkLst>
        </pc:spChg>
      </pc:sldChg>
      <pc:sldChg chg="modSp">
        <pc:chgData name="Romi Satria Wahono" userId="6b25786c5b08eadd" providerId="LiveId" clId="{86E2491E-64B5-4325-A72C-ADF68FFF9CA4}" dt="2019-08-24T08:15:33.351" v="1178" actId="14100"/>
        <pc:sldMkLst>
          <pc:docMk/>
          <pc:sldMk cId="68982135" sldId="1984"/>
        </pc:sldMkLst>
        <pc:spChg chg="mod">
          <ac:chgData name="Romi Satria Wahono" userId="6b25786c5b08eadd" providerId="LiveId" clId="{86E2491E-64B5-4325-A72C-ADF68FFF9CA4}" dt="2019-08-24T08:14:52.630" v="1173" actId="27636"/>
          <ac:spMkLst>
            <pc:docMk/>
            <pc:sldMk cId="68982135" sldId="1984"/>
            <ac:spMk id="3" creationId="{00000000-0000-0000-0000-000000000000}"/>
          </ac:spMkLst>
        </pc:spChg>
        <pc:spChg chg="mod">
          <ac:chgData name="Romi Satria Wahono" userId="6b25786c5b08eadd" providerId="LiveId" clId="{86E2491E-64B5-4325-A72C-ADF68FFF9CA4}" dt="2019-08-24T08:14:20.431" v="1169" actId="113"/>
          <ac:spMkLst>
            <pc:docMk/>
            <pc:sldMk cId="68982135" sldId="1984"/>
            <ac:spMk id="6" creationId="{00000000-0000-0000-0000-000000000000}"/>
          </ac:spMkLst>
        </pc:spChg>
        <pc:cxnChg chg="mod">
          <ac:chgData name="Romi Satria Wahono" userId="6b25786c5b08eadd" providerId="LiveId" clId="{86E2491E-64B5-4325-A72C-ADF68FFF9CA4}" dt="2019-08-24T08:15:02.843" v="1174" actId="14100"/>
          <ac:cxnSpMkLst>
            <pc:docMk/>
            <pc:sldMk cId="68982135" sldId="1984"/>
            <ac:cxnSpMk id="8" creationId="{00000000-0000-0000-0000-000000000000}"/>
          </ac:cxnSpMkLst>
        </pc:cxnChg>
        <pc:cxnChg chg="mod">
          <ac:chgData name="Romi Satria Wahono" userId="6b25786c5b08eadd" providerId="LiveId" clId="{86E2491E-64B5-4325-A72C-ADF68FFF9CA4}" dt="2019-08-24T08:15:22.104" v="1177" actId="14100"/>
          <ac:cxnSpMkLst>
            <pc:docMk/>
            <pc:sldMk cId="68982135" sldId="1984"/>
            <ac:cxnSpMk id="10" creationId="{00000000-0000-0000-0000-000000000000}"/>
          </ac:cxnSpMkLst>
        </pc:cxnChg>
        <pc:cxnChg chg="mod">
          <ac:chgData name="Romi Satria Wahono" userId="6b25786c5b08eadd" providerId="LiveId" clId="{86E2491E-64B5-4325-A72C-ADF68FFF9CA4}" dt="2019-08-24T08:15:09.998" v="1176" actId="14100"/>
          <ac:cxnSpMkLst>
            <pc:docMk/>
            <pc:sldMk cId="68982135" sldId="1984"/>
            <ac:cxnSpMk id="13" creationId="{00000000-0000-0000-0000-000000000000}"/>
          </ac:cxnSpMkLst>
        </pc:cxnChg>
        <pc:cxnChg chg="mod">
          <ac:chgData name="Romi Satria Wahono" userId="6b25786c5b08eadd" providerId="LiveId" clId="{86E2491E-64B5-4325-A72C-ADF68FFF9CA4}" dt="2019-08-24T08:15:33.351" v="1178" actId="14100"/>
          <ac:cxnSpMkLst>
            <pc:docMk/>
            <pc:sldMk cId="68982135" sldId="1984"/>
            <ac:cxnSpMk id="15" creationId="{00000000-0000-0000-0000-000000000000}"/>
          </ac:cxnSpMkLst>
        </pc:cxnChg>
      </pc:sldChg>
      <pc:sldChg chg="modSp">
        <pc:chgData name="Romi Satria Wahono" userId="6b25786c5b08eadd" providerId="LiveId" clId="{86E2491E-64B5-4325-A72C-ADF68FFF9CA4}" dt="2019-11-19T06:55:55.073" v="7759" actId="207"/>
        <pc:sldMkLst>
          <pc:docMk/>
          <pc:sldMk cId="319160571" sldId="1988"/>
        </pc:sldMkLst>
        <pc:spChg chg="mod">
          <ac:chgData name="Romi Satria Wahono" userId="6b25786c5b08eadd" providerId="LiveId" clId="{86E2491E-64B5-4325-A72C-ADF68FFF9CA4}" dt="2019-11-19T06:55:55.073" v="7759" actId="207"/>
          <ac:spMkLst>
            <pc:docMk/>
            <pc:sldMk cId="319160571" sldId="1988"/>
            <ac:spMk id="3" creationId="{00000000-0000-0000-0000-000000000000}"/>
          </ac:spMkLst>
        </pc:spChg>
      </pc:sldChg>
      <pc:sldChg chg="modSp">
        <pc:chgData name="Romi Satria Wahono" userId="6b25786c5b08eadd" providerId="LiveId" clId="{86E2491E-64B5-4325-A72C-ADF68FFF9CA4}" dt="2019-10-12T05:08:38.424" v="2637" actId="20577"/>
        <pc:sldMkLst>
          <pc:docMk/>
          <pc:sldMk cId="3084305692" sldId="1991"/>
        </pc:sldMkLst>
        <pc:spChg chg="mod">
          <ac:chgData name="Romi Satria Wahono" userId="6b25786c5b08eadd" providerId="LiveId" clId="{86E2491E-64B5-4325-A72C-ADF68FFF9CA4}" dt="2019-10-12T05:08:38.424" v="2637" actId="20577"/>
          <ac:spMkLst>
            <pc:docMk/>
            <pc:sldMk cId="3084305692" sldId="1991"/>
            <ac:spMk id="3" creationId="{00000000-0000-0000-0000-000000000000}"/>
          </ac:spMkLst>
        </pc:spChg>
      </pc:sldChg>
      <pc:sldChg chg="modSp">
        <pc:chgData name="Romi Satria Wahono" userId="6b25786c5b08eadd" providerId="LiveId" clId="{86E2491E-64B5-4325-A72C-ADF68FFF9CA4}" dt="2019-10-08T13:22:28.220" v="2338" actId="255"/>
        <pc:sldMkLst>
          <pc:docMk/>
          <pc:sldMk cId="445444066" sldId="1994"/>
        </pc:sldMkLst>
        <pc:spChg chg="mod">
          <ac:chgData name="Romi Satria Wahono" userId="6b25786c5b08eadd" providerId="LiveId" clId="{86E2491E-64B5-4325-A72C-ADF68FFF9CA4}" dt="2019-10-08T13:22:28.220" v="2338" actId="255"/>
          <ac:spMkLst>
            <pc:docMk/>
            <pc:sldMk cId="445444066" sldId="1994"/>
            <ac:spMk id="3" creationId="{00000000-0000-0000-0000-000000000000}"/>
          </ac:spMkLst>
        </pc:spChg>
      </pc:sldChg>
      <pc:sldChg chg="modSp">
        <pc:chgData name="Romi Satria Wahono" userId="6b25786c5b08eadd" providerId="LiveId" clId="{86E2491E-64B5-4325-A72C-ADF68FFF9CA4}" dt="2019-08-24T08:21:18.038" v="1213" actId="14100"/>
        <pc:sldMkLst>
          <pc:docMk/>
          <pc:sldMk cId="2163650223" sldId="2006"/>
        </pc:sldMkLst>
        <pc:spChg chg="mod">
          <ac:chgData name="Romi Satria Wahono" userId="6b25786c5b08eadd" providerId="LiveId" clId="{86E2491E-64B5-4325-A72C-ADF68FFF9CA4}" dt="2019-08-24T08:21:18.038" v="1213" actId="14100"/>
          <ac:spMkLst>
            <pc:docMk/>
            <pc:sldMk cId="2163650223" sldId="2006"/>
            <ac:spMk id="3" creationId="{00000000-0000-0000-0000-000000000000}"/>
          </ac:spMkLst>
        </pc:spChg>
      </pc:sldChg>
      <pc:sldChg chg="modSp">
        <pc:chgData name="Romi Satria Wahono" userId="6b25786c5b08eadd" providerId="LiveId" clId="{86E2491E-64B5-4325-A72C-ADF68FFF9CA4}" dt="2019-11-18T13:54:13.041" v="7593" actId="208"/>
        <pc:sldMkLst>
          <pc:docMk/>
          <pc:sldMk cId="1090461139" sldId="2009"/>
        </pc:sldMkLst>
        <pc:spChg chg="mod">
          <ac:chgData name="Romi Satria Wahono" userId="6b25786c5b08eadd" providerId="LiveId" clId="{86E2491E-64B5-4325-A72C-ADF68FFF9CA4}" dt="2019-11-18T13:54:01.779" v="7591" actId="208"/>
          <ac:spMkLst>
            <pc:docMk/>
            <pc:sldMk cId="1090461139" sldId="2009"/>
            <ac:spMk id="7" creationId="{85B3706F-4E59-4B90-9C72-6F4A21BEE0BC}"/>
          </ac:spMkLst>
        </pc:spChg>
        <pc:spChg chg="mod">
          <ac:chgData name="Romi Satria Wahono" userId="6b25786c5b08eadd" providerId="LiveId" clId="{86E2491E-64B5-4325-A72C-ADF68FFF9CA4}" dt="2019-11-18T13:53:18.111" v="7576" actId="113"/>
          <ac:spMkLst>
            <pc:docMk/>
            <pc:sldMk cId="1090461139" sldId="2009"/>
            <ac:spMk id="10" creationId="{00000000-0000-0000-0000-000000000000}"/>
          </ac:spMkLst>
        </pc:spChg>
        <pc:spChg chg="mod">
          <ac:chgData name="Romi Satria Wahono" userId="6b25786c5b08eadd" providerId="LiveId" clId="{86E2491E-64B5-4325-A72C-ADF68FFF9CA4}" dt="2019-11-18T13:54:07.642" v="7592" actId="208"/>
          <ac:spMkLst>
            <pc:docMk/>
            <pc:sldMk cId="1090461139" sldId="2009"/>
            <ac:spMk id="11" creationId="{00000000-0000-0000-0000-000000000000}"/>
          </ac:spMkLst>
        </pc:spChg>
        <pc:spChg chg="mod">
          <ac:chgData name="Romi Satria Wahono" userId="6b25786c5b08eadd" providerId="LiveId" clId="{86E2491E-64B5-4325-A72C-ADF68FFF9CA4}" dt="2019-11-18T13:54:13.041" v="7593" actId="208"/>
          <ac:spMkLst>
            <pc:docMk/>
            <pc:sldMk cId="1090461139" sldId="2009"/>
            <ac:spMk id="12" creationId="{00000000-0000-0000-0000-000000000000}"/>
          </ac:spMkLst>
        </pc:spChg>
      </pc:sldChg>
      <pc:sldChg chg="modSp">
        <pc:chgData name="Romi Satria Wahono" userId="6b25786c5b08eadd" providerId="LiveId" clId="{86E2491E-64B5-4325-A72C-ADF68FFF9CA4}" dt="2019-08-24T08:18:34.188" v="1200" actId="14100"/>
        <pc:sldMkLst>
          <pc:docMk/>
          <pc:sldMk cId="2738917752" sldId="2016"/>
        </pc:sldMkLst>
        <pc:spChg chg="mod">
          <ac:chgData name="Romi Satria Wahono" userId="6b25786c5b08eadd" providerId="LiveId" clId="{86E2491E-64B5-4325-A72C-ADF68FFF9CA4}" dt="2019-08-24T08:18:34.188" v="1200" actId="14100"/>
          <ac:spMkLst>
            <pc:docMk/>
            <pc:sldMk cId="2738917752" sldId="2016"/>
            <ac:spMk id="3" creationId="{00000000-0000-0000-0000-000000000000}"/>
          </ac:spMkLst>
        </pc:spChg>
      </pc:sldChg>
      <pc:sldChg chg="delSp modSp modAnim">
        <pc:chgData name="Romi Satria Wahono" userId="6b25786c5b08eadd" providerId="LiveId" clId="{86E2491E-64B5-4325-A72C-ADF68FFF9CA4}" dt="2019-11-18T13:51:40.271" v="7558"/>
        <pc:sldMkLst>
          <pc:docMk/>
          <pc:sldMk cId="1400730947" sldId="2022"/>
        </pc:sldMkLst>
        <pc:spChg chg="mod">
          <ac:chgData name="Romi Satria Wahono" userId="6b25786c5b08eadd" providerId="LiveId" clId="{86E2491E-64B5-4325-A72C-ADF68FFF9CA4}" dt="2019-11-18T13:46:18.537" v="7480" actId="1582"/>
          <ac:spMkLst>
            <pc:docMk/>
            <pc:sldMk cId="1400730947" sldId="2022"/>
            <ac:spMk id="28" creationId="{00000000-0000-0000-0000-000000000000}"/>
          </ac:spMkLst>
        </pc:spChg>
        <pc:spChg chg="mod">
          <ac:chgData name="Romi Satria Wahono" userId="6b25786c5b08eadd" providerId="LiveId" clId="{86E2491E-64B5-4325-A72C-ADF68FFF9CA4}" dt="2019-11-18T13:45:21.942" v="7476" actId="1582"/>
          <ac:spMkLst>
            <pc:docMk/>
            <pc:sldMk cId="1400730947" sldId="2022"/>
            <ac:spMk id="29" creationId="{00000000-0000-0000-0000-000000000000}"/>
          </ac:spMkLst>
        </pc:spChg>
        <pc:spChg chg="mod">
          <ac:chgData name="Romi Satria Wahono" userId="6b25786c5b08eadd" providerId="LiveId" clId="{86E2491E-64B5-4325-A72C-ADF68FFF9CA4}" dt="2019-11-18T13:45:21.942" v="7476" actId="1582"/>
          <ac:spMkLst>
            <pc:docMk/>
            <pc:sldMk cId="1400730947" sldId="2022"/>
            <ac:spMk id="30" creationId="{00000000-0000-0000-0000-000000000000}"/>
          </ac:spMkLst>
        </pc:spChg>
        <pc:spChg chg="mod">
          <ac:chgData name="Romi Satria Wahono" userId="6b25786c5b08eadd" providerId="LiveId" clId="{86E2491E-64B5-4325-A72C-ADF68FFF9CA4}" dt="2019-11-18T13:45:21.942" v="7476" actId="1582"/>
          <ac:spMkLst>
            <pc:docMk/>
            <pc:sldMk cId="1400730947" sldId="2022"/>
            <ac:spMk id="31" creationId="{00000000-0000-0000-0000-000000000000}"/>
          </ac:spMkLst>
        </pc:spChg>
        <pc:spChg chg="mod">
          <ac:chgData name="Romi Satria Wahono" userId="6b25786c5b08eadd" providerId="LiveId" clId="{86E2491E-64B5-4325-A72C-ADF68FFF9CA4}" dt="2019-11-18T13:45:39.130" v="7478" actId="208"/>
          <ac:spMkLst>
            <pc:docMk/>
            <pc:sldMk cId="1400730947" sldId="2022"/>
            <ac:spMk id="32" creationId="{00000000-0000-0000-0000-000000000000}"/>
          </ac:spMkLst>
        </pc:spChg>
        <pc:spChg chg="mod">
          <ac:chgData name="Romi Satria Wahono" userId="6b25786c5b08eadd" providerId="LiveId" clId="{86E2491E-64B5-4325-A72C-ADF68FFF9CA4}" dt="2019-11-18T13:45:30.315" v="7477" actId="208"/>
          <ac:spMkLst>
            <pc:docMk/>
            <pc:sldMk cId="1400730947" sldId="2022"/>
            <ac:spMk id="33" creationId="{00000000-0000-0000-0000-000000000000}"/>
          </ac:spMkLst>
        </pc:spChg>
        <pc:spChg chg="mod">
          <ac:chgData name="Romi Satria Wahono" userId="6b25786c5b08eadd" providerId="LiveId" clId="{86E2491E-64B5-4325-A72C-ADF68FFF9CA4}" dt="2019-11-18T13:44:08.622" v="7469" actId="208"/>
          <ac:spMkLst>
            <pc:docMk/>
            <pc:sldMk cId="1400730947" sldId="2022"/>
            <ac:spMk id="34" creationId="{00000000-0000-0000-0000-000000000000}"/>
          </ac:spMkLst>
        </pc:spChg>
        <pc:spChg chg="mod">
          <ac:chgData name="Romi Satria Wahono" userId="6b25786c5b08eadd" providerId="LiveId" clId="{86E2491E-64B5-4325-A72C-ADF68FFF9CA4}" dt="2019-11-18T13:44:16.761" v="7471" actId="1582"/>
          <ac:spMkLst>
            <pc:docMk/>
            <pc:sldMk cId="1400730947" sldId="2022"/>
            <ac:spMk id="35" creationId="{00000000-0000-0000-0000-000000000000}"/>
          </ac:spMkLst>
        </pc:spChg>
        <pc:spChg chg="mod">
          <ac:chgData name="Romi Satria Wahono" userId="6b25786c5b08eadd" providerId="LiveId" clId="{86E2491E-64B5-4325-A72C-ADF68FFF9CA4}" dt="2019-11-18T13:41:53.820" v="7460" actId="20577"/>
          <ac:spMkLst>
            <pc:docMk/>
            <pc:sldMk cId="1400730947" sldId="2022"/>
            <ac:spMk id="36" creationId="{00000000-0000-0000-0000-000000000000}"/>
          </ac:spMkLst>
        </pc:spChg>
        <pc:spChg chg="mod">
          <ac:chgData name="Romi Satria Wahono" userId="6b25786c5b08eadd" providerId="LiveId" clId="{86E2491E-64B5-4325-A72C-ADF68FFF9CA4}" dt="2019-11-18T13:40:09.058" v="7431" actId="1038"/>
          <ac:spMkLst>
            <pc:docMk/>
            <pc:sldMk cId="1400730947" sldId="2022"/>
            <ac:spMk id="37" creationId="{00000000-0000-0000-0000-000000000000}"/>
          </ac:spMkLst>
        </pc:spChg>
        <pc:spChg chg="mod">
          <ac:chgData name="Romi Satria Wahono" userId="6b25786c5b08eadd" providerId="LiveId" clId="{86E2491E-64B5-4325-A72C-ADF68FFF9CA4}" dt="2019-11-18T13:40:09.058" v="7431" actId="1038"/>
          <ac:spMkLst>
            <pc:docMk/>
            <pc:sldMk cId="1400730947" sldId="2022"/>
            <ac:spMk id="38" creationId="{00000000-0000-0000-0000-000000000000}"/>
          </ac:spMkLst>
        </pc:spChg>
        <pc:spChg chg="mod">
          <ac:chgData name="Romi Satria Wahono" userId="6b25786c5b08eadd" providerId="LiveId" clId="{86E2491E-64B5-4325-A72C-ADF68FFF9CA4}" dt="2019-11-18T13:40:09.058" v="7431" actId="1038"/>
          <ac:spMkLst>
            <pc:docMk/>
            <pc:sldMk cId="1400730947" sldId="2022"/>
            <ac:spMk id="39" creationId="{00000000-0000-0000-0000-000000000000}"/>
          </ac:spMkLst>
        </pc:spChg>
        <pc:spChg chg="mod">
          <ac:chgData name="Romi Satria Wahono" userId="6b25786c5b08eadd" providerId="LiveId" clId="{86E2491E-64B5-4325-A72C-ADF68FFF9CA4}" dt="2019-11-18T13:40:09.058" v="7431" actId="1038"/>
          <ac:spMkLst>
            <pc:docMk/>
            <pc:sldMk cId="1400730947" sldId="2022"/>
            <ac:spMk id="40" creationId="{00000000-0000-0000-0000-000000000000}"/>
          </ac:spMkLst>
        </pc:spChg>
        <pc:spChg chg="mod">
          <ac:chgData name="Romi Satria Wahono" userId="6b25786c5b08eadd" providerId="LiveId" clId="{86E2491E-64B5-4325-A72C-ADF68FFF9CA4}" dt="2019-11-18T13:40:49.820" v="7439" actId="403"/>
          <ac:spMkLst>
            <pc:docMk/>
            <pc:sldMk cId="1400730947" sldId="2022"/>
            <ac:spMk id="41" creationId="{00000000-0000-0000-0000-000000000000}"/>
          </ac:spMkLst>
        </pc:spChg>
        <pc:spChg chg="mod">
          <ac:chgData name="Romi Satria Wahono" userId="6b25786c5b08eadd" providerId="LiveId" clId="{86E2491E-64B5-4325-A72C-ADF68FFF9CA4}" dt="2019-11-18T13:40:46.493" v="7438" actId="403"/>
          <ac:spMkLst>
            <pc:docMk/>
            <pc:sldMk cId="1400730947" sldId="2022"/>
            <ac:spMk id="42" creationId="{00000000-0000-0000-0000-000000000000}"/>
          </ac:spMkLst>
        </pc:spChg>
        <pc:spChg chg="mod">
          <ac:chgData name="Romi Satria Wahono" userId="6b25786c5b08eadd" providerId="LiveId" clId="{86E2491E-64B5-4325-A72C-ADF68FFF9CA4}" dt="2019-10-08T13:13:44.192" v="2300" actId="207"/>
          <ac:spMkLst>
            <pc:docMk/>
            <pc:sldMk cId="1400730947" sldId="2022"/>
            <ac:spMk id="43" creationId="{00000000-0000-0000-0000-000000000000}"/>
          </ac:spMkLst>
        </pc:spChg>
        <pc:spChg chg="mod">
          <ac:chgData name="Romi Satria Wahono" userId="6b25786c5b08eadd" providerId="LiveId" clId="{86E2491E-64B5-4325-A72C-ADF68FFF9CA4}" dt="2019-11-18T13:40:43.306" v="7437" actId="403"/>
          <ac:spMkLst>
            <pc:docMk/>
            <pc:sldMk cId="1400730947" sldId="2022"/>
            <ac:spMk id="44" creationId="{00000000-0000-0000-0000-000000000000}"/>
          </ac:spMkLst>
        </pc:spChg>
        <pc:spChg chg="mod">
          <ac:chgData name="Romi Satria Wahono" userId="6b25786c5b08eadd" providerId="LiveId" clId="{86E2491E-64B5-4325-A72C-ADF68FFF9CA4}" dt="2019-11-18T13:50:16.415" v="7553" actId="20577"/>
          <ac:spMkLst>
            <pc:docMk/>
            <pc:sldMk cId="1400730947" sldId="2022"/>
            <ac:spMk id="45" creationId="{00000000-0000-0000-0000-000000000000}"/>
          </ac:spMkLst>
        </pc:spChg>
        <pc:spChg chg="mod">
          <ac:chgData name="Romi Satria Wahono" userId="6b25786c5b08eadd" providerId="LiveId" clId="{86E2491E-64B5-4325-A72C-ADF68FFF9CA4}" dt="2019-11-18T13:40:40.026" v="7436" actId="403"/>
          <ac:spMkLst>
            <pc:docMk/>
            <pc:sldMk cId="1400730947" sldId="2022"/>
            <ac:spMk id="46" creationId="{00000000-0000-0000-0000-000000000000}"/>
          </ac:spMkLst>
        </pc:spChg>
        <pc:spChg chg="mod">
          <ac:chgData name="Romi Satria Wahono" userId="6b25786c5b08eadd" providerId="LiveId" clId="{86E2491E-64B5-4325-A72C-ADF68FFF9CA4}" dt="2019-11-18T13:48:27.044" v="7519" actId="14100"/>
          <ac:spMkLst>
            <pc:docMk/>
            <pc:sldMk cId="1400730947" sldId="2022"/>
            <ac:spMk id="47" creationId="{00000000-0000-0000-0000-000000000000}"/>
          </ac:spMkLst>
        </pc:spChg>
        <pc:spChg chg="mod">
          <ac:chgData name="Romi Satria Wahono" userId="6b25786c5b08eadd" providerId="LiveId" clId="{86E2491E-64B5-4325-A72C-ADF68FFF9CA4}" dt="2019-11-18T13:40:29.200" v="7434" actId="14100"/>
          <ac:spMkLst>
            <pc:docMk/>
            <pc:sldMk cId="1400730947" sldId="2022"/>
            <ac:spMk id="48" creationId="{00000000-0000-0000-0000-000000000000}"/>
          </ac:spMkLst>
        </pc:spChg>
        <pc:spChg chg="mod">
          <ac:chgData name="Romi Satria Wahono" userId="6b25786c5b08eadd" providerId="LiveId" clId="{86E2491E-64B5-4325-A72C-ADF68FFF9CA4}" dt="2019-11-18T13:40:33.199" v="7435" actId="403"/>
          <ac:spMkLst>
            <pc:docMk/>
            <pc:sldMk cId="1400730947" sldId="2022"/>
            <ac:spMk id="49" creationId="{00000000-0000-0000-0000-000000000000}"/>
          </ac:spMkLst>
        </pc:spChg>
        <pc:spChg chg="mod">
          <ac:chgData name="Romi Satria Wahono" userId="6b25786c5b08eadd" providerId="LiveId" clId="{86E2491E-64B5-4325-A72C-ADF68FFF9CA4}" dt="2019-10-08T13:12:01.721" v="2291" actId="207"/>
          <ac:spMkLst>
            <pc:docMk/>
            <pc:sldMk cId="1400730947" sldId="2022"/>
            <ac:spMk id="50" creationId="{00000000-0000-0000-0000-000000000000}"/>
          </ac:spMkLst>
        </pc:spChg>
        <pc:spChg chg="del mod">
          <ac:chgData name="Romi Satria Wahono" userId="6b25786c5b08eadd" providerId="LiveId" clId="{86E2491E-64B5-4325-A72C-ADF68FFF9CA4}" dt="2019-11-18T13:48:55.185" v="7524" actId="478"/>
          <ac:spMkLst>
            <pc:docMk/>
            <pc:sldMk cId="1400730947" sldId="2022"/>
            <ac:spMk id="51" creationId="{00000000-0000-0000-0000-000000000000}"/>
          </ac:spMkLst>
        </pc:spChg>
      </pc:sldChg>
      <pc:sldChg chg="modSp">
        <pc:chgData name="Romi Satria Wahono" userId="6b25786c5b08eadd" providerId="LiveId" clId="{86E2491E-64B5-4325-A72C-ADF68FFF9CA4}" dt="2019-11-18T13:32:15.717" v="7258" actId="14100"/>
        <pc:sldMkLst>
          <pc:docMk/>
          <pc:sldMk cId="3941220434" sldId="2027"/>
        </pc:sldMkLst>
        <pc:spChg chg="mod">
          <ac:chgData name="Romi Satria Wahono" userId="6b25786c5b08eadd" providerId="LiveId" clId="{86E2491E-64B5-4325-A72C-ADF68FFF9CA4}" dt="2019-11-18T13:32:15.717" v="7258" actId="14100"/>
          <ac:spMkLst>
            <pc:docMk/>
            <pc:sldMk cId="3941220434" sldId="2027"/>
            <ac:spMk id="2" creationId="{00000000-0000-0000-0000-000000000000}"/>
          </ac:spMkLst>
        </pc:spChg>
        <pc:spChg chg="mod">
          <ac:chgData name="Romi Satria Wahono" userId="6b25786c5b08eadd" providerId="LiveId" clId="{86E2491E-64B5-4325-A72C-ADF68FFF9CA4}" dt="2019-08-24T07:06:13.533" v="280" actId="27636"/>
          <ac:spMkLst>
            <pc:docMk/>
            <pc:sldMk cId="3941220434" sldId="2027"/>
            <ac:spMk id="3" creationId="{00000000-0000-0000-0000-000000000000}"/>
          </ac:spMkLst>
        </pc:spChg>
      </pc:sldChg>
      <pc:sldChg chg="modSp">
        <pc:chgData name="Romi Satria Wahono" userId="6b25786c5b08eadd" providerId="LiveId" clId="{86E2491E-64B5-4325-A72C-ADF68FFF9CA4}" dt="2019-08-24T08:23:30.159" v="1223" actId="14100"/>
        <pc:sldMkLst>
          <pc:docMk/>
          <pc:sldMk cId="3832038645" sldId="2029"/>
        </pc:sldMkLst>
        <pc:spChg chg="mod">
          <ac:chgData name="Romi Satria Wahono" userId="6b25786c5b08eadd" providerId="LiveId" clId="{86E2491E-64B5-4325-A72C-ADF68FFF9CA4}" dt="2019-08-24T08:23:30.159" v="1223" actId="14100"/>
          <ac:spMkLst>
            <pc:docMk/>
            <pc:sldMk cId="3832038645" sldId="2029"/>
            <ac:spMk id="3" creationId="{00000000-0000-0000-0000-000000000000}"/>
          </ac:spMkLst>
        </pc:spChg>
      </pc:sldChg>
      <pc:sldChg chg="modSp">
        <pc:chgData name="Romi Satria Wahono" userId="6b25786c5b08eadd" providerId="LiveId" clId="{86E2491E-64B5-4325-A72C-ADF68FFF9CA4}" dt="2019-08-24T07:09:46.978" v="288" actId="403"/>
        <pc:sldMkLst>
          <pc:docMk/>
          <pc:sldMk cId="2801690930" sldId="2034"/>
        </pc:sldMkLst>
        <pc:spChg chg="mod">
          <ac:chgData name="Romi Satria Wahono" userId="6b25786c5b08eadd" providerId="LiveId" clId="{86E2491E-64B5-4325-A72C-ADF68FFF9CA4}" dt="2019-08-24T07:09:46.978" v="288" actId="403"/>
          <ac:spMkLst>
            <pc:docMk/>
            <pc:sldMk cId="2801690930" sldId="2034"/>
            <ac:spMk id="3" creationId="{00000000-0000-0000-0000-000000000000}"/>
          </ac:spMkLst>
        </pc:spChg>
      </pc:sldChg>
      <pc:sldChg chg="modSp">
        <pc:chgData name="Romi Satria Wahono" userId="6b25786c5b08eadd" providerId="LiveId" clId="{86E2491E-64B5-4325-A72C-ADF68FFF9CA4}" dt="2019-08-24T07:23:20.854" v="447" actId="404"/>
        <pc:sldMkLst>
          <pc:docMk/>
          <pc:sldMk cId="1275590067" sldId="2036"/>
        </pc:sldMkLst>
        <pc:spChg chg="mod">
          <ac:chgData name="Romi Satria Wahono" userId="6b25786c5b08eadd" providerId="LiveId" clId="{86E2491E-64B5-4325-A72C-ADF68FFF9CA4}" dt="2019-08-24T07:23:20.854" v="447" actId="404"/>
          <ac:spMkLst>
            <pc:docMk/>
            <pc:sldMk cId="1275590067" sldId="2036"/>
            <ac:spMk id="5" creationId="{673C42F7-10A8-4EC2-9974-A5A52E53C2F9}"/>
          </ac:spMkLst>
        </pc:spChg>
      </pc:sldChg>
      <pc:sldChg chg="modSp">
        <pc:chgData name="Romi Satria Wahono" userId="6b25786c5b08eadd" providerId="LiveId" clId="{86E2491E-64B5-4325-A72C-ADF68FFF9CA4}" dt="2019-10-08T13:15:40.439" v="2322" actId="404"/>
        <pc:sldMkLst>
          <pc:docMk/>
          <pc:sldMk cId="3856959867" sldId="2062"/>
        </pc:sldMkLst>
        <pc:graphicFrameChg chg="mod">
          <ac:chgData name="Romi Satria Wahono" userId="6b25786c5b08eadd" providerId="LiveId" clId="{86E2491E-64B5-4325-A72C-ADF68FFF9CA4}" dt="2019-10-08T13:15:40.439" v="2322" actId="404"/>
          <ac:graphicFrameMkLst>
            <pc:docMk/>
            <pc:sldMk cId="3856959867" sldId="2062"/>
            <ac:graphicFrameMk id="5" creationId="{00000000-0000-0000-0000-000000000000}"/>
          </ac:graphicFrameMkLst>
        </pc:graphicFrameChg>
      </pc:sldChg>
      <pc:sldChg chg="modSp del">
        <pc:chgData name="Romi Satria Wahono" userId="6b25786c5b08eadd" providerId="LiveId" clId="{86E2491E-64B5-4325-A72C-ADF68FFF9CA4}" dt="2019-11-18T13:31:25.436" v="7247" actId="2696"/>
        <pc:sldMkLst>
          <pc:docMk/>
          <pc:sldMk cId="1363821406" sldId="2063"/>
        </pc:sldMkLst>
        <pc:spChg chg="mod">
          <ac:chgData name="Romi Satria Wahono" userId="6b25786c5b08eadd" providerId="LiveId" clId="{86E2491E-64B5-4325-A72C-ADF68FFF9CA4}" dt="2019-08-24T07:31:26.619" v="487" actId="27636"/>
          <ac:spMkLst>
            <pc:docMk/>
            <pc:sldMk cId="1363821406" sldId="2063"/>
            <ac:spMk id="3" creationId="{00000000-0000-0000-0000-000000000000}"/>
          </ac:spMkLst>
        </pc:spChg>
      </pc:sldChg>
      <pc:sldChg chg="del">
        <pc:chgData name="Romi Satria Wahono" userId="6b25786c5b08eadd" providerId="LiveId" clId="{86E2491E-64B5-4325-A72C-ADF68FFF9CA4}" dt="2019-11-17T01:27:13.920" v="6972" actId="2696"/>
        <pc:sldMkLst>
          <pc:docMk/>
          <pc:sldMk cId="1183266739" sldId="2064"/>
        </pc:sldMkLst>
      </pc:sldChg>
      <pc:sldChg chg="del">
        <pc:chgData name="Romi Satria Wahono" userId="6b25786c5b08eadd" providerId="LiveId" clId="{86E2491E-64B5-4325-A72C-ADF68FFF9CA4}" dt="2019-11-17T01:27:29.110" v="6974" actId="2696"/>
        <pc:sldMkLst>
          <pc:docMk/>
          <pc:sldMk cId="3112796944" sldId="2065"/>
        </pc:sldMkLst>
      </pc:sldChg>
      <pc:sldChg chg="modSp">
        <pc:chgData name="Romi Satria Wahono" userId="6b25786c5b08eadd" providerId="LiveId" clId="{86E2491E-64B5-4325-A72C-ADF68FFF9CA4}" dt="2019-11-18T13:55:06.185" v="7603" actId="20577"/>
        <pc:sldMkLst>
          <pc:docMk/>
          <pc:sldMk cId="4079038143" sldId="2068"/>
        </pc:sldMkLst>
        <pc:spChg chg="mod">
          <ac:chgData name="Romi Satria Wahono" userId="6b25786c5b08eadd" providerId="LiveId" clId="{86E2491E-64B5-4325-A72C-ADF68FFF9CA4}" dt="2019-11-18T13:55:06.185" v="7603" actId="20577"/>
          <ac:spMkLst>
            <pc:docMk/>
            <pc:sldMk cId="4079038143" sldId="2068"/>
            <ac:spMk id="2" creationId="{00000000-0000-0000-0000-000000000000}"/>
          </ac:spMkLst>
        </pc:spChg>
      </pc:sldChg>
      <pc:sldChg chg="modSp">
        <pc:chgData name="Romi Satria Wahono" userId="6b25786c5b08eadd" providerId="LiveId" clId="{86E2491E-64B5-4325-A72C-ADF68FFF9CA4}" dt="2019-11-19T08:08:51.933" v="8043" actId="27636"/>
        <pc:sldMkLst>
          <pc:docMk/>
          <pc:sldMk cId="2944992434" sldId="2073"/>
        </pc:sldMkLst>
        <pc:spChg chg="mod">
          <ac:chgData name="Romi Satria Wahono" userId="6b25786c5b08eadd" providerId="LiveId" clId="{86E2491E-64B5-4325-A72C-ADF68FFF9CA4}" dt="2019-11-19T08:08:51.933" v="8043" actId="27636"/>
          <ac:spMkLst>
            <pc:docMk/>
            <pc:sldMk cId="2944992434" sldId="2073"/>
            <ac:spMk id="3" creationId="{00000000-0000-0000-0000-000000000000}"/>
          </ac:spMkLst>
        </pc:spChg>
      </pc:sldChg>
      <pc:sldChg chg="modSp">
        <pc:chgData name="Romi Satria Wahono" userId="6b25786c5b08eadd" providerId="LiveId" clId="{86E2491E-64B5-4325-A72C-ADF68FFF9CA4}" dt="2019-11-19T08:12:19.122" v="8102" actId="20577"/>
        <pc:sldMkLst>
          <pc:docMk/>
          <pc:sldMk cId="364587647" sldId="2074"/>
        </pc:sldMkLst>
        <pc:spChg chg="mod">
          <ac:chgData name="Romi Satria Wahono" userId="6b25786c5b08eadd" providerId="LiveId" clId="{86E2491E-64B5-4325-A72C-ADF68FFF9CA4}" dt="2019-11-19T08:12:19.122" v="8102" actId="20577"/>
          <ac:spMkLst>
            <pc:docMk/>
            <pc:sldMk cId="364587647" sldId="2074"/>
            <ac:spMk id="3" creationId="{00000000-0000-0000-0000-000000000000}"/>
          </ac:spMkLst>
        </pc:spChg>
      </pc:sldChg>
      <pc:sldChg chg="modSp">
        <pc:chgData name="Romi Satria Wahono" userId="6b25786c5b08eadd" providerId="LiveId" clId="{86E2491E-64B5-4325-A72C-ADF68FFF9CA4}" dt="2019-08-24T07:24:20.920" v="456" actId="166"/>
        <pc:sldMkLst>
          <pc:docMk/>
          <pc:sldMk cId="3578361628" sldId="2075"/>
        </pc:sldMkLst>
        <pc:spChg chg="mod ord">
          <ac:chgData name="Romi Satria Wahono" userId="6b25786c5b08eadd" providerId="LiveId" clId="{86E2491E-64B5-4325-A72C-ADF68FFF9CA4}" dt="2019-08-24T07:24:20.920" v="456" actId="166"/>
          <ac:spMkLst>
            <pc:docMk/>
            <pc:sldMk cId="3578361628" sldId="2075"/>
            <ac:spMk id="3" creationId="{00000000-0000-0000-0000-000000000000}"/>
          </ac:spMkLst>
        </pc:spChg>
      </pc:sldChg>
      <pc:sldChg chg="modSp">
        <pc:chgData name="Romi Satria Wahono" userId="6b25786c5b08eadd" providerId="LiveId" clId="{86E2491E-64B5-4325-A72C-ADF68FFF9CA4}" dt="2019-08-23T16:28:56.799" v="3" actId="27636"/>
        <pc:sldMkLst>
          <pc:docMk/>
          <pc:sldMk cId="937626286" sldId="2085"/>
        </pc:sldMkLst>
        <pc:spChg chg="mod">
          <ac:chgData name="Romi Satria Wahono" userId="6b25786c5b08eadd" providerId="LiveId" clId="{86E2491E-64B5-4325-A72C-ADF68FFF9CA4}" dt="2019-08-23T16:28:56.799" v="3" actId="27636"/>
          <ac:spMkLst>
            <pc:docMk/>
            <pc:sldMk cId="937626286" sldId="2085"/>
            <ac:spMk id="3" creationId="{00000000-0000-0000-0000-000000000000}"/>
          </ac:spMkLst>
        </pc:spChg>
      </pc:sldChg>
      <pc:sldChg chg="add">
        <pc:chgData name="Romi Satria Wahono" userId="6b25786c5b08eadd" providerId="LiveId" clId="{86E2491E-64B5-4325-A72C-ADF68FFF9CA4}" dt="2019-08-23T16:48:42.010" v="225"/>
        <pc:sldMkLst>
          <pc:docMk/>
          <pc:sldMk cId="133665441" sldId="2086"/>
        </pc:sldMkLst>
      </pc:sldChg>
      <pc:sldChg chg="modSp add">
        <pc:chgData name="Romi Satria Wahono" userId="6b25786c5b08eadd" providerId="LiveId" clId="{86E2491E-64B5-4325-A72C-ADF68FFF9CA4}" dt="2019-11-18T13:36:08.319" v="7280" actId="27636"/>
        <pc:sldMkLst>
          <pc:docMk/>
          <pc:sldMk cId="2189751307" sldId="2087"/>
        </pc:sldMkLst>
        <pc:spChg chg="mod">
          <ac:chgData name="Romi Satria Wahono" userId="6b25786c5b08eadd" providerId="LiveId" clId="{86E2491E-64B5-4325-A72C-ADF68FFF9CA4}" dt="2019-11-18T13:36:08.319" v="7280" actId="27636"/>
          <ac:spMkLst>
            <pc:docMk/>
            <pc:sldMk cId="2189751307" sldId="2087"/>
            <ac:spMk id="28674" creationId="{00000000-0000-0000-0000-000000000000}"/>
          </ac:spMkLst>
        </pc:spChg>
      </pc:sldChg>
      <pc:sldChg chg="add">
        <pc:chgData name="Romi Satria Wahono" userId="6b25786c5b08eadd" providerId="LiveId" clId="{86E2491E-64B5-4325-A72C-ADF68FFF9CA4}" dt="2019-08-23T16:48:42.010" v="225"/>
        <pc:sldMkLst>
          <pc:docMk/>
          <pc:sldMk cId="1550731908" sldId="2088"/>
        </pc:sldMkLst>
      </pc:sldChg>
      <pc:sldChg chg="modSp add">
        <pc:chgData name="Romi Satria Wahono" userId="6b25786c5b08eadd" providerId="LiveId" clId="{86E2491E-64B5-4325-A72C-ADF68FFF9CA4}" dt="2019-10-08T12:58:37.171" v="2143" actId="207"/>
        <pc:sldMkLst>
          <pc:docMk/>
          <pc:sldMk cId="1899352483" sldId="2091"/>
        </pc:sldMkLst>
        <pc:spChg chg="mod">
          <ac:chgData name="Romi Satria Wahono" userId="6b25786c5b08eadd" providerId="LiveId" clId="{86E2491E-64B5-4325-A72C-ADF68FFF9CA4}" dt="2019-10-08T12:58:37.171" v="2143" actId="207"/>
          <ac:spMkLst>
            <pc:docMk/>
            <pc:sldMk cId="1899352483" sldId="2091"/>
            <ac:spMk id="3" creationId="{00000000-0000-0000-0000-000000000000}"/>
          </ac:spMkLst>
        </pc:spChg>
      </pc:sldChg>
      <pc:sldChg chg="modSp">
        <pc:chgData name="Romi Satria Wahono" userId="6b25786c5b08eadd" providerId="LiveId" clId="{86E2491E-64B5-4325-A72C-ADF68FFF9CA4}" dt="2019-08-24T07:10:56.363" v="296" actId="20577"/>
        <pc:sldMkLst>
          <pc:docMk/>
          <pc:sldMk cId="732508900" sldId="2093"/>
        </pc:sldMkLst>
        <pc:spChg chg="mod">
          <ac:chgData name="Romi Satria Wahono" userId="6b25786c5b08eadd" providerId="LiveId" clId="{86E2491E-64B5-4325-A72C-ADF68FFF9CA4}" dt="2019-08-24T07:10:56.363" v="296" actId="20577"/>
          <ac:spMkLst>
            <pc:docMk/>
            <pc:sldMk cId="732508900" sldId="2093"/>
            <ac:spMk id="2" creationId="{00000000-0000-0000-0000-000000000000}"/>
          </ac:spMkLst>
        </pc:spChg>
      </pc:sldChg>
      <pc:sldChg chg="modSp modAnim">
        <pc:chgData name="Romi Satria Wahono" userId="6b25786c5b08eadd" providerId="LiveId" clId="{86E2491E-64B5-4325-A72C-ADF68FFF9CA4}" dt="2019-08-23T16:32:27.380" v="30" actId="255"/>
        <pc:sldMkLst>
          <pc:docMk/>
          <pc:sldMk cId="872515544" sldId="2106"/>
        </pc:sldMkLst>
        <pc:spChg chg="mod">
          <ac:chgData name="Romi Satria Wahono" userId="6b25786c5b08eadd" providerId="LiveId" clId="{86E2491E-64B5-4325-A72C-ADF68FFF9CA4}" dt="2019-08-23T16:32:27.380" v="30" actId="255"/>
          <ac:spMkLst>
            <pc:docMk/>
            <pc:sldMk cId="872515544" sldId="2106"/>
            <ac:spMk id="3" creationId="{00000000-0000-0000-0000-000000000000}"/>
          </ac:spMkLst>
        </pc:spChg>
      </pc:sldChg>
      <pc:sldChg chg="modSp">
        <pc:chgData name="Romi Satria Wahono" userId="6b25786c5b08eadd" providerId="LiveId" clId="{86E2491E-64B5-4325-A72C-ADF68FFF9CA4}" dt="2019-08-24T08:00:20.515" v="1071" actId="1076"/>
        <pc:sldMkLst>
          <pc:docMk/>
          <pc:sldMk cId="226202743" sldId="2108"/>
        </pc:sldMkLst>
        <pc:spChg chg="mod">
          <ac:chgData name="Romi Satria Wahono" userId="6b25786c5b08eadd" providerId="LiveId" clId="{86E2491E-64B5-4325-A72C-ADF68FFF9CA4}" dt="2019-08-24T08:00:16.047" v="1070" actId="14100"/>
          <ac:spMkLst>
            <pc:docMk/>
            <pc:sldMk cId="226202743" sldId="2108"/>
            <ac:spMk id="2" creationId="{00000000-0000-0000-0000-000000000000}"/>
          </ac:spMkLst>
        </pc:spChg>
        <pc:picChg chg="mod">
          <ac:chgData name="Romi Satria Wahono" userId="6b25786c5b08eadd" providerId="LiveId" clId="{86E2491E-64B5-4325-A72C-ADF68FFF9CA4}" dt="2019-08-24T08:00:20.515" v="1071" actId="1076"/>
          <ac:picMkLst>
            <pc:docMk/>
            <pc:sldMk cId="226202743" sldId="2108"/>
            <ac:picMk id="6" creationId="{00000000-0000-0000-0000-000000000000}"/>
          </ac:picMkLst>
        </pc:picChg>
      </pc:sldChg>
      <pc:sldChg chg="addSp modSp">
        <pc:chgData name="Romi Satria Wahono" userId="6b25786c5b08eadd" providerId="LiveId" clId="{86E2491E-64B5-4325-A72C-ADF68FFF9CA4}" dt="2019-08-23T16:49:37.568" v="239" actId="14100"/>
        <pc:sldMkLst>
          <pc:docMk/>
          <pc:sldMk cId="1170760087" sldId="2109"/>
        </pc:sldMkLst>
        <pc:spChg chg="add mod">
          <ac:chgData name="Romi Satria Wahono" userId="6b25786c5b08eadd" providerId="LiveId" clId="{86E2491E-64B5-4325-A72C-ADF68FFF9CA4}" dt="2019-08-23T16:49:26.882" v="236" actId="1076"/>
          <ac:spMkLst>
            <pc:docMk/>
            <pc:sldMk cId="1170760087" sldId="2109"/>
            <ac:spMk id="2" creationId="{94C467CF-D633-4D42-AE21-F3D8B4E7146E}"/>
          </ac:spMkLst>
        </pc:spChg>
        <pc:picChg chg="mod">
          <ac:chgData name="Romi Satria Wahono" userId="6b25786c5b08eadd" providerId="LiveId" clId="{86E2491E-64B5-4325-A72C-ADF68FFF9CA4}" dt="2019-08-23T16:49:37.568" v="239" actId="14100"/>
          <ac:picMkLst>
            <pc:docMk/>
            <pc:sldMk cId="1170760087" sldId="2109"/>
            <ac:picMk id="5" creationId="{00000000-0000-0000-0000-000000000000}"/>
          </ac:picMkLst>
        </pc:picChg>
      </pc:sldChg>
      <pc:sldChg chg="modSp">
        <pc:chgData name="Romi Satria Wahono" userId="6b25786c5b08eadd" providerId="LiveId" clId="{86E2491E-64B5-4325-A72C-ADF68FFF9CA4}" dt="2019-11-18T13:38:43.651" v="7419" actId="27636"/>
        <pc:sldMkLst>
          <pc:docMk/>
          <pc:sldMk cId="3209573093" sldId="2110"/>
        </pc:sldMkLst>
        <pc:spChg chg="mod">
          <ac:chgData name="Romi Satria Wahono" userId="6b25786c5b08eadd" providerId="LiveId" clId="{86E2491E-64B5-4325-A72C-ADF68FFF9CA4}" dt="2019-11-18T13:38:43.651" v="7419" actId="27636"/>
          <ac:spMkLst>
            <pc:docMk/>
            <pc:sldMk cId="3209573093" sldId="2110"/>
            <ac:spMk id="2" creationId="{00000000-0000-0000-0000-000000000000}"/>
          </ac:spMkLst>
        </pc:spChg>
      </pc:sldChg>
      <pc:sldChg chg="add">
        <pc:chgData name="Romi Satria Wahono" userId="6b25786c5b08eadd" providerId="LiveId" clId="{86E2491E-64B5-4325-A72C-ADF68FFF9CA4}" dt="2019-08-24T07:13:20.883" v="300"/>
        <pc:sldMkLst>
          <pc:docMk/>
          <pc:sldMk cId="1966237890" sldId="2111"/>
        </pc:sldMkLst>
      </pc:sldChg>
      <pc:sldChg chg="modSp">
        <pc:chgData name="Romi Satria Wahono" userId="6b25786c5b08eadd" providerId="LiveId" clId="{86E2491E-64B5-4325-A72C-ADF68FFF9CA4}" dt="2019-08-24T07:21:26.615" v="417" actId="12"/>
        <pc:sldMkLst>
          <pc:docMk/>
          <pc:sldMk cId="1986258546" sldId="2112"/>
        </pc:sldMkLst>
        <pc:spChg chg="mod">
          <ac:chgData name="Romi Satria Wahono" userId="6b25786c5b08eadd" providerId="LiveId" clId="{86E2491E-64B5-4325-A72C-ADF68FFF9CA4}" dt="2019-08-24T07:21:26.615" v="417" actId="12"/>
          <ac:spMkLst>
            <pc:docMk/>
            <pc:sldMk cId="1986258546" sldId="2112"/>
            <ac:spMk id="2" creationId="{00000000-0000-0000-0000-000000000000}"/>
          </ac:spMkLst>
        </pc:spChg>
      </pc:sldChg>
      <pc:sldChg chg="modSp">
        <pc:chgData name="Romi Satria Wahono" userId="6b25786c5b08eadd" providerId="LiveId" clId="{86E2491E-64B5-4325-A72C-ADF68FFF9CA4}" dt="2019-08-24T07:21:48.807" v="428" actId="20577"/>
        <pc:sldMkLst>
          <pc:docMk/>
          <pc:sldMk cId="2817123084" sldId="2113"/>
        </pc:sldMkLst>
        <pc:spChg chg="mod">
          <ac:chgData name="Romi Satria Wahono" userId="6b25786c5b08eadd" providerId="LiveId" clId="{86E2491E-64B5-4325-A72C-ADF68FFF9CA4}" dt="2019-08-24T07:21:48.807" v="428" actId="20577"/>
          <ac:spMkLst>
            <pc:docMk/>
            <pc:sldMk cId="2817123084" sldId="2113"/>
            <ac:spMk id="2" creationId="{00000000-0000-0000-0000-000000000000}"/>
          </ac:spMkLst>
        </pc:spChg>
      </pc:sldChg>
      <pc:sldChg chg="modSp">
        <pc:chgData name="Romi Satria Wahono" userId="6b25786c5b08eadd" providerId="LiveId" clId="{86E2491E-64B5-4325-A72C-ADF68FFF9CA4}" dt="2019-10-08T13:21:54.631" v="2332" actId="27636"/>
        <pc:sldMkLst>
          <pc:docMk/>
          <pc:sldMk cId="2400119719" sldId="2121"/>
        </pc:sldMkLst>
        <pc:spChg chg="mod">
          <ac:chgData name="Romi Satria Wahono" userId="6b25786c5b08eadd" providerId="LiveId" clId="{86E2491E-64B5-4325-A72C-ADF68FFF9CA4}" dt="2019-10-08T13:21:54.631" v="2332" actId="27636"/>
          <ac:spMkLst>
            <pc:docMk/>
            <pc:sldMk cId="2400119719" sldId="2121"/>
            <ac:spMk id="3" creationId="{00000000-0000-0000-0000-000000000000}"/>
          </ac:spMkLst>
        </pc:spChg>
      </pc:sldChg>
      <pc:sldChg chg="del">
        <pc:chgData name="Romi Satria Wahono" userId="6b25786c5b08eadd" providerId="LiveId" clId="{86E2491E-64B5-4325-A72C-ADF68FFF9CA4}" dt="2019-11-17T01:03:49.300" v="6421" actId="2696"/>
        <pc:sldMkLst>
          <pc:docMk/>
          <pc:sldMk cId="3425300769" sldId="2123"/>
        </pc:sldMkLst>
      </pc:sldChg>
      <pc:sldChg chg="modSp">
        <pc:chgData name="Romi Satria Wahono" userId="6b25786c5b08eadd" providerId="LiveId" clId="{86E2491E-64B5-4325-A72C-ADF68FFF9CA4}" dt="2019-10-08T13:22:07.257" v="2335" actId="14100"/>
        <pc:sldMkLst>
          <pc:docMk/>
          <pc:sldMk cId="1681934164" sldId="2125"/>
        </pc:sldMkLst>
        <pc:spChg chg="mod">
          <ac:chgData name="Romi Satria Wahono" userId="6b25786c5b08eadd" providerId="LiveId" clId="{86E2491E-64B5-4325-A72C-ADF68FFF9CA4}" dt="2019-10-08T13:22:07.257" v="2335" actId="14100"/>
          <ac:spMkLst>
            <pc:docMk/>
            <pc:sldMk cId="1681934164" sldId="2125"/>
            <ac:spMk id="3" creationId="{00000000-0000-0000-0000-000000000000}"/>
          </ac:spMkLst>
        </pc:spChg>
      </pc:sldChg>
      <pc:sldChg chg="del">
        <pc:chgData name="Romi Satria Wahono" userId="6b25786c5b08eadd" providerId="LiveId" clId="{86E2491E-64B5-4325-A72C-ADF68FFF9CA4}" dt="2019-11-17T01:03:44.504" v="6419" actId="2696"/>
        <pc:sldMkLst>
          <pc:docMk/>
          <pc:sldMk cId="1185933248" sldId="2126"/>
        </pc:sldMkLst>
      </pc:sldChg>
      <pc:sldChg chg="del">
        <pc:chgData name="Romi Satria Wahono" userId="6b25786c5b08eadd" providerId="LiveId" clId="{86E2491E-64B5-4325-A72C-ADF68FFF9CA4}" dt="2019-11-17T01:03:45.379" v="6420" actId="2696"/>
        <pc:sldMkLst>
          <pc:docMk/>
          <pc:sldMk cId="1048788821" sldId="2127"/>
        </pc:sldMkLst>
      </pc:sldChg>
      <pc:sldChg chg="modSp">
        <pc:chgData name="Romi Satria Wahono" userId="6b25786c5b08eadd" providerId="LiveId" clId="{86E2491E-64B5-4325-A72C-ADF68FFF9CA4}" dt="2019-08-24T08:18:07.282" v="1198" actId="207"/>
        <pc:sldMkLst>
          <pc:docMk/>
          <pc:sldMk cId="703096089" sldId="2130"/>
        </pc:sldMkLst>
        <pc:spChg chg="mod">
          <ac:chgData name="Romi Satria Wahono" userId="6b25786c5b08eadd" providerId="LiveId" clId="{86E2491E-64B5-4325-A72C-ADF68FFF9CA4}" dt="2019-08-24T08:18:07.282" v="1198" actId="207"/>
          <ac:spMkLst>
            <pc:docMk/>
            <pc:sldMk cId="703096089" sldId="2130"/>
            <ac:spMk id="2" creationId="{00000000-0000-0000-0000-000000000000}"/>
          </ac:spMkLst>
        </pc:spChg>
        <pc:picChg chg="mod">
          <ac:chgData name="Romi Satria Wahono" userId="6b25786c5b08eadd" providerId="LiveId" clId="{86E2491E-64B5-4325-A72C-ADF68FFF9CA4}" dt="2019-08-24T08:17:56.271" v="1194" actId="1076"/>
          <ac:picMkLst>
            <pc:docMk/>
            <pc:sldMk cId="703096089" sldId="2130"/>
            <ac:picMk id="5" creationId="{00000000-0000-0000-0000-000000000000}"/>
          </ac:picMkLst>
        </pc:picChg>
        <pc:picChg chg="mod">
          <ac:chgData name="Romi Satria Wahono" userId="6b25786c5b08eadd" providerId="LiveId" clId="{86E2491E-64B5-4325-A72C-ADF68FFF9CA4}" dt="2019-08-24T08:17:56.271" v="1194" actId="1076"/>
          <ac:picMkLst>
            <pc:docMk/>
            <pc:sldMk cId="703096089" sldId="2130"/>
            <ac:picMk id="6" creationId="{EBB92408-9B71-438F-8EC6-05ACB8A51CAD}"/>
          </ac:picMkLst>
        </pc:picChg>
      </pc:sldChg>
      <pc:sldChg chg="modSp">
        <pc:chgData name="Romi Satria Wahono" userId="6b25786c5b08eadd" providerId="LiveId" clId="{86E2491E-64B5-4325-A72C-ADF68FFF9CA4}" dt="2019-08-24T08:22:41.295" v="1219" actId="207"/>
        <pc:sldMkLst>
          <pc:docMk/>
          <pc:sldMk cId="2535395874" sldId="2132"/>
        </pc:sldMkLst>
        <pc:spChg chg="mod">
          <ac:chgData name="Romi Satria Wahono" userId="6b25786c5b08eadd" providerId="LiveId" clId="{86E2491E-64B5-4325-A72C-ADF68FFF9CA4}" dt="2019-08-24T08:22:41.295" v="1219" actId="207"/>
          <ac:spMkLst>
            <pc:docMk/>
            <pc:sldMk cId="2535395874" sldId="2132"/>
            <ac:spMk id="2" creationId="{00000000-0000-0000-0000-000000000000}"/>
          </ac:spMkLst>
        </pc:spChg>
      </pc:sldChg>
      <pc:sldChg chg="modSp del">
        <pc:chgData name="Romi Satria Wahono" userId="6b25786c5b08eadd" providerId="LiveId" clId="{86E2491E-64B5-4325-A72C-ADF68FFF9CA4}" dt="2019-12-01T14:11:38.249" v="11044" actId="2696"/>
        <pc:sldMkLst>
          <pc:docMk/>
          <pc:sldMk cId="1178649177" sldId="2142"/>
        </pc:sldMkLst>
        <pc:picChg chg="mod modCrop">
          <ac:chgData name="Romi Satria Wahono" userId="6b25786c5b08eadd" providerId="LiveId" clId="{86E2491E-64B5-4325-A72C-ADF68FFF9CA4}" dt="2019-08-24T07:12:11.722" v="298" actId="732"/>
          <ac:picMkLst>
            <pc:docMk/>
            <pc:sldMk cId="1178649177" sldId="2142"/>
            <ac:picMk id="6" creationId="{E917C5DE-E2D7-493B-9DA0-151E4A1E2B31}"/>
          </ac:picMkLst>
        </pc:picChg>
      </pc:sldChg>
      <pc:sldChg chg="modSp">
        <pc:chgData name="Romi Satria Wahono" userId="6b25786c5b08eadd" providerId="LiveId" clId="{86E2491E-64B5-4325-A72C-ADF68FFF9CA4}" dt="2019-11-12T02:52:48.696" v="2830" actId="20577"/>
        <pc:sldMkLst>
          <pc:docMk/>
          <pc:sldMk cId="97024877" sldId="2149"/>
        </pc:sldMkLst>
        <pc:spChg chg="mod">
          <ac:chgData name="Romi Satria Wahono" userId="6b25786c5b08eadd" providerId="LiveId" clId="{86E2491E-64B5-4325-A72C-ADF68FFF9CA4}" dt="2019-11-12T02:52:48.696" v="2830" actId="20577"/>
          <ac:spMkLst>
            <pc:docMk/>
            <pc:sldMk cId="97024877" sldId="2149"/>
            <ac:spMk id="3" creationId="{00000000-0000-0000-0000-000000000000}"/>
          </ac:spMkLst>
        </pc:spChg>
      </pc:sldChg>
      <pc:sldChg chg="modSp">
        <pc:chgData name="Romi Satria Wahono" userId="6b25786c5b08eadd" providerId="LiveId" clId="{86E2491E-64B5-4325-A72C-ADF68FFF9CA4}" dt="2019-08-24T07:59:38.541" v="1057" actId="207"/>
        <pc:sldMkLst>
          <pc:docMk/>
          <pc:sldMk cId="1232752796" sldId="2150"/>
        </pc:sldMkLst>
        <pc:spChg chg="mod">
          <ac:chgData name="Romi Satria Wahono" userId="6b25786c5b08eadd" providerId="LiveId" clId="{86E2491E-64B5-4325-A72C-ADF68FFF9CA4}" dt="2019-08-24T07:59:38.541" v="1057" actId="207"/>
          <ac:spMkLst>
            <pc:docMk/>
            <pc:sldMk cId="1232752796" sldId="2150"/>
            <ac:spMk id="3" creationId="{00000000-0000-0000-0000-000000000000}"/>
          </ac:spMkLst>
        </pc:spChg>
      </pc:sldChg>
      <pc:sldChg chg="modSp">
        <pc:chgData name="Romi Satria Wahono" userId="6b25786c5b08eadd" providerId="LiveId" clId="{86E2491E-64B5-4325-A72C-ADF68FFF9CA4}" dt="2019-11-02T02:34:44.557" v="2777" actId="20577"/>
        <pc:sldMkLst>
          <pc:docMk/>
          <pc:sldMk cId="3943045022" sldId="2167"/>
        </pc:sldMkLst>
        <pc:spChg chg="mod">
          <ac:chgData name="Romi Satria Wahono" userId="6b25786c5b08eadd" providerId="LiveId" clId="{86E2491E-64B5-4325-A72C-ADF68FFF9CA4}" dt="2019-11-02T02:34:44.557" v="2777" actId="20577"/>
          <ac:spMkLst>
            <pc:docMk/>
            <pc:sldMk cId="3943045022" sldId="2167"/>
            <ac:spMk id="2" creationId="{00000000-0000-0000-0000-000000000000}"/>
          </ac:spMkLst>
        </pc:spChg>
        <pc:graphicFrameChg chg="modGraphic">
          <ac:chgData name="Romi Satria Wahono" userId="6b25786c5b08eadd" providerId="LiveId" clId="{86E2491E-64B5-4325-A72C-ADF68FFF9CA4}" dt="2019-08-24T08:20:59.322" v="1212" actId="113"/>
          <ac:graphicFrameMkLst>
            <pc:docMk/>
            <pc:sldMk cId="3943045022" sldId="2167"/>
            <ac:graphicFrameMk id="5" creationId="{00000000-0000-0000-0000-000000000000}"/>
          </ac:graphicFrameMkLst>
        </pc:graphicFrameChg>
      </pc:sldChg>
      <pc:sldChg chg="modSp">
        <pc:chgData name="Romi Satria Wahono" userId="6b25786c5b08eadd" providerId="LiveId" clId="{86E2491E-64B5-4325-A72C-ADF68FFF9CA4}" dt="2019-08-24T08:25:33.441" v="1226" actId="1076"/>
        <pc:sldMkLst>
          <pc:docMk/>
          <pc:sldMk cId="1095468652" sldId="2171"/>
        </pc:sldMkLst>
        <pc:spChg chg="mod">
          <ac:chgData name="Romi Satria Wahono" userId="6b25786c5b08eadd" providerId="LiveId" clId="{86E2491E-64B5-4325-A72C-ADF68FFF9CA4}" dt="2019-08-24T08:25:33.441" v="1226" actId="1076"/>
          <ac:spMkLst>
            <pc:docMk/>
            <pc:sldMk cId="1095468652" sldId="2171"/>
            <ac:spMk id="2" creationId="{00000000-0000-0000-0000-000000000000}"/>
          </ac:spMkLst>
        </pc:spChg>
      </pc:sldChg>
      <pc:sldChg chg="modSp">
        <pc:chgData name="Romi Satria Wahono" userId="6b25786c5b08eadd" providerId="LiveId" clId="{86E2491E-64B5-4325-A72C-ADF68FFF9CA4}" dt="2019-08-26T07:31:23.604" v="1247" actId="1076"/>
        <pc:sldMkLst>
          <pc:docMk/>
          <pc:sldMk cId="3992762242" sldId="2184"/>
        </pc:sldMkLst>
        <pc:picChg chg="mod">
          <ac:chgData name="Romi Satria Wahono" userId="6b25786c5b08eadd" providerId="LiveId" clId="{86E2491E-64B5-4325-A72C-ADF68FFF9CA4}" dt="2019-08-26T07:31:23.604" v="1247" actId="1076"/>
          <ac:picMkLst>
            <pc:docMk/>
            <pc:sldMk cId="3992762242" sldId="2184"/>
            <ac:picMk id="5" creationId="{00000000-0000-0000-0000-000000000000}"/>
          </ac:picMkLst>
        </pc:picChg>
      </pc:sldChg>
      <pc:sldChg chg="modSp del">
        <pc:chgData name="Romi Satria Wahono" userId="6b25786c5b08eadd" providerId="LiveId" clId="{86E2491E-64B5-4325-A72C-ADF68FFF9CA4}" dt="2019-11-19T07:34:21.034" v="7865" actId="2696"/>
        <pc:sldMkLst>
          <pc:docMk/>
          <pc:sldMk cId="2113615412" sldId="2188"/>
        </pc:sldMkLst>
        <pc:picChg chg="mod">
          <ac:chgData name="Romi Satria Wahono" userId="6b25786c5b08eadd" providerId="LiveId" clId="{86E2491E-64B5-4325-A72C-ADF68FFF9CA4}" dt="2019-11-19T07:30:05.274" v="7808" actId="1076"/>
          <ac:picMkLst>
            <pc:docMk/>
            <pc:sldMk cId="2113615412" sldId="2188"/>
            <ac:picMk id="5" creationId="{AFD8FFD9-E24B-44DE-8458-A42A74EDB23E}"/>
          </ac:picMkLst>
        </pc:picChg>
      </pc:sldChg>
      <pc:sldChg chg="modSp">
        <pc:chgData name="Romi Satria Wahono" userId="6b25786c5b08eadd" providerId="LiveId" clId="{86E2491E-64B5-4325-A72C-ADF68FFF9CA4}" dt="2019-08-24T08:19:29.834" v="1209" actId="166"/>
        <pc:sldMkLst>
          <pc:docMk/>
          <pc:sldMk cId="313158221" sldId="2189"/>
        </pc:sldMkLst>
        <pc:spChg chg="mod ord">
          <ac:chgData name="Romi Satria Wahono" userId="6b25786c5b08eadd" providerId="LiveId" clId="{86E2491E-64B5-4325-A72C-ADF68FFF9CA4}" dt="2019-08-24T08:19:29.834" v="1209" actId="166"/>
          <ac:spMkLst>
            <pc:docMk/>
            <pc:sldMk cId="313158221" sldId="2189"/>
            <ac:spMk id="3" creationId="{00000000-0000-0000-0000-000000000000}"/>
          </ac:spMkLst>
        </pc:spChg>
      </pc:sldChg>
      <pc:sldChg chg="modSp">
        <pc:chgData name="Romi Satria Wahono" userId="6b25786c5b08eadd" providerId="LiveId" clId="{86E2491E-64B5-4325-A72C-ADF68FFF9CA4}" dt="2019-08-24T08:18:22.112" v="1199" actId="14100"/>
        <pc:sldMkLst>
          <pc:docMk/>
          <pc:sldMk cId="1182210679" sldId="2193"/>
        </pc:sldMkLst>
        <pc:spChg chg="mod">
          <ac:chgData name="Romi Satria Wahono" userId="6b25786c5b08eadd" providerId="LiveId" clId="{86E2491E-64B5-4325-A72C-ADF68FFF9CA4}" dt="2019-08-24T08:18:22.112" v="1199" actId="14100"/>
          <ac:spMkLst>
            <pc:docMk/>
            <pc:sldMk cId="1182210679" sldId="2193"/>
            <ac:spMk id="2" creationId="{917A15D7-A053-4058-B7E4-90A5DD2129CA}"/>
          </ac:spMkLst>
        </pc:spChg>
      </pc:sldChg>
      <pc:sldChg chg="modSp">
        <pc:chgData name="Romi Satria Wahono" userId="6b25786c5b08eadd" providerId="LiveId" clId="{86E2491E-64B5-4325-A72C-ADF68FFF9CA4}" dt="2019-08-24T08:00:49.086" v="1075" actId="207"/>
        <pc:sldMkLst>
          <pc:docMk/>
          <pc:sldMk cId="2080733052" sldId="2195"/>
        </pc:sldMkLst>
        <pc:spChg chg="mod">
          <ac:chgData name="Romi Satria Wahono" userId="6b25786c5b08eadd" providerId="LiveId" clId="{86E2491E-64B5-4325-A72C-ADF68FFF9CA4}" dt="2019-08-24T08:00:49.086" v="1075" actId="207"/>
          <ac:spMkLst>
            <pc:docMk/>
            <pc:sldMk cId="2080733052" sldId="2195"/>
            <ac:spMk id="2" creationId="{00000000-0000-0000-0000-000000000000}"/>
          </ac:spMkLst>
        </pc:spChg>
      </pc:sldChg>
      <pc:sldChg chg="ord">
        <pc:chgData name="Romi Satria Wahono" userId="6b25786c5b08eadd" providerId="LiveId" clId="{86E2491E-64B5-4325-A72C-ADF68FFF9CA4}" dt="2019-10-08T12:55:27.918" v="2139"/>
        <pc:sldMkLst>
          <pc:docMk/>
          <pc:sldMk cId="3812553988" sldId="2351"/>
        </pc:sldMkLst>
      </pc:sldChg>
      <pc:sldChg chg="modSp">
        <pc:chgData name="Romi Satria Wahono" userId="6b25786c5b08eadd" providerId="LiveId" clId="{86E2491E-64B5-4325-A72C-ADF68FFF9CA4}" dt="2019-10-08T13:21:36.651" v="2330" actId="207"/>
        <pc:sldMkLst>
          <pc:docMk/>
          <pc:sldMk cId="905163374" sldId="2352"/>
        </pc:sldMkLst>
        <pc:spChg chg="mod">
          <ac:chgData name="Romi Satria Wahono" userId="6b25786c5b08eadd" providerId="LiveId" clId="{86E2491E-64B5-4325-A72C-ADF68FFF9CA4}" dt="2019-10-08T13:21:36.651" v="2330" actId="207"/>
          <ac:spMkLst>
            <pc:docMk/>
            <pc:sldMk cId="905163374" sldId="2352"/>
            <ac:spMk id="2" creationId="{DCBDDFD5-A620-4ABF-92B1-0FA9ADA28210}"/>
          </ac:spMkLst>
        </pc:spChg>
      </pc:sldChg>
      <pc:sldChg chg="add">
        <pc:chgData name="Romi Satria Wahono" userId="6b25786c5b08eadd" providerId="LiveId" clId="{86E2491E-64B5-4325-A72C-ADF68FFF9CA4}" dt="2019-08-23T16:43:39.744" v="63"/>
        <pc:sldMkLst>
          <pc:docMk/>
          <pc:sldMk cId="1231107081" sldId="2353"/>
        </pc:sldMkLst>
      </pc:sldChg>
      <pc:sldChg chg="add">
        <pc:chgData name="Romi Satria Wahono" userId="6b25786c5b08eadd" providerId="LiveId" clId="{86E2491E-64B5-4325-A72C-ADF68FFF9CA4}" dt="2019-08-23T16:43:39.744" v="63"/>
        <pc:sldMkLst>
          <pc:docMk/>
          <pc:sldMk cId="2024298919" sldId="2354"/>
        </pc:sldMkLst>
      </pc:sldChg>
      <pc:sldChg chg="add">
        <pc:chgData name="Romi Satria Wahono" userId="6b25786c5b08eadd" providerId="LiveId" clId="{86E2491E-64B5-4325-A72C-ADF68FFF9CA4}" dt="2019-08-23T16:43:39.744" v="63"/>
        <pc:sldMkLst>
          <pc:docMk/>
          <pc:sldMk cId="3923063718" sldId="2355"/>
        </pc:sldMkLst>
      </pc:sldChg>
      <pc:sldChg chg="del">
        <pc:chgData name="Romi Satria Wahono" userId="6b25786c5b08eadd" providerId="LiveId" clId="{86E2491E-64B5-4325-A72C-ADF68FFF9CA4}" dt="2019-11-17T01:03:39.115" v="6417" actId="2696"/>
        <pc:sldMkLst>
          <pc:docMk/>
          <pc:sldMk cId="1223341947" sldId="2356"/>
        </pc:sldMkLst>
      </pc:sldChg>
      <pc:sldChg chg="add">
        <pc:chgData name="Romi Satria Wahono" userId="6b25786c5b08eadd" providerId="LiveId" clId="{86E2491E-64B5-4325-A72C-ADF68FFF9CA4}" dt="2019-08-23T16:43:39.744" v="63"/>
        <pc:sldMkLst>
          <pc:docMk/>
          <pc:sldMk cId="3430344822" sldId="2357"/>
        </pc:sldMkLst>
      </pc:sldChg>
      <pc:sldChg chg="add">
        <pc:chgData name="Romi Satria Wahono" userId="6b25786c5b08eadd" providerId="LiveId" clId="{86E2491E-64B5-4325-A72C-ADF68FFF9CA4}" dt="2019-08-23T16:47:52.628" v="219"/>
        <pc:sldMkLst>
          <pc:docMk/>
          <pc:sldMk cId="2415034192" sldId="2363"/>
        </pc:sldMkLst>
      </pc:sldChg>
      <pc:sldChg chg="add">
        <pc:chgData name="Romi Satria Wahono" userId="6b25786c5b08eadd" providerId="LiveId" clId="{86E2491E-64B5-4325-A72C-ADF68FFF9CA4}" dt="2019-08-23T16:47:52.628" v="219"/>
        <pc:sldMkLst>
          <pc:docMk/>
          <pc:sldMk cId="3800814780" sldId="2375"/>
        </pc:sldMkLst>
      </pc:sldChg>
      <pc:sldChg chg="modSp">
        <pc:chgData name="Romi Satria Wahono" userId="6b25786c5b08eadd" providerId="LiveId" clId="{86E2491E-64B5-4325-A72C-ADF68FFF9CA4}" dt="2019-11-16T05:02:04.040" v="5433" actId="20577"/>
        <pc:sldMkLst>
          <pc:docMk/>
          <pc:sldMk cId="435199319" sldId="2548"/>
        </pc:sldMkLst>
        <pc:graphicFrameChg chg="mod">
          <ac:chgData name="Romi Satria Wahono" userId="6b25786c5b08eadd" providerId="LiveId" clId="{86E2491E-64B5-4325-A72C-ADF68FFF9CA4}" dt="2019-11-16T05:02:04.040" v="5433" actId="20577"/>
          <ac:graphicFrameMkLst>
            <pc:docMk/>
            <pc:sldMk cId="435199319" sldId="2548"/>
            <ac:graphicFrameMk id="5" creationId="{FBF95EFA-730A-4DE8-B366-472A25B6F05C}"/>
          </ac:graphicFrameMkLst>
        </pc:graphicFrameChg>
      </pc:sldChg>
      <pc:sldChg chg="modSp">
        <pc:chgData name="Romi Satria Wahono" userId="6b25786c5b08eadd" providerId="LiveId" clId="{86E2491E-64B5-4325-A72C-ADF68FFF9CA4}" dt="2019-08-24T07:27:34.032" v="463" actId="207"/>
        <pc:sldMkLst>
          <pc:docMk/>
          <pc:sldMk cId="929013978" sldId="2550"/>
        </pc:sldMkLst>
        <pc:spChg chg="mod">
          <ac:chgData name="Romi Satria Wahono" userId="6b25786c5b08eadd" providerId="LiveId" clId="{86E2491E-64B5-4325-A72C-ADF68FFF9CA4}" dt="2019-08-24T07:27:34.032" v="463" actId="207"/>
          <ac:spMkLst>
            <pc:docMk/>
            <pc:sldMk cId="929013978" sldId="2550"/>
            <ac:spMk id="2" creationId="{00000000-0000-0000-0000-000000000000}"/>
          </ac:spMkLst>
        </pc:spChg>
      </pc:sldChg>
      <pc:sldChg chg="addSp modSp modAnim">
        <pc:chgData name="Romi Satria Wahono" userId="6b25786c5b08eadd" providerId="LiveId" clId="{86E2491E-64B5-4325-A72C-ADF68FFF9CA4}" dt="2019-08-24T07:36:21.639" v="529"/>
        <pc:sldMkLst>
          <pc:docMk/>
          <pc:sldMk cId="3477955498" sldId="2551"/>
        </pc:sldMkLst>
        <pc:spChg chg="add mod">
          <ac:chgData name="Romi Satria Wahono" userId="6b25786c5b08eadd" providerId="LiveId" clId="{86E2491E-64B5-4325-A72C-ADF68FFF9CA4}" dt="2019-08-24T07:36:05.220" v="527" actId="208"/>
          <ac:spMkLst>
            <pc:docMk/>
            <pc:sldMk cId="3477955498" sldId="2551"/>
            <ac:spMk id="2" creationId="{3D6878DC-3BEE-43A6-AA10-6824A53F843C}"/>
          </ac:spMkLst>
        </pc:spChg>
      </pc:sldChg>
      <pc:sldChg chg="modSp">
        <pc:chgData name="Romi Satria Wahono" userId="6b25786c5b08eadd" providerId="LiveId" clId="{86E2491E-64B5-4325-A72C-ADF68FFF9CA4}" dt="2019-08-24T07:38:19.267" v="542" actId="14100"/>
        <pc:sldMkLst>
          <pc:docMk/>
          <pc:sldMk cId="1217897088" sldId="2553"/>
        </pc:sldMkLst>
        <pc:spChg chg="mod">
          <ac:chgData name="Romi Satria Wahono" userId="6b25786c5b08eadd" providerId="LiveId" clId="{86E2491E-64B5-4325-A72C-ADF68FFF9CA4}" dt="2019-08-24T07:38:19.267" v="542" actId="14100"/>
          <ac:spMkLst>
            <pc:docMk/>
            <pc:sldMk cId="1217897088" sldId="2553"/>
            <ac:spMk id="2" creationId="{00000000-0000-0000-0000-000000000000}"/>
          </ac:spMkLst>
        </pc:spChg>
      </pc:sldChg>
      <pc:sldChg chg="modSp add del">
        <pc:chgData name="Romi Satria Wahono" userId="6b25786c5b08eadd" providerId="LiveId" clId="{86E2491E-64B5-4325-A72C-ADF68FFF9CA4}" dt="2019-11-15T06:47:46.923" v="3307" actId="2696"/>
        <pc:sldMkLst>
          <pc:docMk/>
          <pc:sldMk cId="1410565023" sldId="2554"/>
        </pc:sldMkLst>
        <pc:spChg chg="mod">
          <ac:chgData name="Romi Satria Wahono" userId="6b25786c5b08eadd" providerId="LiveId" clId="{86E2491E-64B5-4325-A72C-ADF68FFF9CA4}" dt="2019-11-15T06:46:53.306" v="3298" actId="20577"/>
          <ac:spMkLst>
            <pc:docMk/>
            <pc:sldMk cId="1410565023" sldId="2554"/>
            <ac:spMk id="2" creationId="{00000000-0000-0000-0000-000000000000}"/>
          </ac:spMkLst>
        </pc:spChg>
      </pc:sldChg>
      <pc:sldChg chg="modSp">
        <pc:chgData name="Romi Satria Wahono" userId="6b25786c5b08eadd" providerId="LiveId" clId="{86E2491E-64B5-4325-A72C-ADF68FFF9CA4}" dt="2019-08-24T07:57:56.546" v="1043" actId="20577"/>
        <pc:sldMkLst>
          <pc:docMk/>
          <pc:sldMk cId="2053436813" sldId="2555"/>
        </pc:sldMkLst>
        <pc:spChg chg="mod">
          <ac:chgData name="Romi Satria Wahono" userId="6b25786c5b08eadd" providerId="LiveId" clId="{86E2491E-64B5-4325-A72C-ADF68FFF9CA4}" dt="2019-08-24T07:57:56.546" v="1043" actId="20577"/>
          <ac:spMkLst>
            <pc:docMk/>
            <pc:sldMk cId="2053436813" sldId="2555"/>
            <ac:spMk id="3" creationId="{00000000-0000-0000-0000-000000000000}"/>
          </ac:spMkLst>
        </pc:spChg>
      </pc:sldChg>
      <pc:sldChg chg="modSp">
        <pc:chgData name="Romi Satria Wahono" userId="6b25786c5b08eadd" providerId="LiveId" clId="{86E2491E-64B5-4325-A72C-ADF68FFF9CA4}" dt="2019-08-26T07:56:56.303" v="1410" actId="20577"/>
        <pc:sldMkLst>
          <pc:docMk/>
          <pc:sldMk cId="3379259744" sldId="2558"/>
        </pc:sldMkLst>
        <pc:spChg chg="mod">
          <ac:chgData name="Romi Satria Wahono" userId="6b25786c5b08eadd" providerId="LiveId" clId="{86E2491E-64B5-4325-A72C-ADF68FFF9CA4}" dt="2019-08-26T07:56:56.303" v="1410" actId="20577"/>
          <ac:spMkLst>
            <pc:docMk/>
            <pc:sldMk cId="3379259744" sldId="2558"/>
            <ac:spMk id="3" creationId="{00000000-0000-0000-0000-000000000000}"/>
          </ac:spMkLst>
        </pc:spChg>
      </pc:sldChg>
      <pc:sldChg chg="modSp">
        <pc:chgData name="Romi Satria Wahono" userId="6b25786c5b08eadd" providerId="LiveId" clId="{86E2491E-64B5-4325-A72C-ADF68FFF9CA4}" dt="2019-08-24T08:06:03.995" v="1118" actId="207"/>
        <pc:sldMkLst>
          <pc:docMk/>
          <pc:sldMk cId="1834149470" sldId="2559"/>
        </pc:sldMkLst>
        <pc:spChg chg="mod">
          <ac:chgData name="Romi Satria Wahono" userId="6b25786c5b08eadd" providerId="LiveId" clId="{86E2491E-64B5-4325-A72C-ADF68FFF9CA4}" dt="2019-08-24T08:06:03.995" v="1118" actId="207"/>
          <ac:spMkLst>
            <pc:docMk/>
            <pc:sldMk cId="1834149470" sldId="2559"/>
            <ac:spMk id="4" creationId="{C4DF3CF4-54BD-40DF-AFE8-37492C63DEE4}"/>
          </ac:spMkLst>
        </pc:spChg>
        <pc:spChg chg="mod">
          <ac:chgData name="Romi Satria Wahono" userId="6b25786c5b08eadd" providerId="LiveId" clId="{86E2491E-64B5-4325-A72C-ADF68FFF9CA4}" dt="2019-08-24T08:02:22.513" v="1079" actId="2085"/>
          <ac:spMkLst>
            <pc:docMk/>
            <pc:sldMk cId="1834149470" sldId="2559"/>
            <ac:spMk id="7" creationId="{326C3EE4-9864-4B09-A154-DA29B820CDD0}"/>
          </ac:spMkLst>
        </pc:spChg>
        <pc:spChg chg="mod">
          <ac:chgData name="Romi Satria Wahono" userId="6b25786c5b08eadd" providerId="LiveId" clId="{86E2491E-64B5-4325-A72C-ADF68FFF9CA4}" dt="2019-08-24T08:02:35.526" v="1082" actId="113"/>
          <ac:spMkLst>
            <pc:docMk/>
            <pc:sldMk cId="1834149470" sldId="2559"/>
            <ac:spMk id="8" creationId="{8CBF3EB6-6D20-4439-8D9B-F224AB29BC35}"/>
          </ac:spMkLst>
        </pc:spChg>
        <pc:spChg chg="mod">
          <ac:chgData name="Romi Satria Wahono" userId="6b25786c5b08eadd" providerId="LiveId" clId="{86E2491E-64B5-4325-A72C-ADF68FFF9CA4}" dt="2019-08-24T08:02:56.459" v="1086" actId="2085"/>
          <ac:spMkLst>
            <pc:docMk/>
            <pc:sldMk cId="1834149470" sldId="2559"/>
            <ac:spMk id="9" creationId="{4C328FB5-000D-4BF4-9BBA-A8181F2A17DF}"/>
          </ac:spMkLst>
        </pc:spChg>
        <pc:spChg chg="mod">
          <ac:chgData name="Romi Satria Wahono" userId="6b25786c5b08eadd" providerId="LiveId" clId="{86E2491E-64B5-4325-A72C-ADF68FFF9CA4}" dt="2019-08-24T08:03:09.346" v="1090" actId="207"/>
          <ac:spMkLst>
            <pc:docMk/>
            <pc:sldMk cId="1834149470" sldId="2559"/>
            <ac:spMk id="10" creationId="{D6EC376D-3C37-4174-B888-1C1523180FED}"/>
          </ac:spMkLst>
        </pc:spChg>
        <pc:spChg chg="mod">
          <ac:chgData name="Romi Satria Wahono" userId="6b25786c5b08eadd" providerId="LiveId" clId="{86E2491E-64B5-4325-A72C-ADF68FFF9CA4}" dt="2019-08-24T08:03:43.583" v="1096" actId="404"/>
          <ac:spMkLst>
            <pc:docMk/>
            <pc:sldMk cId="1834149470" sldId="2559"/>
            <ac:spMk id="11" creationId="{5E88A701-3EC2-4EC6-A620-D75F471C5F3E}"/>
          </ac:spMkLst>
        </pc:spChg>
        <pc:spChg chg="mod">
          <ac:chgData name="Romi Satria Wahono" userId="6b25786c5b08eadd" providerId="LiveId" clId="{86E2491E-64B5-4325-A72C-ADF68FFF9CA4}" dt="2019-08-24T08:05:30.727" v="1113" actId="113"/>
          <ac:spMkLst>
            <pc:docMk/>
            <pc:sldMk cId="1834149470" sldId="2559"/>
            <ac:spMk id="16" creationId="{4A94F66C-0AC3-4A40-B79F-682D9C870FA8}"/>
          </ac:spMkLst>
        </pc:spChg>
        <pc:spChg chg="mod">
          <ac:chgData name="Romi Satria Wahono" userId="6b25786c5b08eadd" providerId="LiveId" clId="{86E2491E-64B5-4325-A72C-ADF68FFF9CA4}" dt="2019-08-24T08:04:47.146" v="1105" actId="1076"/>
          <ac:spMkLst>
            <pc:docMk/>
            <pc:sldMk cId="1834149470" sldId="2559"/>
            <ac:spMk id="21" creationId="{9EF1F06B-DC37-4E3E-B4D8-825FA0FC0F52}"/>
          </ac:spMkLst>
        </pc:spChg>
        <pc:spChg chg="mod">
          <ac:chgData name="Romi Satria Wahono" userId="6b25786c5b08eadd" providerId="LiveId" clId="{86E2491E-64B5-4325-A72C-ADF68FFF9CA4}" dt="2019-08-24T08:05:56.637" v="1117" actId="1076"/>
          <ac:spMkLst>
            <pc:docMk/>
            <pc:sldMk cId="1834149470" sldId="2559"/>
            <ac:spMk id="22" creationId="{EF1356D1-2FFB-41AE-B5DA-0DA70CF1ADEB}"/>
          </ac:spMkLst>
        </pc:spChg>
        <pc:spChg chg="mod">
          <ac:chgData name="Romi Satria Wahono" userId="6b25786c5b08eadd" providerId="LiveId" clId="{86E2491E-64B5-4325-A72C-ADF68FFF9CA4}" dt="2019-08-24T08:05:25.119" v="1112" actId="113"/>
          <ac:spMkLst>
            <pc:docMk/>
            <pc:sldMk cId="1834149470" sldId="2559"/>
            <ac:spMk id="23" creationId="{6E458EE7-B661-4586-AB55-7EB21546FF0D}"/>
          </ac:spMkLst>
        </pc:spChg>
        <pc:cxnChg chg="mod">
          <ac:chgData name="Romi Satria Wahono" userId="6b25786c5b08eadd" providerId="LiveId" clId="{86E2491E-64B5-4325-A72C-ADF68FFF9CA4}" dt="2019-08-24T08:04:23.791" v="1101" actId="208"/>
          <ac:cxnSpMkLst>
            <pc:docMk/>
            <pc:sldMk cId="1834149470" sldId="2559"/>
            <ac:cxnSpMk id="13" creationId="{5E709F64-51E9-4E0C-80BE-75D055110E7C}"/>
          </ac:cxnSpMkLst>
        </pc:cxnChg>
        <pc:cxnChg chg="mod">
          <ac:chgData name="Romi Satria Wahono" userId="6b25786c5b08eadd" providerId="LiveId" clId="{86E2491E-64B5-4325-A72C-ADF68FFF9CA4}" dt="2019-08-24T08:04:38.959" v="1103" actId="1582"/>
          <ac:cxnSpMkLst>
            <pc:docMk/>
            <pc:sldMk cId="1834149470" sldId="2559"/>
            <ac:cxnSpMk id="15" creationId="{965F973D-F16B-4DE8-A88C-FAD34C73A752}"/>
          </ac:cxnSpMkLst>
        </pc:cxnChg>
        <pc:cxnChg chg="mod">
          <ac:chgData name="Romi Satria Wahono" userId="6b25786c5b08eadd" providerId="LiveId" clId="{86E2491E-64B5-4325-A72C-ADF68FFF9CA4}" dt="2019-08-24T08:05:01.798" v="1108" actId="1582"/>
          <ac:cxnSpMkLst>
            <pc:docMk/>
            <pc:sldMk cId="1834149470" sldId="2559"/>
            <ac:cxnSpMk id="17" creationId="{A64D2DBE-CA56-4867-8026-5D6C6533DEFF}"/>
          </ac:cxnSpMkLst>
        </pc:cxnChg>
        <pc:cxnChg chg="mod">
          <ac:chgData name="Romi Satria Wahono" userId="6b25786c5b08eadd" providerId="LiveId" clId="{86E2491E-64B5-4325-A72C-ADF68FFF9CA4}" dt="2019-08-24T08:05:44.677" v="1115" actId="1582"/>
          <ac:cxnSpMkLst>
            <pc:docMk/>
            <pc:sldMk cId="1834149470" sldId="2559"/>
            <ac:cxnSpMk id="19" creationId="{7C962CCE-A99A-4E69-AE8B-9FAFC761130D}"/>
          </ac:cxnSpMkLst>
        </pc:cxnChg>
      </pc:sldChg>
      <pc:sldChg chg="modSp">
        <pc:chgData name="Romi Satria Wahono" userId="6b25786c5b08eadd" providerId="LiveId" clId="{86E2491E-64B5-4325-A72C-ADF68FFF9CA4}" dt="2019-08-27T02:08:19.163" v="1765" actId="20577"/>
        <pc:sldMkLst>
          <pc:docMk/>
          <pc:sldMk cId="3774137945" sldId="2560"/>
        </pc:sldMkLst>
        <pc:spChg chg="mod">
          <ac:chgData name="Romi Satria Wahono" userId="6b25786c5b08eadd" providerId="LiveId" clId="{86E2491E-64B5-4325-A72C-ADF68FFF9CA4}" dt="2019-08-27T02:08:19.163" v="1765" actId="20577"/>
          <ac:spMkLst>
            <pc:docMk/>
            <pc:sldMk cId="3774137945" sldId="2560"/>
            <ac:spMk id="2" creationId="{00000000-0000-0000-0000-000000000000}"/>
          </ac:spMkLst>
        </pc:spChg>
      </pc:sldChg>
      <pc:sldChg chg="modSp">
        <pc:chgData name="Romi Satria Wahono" userId="6b25786c5b08eadd" providerId="LiveId" clId="{86E2491E-64B5-4325-A72C-ADF68FFF9CA4}" dt="2019-11-01T07:04:19.730" v="2740" actId="20577"/>
        <pc:sldMkLst>
          <pc:docMk/>
          <pc:sldMk cId="510944961" sldId="2563"/>
        </pc:sldMkLst>
        <pc:spChg chg="mod">
          <ac:chgData name="Romi Satria Wahono" userId="6b25786c5b08eadd" providerId="LiveId" clId="{86E2491E-64B5-4325-A72C-ADF68FFF9CA4}" dt="2019-11-01T07:04:19.730" v="2740" actId="20577"/>
          <ac:spMkLst>
            <pc:docMk/>
            <pc:sldMk cId="510944961" sldId="2563"/>
            <ac:spMk id="2" creationId="{00000000-0000-0000-0000-000000000000}"/>
          </ac:spMkLst>
        </pc:spChg>
      </pc:sldChg>
      <pc:sldChg chg="modSp">
        <pc:chgData name="Romi Satria Wahono" userId="6b25786c5b08eadd" providerId="LiveId" clId="{86E2491E-64B5-4325-A72C-ADF68FFF9CA4}" dt="2019-11-15T06:56:55.881" v="3460" actId="207"/>
        <pc:sldMkLst>
          <pc:docMk/>
          <pc:sldMk cId="3122749519" sldId="2565"/>
        </pc:sldMkLst>
        <pc:spChg chg="mod">
          <ac:chgData name="Romi Satria Wahono" userId="6b25786c5b08eadd" providerId="LiveId" clId="{86E2491E-64B5-4325-A72C-ADF68FFF9CA4}" dt="2019-11-15T06:56:55.881" v="3460" actId="207"/>
          <ac:spMkLst>
            <pc:docMk/>
            <pc:sldMk cId="3122749519" sldId="2565"/>
            <ac:spMk id="3" creationId="{00000000-0000-0000-0000-000000000000}"/>
          </ac:spMkLst>
        </pc:spChg>
      </pc:sldChg>
      <pc:sldChg chg="modSp">
        <pc:chgData name="Romi Satria Wahono" userId="6b25786c5b08eadd" providerId="LiveId" clId="{86E2491E-64B5-4325-A72C-ADF68FFF9CA4}" dt="2019-08-24T08:18:48.595" v="1202" actId="14100"/>
        <pc:sldMkLst>
          <pc:docMk/>
          <pc:sldMk cId="3210571386" sldId="2568"/>
        </pc:sldMkLst>
        <pc:spChg chg="mod ord">
          <ac:chgData name="Romi Satria Wahono" userId="6b25786c5b08eadd" providerId="LiveId" clId="{86E2491E-64B5-4325-A72C-ADF68FFF9CA4}" dt="2019-08-24T08:18:48.595" v="1202" actId="14100"/>
          <ac:spMkLst>
            <pc:docMk/>
            <pc:sldMk cId="3210571386" sldId="2568"/>
            <ac:spMk id="2" creationId="{00000000-0000-0000-0000-000000000000}"/>
          </ac:spMkLst>
        </pc:spChg>
      </pc:sldChg>
      <pc:sldChg chg="modSp">
        <pc:chgData name="Romi Satria Wahono" userId="6b25786c5b08eadd" providerId="LiveId" clId="{86E2491E-64B5-4325-A72C-ADF68FFF9CA4}" dt="2019-08-24T08:20:18.891" v="1210" actId="14100"/>
        <pc:sldMkLst>
          <pc:docMk/>
          <pc:sldMk cId="4252107631" sldId="2571"/>
        </pc:sldMkLst>
        <pc:spChg chg="mod">
          <ac:chgData name="Romi Satria Wahono" userId="6b25786c5b08eadd" providerId="LiveId" clId="{86E2491E-64B5-4325-A72C-ADF68FFF9CA4}" dt="2019-08-24T08:20:18.891" v="1210" actId="14100"/>
          <ac:spMkLst>
            <pc:docMk/>
            <pc:sldMk cId="4252107631" sldId="2571"/>
            <ac:spMk id="2" creationId="{00000000-0000-0000-0000-000000000000}"/>
          </ac:spMkLst>
        </pc:spChg>
      </pc:sldChg>
      <pc:sldChg chg="addSp delSp modSp">
        <pc:chgData name="Romi Satria Wahono" userId="6b25786c5b08eadd" providerId="LiveId" clId="{86E2491E-64B5-4325-A72C-ADF68FFF9CA4}" dt="2019-11-19T07:34:14.797" v="7864" actId="14100"/>
        <pc:sldMkLst>
          <pc:docMk/>
          <pc:sldMk cId="2144789680" sldId="2574"/>
        </pc:sldMkLst>
        <pc:spChg chg="mod">
          <ac:chgData name="Romi Satria Wahono" userId="6b25786c5b08eadd" providerId="LiveId" clId="{86E2491E-64B5-4325-A72C-ADF68FFF9CA4}" dt="2019-11-19T07:34:03.030" v="7862" actId="27636"/>
          <ac:spMkLst>
            <pc:docMk/>
            <pc:sldMk cId="2144789680" sldId="2574"/>
            <ac:spMk id="2" creationId="{00000000-0000-0000-0000-000000000000}"/>
          </ac:spMkLst>
        </pc:spChg>
        <pc:spChg chg="mod ord">
          <ac:chgData name="Romi Satria Wahono" userId="6b25786c5b08eadd" providerId="LiveId" clId="{86E2491E-64B5-4325-A72C-ADF68FFF9CA4}" dt="2019-11-19T07:34:14.797" v="7864" actId="14100"/>
          <ac:spMkLst>
            <pc:docMk/>
            <pc:sldMk cId="2144789680" sldId="2574"/>
            <ac:spMk id="3" creationId="{00000000-0000-0000-0000-000000000000}"/>
          </ac:spMkLst>
        </pc:spChg>
        <pc:graphicFrameChg chg="del">
          <ac:chgData name="Romi Satria Wahono" userId="6b25786c5b08eadd" providerId="LiveId" clId="{86E2491E-64B5-4325-A72C-ADF68FFF9CA4}" dt="2019-11-19T07:17:33.922" v="7761" actId="478"/>
          <ac:graphicFrameMkLst>
            <pc:docMk/>
            <pc:sldMk cId="2144789680" sldId="2574"/>
            <ac:graphicFrameMk id="6" creationId="{174E333E-1FD9-47DA-9135-E982272A88DE}"/>
          </ac:graphicFrameMkLst>
        </pc:graphicFrameChg>
        <pc:picChg chg="del">
          <ac:chgData name="Romi Satria Wahono" userId="6b25786c5b08eadd" providerId="LiveId" clId="{86E2491E-64B5-4325-A72C-ADF68FFF9CA4}" dt="2019-11-19T07:17:27.618" v="7760" actId="478"/>
          <ac:picMkLst>
            <pc:docMk/>
            <pc:sldMk cId="2144789680" sldId="2574"/>
            <ac:picMk id="5" creationId="{3DBDD899-8513-4B63-B52B-10C8A03F38EA}"/>
          </ac:picMkLst>
        </pc:picChg>
        <pc:picChg chg="add mod modCrop">
          <ac:chgData name="Romi Satria Wahono" userId="6b25786c5b08eadd" providerId="LiveId" clId="{86E2491E-64B5-4325-A72C-ADF68FFF9CA4}" dt="2019-11-19T07:33:29.472" v="7841" actId="14100"/>
          <ac:picMkLst>
            <pc:docMk/>
            <pc:sldMk cId="2144789680" sldId="2574"/>
            <ac:picMk id="5" creationId="{D924A588-BA49-4B1D-A850-1A9772C03DEE}"/>
          </ac:picMkLst>
        </pc:picChg>
        <pc:picChg chg="add del mod">
          <ac:chgData name="Romi Satria Wahono" userId="6b25786c5b08eadd" providerId="LiveId" clId="{86E2491E-64B5-4325-A72C-ADF68FFF9CA4}" dt="2019-11-19T07:18:49.900" v="7789" actId="478"/>
          <ac:picMkLst>
            <pc:docMk/>
            <pc:sldMk cId="2144789680" sldId="2574"/>
            <ac:picMk id="7" creationId="{3EFACB2A-192B-46E1-96B9-42F18092DE69}"/>
          </ac:picMkLst>
        </pc:picChg>
        <pc:picChg chg="add del mod modCrop">
          <ac:chgData name="Romi Satria Wahono" userId="6b25786c5b08eadd" providerId="LiveId" clId="{86E2491E-64B5-4325-A72C-ADF68FFF9CA4}" dt="2019-11-19T07:33:09.557" v="7836" actId="478"/>
          <ac:picMkLst>
            <pc:docMk/>
            <pc:sldMk cId="2144789680" sldId="2574"/>
            <ac:picMk id="8" creationId="{D87EB998-A6C8-4907-AEFB-BF596A9589CB}"/>
          </ac:picMkLst>
        </pc:picChg>
      </pc:sldChg>
      <pc:sldChg chg="modSp">
        <pc:chgData name="Romi Satria Wahono" userId="6b25786c5b08eadd" providerId="LiveId" clId="{86E2491E-64B5-4325-A72C-ADF68FFF9CA4}" dt="2019-11-12T06:55:19.298" v="2867" actId="20577"/>
        <pc:sldMkLst>
          <pc:docMk/>
          <pc:sldMk cId="1720355540" sldId="2577"/>
        </pc:sldMkLst>
        <pc:spChg chg="mod">
          <ac:chgData name="Romi Satria Wahono" userId="6b25786c5b08eadd" providerId="LiveId" clId="{86E2491E-64B5-4325-A72C-ADF68FFF9CA4}" dt="2019-11-12T06:55:19.298" v="2867" actId="20577"/>
          <ac:spMkLst>
            <pc:docMk/>
            <pc:sldMk cId="1720355540" sldId="2577"/>
            <ac:spMk id="2" creationId="{00000000-0000-0000-0000-000000000000}"/>
          </ac:spMkLst>
        </pc:spChg>
      </pc:sldChg>
      <pc:sldChg chg="modSp">
        <pc:chgData name="Romi Satria Wahono" userId="6b25786c5b08eadd" providerId="LiveId" clId="{86E2491E-64B5-4325-A72C-ADF68FFF9CA4}" dt="2019-08-24T08:25:46.285" v="1230" actId="20577"/>
        <pc:sldMkLst>
          <pc:docMk/>
          <pc:sldMk cId="4114329006" sldId="2588"/>
        </pc:sldMkLst>
        <pc:spChg chg="mod">
          <ac:chgData name="Romi Satria Wahono" userId="6b25786c5b08eadd" providerId="LiveId" clId="{86E2491E-64B5-4325-A72C-ADF68FFF9CA4}" dt="2019-08-24T08:25:46.285" v="1230" actId="20577"/>
          <ac:spMkLst>
            <pc:docMk/>
            <pc:sldMk cId="4114329006" sldId="2588"/>
            <ac:spMk id="3" creationId="{00000000-0000-0000-0000-000000000000}"/>
          </ac:spMkLst>
        </pc:spChg>
      </pc:sldChg>
      <pc:sldChg chg="modSp">
        <pc:chgData name="Romi Satria Wahono" userId="6b25786c5b08eadd" providerId="LiveId" clId="{86E2491E-64B5-4325-A72C-ADF68FFF9CA4}" dt="2019-10-19T06:49:06.167" v="2706" actId="20577"/>
        <pc:sldMkLst>
          <pc:docMk/>
          <pc:sldMk cId="4146330394" sldId="2595"/>
        </pc:sldMkLst>
        <pc:spChg chg="mod">
          <ac:chgData name="Romi Satria Wahono" userId="6b25786c5b08eadd" providerId="LiveId" clId="{86E2491E-64B5-4325-A72C-ADF68FFF9CA4}" dt="2019-10-19T06:49:06.167" v="2706" actId="20577"/>
          <ac:spMkLst>
            <pc:docMk/>
            <pc:sldMk cId="4146330394" sldId="2595"/>
            <ac:spMk id="2" creationId="{00000000-0000-0000-0000-000000000000}"/>
          </ac:spMkLst>
        </pc:spChg>
      </pc:sldChg>
      <pc:sldChg chg="addSp modSp modAnim">
        <pc:chgData name="Romi Satria Wahono" userId="6b25786c5b08eadd" providerId="LiveId" clId="{86E2491E-64B5-4325-A72C-ADF68FFF9CA4}" dt="2019-10-12T09:30:01.953" v="2694" actId="14100"/>
        <pc:sldMkLst>
          <pc:docMk/>
          <pc:sldMk cId="686346548" sldId="2603"/>
        </pc:sldMkLst>
        <pc:cxnChg chg="add mod">
          <ac:chgData name="Romi Satria Wahono" userId="6b25786c5b08eadd" providerId="LiveId" clId="{86E2491E-64B5-4325-A72C-ADF68FFF9CA4}" dt="2019-10-12T09:30:01.953" v="2694" actId="14100"/>
          <ac:cxnSpMkLst>
            <pc:docMk/>
            <pc:sldMk cId="686346548" sldId="2603"/>
            <ac:cxnSpMk id="9" creationId="{2A6F7415-ED11-4367-8F24-8592201E07A5}"/>
          </ac:cxnSpMkLst>
        </pc:cxnChg>
      </pc:sldChg>
      <pc:sldChg chg="ord">
        <pc:chgData name="Romi Satria Wahono" userId="6b25786c5b08eadd" providerId="LiveId" clId="{86E2491E-64B5-4325-A72C-ADF68FFF9CA4}" dt="2019-09-11T07:20:41.822" v="1829"/>
        <pc:sldMkLst>
          <pc:docMk/>
          <pc:sldMk cId="2521723394" sldId="2624"/>
        </pc:sldMkLst>
      </pc:sldChg>
      <pc:sldChg chg="addSp modSp modAnim">
        <pc:chgData name="Romi Satria Wahono" userId="6b25786c5b08eadd" providerId="LiveId" clId="{86E2491E-64B5-4325-A72C-ADF68FFF9CA4}" dt="2019-08-24T07:36:53.906" v="532" actId="14100"/>
        <pc:sldMkLst>
          <pc:docMk/>
          <pc:sldMk cId="306169684" sldId="2634"/>
        </pc:sldMkLst>
        <pc:spChg chg="add mod">
          <ac:chgData name="Romi Satria Wahono" userId="6b25786c5b08eadd" providerId="LiveId" clId="{86E2491E-64B5-4325-A72C-ADF68FFF9CA4}" dt="2019-08-24T07:36:53.906" v="532" actId="14100"/>
          <ac:spMkLst>
            <pc:docMk/>
            <pc:sldMk cId="306169684" sldId="2634"/>
            <ac:spMk id="5" creationId="{370BBA1F-4485-4554-8C31-68036CACF262}"/>
          </ac:spMkLst>
        </pc:spChg>
      </pc:sldChg>
      <pc:sldChg chg="modSp">
        <pc:chgData name="Romi Satria Wahono" userId="6b25786c5b08eadd" providerId="LiveId" clId="{86E2491E-64B5-4325-A72C-ADF68FFF9CA4}" dt="2019-11-03T07:08:57.603" v="2778" actId="20577"/>
        <pc:sldMkLst>
          <pc:docMk/>
          <pc:sldMk cId="2311882017" sldId="2641"/>
        </pc:sldMkLst>
        <pc:spChg chg="mod">
          <ac:chgData name="Romi Satria Wahono" userId="6b25786c5b08eadd" providerId="LiveId" clId="{86E2491E-64B5-4325-A72C-ADF68FFF9CA4}" dt="2019-11-03T07:08:57.603" v="2778" actId="20577"/>
          <ac:spMkLst>
            <pc:docMk/>
            <pc:sldMk cId="2311882017" sldId="2641"/>
            <ac:spMk id="2" creationId="{AD7191A2-0C50-4A1B-93EC-780E5A7C7C5D}"/>
          </ac:spMkLst>
        </pc:spChg>
      </pc:sldChg>
      <pc:sldChg chg="modSp">
        <pc:chgData name="Romi Satria Wahono" userId="6b25786c5b08eadd" providerId="LiveId" clId="{86E2491E-64B5-4325-A72C-ADF68FFF9CA4}" dt="2019-11-03T07:08:59.822" v="2779" actId="20577"/>
        <pc:sldMkLst>
          <pc:docMk/>
          <pc:sldMk cId="1125172646" sldId="2652"/>
        </pc:sldMkLst>
        <pc:spChg chg="mod">
          <ac:chgData name="Romi Satria Wahono" userId="6b25786c5b08eadd" providerId="LiveId" clId="{86E2491E-64B5-4325-A72C-ADF68FFF9CA4}" dt="2019-11-03T07:08:59.822" v="2779" actId="20577"/>
          <ac:spMkLst>
            <pc:docMk/>
            <pc:sldMk cId="1125172646" sldId="2652"/>
            <ac:spMk id="4" creationId="{AC531A35-3680-42D3-96A6-172614A4F65F}"/>
          </ac:spMkLst>
        </pc:spChg>
      </pc:sldChg>
      <pc:sldChg chg="modSp">
        <pc:chgData name="Romi Satria Wahono" userId="6b25786c5b08eadd" providerId="LiveId" clId="{86E2491E-64B5-4325-A72C-ADF68FFF9CA4}" dt="2019-11-15T06:59:11.208" v="3481" actId="20577"/>
        <pc:sldMkLst>
          <pc:docMk/>
          <pc:sldMk cId="132364743" sldId="2709"/>
        </pc:sldMkLst>
        <pc:spChg chg="mod ord">
          <ac:chgData name="Romi Satria Wahono" userId="6b25786c5b08eadd" providerId="LiveId" clId="{86E2491E-64B5-4325-A72C-ADF68FFF9CA4}" dt="2019-11-15T06:59:11.208" v="3481" actId="20577"/>
          <ac:spMkLst>
            <pc:docMk/>
            <pc:sldMk cId="132364743" sldId="2709"/>
            <ac:spMk id="3" creationId="{00000000-0000-0000-0000-000000000000}"/>
          </ac:spMkLst>
        </pc:spChg>
        <pc:picChg chg="mod">
          <ac:chgData name="Romi Satria Wahono" userId="6b25786c5b08eadd" providerId="LiveId" clId="{86E2491E-64B5-4325-A72C-ADF68FFF9CA4}" dt="2019-11-15T06:57:57.346" v="3471" actId="1076"/>
          <ac:picMkLst>
            <pc:docMk/>
            <pc:sldMk cId="132364743" sldId="2709"/>
            <ac:picMk id="8" creationId="{00000000-0000-0000-0000-000000000000}"/>
          </ac:picMkLst>
        </pc:picChg>
      </pc:sldChg>
      <pc:sldChg chg="modSp">
        <pc:chgData name="Romi Satria Wahono" userId="6b25786c5b08eadd" providerId="LiveId" clId="{86E2491E-64B5-4325-A72C-ADF68FFF9CA4}" dt="2019-09-11T07:22:44.509" v="2100" actId="207"/>
        <pc:sldMkLst>
          <pc:docMk/>
          <pc:sldMk cId="986294629" sldId="2889"/>
        </pc:sldMkLst>
        <pc:spChg chg="mod">
          <ac:chgData name="Romi Satria Wahono" userId="6b25786c5b08eadd" providerId="LiveId" clId="{86E2491E-64B5-4325-A72C-ADF68FFF9CA4}" dt="2019-09-11T07:22:44.509" v="2100" actId="207"/>
          <ac:spMkLst>
            <pc:docMk/>
            <pc:sldMk cId="986294629" sldId="2889"/>
            <ac:spMk id="2" creationId="{00000000-0000-0000-0000-000000000000}"/>
          </ac:spMkLst>
        </pc:spChg>
      </pc:sldChg>
      <pc:sldChg chg="modSp del">
        <pc:chgData name="Romi Satria Wahono" userId="6b25786c5b08eadd" providerId="LiveId" clId="{86E2491E-64B5-4325-A72C-ADF68FFF9CA4}" dt="2019-11-18T13:30:23.523" v="7245" actId="2696"/>
        <pc:sldMkLst>
          <pc:docMk/>
          <pc:sldMk cId="4080962231" sldId="2897"/>
        </pc:sldMkLst>
        <pc:spChg chg="mod">
          <ac:chgData name="Romi Satria Wahono" userId="6b25786c5b08eadd" providerId="LiveId" clId="{86E2491E-64B5-4325-A72C-ADF68FFF9CA4}" dt="2019-11-18T13:22:33.709" v="7082" actId="207"/>
          <ac:spMkLst>
            <pc:docMk/>
            <pc:sldMk cId="4080962231" sldId="2897"/>
            <ac:spMk id="3" creationId="{00000000-0000-0000-0000-000000000000}"/>
          </ac:spMkLst>
        </pc:spChg>
      </pc:sldChg>
      <pc:sldChg chg="modSp">
        <pc:chgData name="Romi Satria Wahono" userId="6b25786c5b08eadd" providerId="LiveId" clId="{86E2491E-64B5-4325-A72C-ADF68FFF9CA4}" dt="2019-08-24T08:06:37.299" v="1121" actId="403"/>
        <pc:sldMkLst>
          <pc:docMk/>
          <pc:sldMk cId="1844696932" sldId="2898"/>
        </pc:sldMkLst>
        <pc:spChg chg="mod">
          <ac:chgData name="Romi Satria Wahono" userId="6b25786c5b08eadd" providerId="LiveId" clId="{86E2491E-64B5-4325-A72C-ADF68FFF9CA4}" dt="2019-08-24T08:06:37.299" v="1121" actId="403"/>
          <ac:spMkLst>
            <pc:docMk/>
            <pc:sldMk cId="1844696932" sldId="2898"/>
            <ac:spMk id="2" creationId="{00000000-0000-0000-0000-000000000000}"/>
          </ac:spMkLst>
        </pc:spChg>
      </pc:sldChg>
      <pc:sldChg chg="modSp">
        <pc:chgData name="Romi Satria Wahono" userId="6b25786c5b08eadd" providerId="LiveId" clId="{86E2491E-64B5-4325-A72C-ADF68FFF9CA4}" dt="2019-08-24T08:06:48.797" v="1122" actId="403"/>
        <pc:sldMkLst>
          <pc:docMk/>
          <pc:sldMk cId="587193026" sldId="2902"/>
        </pc:sldMkLst>
        <pc:spChg chg="mod">
          <ac:chgData name="Romi Satria Wahono" userId="6b25786c5b08eadd" providerId="LiveId" clId="{86E2491E-64B5-4325-A72C-ADF68FFF9CA4}" dt="2019-08-24T08:06:48.797" v="1122" actId="403"/>
          <ac:spMkLst>
            <pc:docMk/>
            <pc:sldMk cId="587193026" sldId="2902"/>
            <ac:spMk id="8" creationId="{179A5AC2-248F-4F53-88B3-63A864D1CB21}"/>
          </ac:spMkLst>
        </pc:spChg>
      </pc:sldChg>
      <pc:sldChg chg="modSp">
        <pc:chgData name="Romi Satria Wahono" userId="6b25786c5b08eadd" providerId="LiveId" clId="{86E2491E-64B5-4325-A72C-ADF68FFF9CA4}" dt="2019-08-24T08:06:56.389" v="1123" actId="5793"/>
        <pc:sldMkLst>
          <pc:docMk/>
          <pc:sldMk cId="1263127538" sldId="2903"/>
        </pc:sldMkLst>
        <pc:spChg chg="mod">
          <ac:chgData name="Romi Satria Wahono" userId="6b25786c5b08eadd" providerId="LiveId" clId="{86E2491E-64B5-4325-A72C-ADF68FFF9CA4}" dt="2019-08-24T08:06:56.389" v="1123" actId="5793"/>
          <ac:spMkLst>
            <pc:docMk/>
            <pc:sldMk cId="1263127538" sldId="2903"/>
            <ac:spMk id="2" creationId="{7911FFF9-AB1B-4E2C-BBCC-28F6402832A2}"/>
          </ac:spMkLst>
        </pc:spChg>
      </pc:sldChg>
      <pc:sldChg chg="del">
        <pc:chgData name="Romi Satria Wahono" userId="6b25786c5b08eadd" providerId="LiveId" clId="{86E2491E-64B5-4325-A72C-ADF68FFF9CA4}" dt="2019-11-17T01:03:39.287" v="6418" actId="2696"/>
        <pc:sldMkLst>
          <pc:docMk/>
          <pc:sldMk cId="2193720729" sldId="2905"/>
        </pc:sldMkLst>
      </pc:sldChg>
      <pc:sldChg chg="modSp">
        <pc:chgData name="Romi Satria Wahono" userId="6b25786c5b08eadd" providerId="LiveId" clId="{86E2491E-64B5-4325-A72C-ADF68FFF9CA4}" dt="2019-10-08T12:50:41.166" v="2137" actId="207"/>
        <pc:sldMkLst>
          <pc:docMk/>
          <pc:sldMk cId="3032137909" sldId="2908"/>
        </pc:sldMkLst>
        <pc:spChg chg="mod">
          <ac:chgData name="Romi Satria Wahono" userId="6b25786c5b08eadd" providerId="LiveId" clId="{86E2491E-64B5-4325-A72C-ADF68FFF9CA4}" dt="2019-10-08T12:50:41.166" v="2137" actId="207"/>
          <ac:spMkLst>
            <pc:docMk/>
            <pc:sldMk cId="3032137909" sldId="2908"/>
            <ac:spMk id="3" creationId="{00000000-0000-0000-0000-000000000000}"/>
          </ac:spMkLst>
        </pc:spChg>
      </pc:sldChg>
      <pc:sldChg chg="modSp add ord">
        <pc:chgData name="Romi Satria Wahono" userId="6b25786c5b08eadd" providerId="LiveId" clId="{86E2491E-64B5-4325-A72C-ADF68FFF9CA4}" dt="2019-12-01T14:13:09.652" v="11055"/>
        <pc:sldMkLst>
          <pc:docMk/>
          <pc:sldMk cId="3199342678" sldId="2909"/>
        </pc:sldMkLst>
        <pc:graphicFrameChg chg="mod">
          <ac:chgData name="Romi Satria Wahono" userId="6b25786c5b08eadd" providerId="LiveId" clId="{86E2491E-64B5-4325-A72C-ADF68FFF9CA4}" dt="2019-11-17T01:02:37.247" v="6415" actId="12269"/>
          <ac:graphicFrameMkLst>
            <pc:docMk/>
            <pc:sldMk cId="3199342678" sldId="2909"/>
            <ac:graphicFrameMk id="4" creationId="{4EA816D9-9767-4073-8E52-159B36765FAC}"/>
          </ac:graphicFrameMkLst>
        </pc:graphicFrameChg>
        <pc:graphicFrameChg chg="mod">
          <ac:chgData name="Romi Satria Wahono" userId="6b25786c5b08eadd" providerId="LiveId" clId="{86E2491E-64B5-4325-A72C-ADF68FFF9CA4}" dt="2019-11-18T13:35:44.965" v="7278" actId="207"/>
          <ac:graphicFrameMkLst>
            <pc:docMk/>
            <pc:sldMk cId="3199342678" sldId="2909"/>
            <ac:graphicFrameMk id="7" creationId="{C696C065-9582-4CC2-AEE7-6DAE1DAEF6B6}"/>
          </ac:graphicFrameMkLst>
        </pc:graphicFrameChg>
      </pc:sldChg>
      <pc:sldChg chg="modSp add">
        <pc:chgData name="Romi Satria Wahono" userId="6b25786c5b08eadd" providerId="LiveId" clId="{86E2491E-64B5-4325-A72C-ADF68FFF9CA4}" dt="2019-09-11T07:20:25.736" v="1827" actId="27636"/>
        <pc:sldMkLst>
          <pc:docMk/>
          <pc:sldMk cId="3070170964" sldId="2910"/>
        </pc:sldMkLst>
        <pc:spChg chg="mod">
          <ac:chgData name="Romi Satria Wahono" userId="6b25786c5b08eadd" providerId="LiveId" clId="{86E2491E-64B5-4325-A72C-ADF68FFF9CA4}" dt="2019-09-11T07:20:25.736" v="1827" actId="27636"/>
          <ac:spMkLst>
            <pc:docMk/>
            <pc:sldMk cId="3070170964" sldId="2910"/>
            <ac:spMk id="18" creationId="{00000000-0000-0000-0000-000000000000}"/>
          </ac:spMkLst>
        </pc:spChg>
        <pc:spChg chg="mod">
          <ac:chgData name="Romi Satria Wahono" userId="6b25786c5b08eadd" providerId="LiveId" clId="{86E2491E-64B5-4325-A72C-ADF68FFF9CA4}" dt="2019-08-23T16:44:24.203" v="64"/>
          <ac:spMkLst>
            <pc:docMk/>
            <pc:sldMk cId="3070170964" sldId="2910"/>
            <ac:spMk id="21" creationId="{AEA24548-7A99-489F-987B-BEC02FBC7052}"/>
          </ac:spMkLst>
        </pc:spChg>
        <pc:spChg chg="mod">
          <ac:chgData name="Romi Satria Wahono" userId="6b25786c5b08eadd" providerId="LiveId" clId="{86E2491E-64B5-4325-A72C-ADF68FFF9CA4}" dt="2019-08-23T16:44:24.203" v="64"/>
          <ac:spMkLst>
            <pc:docMk/>
            <pc:sldMk cId="3070170964" sldId="2910"/>
            <ac:spMk id="22" creationId="{202E4119-7F10-4C7C-96C2-9609BE00A160}"/>
          </ac:spMkLst>
        </pc:spChg>
        <pc:spChg chg="mod">
          <ac:chgData name="Romi Satria Wahono" userId="6b25786c5b08eadd" providerId="LiveId" clId="{86E2491E-64B5-4325-A72C-ADF68FFF9CA4}" dt="2019-08-23T16:44:24.203" v="64"/>
          <ac:spMkLst>
            <pc:docMk/>
            <pc:sldMk cId="3070170964" sldId="2910"/>
            <ac:spMk id="23" creationId="{1CDBA27F-E277-4659-86C2-1BFD3B4523A1}"/>
          </ac:spMkLst>
        </pc:spChg>
      </pc:sldChg>
      <pc:sldChg chg="add">
        <pc:chgData name="Romi Satria Wahono" userId="6b25786c5b08eadd" providerId="LiveId" clId="{86E2491E-64B5-4325-A72C-ADF68FFF9CA4}" dt="2019-08-23T16:47:52.628" v="219"/>
        <pc:sldMkLst>
          <pc:docMk/>
          <pc:sldMk cId="1986100313" sldId="2911"/>
        </pc:sldMkLst>
      </pc:sldChg>
      <pc:sldChg chg="add">
        <pc:chgData name="Romi Satria Wahono" userId="6b25786c5b08eadd" providerId="LiveId" clId="{86E2491E-64B5-4325-A72C-ADF68FFF9CA4}" dt="2019-08-23T16:52:17.827" v="271"/>
        <pc:sldMkLst>
          <pc:docMk/>
          <pc:sldMk cId="298111602" sldId="2912"/>
        </pc:sldMkLst>
      </pc:sldChg>
      <pc:sldChg chg="addSp modSp add del">
        <pc:chgData name="Romi Satria Wahono" userId="6b25786c5b08eadd" providerId="LiveId" clId="{86E2491E-64B5-4325-A72C-ADF68FFF9CA4}" dt="2019-10-08T13:00:04.152" v="2146" actId="2696"/>
        <pc:sldMkLst>
          <pc:docMk/>
          <pc:sldMk cId="810522902" sldId="2913"/>
        </pc:sldMkLst>
        <pc:spChg chg="mod">
          <ac:chgData name="Romi Satria Wahono" userId="6b25786c5b08eadd" providerId="LiveId" clId="{86E2491E-64B5-4325-A72C-ADF68FFF9CA4}" dt="2019-08-24T07:20:26.066" v="407" actId="27636"/>
          <ac:spMkLst>
            <pc:docMk/>
            <pc:sldMk cId="810522902" sldId="2913"/>
            <ac:spMk id="4" creationId="{6C9A85ED-7810-42CD-8081-70107B382AD2}"/>
          </ac:spMkLst>
        </pc:spChg>
        <pc:picChg chg="add mod">
          <ac:chgData name="Romi Satria Wahono" userId="6b25786c5b08eadd" providerId="LiveId" clId="{86E2491E-64B5-4325-A72C-ADF68FFF9CA4}" dt="2019-08-24T07:20:03.918" v="384" actId="14100"/>
          <ac:picMkLst>
            <pc:docMk/>
            <pc:sldMk cId="810522902" sldId="2913"/>
            <ac:picMk id="5" creationId="{4C1DD4F5-11CD-4318-8E38-6A4837D098C6}"/>
          </ac:picMkLst>
        </pc:picChg>
      </pc:sldChg>
      <pc:sldChg chg="add">
        <pc:chgData name="Romi Satria Wahono" userId="6b25786c5b08eadd" providerId="LiveId" clId="{86E2491E-64B5-4325-A72C-ADF68FFF9CA4}" dt="2019-10-08T13:00:41.370" v="2148"/>
        <pc:sldMkLst>
          <pc:docMk/>
          <pc:sldMk cId="3936246224" sldId="2913"/>
        </pc:sldMkLst>
      </pc:sldChg>
      <pc:sldChg chg="add">
        <pc:chgData name="Romi Satria Wahono" userId="6b25786c5b08eadd" providerId="LiveId" clId="{86E2491E-64B5-4325-A72C-ADF68FFF9CA4}" dt="2019-08-24T07:23:33.508" v="448"/>
        <pc:sldMkLst>
          <pc:docMk/>
          <pc:sldMk cId="1391550534" sldId="2914"/>
        </pc:sldMkLst>
      </pc:sldChg>
      <pc:sldChg chg="add">
        <pc:chgData name="Romi Satria Wahono" userId="6b25786c5b08eadd" providerId="LiveId" clId="{86E2491E-64B5-4325-A72C-ADF68FFF9CA4}" dt="2019-08-24T07:29:43.198" v="464"/>
        <pc:sldMkLst>
          <pc:docMk/>
          <pc:sldMk cId="3145187266" sldId="2915"/>
        </pc:sldMkLst>
      </pc:sldChg>
      <pc:sldChg chg="modSp add">
        <pc:chgData name="Romi Satria Wahono" userId="6b25786c5b08eadd" providerId="LiveId" clId="{86E2491E-64B5-4325-A72C-ADF68FFF9CA4}" dt="2019-08-24T08:09:15.772" v="1141"/>
        <pc:sldMkLst>
          <pc:docMk/>
          <pc:sldMk cId="1904861367" sldId="2916"/>
        </pc:sldMkLst>
        <pc:spChg chg="mod">
          <ac:chgData name="Romi Satria Wahono" userId="6b25786c5b08eadd" providerId="LiveId" clId="{86E2491E-64B5-4325-A72C-ADF68FFF9CA4}" dt="2019-08-24T08:09:15.772" v="1141"/>
          <ac:spMkLst>
            <pc:docMk/>
            <pc:sldMk cId="1904861367" sldId="2916"/>
            <ac:spMk id="2" creationId="{00000000-0000-0000-0000-000000000000}"/>
          </ac:spMkLst>
        </pc:spChg>
      </pc:sldChg>
      <pc:sldChg chg="modSp add">
        <pc:chgData name="Romi Satria Wahono" userId="6b25786c5b08eadd" providerId="LiveId" clId="{86E2491E-64B5-4325-A72C-ADF68FFF9CA4}" dt="2019-11-18T13:31:43.840" v="7255" actId="20577"/>
        <pc:sldMkLst>
          <pc:docMk/>
          <pc:sldMk cId="1467873814" sldId="2917"/>
        </pc:sldMkLst>
        <pc:spChg chg="mod">
          <ac:chgData name="Romi Satria Wahono" userId="6b25786c5b08eadd" providerId="LiveId" clId="{86E2491E-64B5-4325-A72C-ADF68FFF9CA4}" dt="2019-11-18T13:31:43.840" v="7255" actId="20577"/>
          <ac:spMkLst>
            <pc:docMk/>
            <pc:sldMk cId="1467873814" sldId="2917"/>
            <ac:spMk id="2" creationId="{00000000-0000-0000-0000-000000000000}"/>
          </ac:spMkLst>
        </pc:spChg>
        <pc:spChg chg="mod">
          <ac:chgData name="Romi Satria Wahono" userId="6b25786c5b08eadd" providerId="LiveId" clId="{86E2491E-64B5-4325-A72C-ADF68FFF9CA4}" dt="2019-11-18T13:29:05.246" v="7229" actId="20577"/>
          <ac:spMkLst>
            <pc:docMk/>
            <pc:sldMk cId="1467873814" sldId="2917"/>
            <ac:spMk id="3" creationId="{00000000-0000-0000-0000-000000000000}"/>
          </ac:spMkLst>
        </pc:spChg>
      </pc:sldChg>
      <pc:sldChg chg="addSp modSp add">
        <pc:chgData name="Romi Satria Wahono" userId="6b25786c5b08eadd" providerId="LiveId" clId="{86E2491E-64B5-4325-A72C-ADF68FFF9CA4}" dt="2019-09-02T08:30:57.866" v="1781" actId="1076"/>
        <pc:sldMkLst>
          <pc:docMk/>
          <pc:sldMk cId="2086163851" sldId="2918"/>
        </pc:sldMkLst>
        <pc:picChg chg="add mod modCrop">
          <ac:chgData name="Romi Satria Wahono" userId="6b25786c5b08eadd" providerId="LiveId" clId="{86E2491E-64B5-4325-A72C-ADF68FFF9CA4}" dt="2019-09-02T08:30:57.866" v="1781" actId="1076"/>
          <ac:picMkLst>
            <pc:docMk/>
            <pc:sldMk cId="2086163851" sldId="2918"/>
            <ac:picMk id="5" creationId="{09D28172-F14B-444B-B18F-451C56CA7FD5}"/>
          </ac:picMkLst>
        </pc:picChg>
      </pc:sldChg>
      <pc:sldChg chg="modSp del">
        <pc:chgData name="Romi Satria Wahono" userId="6b25786c5b08eadd" providerId="LiveId" clId="{86E2491E-64B5-4325-A72C-ADF68FFF9CA4}" dt="2019-11-18T13:29:57.951" v="7233" actId="2696"/>
        <pc:sldMkLst>
          <pc:docMk/>
          <pc:sldMk cId="2446598019" sldId="2919"/>
        </pc:sldMkLst>
        <pc:spChg chg="mod">
          <ac:chgData name="Romi Satria Wahono" userId="6b25786c5b08eadd" providerId="LiveId" clId="{86E2491E-64B5-4325-A72C-ADF68FFF9CA4}" dt="2019-10-11T08:30:17.708" v="2625" actId="207"/>
          <ac:spMkLst>
            <pc:docMk/>
            <pc:sldMk cId="2446598019" sldId="2919"/>
            <ac:spMk id="3" creationId="{00000000-0000-0000-0000-000000000000}"/>
          </ac:spMkLst>
        </pc:spChg>
      </pc:sldChg>
      <pc:sldChg chg="addSp modSp">
        <pc:chgData name="Romi Satria Wahono" userId="6b25786c5b08eadd" providerId="LiveId" clId="{86E2491E-64B5-4325-A72C-ADF68FFF9CA4}" dt="2019-11-19T08:09:40.032" v="8057" actId="1036"/>
        <pc:sldMkLst>
          <pc:docMk/>
          <pc:sldMk cId="1329274467" sldId="2920"/>
        </pc:sldMkLst>
        <pc:spChg chg="add mod">
          <ac:chgData name="Romi Satria Wahono" userId="6b25786c5b08eadd" providerId="LiveId" clId="{86E2491E-64B5-4325-A72C-ADF68FFF9CA4}" dt="2019-11-19T08:09:40.032" v="8057" actId="1036"/>
          <ac:spMkLst>
            <pc:docMk/>
            <pc:sldMk cId="1329274467" sldId="2920"/>
            <ac:spMk id="7" creationId="{4045F83B-D01C-4CF4-B24B-F5B5D6775497}"/>
          </ac:spMkLst>
        </pc:spChg>
        <pc:spChg chg="add mod">
          <ac:chgData name="Romi Satria Wahono" userId="6b25786c5b08eadd" providerId="LiveId" clId="{86E2491E-64B5-4325-A72C-ADF68FFF9CA4}" dt="2019-11-19T08:08:20.060" v="8040" actId="1076"/>
          <ac:spMkLst>
            <pc:docMk/>
            <pc:sldMk cId="1329274467" sldId="2920"/>
            <ac:spMk id="8" creationId="{8151814C-3E0A-4337-85D3-06EB77CC1ACB}"/>
          </ac:spMkLst>
        </pc:spChg>
        <pc:spChg chg="add mod">
          <ac:chgData name="Romi Satria Wahono" userId="6b25786c5b08eadd" providerId="LiveId" clId="{86E2491E-64B5-4325-A72C-ADF68FFF9CA4}" dt="2019-11-19T08:09:31.190" v="8055"/>
          <ac:spMkLst>
            <pc:docMk/>
            <pc:sldMk cId="1329274467" sldId="2920"/>
            <ac:spMk id="9" creationId="{D1526869-B550-4C5D-A595-CCE4A0BB7DD5}"/>
          </ac:spMkLst>
        </pc:spChg>
        <pc:picChg chg="mod">
          <ac:chgData name="Romi Satria Wahono" userId="6b25786c5b08eadd" providerId="LiveId" clId="{86E2491E-64B5-4325-A72C-ADF68FFF9CA4}" dt="2019-11-19T08:08:13.983" v="8039" actId="14100"/>
          <ac:picMkLst>
            <pc:docMk/>
            <pc:sldMk cId="1329274467" sldId="2920"/>
            <ac:picMk id="6" creationId="{DF7D8A6B-CB72-4B88-B872-8623E15155D3}"/>
          </ac:picMkLst>
        </pc:picChg>
      </pc:sldChg>
      <pc:sldChg chg="modSp">
        <pc:chgData name="Romi Satria Wahono" userId="6b25786c5b08eadd" providerId="LiveId" clId="{86E2491E-64B5-4325-A72C-ADF68FFF9CA4}" dt="2019-11-18T13:52:57.627" v="7572" actId="27636"/>
        <pc:sldMkLst>
          <pc:docMk/>
          <pc:sldMk cId="346073757" sldId="2922"/>
        </pc:sldMkLst>
        <pc:spChg chg="mod">
          <ac:chgData name="Romi Satria Wahono" userId="6b25786c5b08eadd" providerId="LiveId" clId="{86E2491E-64B5-4325-A72C-ADF68FFF9CA4}" dt="2019-11-18T13:52:57.627" v="7572" actId="27636"/>
          <ac:spMkLst>
            <pc:docMk/>
            <pc:sldMk cId="346073757" sldId="2922"/>
            <ac:spMk id="4" creationId="{C4DF3CF4-54BD-40DF-AFE8-37492C63DEE4}"/>
          </ac:spMkLst>
        </pc:spChg>
      </pc:sldChg>
      <pc:sldChg chg="addSp delSp modSp">
        <pc:chgData name="Romi Satria Wahono" userId="6b25786c5b08eadd" providerId="LiveId" clId="{86E2491E-64B5-4325-A72C-ADF68FFF9CA4}" dt="2019-11-15T07:01:24.392" v="3488" actId="207"/>
        <pc:sldMkLst>
          <pc:docMk/>
          <pc:sldMk cId="3035305692" sldId="2923"/>
        </pc:sldMkLst>
        <pc:spChg chg="mod">
          <ac:chgData name="Romi Satria Wahono" userId="6b25786c5b08eadd" providerId="LiveId" clId="{86E2491E-64B5-4325-A72C-ADF68FFF9CA4}" dt="2019-11-15T07:00:58.562" v="3484" actId="207"/>
          <ac:spMkLst>
            <pc:docMk/>
            <pc:sldMk cId="3035305692" sldId="2923"/>
            <ac:spMk id="2" creationId="{CA453624-0B32-470D-948C-7FDC58A21BBA}"/>
          </ac:spMkLst>
        </pc:spChg>
        <pc:spChg chg="mod">
          <ac:chgData name="Romi Satria Wahono" userId="6b25786c5b08eadd" providerId="LiveId" clId="{86E2491E-64B5-4325-A72C-ADF68FFF9CA4}" dt="2019-11-15T07:01:24.392" v="3488" actId="207"/>
          <ac:spMkLst>
            <pc:docMk/>
            <pc:sldMk cId="3035305692" sldId="2923"/>
            <ac:spMk id="6" creationId="{F1A3E7C9-5A59-405A-96D9-B8539300D940}"/>
          </ac:spMkLst>
        </pc:spChg>
        <pc:picChg chg="add del mod modCrop">
          <ac:chgData name="Romi Satria Wahono" userId="6b25786c5b08eadd" providerId="LiveId" clId="{86E2491E-64B5-4325-A72C-ADF68FFF9CA4}" dt="2019-10-12T09:27:08.644" v="2665"/>
          <ac:picMkLst>
            <pc:docMk/>
            <pc:sldMk cId="3035305692" sldId="2923"/>
            <ac:picMk id="7" creationId="{42869AB8-4B5A-4CC7-9315-92B4151C5D5B}"/>
          </ac:picMkLst>
        </pc:picChg>
      </pc:sldChg>
      <pc:sldChg chg="addSp modSp add modAnim">
        <pc:chgData name="Romi Satria Wahono" userId="6b25786c5b08eadd" providerId="LiveId" clId="{86E2491E-64B5-4325-A72C-ADF68FFF9CA4}" dt="2019-10-12T09:28:43.680" v="2683" actId="14100"/>
        <pc:sldMkLst>
          <pc:docMk/>
          <pc:sldMk cId="2261716380" sldId="2924"/>
        </pc:sldMkLst>
        <pc:picChg chg="add mod modCrop">
          <ac:chgData name="Romi Satria Wahono" userId="6b25786c5b08eadd" providerId="LiveId" clId="{86E2491E-64B5-4325-A72C-ADF68FFF9CA4}" dt="2019-10-12T09:28:32.761" v="2680" actId="14100"/>
          <ac:picMkLst>
            <pc:docMk/>
            <pc:sldMk cId="2261716380" sldId="2924"/>
            <ac:picMk id="5" creationId="{04893CBE-499A-4078-BA7F-07164E7F3C0A}"/>
          </ac:picMkLst>
        </pc:picChg>
        <pc:picChg chg="add mod">
          <ac:chgData name="Romi Satria Wahono" userId="6b25786c5b08eadd" providerId="LiveId" clId="{86E2491E-64B5-4325-A72C-ADF68FFF9CA4}" dt="2019-10-12T09:27:12.690" v="2667" actId="1076"/>
          <ac:picMkLst>
            <pc:docMk/>
            <pc:sldMk cId="2261716380" sldId="2924"/>
            <ac:picMk id="11" creationId="{D7E035C3-68BD-4F04-8F90-195CA97C02DA}"/>
          </ac:picMkLst>
        </pc:picChg>
        <pc:cxnChg chg="add mod">
          <ac:chgData name="Romi Satria Wahono" userId="6b25786c5b08eadd" providerId="LiveId" clId="{86E2491E-64B5-4325-A72C-ADF68FFF9CA4}" dt="2019-10-12T09:28:43.680" v="2683" actId="14100"/>
          <ac:cxnSpMkLst>
            <pc:docMk/>
            <pc:sldMk cId="2261716380" sldId="2924"/>
            <ac:cxnSpMk id="7" creationId="{E3E762F4-F79A-4579-A1C1-F006027AA1D2}"/>
          </ac:cxnSpMkLst>
        </pc:cxnChg>
        <pc:cxnChg chg="add mod">
          <ac:chgData name="Romi Satria Wahono" userId="6b25786c5b08eadd" providerId="LiveId" clId="{86E2491E-64B5-4325-A72C-ADF68FFF9CA4}" dt="2019-10-12T09:28:41.321" v="2682" actId="14100"/>
          <ac:cxnSpMkLst>
            <pc:docMk/>
            <pc:sldMk cId="2261716380" sldId="2924"/>
            <ac:cxnSpMk id="12" creationId="{E0AF79E0-66E5-46D6-9407-9F8ECD852AB1}"/>
          </ac:cxnSpMkLst>
        </pc:cxnChg>
      </pc:sldChg>
      <pc:sldChg chg="modSp add del">
        <pc:chgData name="Romi Satria Wahono" userId="6b25786c5b08eadd" providerId="LiveId" clId="{86E2491E-64B5-4325-A72C-ADF68FFF9CA4}" dt="2019-11-15T07:06:47.725" v="3520" actId="2696"/>
        <pc:sldMkLst>
          <pc:docMk/>
          <pc:sldMk cId="3570281445" sldId="2926"/>
        </pc:sldMkLst>
        <pc:spChg chg="mod">
          <ac:chgData name="Romi Satria Wahono" userId="6b25786c5b08eadd" providerId="LiveId" clId="{86E2491E-64B5-4325-A72C-ADF68FFF9CA4}" dt="2019-11-12T05:11:48.706" v="2857" actId="12"/>
          <ac:spMkLst>
            <pc:docMk/>
            <pc:sldMk cId="3570281445" sldId="2926"/>
            <ac:spMk id="2" creationId="{E912455D-8E08-4409-82F7-AF9B560CD915}"/>
          </ac:spMkLst>
        </pc:spChg>
      </pc:sldChg>
      <pc:sldChg chg="add">
        <pc:chgData name="Romi Satria Wahono" userId="6b25786c5b08eadd" providerId="LiveId" clId="{86E2491E-64B5-4325-A72C-ADF68FFF9CA4}" dt="2019-11-15T04:29:41.305" v="2868"/>
        <pc:sldMkLst>
          <pc:docMk/>
          <pc:sldMk cId="481776597" sldId="2927"/>
        </pc:sldMkLst>
      </pc:sldChg>
      <pc:sldChg chg="addSp delSp modSp add">
        <pc:chgData name="Romi Satria Wahono" userId="6b25786c5b08eadd" providerId="LiveId" clId="{86E2491E-64B5-4325-A72C-ADF68FFF9CA4}" dt="2019-11-21T01:45:15.599" v="8164" actId="255"/>
        <pc:sldMkLst>
          <pc:docMk/>
          <pc:sldMk cId="3299365983" sldId="2928"/>
        </pc:sldMkLst>
        <pc:spChg chg="del">
          <ac:chgData name="Romi Satria Wahono" userId="6b25786c5b08eadd" providerId="LiveId" clId="{86E2491E-64B5-4325-A72C-ADF68FFF9CA4}" dt="2019-11-15T06:33:49.796" v="2870" actId="3680"/>
          <ac:spMkLst>
            <pc:docMk/>
            <pc:sldMk cId="3299365983" sldId="2928"/>
            <ac:spMk id="2" creationId="{52B0348A-14CE-4696-B2B1-62BBCC084C68}"/>
          </ac:spMkLst>
        </pc:spChg>
        <pc:spChg chg="mod">
          <ac:chgData name="Romi Satria Wahono" userId="6b25786c5b08eadd" providerId="LiveId" clId="{86E2491E-64B5-4325-A72C-ADF68FFF9CA4}" dt="2019-11-15T07:02:35.079" v="3503" actId="20577"/>
          <ac:spMkLst>
            <pc:docMk/>
            <pc:sldMk cId="3299365983" sldId="2928"/>
            <ac:spMk id="4" creationId="{69C9B964-24FD-476F-9223-F52DF5457EEA}"/>
          </ac:spMkLst>
        </pc:spChg>
        <pc:graphicFrameChg chg="add mod ord modGraphic">
          <ac:chgData name="Romi Satria Wahono" userId="6b25786c5b08eadd" providerId="LiveId" clId="{86E2491E-64B5-4325-A72C-ADF68FFF9CA4}" dt="2019-11-21T01:45:15.599" v="8164" actId="255"/>
          <ac:graphicFrameMkLst>
            <pc:docMk/>
            <pc:sldMk cId="3299365983" sldId="2928"/>
            <ac:graphicFrameMk id="5" creationId="{23FC7947-B53F-42E2-8A38-758A0B863E83}"/>
          </ac:graphicFrameMkLst>
        </pc:graphicFrameChg>
        <pc:picChg chg="add mod">
          <ac:chgData name="Romi Satria Wahono" userId="6b25786c5b08eadd" providerId="LiveId" clId="{86E2491E-64B5-4325-A72C-ADF68FFF9CA4}" dt="2019-11-15T07:07:25.428" v="3521" actId="1076"/>
          <ac:picMkLst>
            <pc:docMk/>
            <pc:sldMk cId="3299365983" sldId="2928"/>
            <ac:picMk id="7" creationId="{57BBBF32-D02D-4B26-A0FB-8AFE7EEBA133}"/>
          </ac:picMkLst>
        </pc:picChg>
      </pc:sldChg>
      <pc:sldChg chg="addSp delSp modSp add">
        <pc:chgData name="Romi Satria Wahono" userId="6b25786c5b08eadd" providerId="LiveId" clId="{86E2491E-64B5-4325-A72C-ADF68FFF9CA4}" dt="2019-11-21T02:00:38.224" v="8781" actId="14734"/>
        <pc:sldMkLst>
          <pc:docMk/>
          <pc:sldMk cId="699150408" sldId="2929"/>
        </pc:sldMkLst>
        <pc:spChg chg="add del">
          <ac:chgData name="Romi Satria Wahono" userId="6b25786c5b08eadd" providerId="LiveId" clId="{86E2491E-64B5-4325-A72C-ADF68FFF9CA4}" dt="2019-11-16T06:41:16.625" v="5435"/>
          <ac:spMkLst>
            <pc:docMk/>
            <pc:sldMk cId="699150408" sldId="2929"/>
            <ac:spMk id="2" creationId="{2B8C7C4B-9D4E-4D96-9E7E-01E859755119}"/>
          </ac:spMkLst>
        </pc:spChg>
        <pc:graphicFrameChg chg="mod modGraphic">
          <ac:chgData name="Romi Satria Wahono" userId="6b25786c5b08eadd" providerId="LiveId" clId="{86E2491E-64B5-4325-A72C-ADF68FFF9CA4}" dt="2019-11-21T02:00:38.224" v="8781" actId="14734"/>
          <ac:graphicFrameMkLst>
            <pc:docMk/>
            <pc:sldMk cId="699150408" sldId="2929"/>
            <ac:graphicFrameMk id="5" creationId="{23FC7947-B53F-42E2-8A38-758A0B863E83}"/>
          </ac:graphicFrameMkLst>
        </pc:graphicFrameChg>
      </pc:sldChg>
      <pc:sldChg chg="addSp delSp modSp add del">
        <pc:chgData name="Romi Satria Wahono" userId="6b25786c5b08eadd" providerId="LiveId" clId="{86E2491E-64B5-4325-A72C-ADF68FFF9CA4}" dt="2019-11-15T07:03:40.894" v="3519" actId="2696"/>
        <pc:sldMkLst>
          <pc:docMk/>
          <pc:sldMk cId="1091570343" sldId="2929"/>
        </pc:sldMkLst>
        <pc:graphicFrameChg chg="add del">
          <ac:chgData name="Romi Satria Wahono" userId="6b25786c5b08eadd" providerId="LiveId" clId="{86E2491E-64B5-4325-A72C-ADF68FFF9CA4}" dt="2019-11-15T06:42:16.867" v="3275"/>
          <ac:graphicFrameMkLst>
            <pc:docMk/>
            <pc:sldMk cId="1091570343" sldId="2929"/>
            <ac:graphicFrameMk id="5" creationId="{B59FF606-943D-4EA6-8D70-1CBC4E7F01EC}"/>
          </ac:graphicFrameMkLst>
        </pc:graphicFrameChg>
        <pc:picChg chg="add mod">
          <ac:chgData name="Romi Satria Wahono" userId="6b25786c5b08eadd" providerId="LiveId" clId="{86E2491E-64B5-4325-A72C-ADF68FFF9CA4}" dt="2019-11-15T06:42:25.804" v="3278" actId="1076"/>
          <ac:picMkLst>
            <pc:docMk/>
            <pc:sldMk cId="1091570343" sldId="2929"/>
            <ac:picMk id="6" creationId="{DCB6B0FC-CE14-4BD3-A312-6C65DAC5ABDD}"/>
          </ac:picMkLst>
        </pc:picChg>
      </pc:sldChg>
      <pc:sldChg chg="modSp add del">
        <pc:chgData name="Romi Satria Wahono" userId="6b25786c5b08eadd" providerId="LiveId" clId="{86E2491E-64B5-4325-A72C-ADF68FFF9CA4}" dt="2019-11-15T08:43:23.645" v="4503" actId="2696"/>
        <pc:sldMkLst>
          <pc:docMk/>
          <pc:sldMk cId="2056727349" sldId="2929"/>
        </pc:sldMkLst>
        <pc:graphicFrameChg chg="mod modGraphic">
          <ac:chgData name="Romi Satria Wahono" userId="6b25786c5b08eadd" providerId="LiveId" clId="{86E2491E-64B5-4325-A72C-ADF68FFF9CA4}" dt="2019-11-15T08:23:28.876" v="4500"/>
          <ac:graphicFrameMkLst>
            <pc:docMk/>
            <pc:sldMk cId="2056727349" sldId="2929"/>
            <ac:graphicFrameMk id="5" creationId="{23FC7947-B53F-42E2-8A38-758A0B863E83}"/>
          </ac:graphicFrameMkLst>
        </pc:graphicFrameChg>
      </pc:sldChg>
      <pc:sldChg chg="modSp add ord">
        <pc:chgData name="Romi Satria Wahono" userId="6b25786c5b08eadd" providerId="LiveId" clId="{86E2491E-64B5-4325-A72C-ADF68FFF9CA4}" dt="2019-11-21T01:45:33.784" v="8165" actId="2165"/>
        <pc:sldMkLst>
          <pc:docMk/>
          <pc:sldMk cId="2773551813" sldId="2930"/>
        </pc:sldMkLst>
        <pc:graphicFrameChg chg="mod modGraphic">
          <ac:chgData name="Romi Satria Wahono" userId="6b25786c5b08eadd" providerId="LiveId" clId="{86E2491E-64B5-4325-A72C-ADF68FFF9CA4}" dt="2019-11-21T01:45:33.784" v="8165" actId="2165"/>
          <ac:graphicFrameMkLst>
            <pc:docMk/>
            <pc:sldMk cId="2773551813" sldId="2930"/>
            <ac:graphicFrameMk id="5" creationId="{23FC7947-B53F-42E2-8A38-758A0B863E83}"/>
          </ac:graphicFrameMkLst>
        </pc:graphicFrameChg>
      </pc:sldChg>
      <pc:sldChg chg="addSp modSp add">
        <pc:chgData name="Romi Satria Wahono" userId="6b25786c5b08eadd" providerId="LiveId" clId="{86E2491E-64B5-4325-A72C-ADF68FFF9CA4}" dt="2019-11-17T01:27:08.863" v="6971" actId="14100"/>
        <pc:sldMkLst>
          <pc:docMk/>
          <pc:sldMk cId="3420711206" sldId="2931"/>
        </pc:sldMkLst>
        <pc:spChg chg="add mod">
          <ac:chgData name="Romi Satria Wahono" userId="6b25786c5b08eadd" providerId="LiveId" clId="{86E2491E-64B5-4325-A72C-ADF68FFF9CA4}" dt="2019-11-17T01:27:08.863" v="6971" actId="14100"/>
          <ac:spMkLst>
            <pc:docMk/>
            <pc:sldMk cId="3420711206" sldId="2931"/>
            <ac:spMk id="14" creationId="{43CE68E0-F737-4CDE-A855-8200AB7531D6}"/>
          </ac:spMkLst>
        </pc:spChg>
      </pc:sldChg>
      <pc:sldChg chg="modSp add">
        <pc:chgData name="Romi Satria Wahono" userId="6b25786c5b08eadd" providerId="LiveId" clId="{86E2491E-64B5-4325-A72C-ADF68FFF9CA4}" dt="2019-11-17T01:27:39.357" v="6977" actId="14100"/>
        <pc:sldMkLst>
          <pc:docMk/>
          <pc:sldMk cId="120581427" sldId="2932"/>
        </pc:sldMkLst>
        <pc:spChg chg="mod">
          <ac:chgData name="Romi Satria Wahono" userId="6b25786c5b08eadd" providerId="LiveId" clId="{86E2491E-64B5-4325-A72C-ADF68FFF9CA4}" dt="2019-11-17T01:27:39.357" v="6977" actId="14100"/>
          <ac:spMkLst>
            <pc:docMk/>
            <pc:sldMk cId="120581427" sldId="2932"/>
            <ac:spMk id="14" creationId="{43CE68E0-F737-4CDE-A855-8200AB7531D6}"/>
          </ac:spMkLst>
        </pc:spChg>
      </pc:sldChg>
      <pc:sldChg chg="delSp modSp add">
        <pc:chgData name="Romi Satria Wahono" userId="6b25786c5b08eadd" providerId="LiveId" clId="{86E2491E-64B5-4325-A72C-ADF68FFF9CA4}" dt="2019-11-17T01:29:00.020" v="7017" actId="403"/>
        <pc:sldMkLst>
          <pc:docMk/>
          <pc:sldMk cId="1431824466" sldId="2933"/>
        </pc:sldMkLst>
        <pc:spChg chg="mod">
          <ac:chgData name="Romi Satria Wahono" userId="6b25786c5b08eadd" providerId="LiveId" clId="{86E2491E-64B5-4325-A72C-ADF68FFF9CA4}" dt="2019-11-17T01:29:00.020" v="7017" actId="403"/>
          <ac:spMkLst>
            <pc:docMk/>
            <pc:sldMk cId="1431824466" sldId="2933"/>
            <ac:spMk id="7" creationId="{00000000-0000-0000-0000-000000000000}"/>
          </ac:spMkLst>
        </pc:spChg>
        <pc:spChg chg="del">
          <ac:chgData name="Romi Satria Wahono" userId="6b25786c5b08eadd" providerId="LiveId" clId="{86E2491E-64B5-4325-A72C-ADF68FFF9CA4}" dt="2019-11-17T01:27:58.279" v="6980" actId="478"/>
          <ac:spMkLst>
            <pc:docMk/>
            <pc:sldMk cId="1431824466" sldId="2933"/>
            <ac:spMk id="14" creationId="{43CE68E0-F737-4CDE-A855-8200AB7531D6}"/>
          </ac:spMkLst>
        </pc:spChg>
      </pc:sldChg>
      <pc:sldChg chg="modSp add">
        <pc:chgData name="Romi Satria Wahono" userId="6b25786c5b08eadd" providerId="LiveId" clId="{86E2491E-64B5-4325-A72C-ADF68FFF9CA4}" dt="2019-11-18T13:30:03.184" v="7238" actId="20577"/>
        <pc:sldMkLst>
          <pc:docMk/>
          <pc:sldMk cId="36370739" sldId="2934"/>
        </pc:sldMkLst>
        <pc:spChg chg="mod">
          <ac:chgData name="Romi Satria Wahono" userId="6b25786c5b08eadd" providerId="LiveId" clId="{86E2491E-64B5-4325-A72C-ADF68FFF9CA4}" dt="2019-11-18T13:30:03.184" v="7238" actId="20577"/>
          <ac:spMkLst>
            <pc:docMk/>
            <pc:sldMk cId="36370739" sldId="2934"/>
            <ac:spMk id="2" creationId="{00000000-0000-0000-0000-000000000000}"/>
          </ac:spMkLst>
        </pc:spChg>
      </pc:sldChg>
      <pc:sldChg chg="add del">
        <pc:chgData name="Romi Satria Wahono" userId="6b25786c5b08eadd" providerId="LiveId" clId="{86E2491E-64B5-4325-A72C-ADF68FFF9CA4}" dt="2019-11-18T13:22:59.847" v="7084"/>
        <pc:sldMkLst>
          <pc:docMk/>
          <pc:sldMk cId="392129639" sldId="2934"/>
        </pc:sldMkLst>
      </pc:sldChg>
      <pc:sldChg chg="add del">
        <pc:chgData name="Romi Satria Wahono" userId="6b25786c5b08eadd" providerId="LiveId" clId="{86E2491E-64B5-4325-A72C-ADF68FFF9CA4}" dt="2019-11-18T13:29:48.313" v="7231" actId="2696"/>
        <pc:sldMkLst>
          <pc:docMk/>
          <pc:sldMk cId="744115123" sldId="2934"/>
        </pc:sldMkLst>
      </pc:sldChg>
      <pc:sldChg chg="modSp add">
        <pc:chgData name="Romi Satria Wahono" userId="6b25786c5b08eadd" providerId="LiveId" clId="{86E2491E-64B5-4325-A72C-ADF68FFF9CA4}" dt="2019-11-18T13:30:19.665" v="7244" actId="20577"/>
        <pc:sldMkLst>
          <pc:docMk/>
          <pc:sldMk cId="64946400" sldId="2935"/>
        </pc:sldMkLst>
        <pc:spChg chg="mod">
          <ac:chgData name="Romi Satria Wahono" userId="6b25786c5b08eadd" providerId="LiveId" clId="{86E2491E-64B5-4325-A72C-ADF68FFF9CA4}" dt="2019-11-18T13:30:19.665" v="7244" actId="20577"/>
          <ac:spMkLst>
            <pc:docMk/>
            <pc:sldMk cId="64946400" sldId="2935"/>
            <ac:spMk id="2" creationId="{00000000-0000-0000-0000-000000000000}"/>
          </ac:spMkLst>
        </pc:spChg>
      </pc:sldChg>
      <pc:sldChg chg="modSp add">
        <pc:chgData name="Romi Satria Wahono" userId="6b25786c5b08eadd" providerId="LiveId" clId="{86E2491E-64B5-4325-A72C-ADF68FFF9CA4}" dt="2019-11-18T13:31:28.888" v="7250" actId="20577"/>
        <pc:sldMkLst>
          <pc:docMk/>
          <pc:sldMk cId="4038148635" sldId="2936"/>
        </pc:sldMkLst>
        <pc:spChg chg="mod">
          <ac:chgData name="Romi Satria Wahono" userId="6b25786c5b08eadd" providerId="LiveId" clId="{86E2491E-64B5-4325-A72C-ADF68FFF9CA4}" dt="2019-11-18T13:31:28.888" v="7250" actId="20577"/>
          <ac:spMkLst>
            <pc:docMk/>
            <pc:sldMk cId="4038148635" sldId="2936"/>
            <ac:spMk id="2" creationId="{00000000-0000-0000-0000-000000000000}"/>
          </ac:spMkLst>
        </pc:spChg>
      </pc:sldChg>
      <pc:sldChg chg="add del">
        <pc:chgData name="Romi Satria Wahono" userId="6b25786c5b08eadd" providerId="LiveId" clId="{86E2491E-64B5-4325-A72C-ADF68FFF9CA4}" dt="2019-11-19T07:44:00.765" v="7867"/>
        <pc:sldMkLst>
          <pc:docMk/>
          <pc:sldMk cId="556917367" sldId="2937"/>
        </pc:sldMkLst>
      </pc:sldChg>
      <pc:sldChg chg="addSp delSp modSp add">
        <pc:chgData name="Romi Satria Wahono" userId="6b25786c5b08eadd" providerId="LiveId" clId="{86E2491E-64B5-4325-A72C-ADF68FFF9CA4}" dt="2019-11-19T07:48:07.418" v="7980" actId="1076"/>
        <pc:sldMkLst>
          <pc:docMk/>
          <pc:sldMk cId="4082636187" sldId="2937"/>
        </pc:sldMkLst>
        <pc:spChg chg="mod ord">
          <ac:chgData name="Romi Satria Wahono" userId="6b25786c5b08eadd" providerId="LiveId" clId="{86E2491E-64B5-4325-A72C-ADF68FFF9CA4}" dt="2019-11-19T07:47:02.359" v="7941" actId="20577"/>
          <ac:spMkLst>
            <pc:docMk/>
            <pc:sldMk cId="4082636187" sldId="2937"/>
            <ac:spMk id="3" creationId="{00000000-0000-0000-0000-000000000000}"/>
          </ac:spMkLst>
        </pc:spChg>
        <pc:spChg chg="add mod">
          <ac:chgData name="Romi Satria Wahono" userId="6b25786c5b08eadd" providerId="LiveId" clId="{86E2491E-64B5-4325-A72C-ADF68FFF9CA4}" dt="2019-11-19T07:48:07.418" v="7980" actId="1076"/>
          <ac:spMkLst>
            <pc:docMk/>
            <pc:sldMk cId="4082636187" sldId="2937"/>
            <ac:spMk id="9" creationId="{84E84524-D339-4624-9093-15F13B423995}"/>
          </ac:spMkLst>
        </pc:spChg>
        <pc:picChg chg="del">
          <ac:chgData name="Romi Satria Wahono" userId="6b25786c5b08eadd" providerId="LiveId" clId="{86E2491E-64B5-4325-A72C-ADF68FFF9CA4}" dt="2019-11-19T07:44:41.635" v="7869" actId="478"/>
          <ac:picMkLst>
            <pc:docMk/>
            <pc:sldMk cId="4082636187" sldId="2937"/>
            <ac:picMk id="5" creationId="{D924A588-BA49-4B1D-A850-1A9772C03DEE}"/>
          </ac:picMkLst>
        </pc:picChg>
        <pc:picChg chg="add mod modCrop">
          <ac:chgData name="Romi Satria Wahono" userId="6b25786c5b08eadd" providerId="LiveId" clId="{86E2491E-64B5-4325-A72C-ADF68FFF9CA4}" dt="2019-11-19T07:45:08.314" v="7873" actId="1076"/>
          <ac:picMkLst>
            <pc:docMk/>
            <pc:sldMk cId="4082636187" sldId="2937"/>
            <ac:picMk id="6" creationId="{768360DC-C453-45BF-BA47-167B7EF30893}"/>
          </ac:picMkLst>
        </pc:picChg>
        <pc:picChg chg="add del">
          <ac:chgData name="Romi Satria Wahono" userId="6b25786c5b08eadd" providerId="LiveId" clId="{86E2491E-64B5-4325-A72C-ADF68FFF9CA4}" dt="2019-11-19T07:45:43.959" v="7878"/>
          <ac:picMkLst>
            <pc:docMk/>
            <pc:sldMk cId="4082636187" sldId="2937"/>
            <ac:picMk id="7" creationId="{ED82D514-4900-4962-8EAE-C18882B8C204}"/>
          </ac:picMkLst>
        </pc:picChg>
        <pc:picChg chg="add mod modCrop">
          <ac:chgData name="Romi Satria Wahono" userId="6b25786c5b08eadd" providerId="LiveId" clId="{86E2491E-64B5-4325-A72C-ADF68FFF9CA4}" dt="2019-11-19T07:48:01.872" v="7978" actId="1076"/>
          <ac:picMkLst>
            <pc:docMk/>
            <pc:sldMk cId="4082636187" sldId="2937"/>
            <ac:picMk id="8" creationId="{37DF4984-1BC5-442B-A8B4-D0F5839B9D3B}"/>
          </ac:picMkLst>
        </pc:picChg>
      </pc:sldChg>
      <pc:sldChg chg="modSp add">
        <pc:chgData name="Romi Satria Wahono" userId="6b25786c5b08eadd" providerId="LiveId" clId="{86E2491E-64B5-4325-A72C-ADF68FFF9CA4}" dt="2019-11-21T06:05:12.478" v="11023" actId="20577"/>
        <pc:sldMkLst>
          <pc:docMk/>
          <pc:sldMk cId="4149985931" sldId="2938"/>
        </pc:sldMkLst>
        <pc:graphicFrameChg chg="mod modGraphic">
          <ac:chgData name="Romi Satria Wahono" userId="6b25786c5b08eadd" providerId="LiveId" clId="{86E2491E-64B5-4325-A72C-ADF68FFF9CA4}" dt="2019-11-21T06:05:12.478" v="11023" actId="20577"/>
          <ac:graphicFrameMkLst>
            <pc:docMk/>
            <pc:sldMk cId="4149985931" sldId="2938"/>
            <ac:graphicFrameMk id="5" creationId="{23FC7947-B53F-42E2-8A38-758A0B863E83}"/>
          </ac:graphicFrameMkLst>
        </pc:graphicFrameChg>
      </pc:sldChg>
      <pc:sldChg chg="modSp add">
        <pc:chgData name="Romi Satria Wahono" userId="6b25786c5b08eadd" providerId="LiveId" clId="{86E2491E-64B5-4325-A72C-ADF68FFF9CA4}" dt="2019-11-21T06:06:14.199" v="11038" actId="207"/>
        <pc:sldMkLst>
          <pc:docMk/>
          <pc:sldMk cId="2004782584" sldId="2939"/>
        </pc:sldMkLst>
        <pc:graphicFrameChg chg="mod modGraphic">
          <ac:chgData name="Romi Satria Wahono" userId="6b25786c5b08eadd" providerId="LiveId" clId="{86E2491E-64B5-4325-A72C-ADF68FFF9CA4}" dt="2019-11-21T06:06:14.199" v="11038" actId="207"/>
          <ac:graphicFrameMkLst>
            <pc:docMk/>
            <pc:sldMk cId="2004782584" sldId="2939"/>
            <ac:graphicFrameMk id="5" creationId="{23FC7947-B53F-42E2-8A38-758A0B863E83}"/>
          </ac:graphicFrameMkLst>
        </pc:graphicFrameChg>
      </pc:sldChg>
      <pc:sldChg chg="add">
        <pc:chgData name="Romi Satria Wahono" userId="6b25786c5b08eadd" providerId="LiveId" clId="{86E2491E-64B5-4325-A72C-ADF68FFF9CA4}" dt="2019-12-01T14:11:16.177" v="11039"/>
        <pc:sldMkLst>
          <pc:docMk/>
          <pc:sldMk cId="137118891" sldId="4627"/>
        </pc:sldMkLst>
      </pc:sldChg>
      <pc:sldChg chg="modSp add">
        <pc:chgData name="Romi Satria Wahono" userId="6b25786c5b08eadd" providerId="LiveId" clId="{86E2491E-64B5-4325-A72C-ADF68FFF9CA4}" dt="2019-12-01T14:11:25.410" v="11042" actId="27636"/>
        <pc:sldMkLst>
          <pc:docMk/>
          <pc:sldMk cId="3524481325" sldId="4628"/>
        </pc:sldMkLst>
        <pc:spChg chg="mod">
          <ac:chgData name="Romi Satria Wahono" userId="6b25786c5b08eadd" providerId="LiveId" clId="{86E2491E-64B5-4325-A72C-ADF68FFF9CA4}" dt="2019-12-01T14:11:25.410" v="11042" actId="27636"/>
          <ac:spMkLst>
            <pc:docMk/>
            <pc:sldMk cId="3524481325" sldId="4628"/>
            <ac:spMk id="4" creationId="{AF0151FA-8ACC-492C-AF7C-0BCF40CA7667}"/>
          </ac:spMkLst>
        </pc:spChg>
      </pc:sldChg>
      <pc:sldChg chg="addSp delSp modSp add ord">
        <pc:chgData name="Romi Satria Wahono" userId="6b25786c5b08eadd" providerId="LiveId" clId="{86E2491E-64B5-4325-A72C-ADF68FFF9CA4}" dt="2019-12-01T14:13:01.711" v="11054" actId="27636"/>
        <pc:sldMkLst>
          <pc:docMk/>
          <pc:sldMk cId="1408929976" sldId="4629"/>
        </pc:sldMkLst>
        <pc:spChg chg="del">
          <ac:chgData name="Romi Satria Wahono" userId="6b25786c5b08eadd" providerId="LiveId" clId="{86E2491E-64B5-4325-A72C-ADF68FFF9CA4}" dt="2019-12-01T14:12:25.943" v="11046" actId="931"/>
          <ac:spMkLst>
            <pc:docMk/>
            <pc:sldMk cId="1408929976" sldId="4629"/>
            <ac:spMk id="2" creationId="{6DE6E4BD-B523-4448-89AF-F766AAF92338}"/>
          </ac:spMkLst>
        </pc:spChg>
        <pc:spChg chg="mod">
          <ac:chgData name="Romi Satria Wahono" userId="6b25786c5b08eadd" providerId="LiveId" clId="{86E2491E-64B5-4325-A72C-ADF68FFF9CA4}" dt="2019-12-01T14:13:01.711" v="11054" actId="27636"/>
          <ac:spMkLst>
            <pc:docMk/>
            <pc:sldMk cId="1408929976" sldId="4629"/>
            <ac:spMk id="4" creationId="{4F927AB2-FE7E-4AFE-B086-9FFF9637F85F}"/>
          </ac:spMkLst>
        </pc:spChg>
        <pc:picChg chg="add mod">
          <ac:chgData name="Romi Satria Wahono" userId="6b25786c5b08eadd" providerId="LiveId" clId="{86E2491E-64B5-4325-A72C-ADF68FFF9CA4}" dt="2019-12-01T14:12:36.777" v="11051" actId="1076"/>
          <ac:picMkLst>
            <pc:docMk/>
            <pc:sldMk cId="1408929976" sldId="4629"/>
            <ac:picMk id="6" creationId="{0BC5F612-793D-43C2-95CE-7B567BBFC023}"/>
          </ac:picMkLst>
        </pc:picChg>
      </pc:sldChg>
    </pc:docChg>
  </pc:docChgLst>
  <pc:docChgLst>
    <pc:chgData name="Romi Satria Wahono" userId="6b25786c5b08eadd" providerId="LiveId" clId="{557D3AA5-0175-4F56-A36A-1E3BEB7378AD}"/>
    <pc:docChg chg="custSel addSld delSld modSld sldOrd">
      <pc:chgData name="Romi Satria Wahono" userId="6b25786c5b08eadd" providerId="LiveId" clId="{557D3AA5-0175-4F56-A36A-1E3BEB7378AD}" dt="2020-09-15T13:48:15.007" v="42"/>
      <pc:docMkLst>
        <pc:docMk/>
      </pc:docMkLst>
      <pc:sldChg chg="modSp mod">
        <pc:chgData name="Romi Satria Wahono" userId="6b25786c5b08eadd" providerId="LiveId" clId="{557D3AA5-0175-4F56-A36A-1E3BEB7378AD}" dt="2020-09-14T05:18:45.043" v="21" actId="27636"/>
        <pc:sldMkLst>
          <pc:docMk/>
          <pc:sldMk cId="1090461139" sldId="2009"/>
        </pc:sldMkLst>
        <pc:spChg chg="mod">
          <ac:chgData name="Romi Satria Wahono" userId="6b25786c5b08eadd" providerId="LiveId" clId="{557D3AA5-0175-4F56-A36A-1E3BEB7378AD}" dt="2020-09-14T05:18:45.043" v="21" actId="27636"/>
          <ac:spMkLst>
            <pc:docMk/>
            <pc:sldMk cId="1090461139" sldId="2009"/>
            <ac:spMk id="2" creationId="{00000000-0000-0000-0000-000000000000}"/>
          </ac:spMkLst>
        </pc:spChg>
      </pc:sldChg>
      <pc:sldChg chg="addSp delSp modSp mod">
        <pc:chgData name="Romi Satria Wahono" userId="6b25786c5b08eadd" providerId="LiveId" clId="{557D3AA5-0175-4F56-A36A-1E3BEB7378AD}" dt="2020-09-14T05:16:13.768" v="3" actId="478"/>
        <pc:sldMkLst>
          <pc:docMk/>
          <pc:sldMk cId="3295605584" sldId="2082"/>
        </pc:sldMkLst>
        <pc:spChg chg="del">
          <ac:chgData name="Romi Satria Wahono" userId="6b25786c5b08eadd" providerId="LiveId" clId="{557D3AA5-0175-4F56-A36A-1E3BEB7378AD}" dt="2020-09-14T05:16:06.709" v="2" actId="478"/>
          <ac:spMkLst>
            <pc:docMk/>
            <pc:sldMk cId="3295605584" sldId="2082"/>
            <ac:spMk id="2" creationId="{00000000-0000-0000-0000-000000000000}"/>
          </ac:spMkLst>
        </pc:spChg>
        <pc:spChg chg="add del mod">
          <ac:chgData name="Romi Satria Wahono" userId="6b25786c5b08eadd" providerId="LiveId" clId="{557D3AA5-0175-4F56-A36A-1E3BEB7378AD}" dt="2020-09-14T05:16:13.768" v="3" actId="478"/>
          <ac:spMkLst>
            <pc:docMk/>
            <pc:sldMk cId="3295605584" sldId="2082"/>
            <ac:spMk id="6" creationId="{FD7AB8D9-7E0D-4D19-B7A5-CD3ADA6EEA59}"/>
          </ac:spMkLst>
        </pc:spChg>
      </pc:sldChg>
      <pc:sldChg chg="add">
        <pc:chgData name="Romi Satria Wahono" userId="6b25786c5b08eadd" providerId="LiveId" clId="{557D3AA5-0175-4F56-A36A-1E3BEB7378AD}" dt="2020-09-14T05:19:11.008" v="24"/>
        <pc:sldMkLst>
          <pc:docMk/>
          <pc:sldMk cId="3373983330" sldId="2083"/>
        </pc:sldMkLst>
      </pc:sldChg>
      <pc:sldChg chg="del">
        <pc:chgData name="Romi Satria Wahono" userId="6b25786c5b08eadd" providerId="LiveId" clId="{557D3AA5-0175-4F56-A36A-1E3BEB7378AD}" dt="2020-09-14T05:19:07.789" v="23" actId="2696"/>
        <pc:sldMkLst>
          <pc:docMk/>
          <pc:sldMk cId="4227201112" sldId="2083"/>
        </pc:sldMkLst>
      </pc:sldChg>
      <pc:sldChg chg="del">
        <pc:chgData name="Romi Satria Wahono" userId="6b25786c5b08eadd" providerId="LiveId" clId="{557D3AA5-0175-4F56-A36A-1E3BEB7378AD}" dt="2020-09-14T05:14:24.175" v="1" actId="47"/>
        <pc:sldMkLst>
          <pc:docMk/>
          <pc:sldMk cId="3209573093" sldId="2110"/>
        </pc:sldMkLst>
      </pc:sldChg>
      <pc:sldChg chg="ord">
        <pc:chgData name="Romi Satria Wahono" userId="6b25786c5b08eadd" providerId="LiveId" clId="{557D3AA5-0175-4F56-A36A-1E3BEB7378AD}" dt="2020-09-15T13:48:15.007" v="42"/>
        <pc:sldMkLst>
          <pc:docMk/>
          <pc:sldMk cId="3923063718" sldId="2355"/>
        </pc:sldMkLst>
      </pc:sldChg>
      <pc:sldChg chg="del">
        <pc:chgData name="Romi Satria Wahono" userId="6b25786c5b08eadd" providerId="LiveId" clId="{557D3AA5-0175-4F56-A36A-1E3BEB7378AD}" dt="2020-09-14T05:18:02.745" v="4" actId="2696"/>
        <pc:sldMkLst>
          <pc:docMk/>
          <pc:sldMk cId="36370739" sldId="2934"/>
        </pc:sldMkLst>
      </pc:sldChg>
      <pc:sldChg chg="add">
        <pc:chgData name="Romi Satria Wahono" userId="6b25786c5b08eadd" providerId="LiveId" clId="{557D3AA5-0175-4F56-A36A-1E3BEB7378AD}" dt="2020-09-14T05:18:31.903" v="5"/>
        <pc:sldMkLst>
          <pc:docMk/>
          <pc:sldMk cId="2245961932" sldId="2934"/>
        </pc:sldMkLst>
      </pc:sldChg>
      <pc:sldChg chg="del">
        <pc:chgData name="Romi Satria Wahono" userId="6b25786c5b08eadd" providerId="LiveId" clId="{557D3AA5-0175-4F56-A36A-1E3BEB7378AD}" dt="2020-09-14T05:19:00.204" v="22" actId="47"/>
        <pc:sldMkLst>
          <pc:docMk/>
          <pc:sldMk cId="64946400" sldId="2935"/>
        </pc:sldMkLst>
      </pc:sldChg>
      <pc:sldChg chg="modSp mod">
        <pc:chgData name="Romi Satria Wahono" userId="6b25786c5b08eadd" providerId="LiveId" clId="{557D3AA5-0175-4F56-A36A-1E3BEB7378AD}" dt="2020-09-14T05:21:35.596" v="32" actId="20577"/>
        <pc:sldMkLst>
          <pc:docMk/>
          <pc:sldMk cId="4149985931" sldId="2938"/>
        </pc:sldMkLst>
        <pc:graphicFrameChg chg="modGraphic">
          <ac:chgData name="Romi Satria Wahono" userId="6b25786c5b08eadd" providerId="LiveId" clId="{557D3AA5-0175-4F56-A36A-1E3BEB7378AD}" dt="2020-09-14T05:21:35.596" v="32" actId="20577"/>
          <ac:graphicFrameMkLst>
            <pc:docMk/>
            <pc:sldMk cId="4149985931" sldId="2938"/>
            <ac:graphicFrameMk id="5" creationId="{23FC7947-B53F-42E2-8A38-758A0B863E83}"/>
          </ac:graphicFrameMkLst>
        </pc:graphicFrameChg>
      </pc:sldChg>
      <pc:sldChg chg="modSp mod">
        <pc:chgData name="Romi Satria Wahono" userId="6b25786c5b08eadd" providerId="LiveId" clId="{557D3AA5-0175-4F56-A36A-1E3BEB7378AD}" dt="2020-09-14T05:21:48.975" v="40" actId="20577"/>
        <pc:sldMkLst>
          <pc:docMk/>
          <pc:sldMk cId="2004782584" sldId="2939"/>
        </pc:sldMkLst>
        <pc:graphicFrameChg chg="modGraphic">
          <ac:chgData name="Romi Satria Wahono" userId="6b25786c5b08eadd" providerId="LiveId" clId="{557D3AA5-0175-4F56-A36A-1E3BEB7378AD}" dt="2020-09-14T05:21:48.975" v="40" actId="20577"/>
          <ac:graphicFrameMkLst>
            <pc:docMk/>
            <pc:sldMk cId="2004782584" sldId="2939"/>
            <ac:graphicFrameMk id="5" creationId="{23FC7947-B53F-42E2-8A38-758A0B863E83}"/>
          </ac:graphicFrameMkLst>
        </pc:graphicFrameChg>
      </pc:sldChg>
      <pc:sldChg chg="add">
        <pc:chgData name="Romi Satria Wahono" userId="6b25786c5b08eadd" providerId="LiveId" clId="{557D3AA5-0175-4F56-A36A-1E3BEB7378AD}" dt="2020-09-14T05:14:18.087" v="0"/>
        <pc:sldMkLst>
          <pc:docMk/>
          <pc:sldMk cId="1692335473" sldId="5871"/>
        </pc:sldMkLst>
      </pc:sldChg>
    </pc:docChg>
  </pc:docChgLst>
  <pc:docChgLst>
    <pc:chgData name="Romi Satria Wahono" userId="6b25786c5b08eadd" providerId="LiveId" clId="{E7AB47B2-21CA-4B6D-9B82-2512C99A153C}"/>
    <pc:docChg chg="undo custSel addSld modSld">
      <pc:chgData name="Romi Satria Wahono" userId="6b25786c5b08eadd" providerId="LiveId" clId="{E7AB47B2-21CA-4B6D-9B82-2512C99A153C}" dt="2020-12-13T08:38:43.418" v="261" actId="207"/>
      <pc:docMkLst>
        <pc:docMk/>
      </pc:docMkLst>
      <pc:sldChg chg="modSp mod">
        <pc:chgData name="Romi Satria Wahono" userId="6b25786c5b08eadd" providerId="LiveId" clId="{E7AB47B2-21CA-4B6D-9B82-2512C99A153C}" dt="2020-11-10T03:56:27.681" v="60" actId="20577"/>
        <pc:sldMkLst>
          <pc:docMk/>
          <pc:sldMk cId="1067868867" sldId="1868"/>
        </pc:sldMkLst>
        <pc:graphicFrameChg chg="modGraphic">
          <ac:chgData name="Romi Satria Wahono" userId="6b25786c5b08eadd" providerId="LiveId" clId="{E7AB47B2-21CA-4B6D-9B82-2512C99A153C}" dt="2020-11-10T03:56:27.681" v="60" actId="20577"/>
          <ac:graphicFrameMkLst>
            <pc:docMk/>
            <pc:sldMk cId="1067868867" sldId="1868"/>
            <ac:graphicFrameMk id="5" creationId="{00000000-0000-0000-0000-000000000000}"/>
          </ac:graphicFrameMkLst>
        </pc:graphicFrameChg>
      </pc:sldChg>
      <pc:sldChg chg="modSp mod">
        <pc:chgData name="Romi Satria Wahono" userId="6b25786c5b08eadd" providerId="LiveId" clId="{E7AB47B2-21CA-4B6D-9B82-2512C99A153C}" dt="2020-11-10T03:33:12.319" v="14" actId="20577"/>
        <pc:sldMkLst>
          <pc:docMk/>
          <pc:sldMk cId="319160571" sldId="1988"/>
        </pc:sldMkLst>
        <pc:graphicFrameChg chg="modGraphic">
          <ac:chgData name="Romi Satria Wahono" userId="6b25786c5b08eadd" providerId="LiveId" clId="{E7AB47B2-21CA-4B6D-9B82-2512C99A153C}" dt="2020-11-10T03:33:12.319" v="14" actId="20577"/>
          <ac:graphicFrameMkLst>
            <pc:docMk/>
            <pc:sldMk cId="319160571" sldId="1988"/>
            <ac:graphicFrameMk id="4" creationId="{00000000-0000-0000-0000-000000000000}"/>
          </ac:graphicFrameMkLst>
        </pc:graphicFrameChg>
      </pc:sldChg>
      <pc:sldChg chg="modSp mod">
        <pc:chgData name="Romi Satria Wahono" userId="6b25786c5b08eadd" providerId="LiveId" clId="{E7AB47B2-21CA-4B6D-9B82-2512C99A153C}" dt="2020-11-10T03:23:34.154" v="8" actId="207"/>
        <pc:sldMkLst>
          <pc:docMk/>
          <pc:sldMk cId="694852829" sldId="2013"/>
        </pc:sldMkLst>
        <pc:spChg chg="mod">
          <ac:chgData name="Romi Satria Wahono" userId="6b25786c5b08eadd" providerId="LiveId" clId="{E7AB47B2-21CA-4B6D-9B82-2512C99A153C}" dt="2020-11-10T03:23:34.154" v="8" actId="207"/>
          <ac:spMkLst>
            <pc:docMk/>
            <pc:sldMk cId="694852829" sldId="2013"/>
            <ac:spMk id="2" creationId="{00000000-0000-0000-0000-000000000000}"/>
          </ac:spMkLst>
        </pc:spChg>
      </pc:sldChg>
      <pc:sldChg chg="addSp delSp modSp mod">
        <pc:chgData name="Romi Satria Wahono" userId="6b25786c5b08eadd" providerId="LiveId" clId="{E7AB47B2-21CA-4B6D-9B82-2512C99A153C}" dt="2020-11-10T04:52:38.218" v="67" actId="1076"/>
        <pc:sldMkLst>
          <pc:docMk/>
          <pc:sldMk cId="2695049683" sldId="2033"/>
        </pc:sldMkLst>
        <pc:picChg chg="del">
          <ac:chgData name="Romi Satria Wahono" userId="6b25786c5b08eadd" providerId="LiveId" clId="{E7AB47B2-21CA-4B6D-9B82-2512C99A153C}" dt="2020-11-10T04:52:23.941" v="62" actId="478"/>
          <ac:picMkLst>
            <pc:docMk/>
            <pc:sldMk cId="2695049683" sldId="2033"/>
            <ac:picMk id="5" creationId="{00000000-0000-0000-0000-000000000000}"/>
          </ac:picMkLst>
        </pc:picChg>
        <pc:picChg chg="add mod modCrop">
          <ac:chgData name="Romi Satria Wahono" userId="6b25786c5b08eadd" providerId="LiveId" clId="{E7AB47B2-21CA-4B6D-9B82-2512C99A153C}" dt="2020-11-10T04:52:38.218" v="67" actId="1076"/>
          <ac:picMkLst>
            <pc:docMk/>
            <pc:sldMk cId="2695049683" sldId="2033"/>
            <ac:picMk id="7" creationId="{076FFD82-0024-448E-9BEB-FEE1587A2471}"/>
          </ac:picMkLst>
        </pc:picChg>
      </pc:sldChg>
      <pc:sldChg chg="modSp mod">
        <pc:chgData name="Romi Satria Wahono" userId="6b25786c5b08eadd" providerId="LiveId" clId="{E7AB47B2-21CA-4B6D-9B82-2512C99A153C}" dt="2020-12-13T08:38:43.418" v="261" actId="207"/>
        <pc:sldMkLst>
          <pc:docMk/>
          <pc:sldMk cId="1775506929" sldId="2153"/>
        </pc:sldMkLst>
        <pc:spChg chg="mod">
          <ac:chgData name="Romi Satria Wahono" userId="6b25786c5b08eadd" providerId="LiveId" clId="{E7AB47B2-21CA-4B6D-9B82-2512C99A153C}" dt="2020-12-13T08:38:43.418" v="261" actId="207"/>
          <ac:spMkLst>
            <pc:docMk/>
            <pc:sldMk cId="1775506929" sldId="2153"/>
            <ac:spMk id="2" creationId="{00000000-0000-0000-0000-000000000000}"/>
          </ac:spMkLst>
        </pc:spChg>
      </pc:sldChg>
      <pc:sldChg chg="addSp modSp mod">
        <pc:chgData name="Romi Satria Wahono" userId="6b25786c5b08eadd" providerId="LiveId" clId="{E7AB47B2-21CA-4B6D-9B82-2512C99A153C}" dt="2020-11-10T03:34:40.107" v="58" actId="14100"/>
        <pc:sldMkLst>
          <pc:docMk/>
          <pc:sldMk cId="2144789680" sldId="2574"/>
        </pc:sldMkLst>
        <pc:spChg chg="mod">
          <ac:chgData name="Romi Satria Wahono" userId="6b25786c5b08eadd" providerId="LiveId" clId="{E7AB47B2-21CA-4B6D-9B82-2512C99A153C}" dt="2020-11-10T03:33:36.835" v="19" actId="14100"/>
          <ac:spMkLst>
            <pc:docMk/>
            <pc:sldMk cId="2144789680" sldId="2574"/>
            <ac:spMk id="3" creationId="{00000000-0000-0000-0000-000000000000}"/>
          </ac:spMkLst>
        </pc:spChg>
        <pc:graphicFrameChg chg="add mod modGraphic">
          <ac:chgData name="Romi Satria Wahono" userId="6b25786c5b08eadd" providerId="LiveId" clId="{E7AB47B2-21CA-4B6D-9B82-2512C99A153C}" dt="2020-11-10T03:34:40.107" v="58" actId="14100"/>
          <ac:graphicFrameMkLst>
            <pc:docMk/>
            <pc:sldMk cId="2144789680" sldId="2574"/>
            <ac:graphicFrameMk id="7" creationId="{6348AB72-3B30-4C55-BC9F-18A15D71C017}"/>
          </ac:graphicFrameMkLst>
        </pc:graphicFrameChg>
        <pc:picChg chg="mod">
          <ac:chgData name="Romi Satria Wahono" userId="6b25786c5b08eadd" providerId="LiveId" clId="{E7AB47B2-21CA-4B6D-9B82-2512C99A153C}" dt="2020-11-10T03:33:39.657" v="20" actId="1076"/>
          <ac:picMkLst>
            <pc:docMk/>
            <pc:sldMk cId="2144789680" sldId="2574"/>
            <ac:picMk id="5" creationId="{D924A588-BA49-4B1D-A850-1A9772C03DEE}"/>
          </ac:picMkLst>
        </pc:picChg>
      </pc:sldChg>
      <pc:sldChg chg="addSp delSp modSp mod">
        <pc:chgData name="Romi Satria Wahono" userId="6b25786c5b08eadd" providerId="LiveId" clId="{E7AB47B2-21CA-4B6D-9B82-2512C99A153C}" dt="2020-11-10T04:53:49.830" v="70" actId="1076"/>
        <pc:sldMkLst>
          <pc:docMk/>
          <pc:sldMk cId="982493735" sldId="2586"/>
        </pc:sldMkLst>
        <pc:picChg chg="del">
          <ac:chgData name="Romi Satria Wahono" userId="6b25786c5b08eadd" providerId="LiveId" clId="{E7AB47B2-21CA-4B6D-9B82-2512C99A153C}" dt="2020-11-10T04:53:46.891" v="68" actId="478"/>
          <ac:picMkLst>
            <pc:docMk/>
            <pc:sldMk cId="982493735" sldId="2586"/>
            <ac:picMk id="5" creationId="{00000000-0000-0000-0000-000000000000}"/>
          </ac:picMkLst>
        </pc:picChg>
        <pc:picChg chg="add mod">
          <ac:chgData name="Romi Satria Wahono" userId="6b25786c5b08eadd" providerId="LiveId" clId="{E7AB47B2-21CA-4B6D-9B82-2512C99A153C}" dt="2020-11-10T04:53:49.830" v="70" actId="1076"/>
          <ac:picMkLst>
            <pc:docMk/>
            <pc:sldMk cId="982493735" sldId="2586"/>
            <ac:picMk id="7" creationId="{4F8E0951-5B36-4674-BC74-E47730E99760}"/>
          </ac:picMkLst>
        </pc:picChg>
      </pc:sldChg>
      <pc:sldChg chg="modSp mod">
        <pc:chgData name="Romi Satria Wahono" userId="6b25786c5b08eadd" providerId="LiveId" clId="{E7AB47B2-21CA-4B6D-9B82-2512C99A153C}" dt="2020-11-10T07:14:27.736" v="191" actId="20577"/>
        <pc:sldMkLst>
          <pc:docMk/>
          <pc:sldMk cId="2269685134" sldId="2875"/>
        </pc:sldMkLst>
        <pc:spChg chg="mod">
          <ac:chgData name="Romi Satria Wahono" userId="6b25786c5b08eadd" providerId="LiveId" clId="{E7AB47B2-21CA-4B6D-9B82-2512C99A153C}" dt="2020-11-10T07:14:27.736" v="191" actId="20577"/>
          <ac:spMkLst>
            <pc:docMk/>
            <pc:sldMk cId="2269685134" sldId="2875"/>
            <ac:spMk id="2" creationId="{4B758633-25B7-4AB7-B5AA-500087B1C6EF}"/>
          </ac:spMkLst>
        </pc:spChg>
      </pc:sldChg>
      <pc:sldChg chg="modSp mod">
        <pc:chgData name="Romi Satria Wahono" userId="6b25786c5b08eadd" providerId="LiveId" clId="{E7AB47B2-21CA-4B6D-9B82-2512C99A153C}" dt="2020-11-10T07:54:52.592" v="193" actId="27636"/>
        <pc:sldMkLst>
          <pc:docMk/>
          <pc:sldMk cId="3070170964" sldId="2910"/>
        </pc:sldMkLst>
        <pc:spChg chg="mod">
          <ac:chgData name="Romi Satria Wahono" userId="6b25786c5b08eadd" providerId="LiveId" clId="{E7AB47B2-21CA-4B6D-9B82-2512C99A153C}" dt="2020-11-10T07:54:52.592" v="193" actId="27636"/>
          <ac:spMkLst>
            <pc:docMk/>
            <pc:sldMk cId="3070170964" sldId="2910"/>
            <ac:spMk id="18" creationId="{00000000-0000-0000-0000-000000000000}"/>
          </ac:spMkLst>
        </pc:spChg>
      </pc:sldChg>
      <pc:sldChg chg="modSp mod">
        <pc:chgData name="Romi Satria Wahono" userId="6b25786c5b08eadd" providerId="LiveId" clId="{E7AB47B2-21CA-4B6D-9B82-2512C99A153C}" dt="2020-11-10T02:23:41.059" v="7" actId="20577"/>
        <pc:sldMkLst>
          <pc:docMk/>
          <pc:sldMk cId="1904861367" sldId="2916"/>
        </pc:sldMkLst>
        <pc:spChg chg="mod">
          <ac:chgData name="Romi Satria Wahono" userId="6b25786c5b08eadd" providerId="LiveId" clId="{E7AB47B2-21CA-4B6D-9B82-2512C99A153C}" dt="2020-11-10T02:23:41.059" v="7" actId="20577"/>
          <ac:spMkLst>
            <pc:docMk/>
            <pc:sldMk cId="1904861367" sldId="2916"/>
            <ac:spMk id="2" creationId="{00000000-0000-0000-0000-000000000000}"/>
          </ac:spMkLst>
        </pc:spChg>
      </pc:sldChg>
      <pc:sldChg chg="addSp modSp mod">
        <pc:chgData name="Romi Satria Wahono" userId="6b25786c5b08eadd" providerId="LiveId" clId="{E7AB47B2-21CA-4B6D-9B82-2512C99A153C}" dt="2020-11-10T07:57:21.031" v="226" actId="1076"/>
        <pc:sldMkLst>
          <pc:docMk/>
          <pc:sldMk cId="3035305692" sldId="2923"/>
        </pc:sldMkLst>
        <pc:spChg chg="add mod">
          <ac:chgData name="Romi Satria Wahono" userId="6b25786c5b08eadd" providerId="LiveId" clId="{E7AB47B2-21CA-4B6D-9B82-2512C99A153C}" dt="2020-11-10T07:57:21.031" v="226" actId="1076"/>
          <ac:spMkLst>
            <pc:docMk/>
            <pc:sldMk cId="3035305692" sldId="2923"/>
            <ac:spMk id="7" creationId="{91F0FF87-0B31-4468-9B54-D243F6C8942F}"/>
          </ac:spMkLst>
        </pc:spChg>
        <pc:spChg chg="add mod">
          <ac:chgData name="Romi Satria Wahono" userId="6b25786c5b08eadd" providerId="LiveId" clId="{E7AB47B2-21CA-4B6D-9B82-2512C99A153C}" dt="2020-11-10T07:57:18.109" v="225" actId="1076"/>
          <ac:spMkLst>
            <pc:docMk/>
            <pc:sldMk cId="3035305692" sldId="2923"/>
            <ac:spMk id="9" creationId="{81D7D251-0274-45E4-AB06-05124E367839}"/>
          </ac:spMkLst>
        </pc:spChg>
        <pc:spChg chg="add mod">
          <ac:chgData name="Romi Satria Wahono" userId="6b25786c5b08eadd" providerId="LiveId" clId="{E7AB47B2-21CA-4B6D-9B82-2512C99A153C}" dt="2020-11-10T07:57:11.570" v="223" actId="1076"/>
          <ac:spMkLst>
            <pc:docMk/>
            <pc:sldMk cId="3035305692" sldId="2923"/>
            <ac:spMk id="11" creationId="{43233C0B-5968-4610-8990-25A9B9088D38}"/>
          </ac:spMkLst>
        </pc:spChg>
        <pc:spChg chg="add mod">
          <ac:chgData name="Romi Satria Wahono" userId="6b25786c5b08eadd" providerId="LiveId" clId="{E7AB47B2-21CA-4B6D-9B82-2512C99A153C}" dt="2020-11-10T07:57:15.195" v="224" actId="1076"/>
          <ac:spMkLst>
            <pc:docMk/>
            <pc:sldMk cId="3035305692" sldId="2923"/>
            <ac:spMk id="13" creationId="{078DD43F-17A5-4A54-B05E-F948BB52D5D4}"/>
          </ac:spMkLst>
        </pc:spChg>
      </pc:sldChg>
      <pc:sldChg chg="modSp mod">
        <pc:chgData name="Romi Satria Wahono" userId="6b25786c5b08eadd" providerId="LiveId" clId="{E7AB47B2-21CA-4B6D-9B82-2512C99A153C}" dt="2020-11-17T03:00:57.179" v="258" actId="14100"/>
        <pc:sldMkLst>
          <pc:docMk/>
          <pc:sldMk cId="4082636187" sldId="2937"/>
        </pc:sldMkLst>
        <pc:spChg chg="mod ord">
          <ac:chgData name="Romi Satria Wahono" userId="6b25786c5b08eadd" providerId="LiveId" clId="{E7AB47B2-21CA-4B6D-9B82-2512C99A153C}" dt="2020-11-17T03:00:57.179" v="258" actId="14100"/>
          <ac:spMkLst>
            <pc:docMk/>
            <pc:sldMk cId="4082636187" sldId="2937"/>
            <ac:spMk id="3" creationId="{00000000-0000-0000-0000-000000000000}"/>
          </ac:spMkLst>
        </pc:spChg>
        <pc:spChg chg="mod">
          <ac:chgData name="Romi Satria Wahono" userId="6b25786c5b08eadd" providerId="LiveId" clId="{E7AB47B2-21CA-4B6D-9B82-2512C99A153C}" dt="2020-11-17T03:00:21.838" v="256" actId="1076"/>
          <ac:spMkLst>
            <pc:docMk/>
            <pc:sldMk cId="4082636187" sldId="2937"/>
            <ac:spMk id="9" creationId="{84E84524-D339-4624-9093-15F13B423995}"/>
          </ac:spMkLst>
        </pc:spChg>
        <pc:picChg chg="mod modCrop">
          <ac:chgData name="Romi Satria Wahono" userId="6b25786c5b08eadd" providerId="LiveId" clId="{E7AB47B2-21CA-4B6D-9B82-2512C99A153C}" dt="2020-11-17T03:00:15.540" v="255" actId="1037"/>
          <ac:picMkLst>
            <pc:docMk/>
            <pc:sldMk cId="4082636187" sldId="2937"/>
            <ac:picMk id="8" creationId="{37DF4984-1BC5-442B-A8B4-D0F5839B9D3B}"/>
          </ac:picMkLst>
        </pc:picChg>
      </pc:sldChg>
      <pc:sldChg chg="addSp modSp new mod">
        <pc:chgData name="Romi Satria Wahono" userId="6b25786c5b08eadd" providerId="LiveId" clId="{E7AB47B2-21CA-4B6D-9B82-2512C99A153C}" dt="2020-11-10T08:49:13.909" v="244" actId="1076"/>
        <pc:sldMkLst>
          <pc:docMk/>
          <pc:sldMk cId="783427826" sldId="5872"/>
        </pc:sldMkLst>
        <pc:picChg chg="add mod modCrop">
          <ac:chgData name="Romi Satria Wahono" userId="6b25786c5b08eadd" providerId="LiveId" clId="{E7AB47B2-21CA-4B6D-9B82-2512C99A153C}" dt="2020-11-10T08:49:13.909" v="244" actId="1076"/>
          <ac:picMkLst>
            <pc:docMk/>
            <pc:sldMk cId="783427826" sldId="5872"/>
            <ac:picMk id="6" creationId="{528988BE-E05B-4237-9AA3-5465E3DC9C7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HHF\NUSA%20MANDIRI\PASCASARJANA%20STMIK%20NURI\Penulisan\Setoran\Hasil%20Eksperimen%20optimize%20SVM%20parameter%20by%20GA%20update%20(dataset%20tanpa%20spatio-temporal%20atribut)%20-%20Hani%20Harafan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E:\ferry-thesis\laporan\penulisan\dataKodesu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'forestfire predict with SVM+GA'!$D$18</c:f>
              <c:strCache>
                <c:ptCount val="1"/>
                <c:pt idx="0">
                  <c:v>SVM</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a:scene3d>
                <a:camera prst="orthographicFront"/>
                <a:lightRig rig="threePt" dir="t"/>
              </a:scene3d>
              <a:sp3d>
                <a:bevelT/>
              </a:sp3d>
            </c:spPr>
          </c:marker>
          <c:dLbls>
            <c:dLbl>
              <c:idx val="2"/>
              <c:layout>
                <c:manualLayout>
                  <c:x val="-5.8920610853621415E-2"/>
                  <c:y val="2.7710592779676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CC-4926-BA36-85C4047BC9FF}"/>
                </c:ext>
              </c:extLst>
            </c:dLbl>
            <c:dLbl>
              <c:idx val="3"/>
              <c:layout>
                <c:manualLayout>
                  <c:x val="-6.8763998250218727E-2"/>
                  <c:y val="-9.4872776319626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CC-4926-BA36-85C4047BC9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'forestfire predict with SVM+GA'!$C$19:$C$22</c:f>
              <c:strCache>
                <c:ptCount val="4"/>
                <c:pt idx="0">
                  <c:v>C</c:v>
                </c:pt>
                <c:pt idx="1">
                  <c:v>Gamma</c:v>
                </c:pt>
                <c:pt idx="2">
                  <c:v>Epsilon</c:v>
                </c:pt>
                <c:pt idx="3">
                  <c:v>RMSE</c:v>
                </c:pt>
              </c:strCache>
            </c:strRef>
          </c:cat>
          <c:val>
            <c:numRef>
              <c:f>'forestfire predict with SVM+GA'!$D$19:$D$22</c:f>
              <c:numCache>
                <c:formatCode>General</c:formatCode>
                <c:ptCount val="4"/>
                <c:pt idx="0">
                  <c:v>4.3</c:v>
                </c:pt>
                <c:pt idx="1">
                  <c:v>5.9</c:v>
                </c:pt>
                <c:pt idx="2">
                  <c:v>3.9</c:v>
                </c:pt>
                <c:pt idx="3">
                  <c:v>1.391</c:v>
                </c:pt>
              </c:numCache>
            </c:numRef>
          </c:val>
          <c:smooth val="0"/>
          <c:extLst>
            <c:ext xmlns:c16="http://schemas.microsoft.com/office/drawing/2014/chart" uri="{C3380CC4-5D6E-409C-BE32-E72D297353CC}">
              <c16:uniqueId val="{00000002-0CCC-4926-BA36-85C4047BC9FF}"/>
            </c:ext>
          </c:extLst>
        </c:ser>
        <c:ser>
          <c:idx val="1"/>
          <c:order val="1"/>
          <c:tx>
            <c:strRef>
              <c:f>'forestfire predict with SVM+GA'!$E$18</c:f>
              <c:strCache>
                <c:ptCount val="1"/>
                <c:pt idx="0">
                  <c:v>SVM+GA</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a:scene3d>
                <a:camera prst="orthographicFront"/>
                <a:lightRig rig="threePt" dir="t"/>
              </a:scene3d>
              <a:sp3d>
                <a:bevelT/>
              </a:sp3d>
            </c:spPr>
          </c:marker>
          <c:dLbls>
            <c:dLbl>
              <c:idx val="3"/>
              <c:layout>
                <c:manualLayout>
                  <c:x val="-2.9875109361329935E-2"/>
                  <c:y val="6.2534631087780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CC-4926-BA36-85C4047BC9F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'forestfire predict with SVM+GA'!$C$19:$C$22</c:f>
              <c:strCache>
                <c:ptCount val="4"/>
                <c:pt idx="0">
                  <c:v>C</c:v>
                </c:pt>
                <c:pt idx="1">
                  <c:v>Gamma</c:v>
                </c:pt>
                <c:pt idx="2">
                  <c:v>Epsilon</c:v>
                </c:pt>
                <c:pt idx="3">
                  <c:v>RMSE</c:v>
                </c:pt>
              </c:strCache>
            </c:strRef>
          </c:cat>
          <c:val>
            <c:numRef>
              <c:f>'forestfire predict with SVM+GA'!$E$19:$E$22</c:f>
              <c:numCache>
                <c:formatCode>#,##0.000</c:formatCode>
                <c:ptCount val="4"/>
                <c:pt idx="0">
                  <c:v>1.84</c:v>
                </c:pt>
                <c:pt idx="1">
                  <c:v>9.6479999999999997</c:v>
                </c:pt>
                <c:pt idx="2">
                  <c:v>5.6150000000000002</c:v>
                </c:pt>
                <c:pt idx="3" formatCode="General">
                  <c:v>1.379</c:v>
                </c:pt>
              </c:numCache>
            </c:numRef>
          </c:val>
          <c:smooth val="0"/>
          <c:extLst>
            <c:ext xmlns:c16="http://schemas.microsoft.com/office/drawing/2014/chart" uri="{C3380CC4-5D6E-409C-BE32-E72D297353CC}">
              <c16:uniqueId val="{00000004-0CCC-4926-BA36-85C4047BC9FF}"/>
            </c:ext>
          </c:extLst>
        </c:ser>
        <c:dLbls>
          <c:dLblPos val="t"/>
          <c:showLegendKey val="0"/>
          <c:showVal val="1"/>
          <c:showCatName val="0"/>
          <c:showSerName val="0"/>
          <c:showPercent val="0"/>
          <c:showBubbleSize val="0"/>
        </c:dLbls>
        <c:marker val="1"/>
        <c:smooth val="0"/>
        <c:axId val="1290087168"/>
        <c:axId val="1290083904"/>
      </c:lineChart>
      <c:catAx>
        <c:axId val="129008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90083904"/>
        <c:crosses val="autoZero"/>
        <c:auto val="1"/>
        <c:lblAlgn val="ctr"/>
        <c:lblOffset val="100"/>
        <c:noMultiLvlLbl val="0"/>
      </c:catAx>
      <c:valAx>
        <c:axId val="129008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290087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Sheet5!$E$49</c:f>
              <c:strCache>
                <c:ptCount val="1"/>
                <c:pt idx="0">
                  <c:v>Tot.Belanja</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Sheet5!$E$50:$E$79</c:f>
              <c:numCache>
                <c:formatCode>#,##0</c:formatCode>
                <c:ptCount val="30"/>
                <c:pt idx="0">
                  <c:v>98445</c:v>
                </c:pt>
                <c:pt idx="1">
                  <c:v>98430</c:v>
                </c:pt>
                <c:pt idx="2">
                  <c:v>97305</c:v>
                </c:pt>
                <c:pt idx="3">
                  <c:v>96450</c:v>
                </c:pt>
                <c:pt idx="4">
                  <c:v>95985</c:v>
                </c:pt>
                <c:pt idx="5">
                  <c:v>95795</c:v>
                </c:pt>
                <c:pt idx="6">
                  <c:v>95690</c:v>
                </c:pt>
                <c:pt idx="7">
                  <c:v>95395</c:v>
                </c:pt>
                <c:pt idx="8">
                  <c:v>95225</c:v>
                </c:pt>
                <c:pt idx="9">
                  <c:v>95195</c:v>
                </c:pt>
                <c:pt idx="10">
                  <c:v>796270</c:v>
                </c:pt>
                <c:pt idx="11">
                  <c:v>785088</c:v>
                </c:pt>
                <c:pt idx="12">
                  <c:v>782790</c:v>
                </c:pt>
                <c:pt idx="13">
                  <c:v>778910</c:v>
                </c:pt>
                <c:pt idx="14">
                  <c:v>773090</c:v>
                </c:pt>
                <c:pt idx="15">
                  <c:v>772275</c:v>
                </c:pt>
                <c:pt idx="16">
                  <c:v>764930</c:v>
                </c:pt>
                <c:pt idx="17">
                  <c:v>747140</c:v>
                </c:pt>
                <c:pt idx="18">
                  <c:v>732825</c:v>
                </c:pt>
                <c:pt idx="19">
                  <c:v>727105</c:v>
                </c:pt>
                <c:pt idx="20">
                  <c:v>3488725</c:v>
                </c:pt>
                <c:pt idx="21">
                  <c:v>1785535</c:v>
                </c:pt>
                <c:pt idx="22">
                  <c:v>1693705</c:v>
                </c:pt>
                <c:pt idx="23">
                  <c:v>1469690</c:v>
                </c:pt>
                <c:pt idx="24">
                  <c:v>1465065</c:v>
                </c:pt>
                <c:pt idx="25">
                  <c:v>1368195</c:v>
                </c:pt>
                <c:pt idx="26">
                  <c:v>1193529</c:v>
                </c:pt>
                <c:pt idx="27">
                  <c:v>1147780</c:v>
                </c:pt>
                <c:pt idx="28">
                  <c:v>1143925</c:v>
                </c:pt>
                <c:pt idx="29">
                  <c:v>1111854</c:v>
                </c:pt>
              </c:numCache>
            </c:numRef>
          </c:yVal>
          <c:smooth val="0"/>
          <c:extLst>
            <c:ext xmlns:c16="http://schemas.microsoft.com/office/drawing/2014/chart" uri="{C3380CC4-5D6E-409C-BE32-E72D297353CC}">
              <c16:uniqueId val="{00000000-0A6E-4D79-B5F5-D0356977C422}"/>
            </c:ext>
          </c:extLst>
        </c:ser>
        <c:ser>
          <c:idx val="1"/>
          <c:order val="1"/>
          <c:tx>
            <c:strRef>
              <c:f>Sheet5!$F$49</c:f>
              <c:strCache>
                <c:ptCount val="1"/>
                <c:pt idx="0">
                  <c:v>Jml.Pcs</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Sheet5!$F$50:$F$79</c:f>
              <c:numCache>
                <c:formatCode>#,##0</c:formatCode>
                <c:ptCount val="30"/>
                <c:pt idx="0">
                  <c:v>7</c:v>
                </c:pt>
                <c:pt idx="1">
                  <c:v>2</c:v>
                </c:pt>
                <c:pt idx="2">
                  <c:v>11</c:v>
                </c:pt>
                <c:pt idx="3">
                  <c:v>6</c:v>
                </c:pt>
                <c:pt idx="4">
                  <c:v>3</c:v>
                </c:pt>
                <c:pt idx="5">
                  <c:v>11</c:v>
                </c:pt>
                <c:pt idx="6">
                  <c:v>4</c:v>
                </c:pt>
                <c:pt idx="7">
                  <c:v>13</c:v>
                </c:pt>
                <c:pt idx="8">
                  <c:v>33</c:v>
                </c:pt>
                <c:pt idx="9">
                  <c:v>5</c:v>
                </c:pt>
                <c:pt idx="10">
                  <c:v>18</c:v>
                </c:pt>
                <c:pt idx="11">
                  <c:v>138</c:v>
                </c:pt>
                <c:pt idx="12">
                  <c:v>21</c:v>
                </c:pt>
                <c:pt idx="13">
                  <c:v>20</c:v>
                </c:pt>
                <c:pt idx="14">
                  <c:v>125</c:v>
                </c:pt>
                <c:pt idx="15">
                  <c:v>54</c:v>
                </c:pt>
                <c:pt idx="16">
                  <c:v>116</c:v>
                </c:pt>
                <c:pt idx="17">
                  <c:v>10</c:v>
                </c:pt>
                <c:pt idx="18">
                  <c:v>34</c:v>
                </c:pt>
                <c:pt idx="19">
                  <c:v>98</c:v>
                </c:pt>
                <c:pt idx="20">
                  <c:v>83</c:v>
                </c:pt>
                <c:pt idx="21">
                  <c:v>77</c:v>
                </c:pt>
                <c:pt idx="22">
                  <c:v>394</c:v>
                </c:pt>
                <c:pt idx="23">
                  <c:v>30</c:v>
                </c:pt>
                <c:pt idx="24">
                  <c:v>56</c:v>
                </c:pt>
                <c:pt idx="25">
                  <c:v>154</c:v>
                </c:pt>
                <c:pt idx="26">
                  <c:v>125</c:v>
                </c:pt>
                <c:pt idx="27">
                  <c:v>100</c:v>
                </c:pt>
                <c:pt idx="28">
                  <c:v>61</c:v>
                </c:pt>
                <c:pt idx="29">
                  <c:v>128</c:v>
                </c:pt>
              </c:numCache>
            </c:numRef>
          </c:yVal>
          <c:smooth val="0"/>
          <c:extLst>
            <c:ext xmlns:c16="http://schemas.microsoft.com/office/drawing/2014/chart" uri="{C3380CC4-5D6E-409C-BE32-E72D297353CC}">
              <c16:uniqueId val="{00000001-0A6E-4D79-B5F5-D0356977C422}"/>
            </c:ext>
          </c:extLst>
        </c:ser>
        <c:ser>
          <c:idx val="2"/>
          <c:order val="2"/>
          <c:tx>
            <c:strRef>
              <c:f>Sheet5!$G$49</c:f>
              <c:strCache>
                <c:ptCount val="1"/>
                <c:pt idx="0">
                  <c:v>Jml.Item</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Sheet5!$G$50:$G$79</c:f>
              <c:numCache>
                <c:formatCode>#,##0</c:formatCode>
                <c:ptCount val="30"/>
                <c:pt idx="0">
                  <c:v>7</c:v>
                </c:pt>
                <c:pt idx="1">
                  <c:v>2</c:v>
                </c:pt>
                <c:pt idx="2">
                  <c:v>9</c:v>
                </c:pt>
                <c:pt idx="3">
                  <c:v>5</c:v>
                </c:pt>
                <c:pt idx="4">
                  <c:v>3</c:v>
                </c:pt>
                <c:pt idx="5">
                  <c:v>9</c:v>
                </c:pt>
                <c:pt idx="6">
                  <c:v>4</c:v>
                </c:pt>
                <c:pt idx="7">
                  <c:v>8</c:v>
                </c:pt>
                <c:pt idx="8">
                  <c:v>20</c:v>
                </c:pt>
                <c:pt idx="9">
                  <c:v>5</c:v>
                </c:pt>
                <c:pt idx="10">
                  <c:v>11</c:v>
                </c:pt>
                <c:pt idx="11">
                  <c:v>60</c:v>
                </c:pt>
                <c:pt idx="12">
                  <c:v>15</c:v>
                </c:pt>
                <c:pt idx="13">
                  <c:v>11</c:v>
                </c:pt>
                <c:pt idx="14">
                  <c:v>33</c:v>
                </c:pt>
                <c:pt idx="15">
                  <c:v>45</c:v>
                </c:pt>
                <c:pt idx="16">
                  <c:v>43</c:v>
                </c:pt>
                <c:pt idx="17">
                  <c:v>4</c:v>
                </c:pt>
                <c:pt idx="18">
                  <c:v>20</c:v>
                </c:pt>
                <c:pt idx="19">
                  <c:v>45</c:v>
                </c:pt>
                <c:pt idx="20">
                  <c:v>39</c:v>
                </c:pt>
                <c:pt idx="21">
                  <c:v>14</c:v>
                </c:pt>
                <c:pt idx="22">
                  <c:v>85</c:v>
                </c:pt>
                <c:pt idx="23">
                  <c:v>4</c:v>
                </c:pt>
                <c:pt idx="24">
                  <c:v>41</c:v>
                </c:pt>
                <c:pt idx="25">
                  <c:v>46</c:v>
                </c:pt>
                <c:pt idx="26">
                  <c:v>38</c:v>
                </c:pt>
                <c:pt idx="27">
                  <c:v>62</c:v>
                </c:pt>
                <c:pt idx="28">
                  <c:v>31</c:v>
                </c:pt>
                <c:pt idx="29">
                  <c:v>39</c:v>
                </c:pt>
              </c:numCache>
            </c:numRef>
          </c:yVal>
          <c:smooth val="0"/>
          <c:extLst>
            <c:ext xmlns:c16="http://schemas.microsoft.com/office/drawing/2014/chart" uri="{C3380CC4-5D6E-409C-BE32-E72D297353CC}">
              <c16:uniqueId val="{00000002-0A6E-4D79-B5F5-D0356977C422}"/>
            </c:ext>
          </c:extLst>
        </c:ser>
        <c:dLbls>
          <c:showLegendKey val="0"/>
          <c:showVal val="0"/>
          <c:showCatName val="0"/>
          <c:showSerName val="0"/>
          <c:showPercent val="0"/>
          <c:showBubbleSize val="0"/>
        </c:dLbls>
        <c:axId val="-411944640"/>
        <c:axId val="-411937024"/>
      </c:scatterChart>
      <c:valAx>
        <c:axId val="-411944640"/>
        <c:scaling>
          <c:orientation val="minMax"/>
        </c:scaling>
        <c:delete val="0"/>
        <c:axPos val="b"/>
        <c:numFmt formatCode="General" sourceLinked="1"/>
        <c:majorTickMark val="out"/>
        <c:minorTickMark val="none"/>
        <c:tickLblPos val="nextTo"/>
        <c:txPr>
          <a:bodyPr/>
          <a:lstStyle/>
          <a:p>
            <a:pPr>
              <a:defRPr lang="en-US"/>
            </a:pPr>
            <a:endParaRPr lang="en-US"/>
          </a:p>
        </c:txPr>
        <c:crossAx val="-411937024"/>
        <c:crosses val="autoZero"/>
        <c:crossBetween val="midCat"/>
      </c:valAx>
      <c:valAx>
        <c:axId val="-411937024"/>
        <c:scaling>
          <c:orientation val="minMax"/>
        </c:scaling>
        <c:delete val="0"/>
        <c:axPos val="l"/>
        <c:majorGridlines/>
        <c:numFmt formatCode="#,##0" sourceLinked="1"/>
        <c:majorTickMark val="out"/>
        <c:minorTickMark val="none"/>
        <c:tickLblPos val="nextTo"/>
        <c:txPr>
          <a:bodyPr/>
          <a:lstStyle/>
          <a:p>
            <a:pPr>
              <a:defRPr lang="en-US"/>
            </a:pPr>
            <a:endParaRPr lang="en-US"/>
          </a:p>
        </c:txPr>
        <c:crossAx val="-411944640"/>
        <c:crosses val="autoZero"/>
        <c:crossBetween val="midCat"/>
      </c:valAx>
    </c:plotArea>
    <c:legend>
      <c:legendPos val="r"/>
      <c:layout>
        <c:manualLayout>
          <c:xMode val="edge"/>
          <c:yMode val="edge"/>
          <c:x val="0.78389102638451724"/>
          <c:y val="3.8458038923477489E-2"/>
          <c:w val="0.20552703709776976"/>
          <c:h val="0.25984070102746437"/>
        </c:manualLayout>
      </c:layout>
      <c:overlay val="0"/>
      <c:txPr>
        <a:bodyPr/>
        <a:lstStyle/>
        <a:p>
          <a:pPr>
            <a:defRPr lang="en-US" sz="16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3.jpg"/><Relationship Id="rId1" Type="http://schemas.openxmlformats.org/officeDocument/2006/relationships/image" Target="../media/image120.jpeg"/><Relationship Id="rId4" Type="http://schemas.openxmlformats.org/officeDocument/2006/relationships/image" Target="../media/image122.jpeg"/></Relationships>
</file>

<file path=ppt/diagrams/_rels/data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3.jpg"/><Relationship Id="rId1" Type="http://schemas.openxmlformats.org/officeDocument/2006/relationships/image" Target="../media/image120.jpeg"/><Relationship Id="rId4" Type="http://schemas.openxmlformats.org/officeDocument/2006/relationships/image" Target="../media/image122.jpeg"/></Relationships>
</file>

<file path=ppt/diagrams/_rels/data1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3.jpg"/><Relationship Id="rId1" Type="http://schemas.openxmlformats.org/officeDocument/2006/relationships/image" Target="../media/image120.jpeg"/><Relationship Id="rId4" Type="http://schemas.openxmlformats.org/officeDocument/2006/relationships/image" Target="../media/image122.jpeg"/></Relationships>
</file>

<file path=ppt/diagrams/_rels/data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3.jpg"/><Relationship Id="rId1" Type="http://schemas.openxmlformats.org/officeDocument/2006/relationships/image" Target="../media/image120.jpeg"/><Relationship Id="rId4" Type="http://schemas.openxmlformats.org/officeDocument/2006/relationships/image" Target="../media/image122.jpeg"/></Relationships>
</file>

<file path=ppt/diagrams/_rels/data2.xml.rels><?xml version="1.0" encoding="UTF-8" standalone="yes"?>
<Relationships xmlns="http://schemas.openxmlformats.org/package/2006/relationships"><Relationship Id="rId8" Type="http://schemas.openxmlformats.org/officeDocument/2006/relationships/slide" Target="../slides/slide335.xml"/><Relationship Id="rId13" Type="http://schemas.openxmlformats.org/officeDocument/2006/relationships/slide" Target="../slides/slide622.xml"/><Relationship Id="rId18" Type="http://schemas.openxmlformats.org/officeDocument/2006/relationships/slide" Target="../slides/slide265.xml"/><Relationship Id="rId3" Type="http://schemas.openxmlformats.org/officeDocument/2006/relationships/slide" Target="../slides/slide94.xml"/><Relationship Id="rId21" Type="http://schemas.openxmlformats.org/officeDocument/2006/relationships/slide" Target="../slides/slide423.xml"/><Relationship Id="rId7" Type="http://schemas.openxmlformats.org/officeDocument/2006/relationships/slide" Target="../slides/slide330.xml"/><Relationship Id="rId12" Type="http://schemas.openxmlformats.org/officeDocument/2006/relationships/slide" Target="../slides/slide568.xml"/><Relationship Id="rId17" Type="http://schemas.openxmlformats.org/officeDocument/2006/relationships/slide" Target="../slides/slide200.xml"/><Relationship Id="rId2" Type="http://schemas.openxmlformats.org/officeDocument/2006/relationships/slide" Target="../slides/slide49.xml"/><Relationship Id="rId16" Type="http://schemas.openxmlformats.org/officeDocument/2006/relationships/slide" Target="../slides/slide8.xml"/><Relationship Id="rId20" Type="http://schemas.openxmlformats.org/officeDocument/2006/relationships/slide" Target="../slides/slide411.xml"/><Relationship Id="rId1" Type="http://schemas.openxmlformats.org/officeDocument/2006/relationships/slide" Target="../slides/slide9.xml"/><Relationship Id="rId6" Type="http://schemas.openxmlformats.org/officeDocument/2006/relationships/slide" Target="../slides/slide140.xml"/><Relationship Id="rId11" Type="http://schemas.openxmlformats.org/officeDocument/2006/relationships/slide" Target="../slides/slide512.xml"/><Relationship Id="rId24" Type="http://schemas.openxmlformats.org/officeDocument/2006/relationships/slide" Target="../slides/slide703.xml"/><Relationship Id="rId5" Type="http://schemas.openxmlformats.org/officeDocument/2006/relationships/slide" Target="../slides/slide110.xml"/><Relationship Id="rId15" Type="http://schemas.openxmlformats.org/officeDocument/2006/relationships/slide" Target="../slides/slide661.xml"/><Relationship Id="rId23" Type="http://schemas.openxmlformats.org/officeDocument/2006/relationships/slide" Target="../slides/slide689.xml"/><Relationship Id="rId10" Type="http://schemas.openxmlformats.org/officeDocument/2006/relationships/slide" Target="../slides/slide437.xml"/><Relationship Id="rId19" Type="http://schemas.openxmlformats.org/officeDocument/2006/relationships/slide" Target="../slides/slide367.xml"/><Relationship Id="rId4" Type="http://schemas.openxmlformats.org/officeDocument/2006/relationships/slide" Target="../slides/slide109.xml"/><Relationship Id="rId9" Type="http://schemas.openxmlformats.org/officeDocument/2006/relationships/slide" Target="../slides/slide436.xml"/><Relationship Id="rId14" Type="http://schemas.openxmlformats.org/officeDocument/2006/relationships/slide" Target="../slides/slide660.xml"/><Relationship Id="rId22" Type="http://schemas.openxmlformats.org/officeDocument/2006/relationships/slide" Target="../slides/slide677.xml"/></Relationships>
</file>

<file path=ppt/diagrams/_rels/data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image" Target="../media/image32.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3.jpg"/><Relationship Id="rId1" Type="http://schemas.openxmlformats.org/officeDocument/2006/relationships/image" Target="../media/image120.jpeg"/><Relationship Id="rId4" Type="http://schemas.openxmlformats.org/officeDocument/2006/relationships/image" Target="../media/image122.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3.jpg"/><Relationship Id="rId1" Type="http://schemas.openxmlformats.org/officeDocument/2006/relationships/image" Target="../media/image120.jpeg"/><Relationship Id="rId4" Type="http://schemas.openxmlformats.org/officeDocument/2006/relationships/image" Target="../media/image122.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3.jpg"/><Relationship Id="rId1" Type="http://schemas.openxmlformats.org/officeDocument/2006/relationships/image" Target="../media/image120.jpeg"/><Relationship Id="rId4" Type="http://schemas.openxmlformats.org/officeDocument/2006/relationships/image" Target="../media/image122.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3.jpg"/><Relationship Id="rId1" Type="http://schemas.openxmlformats.org/officeDocument/2006/relationships/image" Target="../media/image120.jpeg"/><Relationship Id="rId4" Type="http://schemas.openxmlformats.org/officeDocument/2006/relationships/image" Target="../media/image12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612B1-5402-45F6-A4D5-89215F3FFF6B}"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id-ID"/>
        </a:p>
      </dgm:t>
    </dgm:pt>
    <dgm:pt modelId="{5DA9A128-ED36-436C-8970-B1DDD2D576EB}">
      <dgm:prSet phldrT="[Text]" custT="1"/>
      <dgm:spPr/>
      <dgm:t>
        <a:bodyPr/>
        <a:lstStyle/>
        <a:p>
          <a:r>
            <a:rPr lang="id-ID" sz="2400" b="1" dirty="0">
              <a:latin typeface="Calibri" pitchFamily="34" charset="0"/>
              <a:cs typeface="Calibri" pitchFamily="34" charset="0"/>
            </a:rPr>
            <a:t>Educational </a:t>
          </a:r>
          <a:r>
            <a:rPr lang="id-ID" sz="2400" b="1" dirty="0" err="1">
              <a:latin typeface="Calibri" pitchFamily="34" charset="0"/>
              <a:cs typeface="Calibri" pitchFamily="34" charset="0"/>
            </a:rPr>
            <a:t>Objectives</a:t>
          </a:r>
          <a:br>
            <a:rPr lang="id-ID" sz="1800" b="1" dirty="0">
              <a:latin typeface="Calibri" pitchFamily="34" charset="0"/>
              <a:cs typeface="Calibri" pitchFamily="34" charset="0"/>
            </a:rPr>
          </a:br>
          <a:r>
            <a:rPr lang="id-ID" sz="1800" b="0" i="0" dirty="0">
              <a:latin typeface="Calibri" pitchFamily="34" charset="0"/>
              <a:cs typeface="Calibri" pitchFamily="34" charset="0"/>
            </a:rPr>
            <a:t>(</a:t>
          </a:r>
          <a:r>
            <a:rPr lang="id-ID" sz="1800" b="0" i="1" dirty="0">
              <a:latin typeface="Calibri" pitchFamily="34" charset="0"/>
              <a:cs typeface="Calibri" pitchFamily="34" charset="0"/>
            </a:rPr>
            <a:t>Benjamin </a:t>
          </a:r>
          <a:r>
            <a:rPr lang="id-ID" sz="1800" b="0" i="1" dirty="0" err="1">
              <a:latin typeface="Calibri" pitchFamily="34" charset="0"/>
              <a:cs typeface="Calibri" pitchFamily="34" charset="0"/>
            </a:rPr>
            <a:t>Bloom</a:t>
          </a:r>
          <a:r>
            <a:rPr lang="id-ID" sz="1800" b="0" i="0" dirty="0">
              <a:latin typeface="Calibri" pitchFamily="34" charset="0"/>
              <a:cs typeface="Calibri" pitchFamily="34" charset="0"/>
            </a:rPr>
            <a:t>)</a:t>
          </a:r>
        </a:p>
      </dgm:t>
    </dgm:pt>
    <dgm:pt modelId="{F47E1BDC-310D-4A6F-B77F-110B14A83475}" type="parTrans" cxnId="{FCC22CCB-C30B-4401-8033-A953A1E8012E}">
      <dgm:prSet/>
      <dgm:spPr/>
      <dgm:t>
        <a:bodyPr/>
        <a:lstStyle/>
        <a:p>
          <a:endParaRPr lang="id-ID"/>
        </a:p>
      </dgm:t>
    </dgm:pt>
    <dgm:pt modelId="{85EDAC14-8D59-4996-A685-C39E6E91B71B}" type="sibTrans" cxnId="{FCC22CCB-C30B-4401-8033-A953A1E8012E}">
      <dgm:prSet/>
      <dgm:spPr/>
      <dgm:t>
        <a:bodyPr/>
        <a:lstStyle/>
        <a:p>
          <a:endParaRPr lang="id-ID"/>
        </a:p>
      </dgm:t>
    </dgm:pt>
    <dgm:pt modelId="{E89A5F58-3B5A-44F8-A3EE-D0D4D56FDC66}">
      <dgm:prSet phldrT="[Text]" custT="1"/>
      <dgm:spPr/>
      <dgm:t>
        <a:bodyPr/>
        <a:lstStyle/>
        <a:p>
          <a:r>
            <a:rPr lang="id-ID" sz="2000" dirty="0" err="1">
              <a:latin typeface="Calibri" pitchFamily="34" charset="0"/>
              <a:cs typeface="Calibri" pitchFamily="34" charset="0"/>
            </a:rPr>
            <a:t>Cognitive</a:t>
          </a:r>
          <a:endParaRPr lang="id-ID" sz="2000" dirty="0">
            <a:latin typeface="Calibri" pitchFamily="34" charset="0"/>
            <a:cs typeface="Calibri" pitchFamily="34" charset="0"/>
          </a:endParaRPr>
        </a:p>
      </dgm:t>
    </dgm:pt>
    <dgm:pt modelId="{E272EC19-FF37-4CFE-BEEE-3B1C7545C52D}" type="parTrans" cxnId="{818A49A8-13DC-4D40-816B-3F9E7D999425}">
      <dgm:prSet/>
      <dgm:spPr/>
      <dgm:t>
        <a:bodyPr/>
        <a:lstStyle/>
        <a:p>
          <a:endParaRPr lang="id-ID"/>
        </a:p>
      </dgm:t>
    </dgm:pt>
    <dgm:pt modelId="{21DF7937-16A3-4587-B6E2-53455F82BE4C}" type="sibTrans" cxnId="{818A49A8-13DC-4D40-816B-3F9E7D999425}">
      <dgm:prSet/>
      <dgm:spPr/>
      <dgm:t>
        <a:bodyPr/>
        <a:lstStyle/>
        <a:p>
          <a:endParaRPr lang="id-ID"/>
        </a:p>
      </dgm:t>
    </dgm:pt>
    <dgm:pt modelId="{6806EBA5-4394-40F6-8877-2ED6BA739AC4}">
      <dgm:prSet phldrT="[Text]" custT="1"/>
      <dgm:spPr/>
      <dgm:t>
        <a:bodyPr/>
        <a:lstStyle/>
        <a:p>
          <a:r>
            <a:rPr lang="id-ID" sz="2200" b="1" dirty="0" err="1">
              <a:latin typeface="Calibri" pitchFamily="34" charset="0"/>
              <a:cs typeface="Calibri" pitchFamily="34" charset="0"/>
            </a:rPr>
            <a:t>Criterion</a:t>
          </a:r>
          <a:r>
            <a:rPr lang="id-ID" sz="2200" b="1" dirty="0">
              <a:latin typeface="Calibri" pitchFamily="34" charset="0"/>
              <a:cs typeface="Calibri" pitchFamily="34" charset="0"/>
            </a:rPr>
            <a:t> </a:t>
          </a:r>
          <a:r>
            <a:rPr lang="id-ID" sz="2200" b="1" dirty="0" err="1">
              <a:latin typeface="Calibri" pitchFamily="34" charset="0"/>
              <a:cs typeface="Calibri" pitchFamily="34" charset="0"/>
            </a:rPr>
            <a:t>Referenced</a:t>
          </a:r>
          <a:r>
            <a:rPr lang="id-ID" sz="2200" b="1" dirty="0">
              <a:latin typeface="Calibri" pitchFamily="34" charset="0"/>
              <a:cs typeface="Calibri" pitchFamily="34" charset="0"/>
            </a:rPr>
            <a:t> </a:t>
          </a:r>
          <a:r>
            <a:rPr lang="id-ID" sz="2200" b="1" dirty="0" err="1">
              <a:latin typeface="Calibri" pitchFamily="34" charset="0"/>
              <a:cs typeface="Calibri" pitchFamily="34" charset="0"/>
            </a:rPr>
            <a:t>Instruction</a:t>
          </a:r>
          <a:br>
            <a:rPr lang="id-ID" sz="1800" b="1" dirty="0">
              <a:latin typeface="Calibri" pitchFamily="34" charset="0"/>
              <a:cs typeface="Calibri" pitchFamily="34" charset="0"/>
            </a:rPr>
          </a:br>
          <a:r>
            <a:rPr lang="id-ID" sz="1800" b="0" dirty="0">
              <a:latin typeface="Calibri" pitchFamily="34" charset="0"/>
              <a:cs typeface="Calibri" pitchFamily="34" charset="0"/>
            </a:rPr>
            <a:t>(</a:t>
          </a:r>
          <a:r>
            <a:rPr lang="id-ID" sz="1800" b="0" i="1" dirty="0">
              <a:latin typeface="Calibri" pitchFamily="34" charset="0"/>
              <a:cs typeface="Calibri" pitchFamily="34" charset="0"/>
            </a:rPr>
            <a:t>Robert </a:t>
          </a:r>
          <a:r>
            <a:rPr lang="id-ID" sz="1800" b="0" i="1" dirty="0" err="1">
              <a:latin typeface="Calibri" pitchFamily="34" charset="0"/>
              <a:cs typeface="Calibri" pitchFamily="34" charset="0"/>
            </a:rPr>
            <a:t>Mager</a:t>
          </a:r>
          <a:r>
            <a:rPr lang="id-ID" sz="1800" b="0" dirty="0">
              <a:latin typeface="Calibri" pitchFamily="34" charset="0"/>
              <a:cs typeface="Calibri" pitchFamily="34" charset="0"/>
            </a:rPr>
            <a:t>)</a:t>
          </a:r>
        </a:p>
      </dgm:t>
    </dgm:pt>
    <dgm:pt modelId="{0B7DE090-A18B-421E-818D-FF874E6131C8}" type="parTrans" cxnId="{242F323E-A673-4CBD-8A32-A229CE90BE1D}">
      <dgm:prSet/>
      <dgm:spPr/>
      <dgm:t>
        <a:bodyPr/>
        <a:lstStyle/>
        <a:p>
          <a:endParaRPr lang="id-ID"/>
        </a:p>
      </dgm:t>
    </dgm:pt>
    <dgm:pt modelId="{5293FAB0-F685-4C5F-A0CB-475FADB684A1}" type="sibTrans" cxnId="{242F323E-A673-4CBD-8A32-A229CE90BE1D}">
      <dgm:prSet/>
      <dgm:spPr/>
      <dgm:t>
        <a:bodyPr/>
        <a:lstStyle/>
        <a:p>
          <a:endParaRPr lang="id-ID"/>
        </a:p>
      </dgm:t>
    </dgm:pt>
    <dgm:pt modelId="{2C98B426-2DBB-4F70-9E12-4BA71235A564}">
      <dgm:prSet phldrT="[Text]" custT="1"/>
      <dgm:spPr/>
      <dgm:t>
        <a:bodyPr/>
        <a:lstStyle/>
        <a:p>
          <a:r>
            <a:rPr lang="id-ID" sz="2000" dirty="0" err="1">
              <a:latin typeface="Calibri" pitchFamily="34" charset="0"/>
              <a:cs typeface="Calibri" pitchFamily="34" charset="0"/>
            </a:rPr>
            <a:t>Competencies</a:t>
          </a:r>
          <a:endParaRPr lang="id-ID" sz="2000" dirty="0">
            <a:latin typeface="Calibri" pitchFamily="34" charset="0"/>
            <a:cs typeface="Calibri" pitchFamily="34" charset="0"/>
          </a:endParaRPr>
        </a:p>
      </dgm:t>
    </dgm:pt>
    <dgm:pt modelId="{809605D9-F1BF-4848-ADA7-5CC509954FC8}" type="parTrans" cxnId="{1DAA75EA-A0BD-433E-B4B5-4C95AF436C20}">
      <dgm:prSet/>
      <dgm:spPr/>
      <dgm:t>
        <a:bodyPr/>
        <a:lstStyle/>
        <a:p>
          <a:endParaRPr lang="id-ID"/>
        </a:p>
      </dgm:t>
    </dgm:pt>
    <dgm:pt modelId="{74B47202-1770-4445-89D9-F440699D8B04}" type="sibTrans" cxnId="{1DAA75EA-A0BD-433E-B4B5-4C95AF436C20}">
      <dgm:prSet/>
      <dgm:spPr/>
      <dgm:t>
        <a:bodyPr/>
        <a:lstStyle/>
        <a:p>
          <a:endParaRPr lang="id-ID"/>
        </a:p>
      </dgm:t>
    </dgm:pt>
    <dgm:pt modelId="{FAB75517-C45C-4800-9F21-928FCDF90254}">
      <dgm:prSet phldrT="[Text]" custT="1"/>
      <dgm:spPr/>
      <dgm:t>
        <a:bodyPr/>
        <a:lstStyle/>
        <a:p>
          <a:r>
            <a:rPr lang="id-ID" sz="2000" dirty="0" err="1">
              <a:latin typeface="Calibri" pitchFamily="34" charset="0"/>
              <a:cs typeface="Calibri" pitchFamily="34" charset="0"/>
            </a:rPr>
            <a:t>Evaluation</a:t>
          </a:r>
          <a:endParaRPr lang="id-ID" sz="2000" dirty="0">
            <a:latin typeface="Calibri" pitchFamily="34" charset="0"/>
            <a:cs typeface="Calibri" pitchFamily="34" charset="0"/>
          </a:endParaRPr>
        </a:p>
      </dgm:t>
    </dgm:pt>
    <dgm:pt modelId="{430F53EB-8FAC-4EC4-A584-81D99BBC11B3}" type="parTrans" cxnId="{E1B92437-F7C4-4A54-8ED3-9B5675CD3520}">
      <dgm:prSet/>
      <dgm:spPr/>
      <dgm:t>
        <a:bodyPr/>
        <a:lstStyle/>
        <a:p>
          <a:endParaRPr lang="id-ID"/>
        </a:p>
      </dgm:t>
    </dgm:pt>
    <dgm:pt modelId="{4FF39FAD-0A5D-453D-A51D-07F900DB2BDE}" type="sibTrans" cxnId="{E1B92437-F7C4-4A54-8ED3-9B5675CD3520}">
      <dgm:prSet/>
      <dgm:spPr/>
      <dgm:t>
        <a:bodyPr/>
        <a:lstStyle/>
        <a:p>
          <a:endParaRPr lang="id-ID"/>
        </a:p>
      </dgm:t>
    </dgm:pt>
    <dgm:pt modelId="{7DBB8481-9CC1-4851-877A-FA92EA3F8E8E}">
      <dgm:prSet phldrT="[Text]" custT="1"/>
      <dgm:spPr/>
      <dgm:t>
        <a:bodyPr/>
        <a:lstStyle/>
        <a:p>
          <a:r>
            <a:rPr lang="id-ID" sz="2400" b="1" dirty="0" err="1">
              <a:latin typeface="Calibri" pitchFamily="34" charset="0"/>
              <a:cs typeface="Calibri" pitchFamily="34" charset="0"/>
            </a:rPr>
            <a:t>Minimalism</a:t>
          </a:r>
          <a:br>
            <a:rPr lang="id-ID" sz="1800" b="1" dirty="0">
              <a:latin typeface="Calibri" pitchFamily="34" charset="0"/>
              <a:cs typeface="Calibri" pitchFamily="34" charset="0"/>
            </a:rPr>
          </a:br>
          <a:r>
            <a:rPr lang="en-US" sz="1800" b="0" dirty="0">
              <a:latin typeface="Calibri" pitchFamily="34" charset="0"/>
              <a:cs typeface="Calibri" pitchFamily="34" charset="0"/>
            </a:rPr>
            <a:t>(</a:t>
          </a:r>
          <a:r>
            <a:rPr lang="id-ID" sz="1800" b="0" i="1" dirty="0">
              <a:latin typeface="Calibri" pitchFamily="34" charset="0"/>
              <a:cs typeface="Calibri" pitchFamily="34" charset="0"/>
            </a:rPr>
            <a:t>John </a:t>
          </a:r>
          <a:r>
            <a:rPr lang="id-ID" sz="1800" b="0" i="1" dirty="0" err="1">
              <a:latin typeface="Calibri" pitchFamily="34" charset="0"/>
              <a:cs typeface="Calibri" pitchFamily="34" charset="0"/>
            </a:rPr>
            <a:t>Carroll</a:t>
          </a:r>
          <a:r>
            <a:rPr lang="en-US" sz="1800" b="0" dirty="0">
              <a:latin typeface="Calibri" pitchFamily="34" charset="0"/>
              <a:cs typeface="Calibri" pitchFamily="34" charset="0"/>
            </a:rPr>
            <a:t>)</a:t>
          </a:r>
          <a:endParaRPr lang="id-ID" sz="1800" b="0" dirty="0">
            <a:latin typeface="Calibri" pitchFamily="34" charset="0"/>
            <a:cs typeface="Calibri" pitchFamily="34" charset="0"/>
          </a:endParaRPr>
        </a:p>
      </dgm:t>
    </dgm:pt>
    <dgm:pt modelId="{E7689D7F-FA1B-48F1-A4FD-4E09C883EC64}" type="parTrans" cxnId="{4D6B3974-7F8E-4633-AF84-70AEB10D9F59}">
      <dgm:prSet/>
      <dgm:spPr/>
      <dgm:t>
        <a:bodyPr/>
        <a:lstStyle/>
        <a:p>
          <a:endParaRPr lang="id-ID"/>
        </a:p>
      </dgm:t>
    </dgm:pt>
    <dgm:pt modelId="{2EC0590C-FEA8-4172-9AC4-951D50F74C72}" type="sibTrans" cxnId="{4D6B3974-7F8E-4633-AF84-70AEB10D9F59}">
      <dgm:prSet/>
      <dgm:spPr/>
      <dgm:t>
        <a:bodyPr/>
        <a:lstStyle/>
        <a:p>
          <a:endParaRPr lang="id-ID"/>
        </a:p>
      </dgm:t>
    </dgm:pt>
    <dgm:pt modelId="{E8039592-AF6B-417F-85E0-2A1BF715A7C7}">
      <dgm:prSet phldrT="[Text]" custT="1"/>
      <dgm:spPr/>
      <dgm:t>
        <a:bodyPr/>
        <a:lstStyle/>
        <a:p>
          <a:r>
            <a:rPr lang="id-ID" sz="1800" dirty="0">
              <a:latin typeface="Calibri" pitchFamily="34" charset="0"/>
              <a:cs typeface="Calibri" pitchFamily="34" charset="0"/>
            </a:rPr>
            <a:t>S</a:t>
          </a:r>
          <a:r>
            <a:rPr lang="en-US" sz="1800" dirty="0">
              <a:latin typeface="Calibri" pitchFamily="34" charset="0"/>
              <a:cs typeface="Calibri" pitchFamily="34" charset="0"/>
            </a:rPr>
            <a:t>tart </a:t>
          </a:r>
          <a:r>
            <a:rPr lang="id-ID" sz="1800" dirty="0">
              <a:latin typeface="Calibri" pitchFamily="34" charset="0"/>
              <a:cs typeface="Calibri" pitchFamily="34" charset="0"/>
            </a:rPr>
            <a:t>I</a:t>
          </a:r>
          <a:r>
            <a:rPr lang="en-US" sz="1800" dirty="0" err="1">
              <a:latin typeface="Calibri" pitchFamily="34" charset="0"/>
              <a:cs typeface="Calibri" pitchFamily="34" charset="0"/>
            </a:rPr>
            <a:t>mmediately</a:t>
          </a:r>
          <a:endParaRPr lang="id-ID" sz="1800" dirty="0">
            <a:latin typeface="Calibri" pitchFamily="34" charset="0"/>
            <a:cs typeface="Calibri" pitchFamily="34" charset="0"/>
          </a:endParaRPr>
        </a:p>
      </dgm:t>
    </dgm:pt>
    <dgm:pt modelId="{217773DA-A0FC-497C-B228-BBD4E2B26372}" type="parTrans" cxnId="{8E7A7AFF-7FBB-4009-80E3-0ACA22777E58}">
      <dgm:prSet/>
      <dgm:spPr/>
      <dgm:t>
        <a:bodyPr/>
        <a:lstStyle/>
        <a:p>
          <a:endParaRPr lang="id-ID"/>
        </a:p>
      </dgm:t>
    </dgm:pt>
    <dgm:pt modelId="{0860CD61-03D9-4441-9637-AF4CAD173F8B}" type="sibTrans" cxnId="{8E7A7AFF-7FBB-4009-80E3-0ACA22777E58}">
      <dgm:prSet/>
      <dgm:spPr/>
      <dgm:t>
        <a:bodyPr/>
        <a:lstStyle/>
        <a:p>
          <a:endParaRPr lang="id-ID"/>
        </a:p>
      </dgm:t>
    </dgm:pt>
    <dgm:pt modelId="{F0FAF48C-2AD8-4535-97D8-31839FC0F36C}">
      <dgm:prSet phldrT="[Text]" custT="1"/>
      <dgm:spPr/>
      <dgm:t>
        <a:bodyPr/>
        <a:lstStyle/>
        <a:p>
          <a:r>
            <a:rPr lang="id-ID" sz="2000" dirty="0" err="1">
              <a:latin typeface="Calibri" pitchFamily="34" charset="0"/>
              <a:cs typeface="Calibri" pitchFamily="34" charset="0"/>
            </a:rPr>
            <a:t>Affective</a:t>
          </a:r>
          <a:endParaRPr lang="id-ID" sz="2000" dirty="0">
            <a:latin typeface="Calibri" pitchFamily="34" charset="0"/>
            <a:cs typeface="Calibri" pitchFamily="34" charset="0"/>
          </a:endParaRPr>
        </a:p>
      </dgm:t>
    </dgm:pt>
    <dgm:pt modelId="{72BD105B-962D-4000-8659-9B93AF70DF6F}" type="parTrans" cxnId="{8012D94E-90C3-459F-8A9B-3ADEADAF0CEA}">
      <dgm:prSet/>
      <dgm:spPr/>
      <dgm:t>
        <a:bodyPr/>
        <a:lstStyle/>
        <a:p>
          <a:endParaRPr lang="id-ID"/>
        </a:p>
      </dgm:t>
    </dgm:pt>
    <dgm:pt modelId="{A09A3347-7756-42D1-A8E0-C2EA3230EFA5}" type="sibTrans" cxnId="{8012D94E-90C3-459F-8A9B-3ADEADAF0CEA}">
      <dgm:prSet/>
      <dgm:spPr/>
      <dgm:t>
        <a:bodyPr/>
        <a:lstStyle/>
        <a:p>
          <a:endParaRPr lang="id-ID"/>
        </a:p>
      </dgm:t>
    </dgm:pt>
    <dgm:pt modelId="{33C3DEC1-0852-4902-A741-0E0CACFAE21A}">
      <dgm:prSet phldrT="[Text]" custT="1"/>
      <dgm:spPr/>
      <dgm:t>
        <a:bodyPr/>
        <a:lstStyle/>
        <a:p>
          <a:r>
            <a:rPr lang="id-ID" sz="2000" dirty="0" err="1">
              <a:latin typeface="Calibri" pitchFamily="34" charset="0"/>
              <a:cs typeface="Calibri" pitchFamily="34" charset="0"/>
            </a:rPr>
            <a:t>Psychomotor</a:t>
          </a:r>
          <a:r>
            <a:rPr lang="id-ID" sz="1600" dirty="0">
              <a:latin typeface="Calibri" pitchFamily="34" charset="0"/>
              <a:cs typeface="Calibri" pitchFamily="34" charset="0"/>
            </a:rPr>
            <a:t> </a:t>
          </a:r>
        </a:p>
      </dgm:t>
    </dgm:pt>
    <dgm:pt modelId="{276B1CD2-840B-49B1-B218-0452F3B8E415}" type="parTrans" cxnId="{FB6C697B-5A35-4713-9D8A-2A52115E2D75}">
      <dgm:prSet/>
      <dgm:spPr/>
      <dgm:t>
        <a:bodyPr/>
        <a:lstStyle/>
        <a:p>
          <a:endParaRPr lang="id-ID"/>
        </a:p>
      </dgm:t>
    </dgm:pt>
    <dgm:pt modelId="{CE9645E7-E4CF-421F-A681-E79661ABC101}" type="sibTrans" cxnId="{FB6C697B-5A35-4713-9D8A-2A52115E2D75}">
      <dgm:prSet/>
      <dgm:spPr/>
      <dgm:t>
        <a:bodyPr/>
        <a:lstStyle/>
        <a:p>
          <a:endParaRPr lang="id-ID"/>
        </a:p>
      </dgm:t>
    </dgm:pt>
    <dgm:pt modelId="{6503534B-4B19-4732-AE25-6D3CB0B8C782}">
      <dgm:prSet custT="1"/>
      <dgm:spPr/>
      <dgm:t>
        <a:bodyPr/>
        <a:lstStyle/>
        <a:p>
          <a:r>
            <a:rPr lang="en-US" sz="1800" dirty="0">
              <a:latin typeface="Calibri" pitchFamily="34" charset="0"/>
              <a:cs typeface="Calibri" pitchFamily="34" charset="0"/>
            </a:rPr>
            <a:t>Minimize the </a:t>
          </a:r>
          <a:r>
            <a:rPr lang="id-ID" sz="1800" dirty="0">
              <a:latin typeface="Calibri" pitchFamily="34" charset="0"/>
              <a:cs typeface="Calibri" pitchFamily="34" charset="0"/>
            </a:rPr>
            <a:t>R</a:t>
          </a:r>
          <a:r>
            <a:rPr lang="en-US" sz="1800" dirty="0" err="1">
              <a:latin typeface="Calibri" pitchFamily="34" charset="0"/>
              <a:cs typeface="Calibri" pitchFamily="34" charset="0"/>
            </a:rPr>
            <a:t>eading</a:t>
          </a:r>
          <a:endParaRPr lang="id-ID" sz="1800" dirty="0">
            <a:latin typeface="Calibri" pitchFamily="34" charset="0"/>
            <a:cs typeface="Calibri" pitchFamily="34" charset="0"/>
          </a:endParaRPr>
        </a:p>
      </dgm:t>
    </dgm:pt>
    <dgm:pt modelId="{3F0A9117-ABC0-4256-B5A7-BE698C6666F5}" type="parTrans" cxnId="{072B68DE-F1F2-4FC9-96CC-D40D161750FB}">
      <dgm:prSet/>
      <dgm:spPr/>
      <dgm:t>
        <a:bodyPr/>
        <a:lstStyle/>
        <a:p>
          <a:endParaRPr lang="id-ID"/>
        </a:p>
      </dgm:t>
    </dgm:pt>
    <dgm:pt modelId="{567B2C32-95FA-4ADF-9D5D-694047AD5192}" type="sibTrans" cxnId="{072B68DE-F1F2-4FC9-96CC-D40D161750FB}">
      <dgm:prSet/>
      <dgm:spPr/>
      <dgm:t>
        <a:bodyPr/>
        <a:lstStyle/>
        <a:p>
          <a:endParaRPr lang="id-ID"/>
        </a:p>
      </dgm:t>
    </dgm:pt>
    <dgm:pt modelId="{94765C6E-5D7C-4968-9C72-B7DFB49D0F71}">
      <dgm:prSet custT="1"/>
      <dgm:spPr/>
      <dgm:t>
        <a:bodyPr/>
        <a:lstStyle/>
        <a:p>
          <a:r>
            <a:rPr lang="id-ID" sz="1800" dirty="0">
              <a:latin typeface="Calibri" pitchFamily="34" charset="0"/>
              <a:cs typeface="Calibri" pitchFamily="34" charset="0"/>
            </a:rPr>
            <a:t>E</a:t>
          </a:r>
          <a:r>
            <a:rPr lang="en-US" sz="1800" dirty="0" err="1">
              <a:latin typeface="Calibri" pitchFamily="34" charset="0"/>
              <a:cs typeface="Calibri" pitchFamily="34" charset="0"/>
            </a:rPr>
            <a:t>rror</a:t>
          </a:r>
          <a:r>
            <a:rPr lang="en-US" sz="1800" dirty="0">
              <a:latin typeface="Calibri" pitchFamily="34" charset="0"/>
              <a:cs typeface="Calibri" pitchFamily="34" charset="0"/>
            </a:rPr>
            <a:t> </a:t>
          </a:r>
          <a:r>
            <a:rPr lang="id-ID" sz="1800" dirty="0">
              <a:latin typeface="Calibri" pitchFamily="34" charset="0"/>
              <a:cs typeface="Calibri" pitchFamily="34" charset="0"/>
            </a:rPr>
            <a:t>R</a:t>
          </a:r>
          <a:r>
            <a:rPr lang="en-US" sz="1800" dirty="0" err="1">
              <a:latin typeface="Calibri" pitchFamily="34" charset="0"/>
              <a:cs typeface="Calibri" pitchFamily="34" charset="0"/>
            </a:rPr>
            <a:t>ecognition</a:t>
          </a:r>
          <a:endParaRPr lang="id-ID" sz="1800" dirty="0">
            <a:latin typeface="Calibri" pitchFamily="34" charset="0"/>
            <a:cs typeface="Calibri" pitchFamily="34" charset="0"/>
          </a:endParaRPr>
        </a:p>
      </dgm:t>
    </dgm:pt>
    <dgm:pt modelId="{ED8F8D0B-86BF-49A8-929F-49CCB0147D68}" type="parTrans" cxnId="{E2E147A9-8635-4776-B634-5DDA998E1CD1}">
      <dgm:prSet/>
      <dgm:spPr/>
      <dgm:t>
        <a:bodyPr/>
        <a:lstStyle/>
        <a:p>
          <a:endParaRPr lang="id-ID"/>
        </a:p>
      </dgm:t>
    </dgm:pt>
    <dgm:pt modelId="{401DC128-FE6B-42C6-BF2F-91F9024D10BE}" type="sibTrans" cxnId="{E2E147A9-8635-4776-B634-5DDA998E1CD1}">
      <dgm:prSet/>
      <dgm:spPr/>
      <dgm:t>
        <a:bodyPr/>
        <a:lstStyle/>
        <a:p>
          <a:endParaRPr lang="id-ID"/>
        </a:p>
      </dgm:t>
    </dgm:pt>
    <dgm:pt modelId="{FB1E6EB0-1637-44FB-9ACF-46D9BDA19A78}">
      <dgm:prSet custT="1"/>
      <dgm:spPr/>
      <dgm:t>
        <a:bodyPr/>
        <a:lstStyle/>
        <a:p>
          <a:r>
            <a:rPr lang="id-ID" sz="1800" dirty="0">
              <a:latin typeface="Calibri" pitchFamily="34" charset="0"/>
              <a:cs typeface="Calibri" pitchFamily="34" charset="0"/>
            </a:rPr>
            <a:t>S</a:t>
          </a:r>
          <a:r>
            <a:rPr lang="en-US" sz="1800" dirty="0">
              <a:latin typeface="Calibri" pitchFamily="34" charset="0"/>
              <a:cs typeface="Calibri" pitchFamily="34" charset="0"/>
            </a:rPr>
            <a:t>elf-</a:t>
          </a:r>
          <a:r>
            <a:rPr lang="id-ID" sz="1800" dirty="0">
              <a:latin typeface="Calibri" pitchFamily="34" charset="0"/>
              <a:cs typeface="Calibri" pitchFamily="34" charset="0"/>
            </a:rPr>
            <a:t>C</a:t>
          </a:r>
          <a:r>
            <a:rPr lang="en-US" sz="1800" dirty="0" err="1">
              <a:latin typeface="Calibri" pitchFamily="34" charset="0"/>
              <a:cs typeface="Calibri" pitchFamily="34" charset="0"/>
            </a:rPr>
            <a:t>ontained</a:t>
          </a:r>
          <a:endParaRPr lang="id-ID" sz="1800" dirty="0">
            <a:latin typeface="Calibri" pitchFamily="34" charset="0"/>
            <a:cs typeface="Calibri" pitchFamily="34" charset="0"/>
          </a:endParaRPr>
        </a:p>
      </dgm:t>
    </dgm:pt>
    <dgm:pt modelId="{1DD08EC5-00DA-460C-8780-0146505E26E7}" type="parTrans" cxnId="{0BF698AA-38D8-4486-861D-AB533F750D9A}">
      <dgm:prSet/>
      <dgm:spPr/>
      <dgm:t>
        <a:bodyPr/>
        <a:lstStyle/>
        <a:p>
          <a:endParaRPr lang="id-ID"/>
        </a:p>
      </dgm:t>
    </dgm:pt>
    <dgm:pt modelId="{7111AE0A-9D8A-4350-8C64-9AED4AD1B5C3}" type="sibTrans" cxnId="{0BF698AA-38D8-4486-861D-AB533F750D9A}">
      <dgm:prSet/>
      <dgm:spPr/>
      <dgm:t>
        <a:bodyPr/>
        <a:lstStyle/>
        <a:p>
          <a:endParaRPr lang="id-ID"/>
        </a:p>
      </dgm:t>
    </dgm:pt>
    <dgm:pt modelId="{A036DE00-7301-4D6A-9042-90A47BF2E51B}">
      <dgm:prSet phldrT="[Text]" custT="1"/>
      <dgm:spPr/>
      <dgm:t>
        <a:bodyPr/>
        <a:lstStyle/>
        <a:p>
          <a:r>
            <a:rPr lang="en-US" sz="2000" dirty="0">
              <a:latin typeface="Calibri" pitchFamily="34" charset="0"/>
              <a:cs typeface="Calibri" pitchFamily="34" charset="0"/>
            </a:rPr>
            <a:t>Performance</a:t>
          </a:r>
          <a:endParaRPr lang="id-ID" sz="2000" dirty="0">
            <a:latin typeface="Calibri" pitchFamily="34" charset="0"/>
            <a:cs typeface="Calibri" pitchFamily="34" charset="0"/>
          </a:endParaRPr>
        </a:p>
      </dgm:t>
    </dgm:pt>
    <dgm:pt modelId="{85636973-8F83-4A5E-BD23-C90CF2696EA9}" type="parTrans" cxnId="{7738A707-9520-4F55-970F-ACBD500A328D}">
      <dgm:prSet/>
      <dgm:spPr/>
      <dgm:t>
        <a:bodyPr/>
        <a:lstStyle/>
        <a:p>
          <a:endParaRPr lang="id-ID"/>
        </a:p>
      </dgm:t>
    </dgm:pt>
    <dgm:pt modelId="{C636B057-7A7D-4955-B2FF-9819B53FAF23}" type="sibTrans" cxnId="{7738A707-9520-4F55-970F-ACBD500A328D}">
      <dgm:prSet/>
      <dgm:spPr/>
      <dgm:t>
        <a:bodyPr/>
        <a:lstStyle/>
        <a:p>
          <a:endParaRPr lang="id-ID"/>
        </a:p>
      </dgm:t>
    </dgm:pt>
    <dgm:pt modelId="{07D376B8-6BDD-40E9-B5B0-725EDF048786}" type="pres">
      <dgm:prSet presAssocID="{C69612B1-5402-45F6-A4D5-89215F3FFF6B}" presName="theList" presStyleCnt="0">
        <dgm:presLayoutVars>
          <dgm:dir/>
          <dgm:animLvl val="lvl"/>
          <dgm:resizeHandles val="exact"/>
        </dgm:presLayoutVars>
      </dgm:prSet>
      <dgm:spPr/>
    </dgm:pt>
    <dgm:pt modelId="{2C1F567E-EC5D-4DC1-9BA4-987A53160FAB}" type="pres">
      <dgm:prSet presAssocID="{5DA9A128-ED36-436C-8970-B1DDD2D576EB}" presName="compNode" presStyleCnt="0"/>
      <dgm:spPr/>
    </dgm:pt>
    <dgm:pt modelId="{3824CEAC-162A-48DE-A4FD-57F9B8134C5E}" type="pres">
      <dgm:prSet presAssocID="{5DA9A128-ED36-436C-8970-B1DDD2D576EB}" presName="aNode" presStyleLbl="bgShp" presStyleIdx="0" presStyleCnt="3"/>
      <dgm:spPr/>
    </dgm:pt>
    <dgm:pt modelId="{B26E14A0-5E4E-4160-9F3E-D4A587E9F70B}" type="pres">
      <dgm:prSet presAssocID="{5DA9A128-ED36-436C-8970-B1DDD2D576EB}" presName="textNode" presStyleLbl="bgShp" presStyleIdx="0" presStyleCnt="3"/>
      <dgm:spPr/>
    </dgm:pt>
    <dgm:pt modelId="{68601988-CA5B-4608-B517-95F214168BEC}" type="pres">
      <dgm:prSet presAssocID="{5DA9A128-ED36-436C-8970-B1DDD2D576EB}" presName="compChildNode" presStyleCnt="0"/>
      <dgm:spPr/>
    </dgm:pt>
    <dgm:pt modelId="{5C853EB1-5154-4802-A047-9B1FDD0F5999}" type="pres">
      <dgm:prSet presAssocID="{5DA9A128-ED36-436C-8970-B1DDD2D576EB}" presName="theInnerList" presStyleCnt="0"/>
      <dgm:spPr/>
    </dgm:pt>
    <dgm:pt modelId="{AE6B0DF9-B2C5-4731-86E2-D6B0D2ECF49D}" type="pres">
      <dgm:prSet presAssocID="{E89A5F58-3B5A-44F8-A3EE-D0D4D56FDC66}" presName="childNode" presStyleLbl="node1" presStyleIdx="0" presStyleCnt="10">
        <dgm:presLayoutVars>
          <dgm:bulletEnabled val="1"/>
        </dgm:presLayoutVars>
      </dgm:prSet>
      <dgm:spPr/>
    </dgm:pt>
    <dgm:pt modelId="{6341080A-8E4C-4E60-A3E4-0AD0020B4A48}" type="pres">
      <dgm:prSet presAssocID="{E89A5F58-3B5A-44F8-A3EE-D0D4D56FDC66}" presName="aSpace2" presStyleCnt="0"/>
      <dgm:spPr/>
    </dgm:pt>
    <dgm:pt modelId="{1DAF7D4F-DDF6-4F86-AD70-73F0414DBA44}" type="pres">
      <dgm:prSet presAssocID="{F0FAF48C-2AD8-4535-97D8-31839FC0F36C}" presName="childNode" presStyleLbl="node1" presStyleIdx="1" presStyleCnt="10">
        <dgm:presLayoutVars>
          <dgm:bulletEnabled val="1"/>
        </dgm:presLayoutVars>
      </dgm:prSet>
      <dgm:spPr/>
    </dgm:pt>
    <dgm:pt modelId="{4D0F4D79-CC39-48BF-9873-DBCE3536D895}" type="pres">
      <dgm:prSet presAssocID="{F0FAF48C-2AD8-4535-97D8-31839FC0F36C}" presName="aSpace2" presStyleCnt="0"/>
      <dgm:spPr/>
    </dgm:pt>
    <dgm:pt modelId="{58894903-F589-45B4-A627-E305685C031E}" type="pres">
      <dgm:prSet presAssocID="{33C3DEC1-0852-4902-A741-0E0CACFAE21A}" presName="childNode" presStyleLbl="node1" presStyleIdx="2" presStyleCnt="10">
        <dgm:presLayoutVars>
          <dgm:bulletEnabled val="1"/>
        </dgm:presLayoutVars>
      </dgm:prSet>
      <dgm:spPr/>
    </dgm:pt>
    <dgm:pt modelId="{32E68DD7-0031-4FE9-AF86-F31D95892349}" type="pres">
      <dgm:prSet presAssocID="{5DA9A128-ED36-436C-8970-B1DDD2D576EB}" presName="aSpace" presStyleCnt="0"/>
      <dgm:spPr/>
    </dgm:pt>
    <dgm:pt modelId="{6F7D8601-BDB2-49C3-8152-FD9F720A71AD}" type="pres">
      <dgm:prSet presAssocID="{6806EBA5-4394-40F6-8877-2ED6BA739AC4}" presName="compNode" presStyleCnt="0"/>
      <dgm:spPr/>
    </dgm:pt>
    <dgm:pt modelId="{E7963B76-710C-460D-9F98-E6BAC5B36A95}" type="pres">
      <dgm:prSet presAssocID="{6806EBA5-4394-40F6-8877-2ED6BA739AC4}" presName="aNode" presStyleLbl="bgShp" presStyleIdx="1" presStyleCnt="3"/>
      <dgm:spPr/>
    </dgm:pt>
    <dgm:pt modelId="{767A86C3-EFA2-4B0B-8F5B-D72EB156F5C8}" type="pres">
      <dgm:prSet presAssocID="{6806EBA5-4394-40F6-8877-2ED6BA739AC4}" presName="textNode" presStyleLbl="bgShp" presStyleIdx="1" presStyleCnt="3"/>
      <dgm:spPr/>
    </dgm:pt>
    <dgm:pt modelId="{26F97C4F-CBA5-4E4D-8D19-DD67D39E6376}" type="pres">
      <dgm:prSet presAssocID="{6806EBA5-4394-40F6-8877-2ED6BA739AC4}" presName="compChildNode" presStyleCnt="0"/>
      <dgm:spPr/>
    </dgm:pt>
    <dgm:pt modelId="{421A3D30-7C9D-4101-8B22-C30DC139C046}" type="pres">
      <dgm:prSet presAssocID="{6806EBA5-4394-40F6-8877-2ED6BA739AC4}" presName="theInnerList" presStyleCnt="0"/>
      <dgm:spPr/>
    </dgm:pt>
    <dgm:pt modelId="{038408FC-4203-44E3-BCA6-626DE842CDD1}" type="pres">
      <dgm:prSet presAssocID="{2C98B426-2DBB-4F70-9E12-4BA71235A564}" presName="childNode" presStyleLbl="node1" presStyleIdx="3" presStyleCnt="10">
        <dgm:presLayoutVars>
          <dgm:bulletEnabled val="1"/>
        </dgm:presLayoutVars>
      </dgm:prSet>
      <dgm:spPr/>
    </dgm:pt>
    <dgm:pt modelId="{E2FD7CBC-01CE-4066-A41E-4986582529D9}" type="pres">
      <dgm:prSet presAssocID="{2C98B426-2DBB-4F70-9E12-4BA71235A564}" presName="aSpace2" presStyleCnt="0"/>
      <dgm:spPr/>
    </dgm:pt>
    <dgm:pt modelId="{3111E0BA-E5D5-4AF1-9E50-D41D4969A500}" type="pres">
      <dgm:prSet presAssocID="{A036DE00-7301-4D6A-9042-90A47BF2E51B}" presName="childNode" presStyleLbl="node1" presStyleIdx="4" presStyleCnt="10">
        <dgm:presLayoutVars>
          <dgm:bulletEnabled val="1"/>
        </dgm:presLayoutVars>
      </dgm:prSet>
      <dgm:spPr/>
    </dgm:pt>
    <dgm:pt modelId="{9A0DA1EA-68A0-43EF-85BC-EE5280E4642D}" type="pres">
      <dgm:prSet presAssocID="{A036DE00-7301-4D6A-9042-90A47BF2E51B}" presName="aSpace2" presStyleCnt="0"/>
      <dgm:spPr/>
    </dgm:pt>
    <dgm:pt modelId="{74CD02D0-AAFB-4CEB-A752-25F7FA97558A}" type="pres">
      <dgm:prSet presAssocID="{FAB75517-C45C-4800-9F21-928FCDF90254}" presName="childNode" presStyleLbl="node1" presStyleIdx="5" presStyleCnt="10">
        <dgm:presLayoutVars>
          <dgm:bulletEnabled val="1"/>
        </dgm:presLayoutVars>
      </dgm:prSet>
      <dgm:spPr/>
    </dgm:pt>
    <dgm:pt modelId="{66EE6A78-9199-4EB1-9752-E2A6B5C24B57}" type="pres">
      <dgm:prSet presAssocID="{6806EBA5-4394-40F6-8877-2ED6BA739AC4}" presName="aSpace" presStyleCnt="0"/>
      <dgm:spPr/>
    </dgm:pt>
    <dgm:pt modelId="{94FD0192-F9B7-478B-8AE6-67E3C53E30CB}" type="pres">
      <dgm:prSet presAssocID="{7DBB8481-9CC1-4851-877A-FA92EA3F8E8E}" presName="compNode" presStyleCnt="0"/>
      <dgm:spPr/>
    </dgm:pt>
    <dgm:pt modelId="{C097445A-8445-45EF-A892-A274C3B11AE3}" type="pres">
      <dgm:prSet presAssocID="{7DBB8481-9CC1-4851-877A-FA92EA3F8E8E}" presName="aNode" presStyleLbl="bgShp" presStyleIdx="2" presStyleCnt="3"/>
      <dgm:spPr/>
    </dgm:pt>
    <dgm:pt modelId="{4D23B34E-7B63-4DE4-AE13-E1F1EBA9DC84}" type="pres">
      <dgm:prSet presAssocID="{7DBB8481-9CC1-4851-877A-FA92EA3F8E8E}" presName="textNode" presStyleLbl="bgShp" presStyleIdx="2" presStyleCnt="3"/>
      <dgm:spPr/>
    </dgm:pt>
    <dgm:pt modelId="{44417DCA-7FF2-48AB-B8AA-AF9ED6B3F4AE}" type="pres">
      <dgm:prSet presAssocID="{7DBB8481-9CC1-4851-877A-FA92EA3F8E8E}" presName="compChildNode" presStyleCnt="0"/>
      <dgm:spPr/>
    </dgm:pt>
    <dgm:pt modelId="{0441F088-9A0E-421C-A7F6-DF8A0A69A455}" type="pres">
      <dgm:prSet presAssocID="{7DBB8481-9CC1-4851-877A-FA92EA3F8E8E}" presName="theInnerList" presStyleCnt="0"/>
      <dgm:spPr/>
    </dgm:pt>
    <dgm:pt modelId="{584A1DCC-36C7-4D8B-AD10-834C37D733E4}" type="pres">
      <dgm:prSet presAssocID="{E8039592-AF6B-417F-85E0-2A1BF715A7C7}" presName="childNode" presStyleLbl="node1" presStyleIdx="6" presStyleCnt="10">
        <dgm:presLayoutVars>
          <dgm:bulletEnabled val="1"/>
        </dgm:presLayoutVars>
      </dgm:prSet>
      <dgm:spPr/>
    </dgm:pt>
    <dgm:pt modelId="{AB8A3CA0-186F-4B50-ACE1-A2895E84E6FE}" type="pres">
      <dgm:prSet presAssocID="{E8039592-AF6B-417F-85E0-2A1BF715A7C7}" presName="aSpace2" presStyleCnt="0"/>
      <dgm:spPr/>
    </dgm:pt>
    <dgm:pt modelId="{82556902-E983-4F42-BC2B-EECAFD88BA48}" type="pres">
      <dgm:prSet presAssocID="{6503534B-4B19-4732-AE25-6D3CB0B8C782}" presName="childNode" presStyleLbl="node1" presStyleIdx="7" presStyleCnt="10">
        <dgm:presLayoutVars>
          <dgm:bulletEnabled val="1"/>
        </dgm:presLayoutVars>
      </dgm:prSet>
      <dgm:spPr/>
    </dgm:pt>
    <dgm:pt modelId="{EF0BFC1C-80F9-494E-A0DD-E92415F4F55C}" type="pres">
      <dgm:prSet presAssocID="{6503534B-4B19-4732-AE25-6D3CB0B8C782}" presName="aSpace2" presStyleCnt="0"/>
      <dgm:spPr/>
    </dgm:pt>
    <dgm:pt modelId="{BB25A001-0B2D-49EC-AD9A-EADBC69E06C9}" type="pres">
      <dgm:prSet presAssocID="{94765C6E-5D7C-4968-9C72-B7DFB49D0F71}" presName="childNode" presStyleLbl="node1" presStyleIdx="8" presStyleCnt="10">
        <dgm:presLayoutVars>
          <dgm:bulletEnabled val="1"/>
        </dgm:presLayoutVars>
      </dgm:prSet>
      <dgm:spPr/>
    </dgm:pt>
    <dgm:pt modelId="{FDB9CAF3-391F-4982-8A64-46AB3E3AD6B9}" type="pres">
      <dgm:prSet presAssocID="{94765C6E-5D7C-4968-9C72-B7DFB49D0F71}" presName="aSpace2" presStyleCnt="0"/>
      <dgm:spPr/>
    </dgm:pt>
    <dgm:pt modelId="{A3EA83A0-7B1C-46B1-B061-71CEB53D83A9}" type="pres">
      <dgm:prSet presAssocID="{FB1E6EB0-1637-44FB-9ACF-46D9BDA19A78}" presName="childNode" presStyleLbl="node1" presStyleIdx="9" presStyleCnt="10">
        <dgm:presLayoutVars>
          <dgm:bulletEnabled val="1"/>
        </dgm:presLayoutVars>
      </dgm:prSet>
      <dgm:spPr/>
    </dgm:pt>
  </dgm:ptLst>
  <dgm:cxnLst>
    <dgm:cxn modelId="{7738A707-9520-4F55-970F-ACBD500A328D}" srcId="{6806EBA5-4394-40F6-8877-2ED6BA739AC4}" destId="{A036DE00-7301-4D6A-9042-90A47BF2E51B}" srcOrd="1" destOrd="0" parTransId="{85636973-8F83-4A5E-BD23-C90CF2696EA9}" sibTransId="{C636B057-7A7D-4955-B2FF-9819B53FAF23}"/>
    <dgm:cxn modelId="{CB3F5F0A-FC4A-422E-BD37-5FCB9C1919A5}" type="presOf" srcId="{F0FAF48C-2AD8-4535-97D8-31839FC0F36C}" destId="{1DAF7D4F-DDF6-4F86-AD70-73F0414DBA44}" srcOrd="0" destOrd="0" presId="urn:microsoft.com/office/officeart/2005/8/layout/lProcess2"/>
    <dgm:cxn modelId="{66ACFF18-D9B8-4EEA-9841-1DA838760293}" type="presOf" srcId="{2C98B426-2DBB-4F70-9E12-4BA71235A564}" destId="{038408FC-4203-44E3-BCA6-626DE842CDD1}" srcOrd="0" destOrd="0" presId="urn:microsoft.com/office/officeart/2005/8/layout/lProcess2"/>
    <dgm:cxn modelId="{4CDDEE1F-79F7-44BE-A099-140EEB48F3E5}" type="presOf" srcId="{5DA9A128-ED36-436C-8970-B1DDD2D576EB}" destId="{B26E14A0-5E4E-4160-9F3E-D4A587E9F70B}" srcOrd="1" destOrd="0" presId="urn:microsoft.com/office/officeart/2005/8/layout/lProcess2"/>
    <dgm:cxn modelId="{E1B92437-F7C4-4A54-8ED3-9B5675CD3520}" srcId="{6806EBA5-4394-40F6-8877-2ED6BA739AC4}" destId="{FAB75517-C45C-4800-9F21-928FCDF90254}" srcOrd="2" destOrd="0" parTransId="{430F53EB-8FAC-4EC4-A584-81D99BBC11B3}" sibTransId="{4FF39FAD-0A5D-453D-A51D-07F900DB2BDE}"/>
    <dgm:cxn modelId="{242F323E-A673-4CBD-8A32-A229CE90BE1D}" srcId="{C69612B1-5402-45F6-A4D5-89215F3FFF6B}" destId="{6806EBA5-4394-40F6-8877-2ED6BA739AC4}" srcOrd="1" destOrd="0" parTransId="{0B7DE090-A18B-421E-818D-FF874E6131C8}" sibTransId="{5293FAB0-F685-4C5F-A0CB-475FADB684A1}"/>
    <dgm:cxn modelId="{A9536C66-8784-4E90-9CCD-8F9784719FCB}" type="presOf" srcId="{7DBB8481-9CC1-4851-877A-FA92EA3F8E8E}" destId="{4D23B34E-7B63-4DE4-AE13-E1F1EBA9DC84}" srcOrd="1" destOrd="0" presId="urn:microsoft.com/office/officeart/2005/8/layout/lProcess2"/>
    <dgm:cxn modelId="{701A816D-1A76-4754-AF41-FFE27178CB81}" type="presOf" srcId="{A036DE00-7301-4D6A-9042-90A47BF2E51B}" destId="{3111E0BA-E5D5-4AF1-9E50-D41D4969A500}" srcOrd="0" destOrd="0" presId="urn:microsoft.com/office/officeart/2005/8/layout/lProcess2"/>
    <dgm:cxn modelId="{8012D94E-90C3-459F-8A9B-3ADEADAF0CEA}" srcId="{5DA9A128-ED36-436C-8970-B1DDD2D576EB}" destId="{F0FAF48C-2AD8-4535-97D8-31839FC0F36C}" srcOrd="1" destOrd="0" parTransId="{72BD105B-962D-4000-8659-9B93AF70DF6F}" sibTransId="{A09A3347-7756-42D1-A8E0-C2EA3230EFA5}"/>
    <dgm:cxn modelId="{E8ACCF51-87AC-4A33-8F02-99EBB2173EAE}" type="presOf" srcId="{FB1E6EB0-1637-44FB-9ACF-46D9BDA19A78}" destId="{A3EA83A0-7B1C-46B1-B061-71CEB53D83A9}" srcOrd="0" destOrd="0" presId="urn:microsoft.com/office/officeart/2005/8/layout/lProcess2"/>
    <dgm:cxn modelId="{4D6B3974-7F8E-4633-AF84-70AEB10D9F59}" srcId="{C69612B1-5402-45F6-A4D5-89215F3FFF6B}" destId="{7DBB8481-9CC1-4851-877A-FA92EA3F8E8E}" srcOrd="2" destOrd="0" parTransId="{E7689D7F-FA1B-48F1-A4FD-4E09C883EC64}" sibTransId="{2EC0590C-FEA8-4172-9AC4-951D50F74C72}"/>
    <dgm:cxn modelId="{FB6C697B-5A35-4713-9D8A-2A52115E2D75}" srcId="{5DA9A128-ED36-436C-8970-B1DDD2D576EB}" destId="{33C3DEC1-0852-4902-A741-0E0CACFAE21A}" srcOrd="2" destOrd="0" parTransId="{276B1CD2-840B-49B1-B218-0452F3B8E415}" sibTransId="{CE9645E7-E4CF-421F-A681-E79661ABC101}"/>
    <dgm:cxn modelId="{579D3D80-C588-4FBE-9E1A-B2F60F1EF5DB}" type="presOf" srcId="{E89A5F58-3B5A-44F8-A3EE-D0D4D56FDC66}" destId="{AE6B0DF9-B2C5-4731-86E2-D6B0D2ECF49D}" srcOrd="0" destOrd="0" presId="urn:microsoft.com/office/officeart/2005/8/layout/lProcess2"/>
    <dgm:cxn modelId="{818A49A8-13DC-4D40-816B-3F9E7D999425}" srcId="{5DA9A128-ED36-436C-8970-B1DDD2D576EB}" destId="{E89A5F58-3B5A-44F8-A3EE-D0D4D56FDC66}" srcOrd="0" destOrd="0" parTransId="{E272EC19-FF37-4CFE-BEEE-3B1C7545C52D}" sibTransId="{21DF7937-16A3-4587-B6E2-53455F82BE4C}"/>
    <dgm:cxn modelId="{E2E147A9-8635-4776-B634-5DDA998E1CD1}" srcId="{7DBB8481-9CC1-4851-877A-FA92EA3F8E8E}" destId="{94765C6E-5D7C-4968-9C72-B7DFB49D0F71}" srcOrd="2" destOrd="0" parTransId="{ED8F8D0B-86BF-49A8-929F-49CCB0147D68}" sibTransId="{401DC128-FE6B-42C6-BF2F-91F9024D10BE}"/>
    <dgm:cxn modelId="{0BF698AA-38D8-4486-861D-AB533F750D9A}" srcId="{7DBB8481-9CC1-4851-877A-FA92EA3F8E8E}" destId="{FB1E6EB0-1637-44FB-9ACF-46D9BDA19A78}" srcOrd="3" destOrd="0" parTransId="{1DD08EC5-00DA-460C-8780-0146505E26E7}" sibTransId="{7111AE0A-9D8A-4350-8C64-9AED4AD1B5C3}"/>
    <dgm:cxn modelId="{6CC78CB4-855D-44BF-B312-C86136E7DB5C}" type="presOf" srcId="{C69612B1-5402-45F6-A4D5-89215F3FFF6B}" destId="{07D376B8-6BDD-40E9-B5B0-725EDF048786}" srcOrd="0" destOrd="0" presId="urn:microsoft.com/office/officeart/2005/8/layout/lProcess2"/>
    <dgm:cxn modelId="{F4289DB7-4AFE-44E7-9CA1-55328C5754B3}" type="presOf" srcId="{5DA9A128-ED36-436C-8970-B1DDD2D576EB}" destId="{3824CEAC-162A-48DE-A4FD-57F9B8134C5E}" srcOrd="0" destOrd="0" presId="urn:microsoft.com/office/officeart/2005/8/layout/lProcess2"/>
    <dgm:cxn modelId="{584653BB-0570-41B5-80F8-975A4ED9F65F}" type="presOf" srcId="{6806EBA5-4394-40F6-8877-2ED6BA739AC4}" destId="{767A86C3-EFA2-4B0B-8F5B-D72EB156F5C8}" srcOrd="1" destOrd="0" presId="urn:microsoft.com/office/officeart/2005/8/layout/lProcess2"/>
    <dgm:cxn modelId="{FCC22CCB-C30B-4401-8033-A953A1E8012E}" srcId="{C69612B1-5402-45F6-A4D5-89215F3FFF6B}" destId="{5DA9A128-ED36-436C-8970-B1DDD2D576EB}" srcOrd="0" destOrd="0" parTransId="{F47E1BDC-310D-4A6F-B77F-110B14A83475}" sibTransId="{85EDAC14-8D59-4996-A685-C39E6E91B71B}"/>
    <dgm:cxn modelId="{2E9146CD-4AD9-409D-8AA8-56F7D8C0B859}" type="presOf" srcId="{E8039592-AF6B-417F-85E0-2A1BF715A7C7}" destId="{584A1DCC-36C7-4D8B-AD10-834C37D733E4}" srcOrd="0" destOrd="0" presId="urn:microsoft.com/office/officeart/2005/8/layout/lProcess2"/>
    <dgm:cxn modelId="{76F916CE-9A84-4976-ABA8-D1243C424F5E}" type="presOf" srcId="{6503534B-4B19-4732-AE25-6D3CB0B8C782}" destId="{82556902-E983-4F42-BC2B-EECAFD88BA48}" srcOrd="0" destOrd="0" presId="urn:microsoft.com/office/officeart/2005/8/layout/lProcess2"/>
    <dgm:cxn modelId="{ABFF0FD5-3677-4294-BF2B-2D0DF71A36DA}" type="presOf" srcId="{FAB75517-C45C-4800-9F21-928FCDF90254}" destId="{74CD02D0-AAFB-4CEB-A752-25F7FA97558A}" srcOrd="0" destOrd="0" presId="urn:microsoft.com/office/officeart/2005/8/layout/lProcess2"/>
    <dgm:cxn modelId="{1C5AFBDC-F602-443E-A10C-935E37CB99CA}" type="presOf" srcId="{6806EBA5-4394-40F6-8877-2ED6BA739AC4}" destId="{E7963B76-710C-460D-9F98-E6BAC5B36A95}" srcOrd="0" destOrd="0" presId="urn:microsoft.com/office/officeart/2005/8/layout/lProcess2"/>
    <dgm:cxn modelId="{072B68DE-F1F2-4FC9-96CC-D40D161750FB}" srcId="{7DBB8481-9CC1-4851-877A-FA92EA3F8E8E}" destId="{6503534B-4B19-4732-AE25-6D3CB0B8C782}" srcOrd="1" destOrd="0" parTransId="{3F0A9117-ABC0-4256-B5A7-BE698C6666F5}" sibTransId="{567B2C32-95FA-4ADF-9D5D-694047AD5192}"/>
    <dgm:cxn modelId="{B0ED9BE5-6FB6-4D9F-BABC-1D81D651DD65}" type="presOf" srcId="{7DBB8481-9CC1-4851-877A-FA92EA3F8E8E}" destId="{C097445A-8445-45EF-A892-A274C3B11AE3}" srcOrd="0" destOrd="0" presId="urn:microsoft.com/office/officeart/2005/8/layout/lProcess2"/>
    <dgm:cxn modelId="{11D254E9-5362-4C77-86A1-66FDC8902938}" type="presOf" srcId="{94765C6E-5D7C-4968-9C72-B7DFB49D0F71}" destId="{BB25A001-0B2D-49EC-AD9A-EADBC69E06C9}" srcOrd="0" destOrd="0" presId="urn:microsoft.com/office/officeart/2005/8/layout/lProcess2"/>
    <dgm:cxn modelId="{1DAA75EA-A0BD-433E-B4B5-4C95AF436C20}" srcId="{6806EBA5-4394-40F6-8877-2ED6BA739AC4}" destId="{2C98B426-2DBB-4F70-9E12-4BA71235A564}" srcOrd="0" destOrd="0" parTransId="{809605D9-F1BF-4848-ADA7-5CC509954FC8}" sibTransId="{74B47202-1770-4445-89D9-F440699D8B04}"/>
    <dgm:cxn modelId="{F4CA70F4-5D7A-4C89-A285-32D0A0C2133F}" type="presOf" srcId="{33C3DEC1-0852-4902-A741-0E0CACFAE21A}" destId="{58894903-F589-45B4-A627-E305685C031E}" srcOrd="0" destOrd="0" presId="urn:microsoft.com/office/officeart/2005/8/layout/lProcess2"/>
    <dgm:cxn modelId="{8E7A7AFF-7FBB-4009-80E3-0ACA22777E58}" srcId="{7DBB8481-9CC1-4851-877A-FA92EA3F8E8E}" destId="{E8039592-AF6B-417F-85E0-2A1BF715A7C7}" srcOrd="0" destOrd="0" parTransId="{217773DA-A0FC-497C-B228-BBD4E2B26372}" sibTransId="{0860CD61-03D9-4441-9637-AF4CAD173F8B}"/>
    <dgm:cxn modelId="{34A50ABA-F0B4-42B3-A497-F3BF4239D446}" type="presParOf" srcId="{07D376B8-6BDD-40E9-B5B0-725EDF048786}" destId="{2C1F567E-EC5D-4DC1-9BA4-987A53160FAB}" srcOrd="0" destOrd="0" presId="urn:microsoft.com/office/officeart/2005/8/layout/lProcess2"/>
    <dgm:cxn modelId="{B10CFD00-A642-46F5-8F56-CDF3B5C3E72C}" type="presParOf" srcId="{2C1F567E-EC5D-4DC1-9BA4-987A53160FAB}" destId="{3824CEAC-162A-48DE-A4FD-57F9B8134C5E}" srcOrd="0" destOrd="0" presId="urn:microsoft.com/office/officeart/2005/8/layout/lProcess2"/>
    <dgm:cxn modelId="{55591CEB-43ED-4B01-A46C-1138027FFCAC}" type="presParOf" srcId="{2C1F567E-EC5D-4DC1-9BA4-987A53160FAB}" destId="{B26E14A0-5E4E-4160-9F3E-D4A587E9F70B}" srcOrd="1" destOrd="0" presId="urn:microsoft.com/office/officeart/2005/8/layout/lProcess2"/>
    <dgm:cxn modelId="{A9BB74A3-AC39-4C50-AB49-4D989A891A28}" type="presParOf" srcId="{2C1F567E-EC5D-4DC1-9BA4-987A53160FAB}" destId="{68601988-CA5B-4608-B517-95F214168BEC}" srcOrd="2" destOrd="0" presId="urn:microsoft.com/office/officeart/2005/8/layout/lProcess2"/>
    <dgm:cxn modelId="{C8FA931E-D465-4F15-9C6B-324DA16AA298}" type="presParOf" srcId="{68601988-CA5B-4608-B517-95F214168BEC}" destId="{5C853EB1-5154-4802-A047-9B1FDD0F5999}" srcOrd="0" destOrd="0" presId="urn:microsoft.com/office/officeart/2005/8/layout/lProcess2"/>
    <dgm:cxn modelId="{7F339BB6-00C3-4A85-91AA-2AC4AB615BD4}" type="presParOf" srcId="{5C853EB1-5154-4802-A047-9B1FDD0F5999}" destId="{AE6B0DF9-B2C5-4731-86E2-D6B0D2ECF49D}" srcOrd="0" destOrd="0" presId="urn:microsoft.com/office/officeart/2005/8/layout/lProcess2"/>
    <dgm:cxn modelId="{99D25CF4-B386-4DBA-8AF0-42174761FE73}" type="presParOf" srcId="{5C853EB1-5154-4802-A047-9B1FDD0F5999}" destId="{6341080A-8E4C-4E60-A3E4-0AD0020B4A48}" srcOrd="1" destOrd="0" presId="urn:microsoft.com/office/officeart/2005/8/layout/lProcess2"/>
    <dgm:cxn modelId="{64BBDF40-516B-4390-9730-428FCC85EE82}" type="presParOf" srcId="{5C853EB1-5154-4802-A047-9B1FDD0F5999}" destId="{1DAF7D4F-DDF6-4F86-AD70-73F0414DBA44}" srcOrd="2" destOrd="0" presId="urn:microsoft.com/office/officeart/2005/8/layout/lProcess2"/>
    <dgm:cxn modelId="{FBD7DF9C-30E6-4E88-A9C6-70FBCF3BC09E}" type="presParOf" srcId="{5C853EB1-5154-4802-A047-9B1FDD0F5999}" destId="{4D0F4D79-CC39-48BF-9873-DBCE3536D895}" srcOrd="3" destOrd="0" presId="urn:microsoft.com/office/officeart/2005/8/layout/lProcess2"/>
    <dgm:cxn modelId="{E9B47668-463D-47D8-BC69-591438EDFA8E}" type="presParOf" srcId="{5C853EB1-5154-4802-A047-9B1FDD0F5999}" destId="{58894903-F589-45B4-A627-E305685C031E}" srcOrd="4" destOrd="0" presId="urn:microsoft.com/office/officeart/2005/8/layout/lProcess2"/>
    <dgm:cxn modelId="{B246AB66-4A06-4EBD-A734-2AA338B7C8DF}" type="presParOf" srcId="{07D376B8-6BDD-40E9-B5B0-725EDF048786}" destId="{32E68DD7-0031-4FE9-AF86-F31D95892349}" srcOrd="1" destOrd="0" presId="urn:microsoft.com/office/officeart/2005/8/layout/lProcess2"/>
    <dgm:cxn modelId="{887B2E9A-04A7-4527-9A62-89337A458CD4}" type="presParOf" srcId="{07D376B8-6BDD-40E9-B5B0-725EDF048786}" destId="{6F7D8601-BDB2-49C3-8152-FD9F720A71AD}" srcOrd="2" destOrd="0" presId="urn:microsoft.com/office/officeart/2005/8/layout/lProcess2"/>
    <dgm:cxn modelId="{BA7AAC87-1D7B-434B-B6D6-715F1764A1E6}" type="presParOf" srcId="{6F7D8601-BDB2-49C3-8152-FD9F720A71AD}" destId="{E7963B76-710C-460D-9F98-E6BAC5B36A95}" srcOrd="0" destOrd="0" presId="urn:microsoft.com/office/officeart/2005/8/layout/lProcess2"/>
    <dgm:cxn modelId="{F3C97576-0E96-4A3F-8431-5C72FA3181D2}" type="presParOf" srcId="{6F7D8601-BDB2-49C3-8152-FD9F720A71AD}" destId="{767A86C3-EFA2-4B0B-8F5B-D72EB156F5C8}" srcOrd="1" destOrd="0" presId="urn:microsoft.com/office/officeart/2005/8/layout/lProcess2"/>
    <dgm:cxn modelId="{133D4238-7E81-46BC-ADCB-838A9824721F}" type="presParOf" srcId="{6F7D8601-BDB2-49C3-8152-FD9F720A71AD}" destId="{26F97C4F-CBA5-4E4D-8D19-DD67D39E6376}" srcOrd="2" destOrd="0" presId="urn:microsoft.com/office/officeart/2005/8/layout/lProcess2"/>
    <dgm:cxn modelId="{025A2B2D-634A-41E6-9FD9-27F812BFC2FC}" type="presParOf" srcId="{26F97C4F-CBA5-4E4D-8D19-DD67D39E6376}" destId="{421A3D30-7C9D-4101-8B22-C30DC139C046}" srcOrd="0" destOrd="0" presId="urn:microsoft.com/office/officeart/2005/8/layout/lProcess2"/>
    <dgm:cxn modelId="{FAD6972C-8644-4C33-B436-DB71D0415451}" type="presParOf" srcId="{421A3D30-7C9D-4101-8B22-C30DC139C046}" destId="{038408FC-4203-44E3-BCA6-626DE842CDD1}" srcOrd="0" destOrd="0" presId="urn:microsoft.com/office/officeart/2005/8/layout/lProcess2"/>
    <dgm:cxn modelId="{E453E1AD-D806-4633-A16F-EB5ECAD4FEC6}" type="presParOf" srcId="{421A3D30-7C9D-4101-8B22-C30DC139C046}" destId="{E2FD7CBC-01CE-4066-A41E-4986582529D9}" srcOrd="1" destOrd="0" presId="urn:microsoft.com/office/officeart/2005/8/layout/lProcess2"/>
    <dgm:cxn modelId="{F805B4C5-FB88-49CA-929F-1E227A1A2A42}" type="presParOf" srcId="{421A3D30-7C9D-4101-8B22-C30DC139C046}" destId="{3111E0BA-E5D5-4AF1-9E50-D41D4969A500}" srcOrd="2" destOrd="0" presId="urn:microsoft.com/office/officeart/2005/8/layout/lProcess2"/>
    <dgm:cxn modelId="{5D8267EE-3CE8-4918-B0F1-3E2673EB6D18}" type="presParOf" srcId="{421A3D30-7C9D-4101-8B22-C30DC139C046}" destId="{9A0DA1EA-68A0-43EF-85BC-EE5280E4642D}" srcOrd="3" destOrd="0" presId="urn:microsoft.com/office/officeart/2005/8/layout/lProcess2"/>
    <dgm:cxn modelId="{E953EE66-0495-4437-9BB9-57ED439DDA71}" type="presParOf" srcId="{421A3D30-7C9D-4101-8B22-C30DC139C046}" destId="{74CD02D0-AAFB-4CEB-A752-25F7FA97558A}" srcOrd="4" destOrd="0" presId="urn:microsoft.com/office/officeart/2005/8/layout/lProcess2"/>
    <dgm:cxn modelId="{4E11476C-33B0-4BFF-99B6-6307DF840B44}" type="presParOf" srcId="{07D376B8-6BDD-40E9-B5B0-725EDF048786}" destId="{66EE6A78-9199-4EB1-9752-E2A6B5C24B57}" srcOrd="3" destOrd="0" presId="urn:microsoft.com/office/officeart/2005/8/layout/lProcess2"/>
    <dgm:cxn modelId="{AC8382A5-9C80-4C36-B360-028CFDE5EF81}" type="presParOf" srcId="{07D376B8-6BDD-40E9-B5B0-725EDF048786}" destId="{94FD0192-F9B7-478B-8AE6-67E3C53E30CB}" srcOrd="4" destOrd="0" presId="urn:microsoft.com/office/officeart/2005/8/layout/lProcess2"/>
    <dgm:cxn modelId="{14B2D448-492C-4FF0-BB69-8A8B23CD48DD}" type="presParOf" srcId="{94FD0192-F9B7-478B-8AE6-67E3C53E30CB}" destId="{C097445A-8445-45EF-A892-A274C3B11AE3}" srcOrd="0" destOrd="0" presId="urn:microsoft.com/office/officeart/2005/8/layout/lProcess2"/>
    <dgm:cxn modelId="{8A38B365-68C1-4A71-A088-593405E2A065}" type="presParOf" srcId="{94FD0192-F9B7-478B-8AE6-67E3C53E30CB}" destId="{4D23B34E-7B63-4DE4-AE13-E1F1EBA9DC84}" srcOrd="1" destOrd="0" presId="urn:microsoft.com/office/officeart/2005/8/layout/lProcess2"/>
    <dgm:cxn modelId="{3AAA5071-3DB5-42FE-B27C-2449BCEC2BA7}" type="presParOf" srcId="{94FD0192-F9B7-478B-8AE6-67E3C53E30CB}" destId="{44417DCA-7FF2-48AB-B8AA-AF9ED6B3F4AE}" srcOrd="2" destOrd="0" presId="urn:microsoft.com/office/officeart/2005/8/layout/lProcess2"/>
    <dgm:cxn modelId="{5050B6D5-F5B1-4661-948D-5245A4F57138}" type="presParOf" srcId="{44417DCA-7FF2-48AB-B8AA-AF9ED6B3F4AE}" destId="{0441F088-9A0E-421C-A7F6-DF8A0A69A455}" srcOrd="0" destOrd="0" presId="urn:microsoft.com/office/officeart/2005/8/layout/lProcess2"/>
    <dgm:cxn modelId="{8A9C810C-65FA-4CE6-BA6F-CC1DAA3B3B10}" type="presParOf" srcId="{0441F088-9A0E-421C-A7F6-DF8A0A69A455}" destId="{584A1DCC-36C7-4D8B-AD10-834C37D733E4}" srcOrd="0" destOrd="0" presId="urn:microsoft.com/office/officeart/2005/8/layout/lProcess2"/>
    <dgm:cxn modelId="{3A36B715-B882-40CA-B4F6-D79A900CCEB5}" type="presParOf" srcId="{0441F088-9A0E-421C-A7F6-DF8A0A69A455}" destId="{AB8A3CA0-186F-4B50-ACE1-A2895E84E6FE}" srcOrd="1" destOrd="0" presId="urn:microsoft.com/office/officeart/2005/8/layout/lProcess2"/>
    <dgm:cxn modelId="{289FFB66-C836-4FB0-B41B-D6BE5487C3ED}" type="presParOf" srcId="{0441F088-9A0E-421C-A7F6-DF8A0A69A455}" destId="{82556902-E983-4F42-BC2B-EECAFD88BA48}" srcOrd="2" destOrd="0" presId="urn:microsoft.com/office/officeart/2005/8/layout/lProcess2"/>
    <dgm:cxn modelId="{5F5548FE-A2E5-4255-BFCF-09081EE5E8E5}" type="presParOf" srcId="{0441F088-9A0E-421C-A7F6-DF8A0A69A455}" destId="{EF0BFC1C-80F9-494E-A0DD-E92415F4F55C}" srcOrd="3" destOrd="0" presId="urn:microsoft.com/office/officeart/2005/8/layout/lProcess2"/>
    <dgm:cxn modelId="{03F9A1CC-F19F-439B-AD99-E373D6757D7F}" type="presParOf" srcId="{0441F088-9A0E-421C-A7F6-DF8A0A69A455}" destId="{BB25A001-0B2D-49EC-AD9A-EADBC69E06C9}" srcOrd="4" destOrd="0" presId="urn:microsoft.com/office/officeart/2005/8/layout/lProcess2"/>
    <dgm:cxn modelId="{8C4F202D-E6E6-49E3-98D9-CD2EE79F59FD}" type="presParOf" srcId="{0441F088-9A0E-421C-A7F6-DF8A0A69A455}" destId="{FDB9CAF3-391F-4982-8A64-46AB3E3AD6B9}" srcOrd="5" destOrd="0" presId="urn:microsoft.com/office/officeart/2005/8/layout/lProcess2"/>
    <dgm:cxn modelId="{37994B42-F705-47C1-90D7-BD62B33E46D9}" type="presParOf" srcId="{0441F088-9A0E-421C-A7F6-DF8A0A69A455}" destId="{A3EA83A0-7B1C-46B1-B061-71CEB53D83A9}"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0" dirty="0">
              <a:effectLst/>
              <a:latin typeface="Calibri" pitchFamily="34" charset="0"/>
              <a:cs typeface="Calibri" pitchFamily="34" charset="0"/>
            </a:rPr>
            <a:t> dan </a:t>
          </a:r>
          <a:r>
            <a:rPr lang="en-US" sz="1400" b="0" dirty="0" err="1">
              <a:effectLst/>
              <a:latin typeface="Calibri" pitchFamily="34" charset="0"/>
              <a:cs typeface="Calibri" pitchFamily="34" charset="0"/>
            </a:rPr>
            <a:t>Persiapkan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Pilih</a:t>
          </a:r>
          <a:r>
            <a:rPr lang="en-US" sz="1400" b="1" dirty="0">
              <a:effectLst/>
              <a:latin typeface="Calibri" pitchFamily="34" charset="0"/>
              <a:cs typeface="Calibri" pitchFamily="34" charset="0"/>
            </a:rPr>
            <a:t> </a:t>
          </a:r>
          <a:r>
            <a:rPr lang="en-US" sz="1400" b="1"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0" dirty="0" err="1">
              <a:effectLst/>
              <a:latin typeface="Calibri" pitchFamily="34" charset="0"/>
              <a:cs typeface="Calibri" pitchFamily="34" charset="0"/>
            </a:rPr>
            <a:t>Pengetahuan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yg</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Analisis</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1" dirty="0" err="1">
              <a:effectLst/>
              <a:latin typeface="Calibri" pitchFamily="34" charset="0"/>
              <a:cs typeface="Calibri" pitchFamily="34" charset="0"/>
            </a:rPr>
            <a:t>Kinerja</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0" dirty="0">
              <a:effectLst/>
              <a:latin typeface="Calibri" pitchFamily="34" charset="0"/>
              <a:cs typeface="Calibri" pitchFamily="34" charset="0"/>
            </a:rPr>
            <a:t> dan </a:t>
          </a:r>
          <a:r>
            <a:rPr lang="en-US" sz="1400" b="0" dirty="0" err="1">
              <a:effectLst/>
              <a:latin typeface="Calibri" pitchFamily="34" charset="0"/>
              <a:cs typeface="Calibri" pitchFamily="34" charset="0"/>
            </a:rPr>
            <a:t>Persiapkan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Pilih</a:t>
          </a:r>
          <a:r>
            <a:rPr lang="en-US" sz="1400" b="1" dirty="0">
              <a:effectLst/>
              <a:latin typeface="Calibri" pitchFamily="34" charset="0"/>
              <a:cs typeface="Calibri" pitchFamily="34" charset="0"/>
            </a:rPr>
            <a:t> </a:t>
          </a:r>
          <a:r>
            <a:rPr lang="en-US" sz="1400" b="1"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0" dirty="0" err="1">
              <a:effectLst/>
              <a:latin typeface="Calibri" pitchFamily="34" charset="0"/>
              <a:cs typeface="Calibri" pitchFamily="34" charset="0"/>
            </a:rPr>
            <a:t>Pengetahuan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yg</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Analisis</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1" dirty="0" err="1">
              <a:effectLst/>
              <a:latin typeface="Calibri" pitchFamily="34" charset="0"/>
              <a:cs typeface="Calibri" pitchFamily="34" charset="0"/>
            </a:rPr>
            <a:t>Kinerja</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0" dirty="0">
              <a:effectLst/>
              <a:latin typeface="Calibri" pitchFamily="34" charset="0"/>
              <a:cs typeface="Calibri" pitchFamily="34" charset="0"/>
            </a:rPr>
            <a:t> dan </a:t>
          </a:r>
          <a:r>
            <a:rPr lang="en-US" sz="1400" b="0" dirty="0" err="1">
              <a:effectLst/>
              <a:latin typeface="Calibri" pitchFamily="34" charset="0"/>
              <a:cs typeface="Calibri" pitchFamily="34" charset="0"/>
            </a:rPr>
            <a:t>Persiapkan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Pilih</a:t>
          </a:r>
          <a:r>
            <a:rPr lang="en-US" sz="1400" b="1" dirty="0">
              <a:effectLst/>
              <a:latin typeface="Calibri" pitchFamily="34" charset="0"/>
              <a:cs typeface="Calibri" pitchFamily="34" charset="0"/>
            </a:rPr>
            <a:t> </a:t>
          </a:r>
          <a:r>
            <a:rPr lang="en-US" sz="1400" b="1"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0" dirty="0" err="1">
              <a:effectLst/>
              <a:latin typeface="Calibri" pitchFamily="34" charset="0"/>
              <a:cs typeface="Calibri" pitchFamily="34" charset="0"/>
            </a:rPr>
            <a:t>Pengetahuan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yg</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Analisis</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1" dirty="0" err="1">
              <a:effectLst/>
              <a:latin typeface="Calibri" pitchFamily="34" charset="0"/>
              <a:cs typeface="Calibri" pitchFamily="34" charset="0"/>
            </a:rPr>
            <a:t>Kinerja</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0" dirty="0">
              <a:effectLst/>
              <a:latin typeface="Calibri" pitchFamily="34" charset="0"/>
              <a:cs typeface="Calibri" pitchFamily="34" charset="0"/>
            </a:rPr>
            <a:t> dan </a:t>
          </a:r>
          <a:r>
            <a:rPr lang="en-US" sz="1400" b="0" dirty="0" err="1">
              <a:effectLst/>
              <a:latin typeface="Calibri" pitchFamily="34" charset="0"/>
              <a:cs typeface="Calibri" pitchFamily="34" charset="0"/>
            </a:rPr>
            <a:t>Persiapkan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Pilih</a:t>
          </a:r>
          <a:r>
            <a:rPr lang="en-US" sz="1400" b="1" dirty="0">
              <a:effectLst/>
              <a:latin typeface="Calibri" pitchFamily="34" charset="0"/>
              <a:cs typeface="Calibri" pitchFamily="34" charset="0"/>
            </a:rPr>
            <a:t> </a:t>
          </a:r>
          <a:r>
            <a:rPr lang="en-US" sz="1400" b="1"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Pahami</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0" dirty="0" err="1">
              <a:effectLst/>
              <a:latin typeface="Calibri" pitchFamily="34" charset="0"/>
              <a:cs typeface="Calibri" pitchFamily="34" charset="0"/>
            </a:rPr>
            <a:t>Pengetahuan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yg</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1" dirty="0" err="1">
              <a:effectLst/>
              <a:latin typeface="Calibri" pitchFamily="34" charset="0"/>
              <a:cs typeface="Calibri" pitchFamily="34" charset="0"/>
            </a:rPr>
            <a:t>Analisis</a:t>
          </a:r>
          <a:r>
            <a:rPr lang="en-US" sz="1400" b="1" dirty="0">
              <a:effectLst/>
              <a:latin typeface="Calibri" pitchFamily="34" charset="0"/>
              <a:cs typeface="Calibri" pitchFamily="34" charset="0"/>
            </a:rPr>
            <a:t> Model </a:t>
          </a:r>
          <a:r>
            <a:rPr lang="en-US" sz="1400" b="0" dirty="0">
              <a:effectLst/>
              <a:latin typeface="Calibri" pitchFamily="34" charset="0"/>
              <a:cs typeface="Calibri" pitchFamily="34" charset="0"/>
            </a:rPr>
            <a:t>dan </a:t>
          </a:r>
          <a:r>
            <a:rPr lang="en-US" sz="1400" b="1" dirty="0" err="1">
              <a:effectLst/>
              <a:latin typeface="Calibri" pitchFamily="34" charset="0"/>
              <a:cs typeface="Calibri" pitchFamily="34" charset="0"/>
            </a:rPr>
            <a:t>Kinerja</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1" action="ppaction://hlinksldjump"/>
            </a:rPr>
            <a:t>Mengapa</a:t>
          </a:r>
          <a:r>
            <a:rPr lang="id-ID" sz="1400" dirty="0"/>
            <a:t> Data Mining?</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2" action="ppaction://hlinksldjump"/>
            </a:rPr>
            <a:t>Peran Utama </a:t>
          </a:r>
          <a:r>
            <a:rPr lang="id-ID" sz="1400" dirty="0"/>
            <a:t>dan Metode Data Mining</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Sejarah dan </a:t>
          </a:r>
          <a:r>
            <a:rPr lang="id-ID" sz="1400" dirty="0">
              <a:hlinkClick xmlns:r="http://schemas.openxmlformats.org/officeDocument/2006/relationships" r:id="rId3" action="ppaction://hlinksldjump"/>
            </a:rPr>
            <a:t>Penerapan</a:t>
          </a:r>
          <a:r>
            <a:rPr lang="id-ID" sz="1400" dirty="0"/>
            <a:t> Data Mining</a:t>
          </a:r>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id-ID" sz="2400" dirty="0">
              <a:hlinkClick xmlns:r="http://schemas.openxmlformats.org/officeDocument/2006/relationships" r:id="rId4" action="ppaction://hlinksldjump"/>
            </a:rPr>
            <a:t>Proses</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a:t>
          </a:r>
          <a:r>
            <a:rPr lang="id-ID" sz="1400" dirty="0">
              <a:hlinkClick xmlns:r="http://schemas.openxmlformats.org/officeDocument/2006/relationships" r:id="rId5" action="ppaction://hlinksldjump"/>
            </a:rPr>
            <a:t>Proses</a:t>
          </a:r>
          <a:r>
            <a:rPr lang="id-ID" sz="1400" dirty="0"/>
            <a:t> dan </a:t>
          </a:r>
          <a:r>
            <a:rPr lang="id-ID" sz="1400" dirty="0" err="1"/>
            <a:t>Tools</a:t>
          </a:r>
          <a:r>
            <a:rPr lang="id-ID" sz="1400" dirty="0"/>
            <a:t> Data Mining</a:t>
          </a:r>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AAA93D3A-BF1A-44F2-9B84-773EA0D26C6F}">
      <dgm:prSet custT="1"/>
      <dgm:spPr/>
      <dgm:t>
        <a:bodyPr anchor="ctr"/>
        <a:lstStyle/>
        <a:p>
          <a:pPr>
            <a:buFontTx/>
            <a:buNone/>
          </a:pPr>
          <a:r>
            <a:rPr lang="id-ID" sz="1400" dirty="0"/>
            <a:t>  2.2 </a:t>
          </a:r>
          <a:r>
            <a:rPr lang="id-ID" sz="1400" dirty="0">
              <a:hlinkClick xmlns:r="http://schemas.openxmlformats.org/officeDocument/2006/relationships" r:id="rId6" action="ppaction://hlinksldjump"/>
            </a:rPr>
            <a:t>Penerapan</a:t>
          </a:r>
          <a:r>
            <a:rPr lang="id-ID" sz="1400" dirty="0"/>
            <a:t> Proses Data Mining</a:t>
          </a:r>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a:t>
          </a:r>
          <a:r>
            <a:rPr lang="id-ID" sz="2400" dirty="0">
              <a:hlinkClick xmlns:r="http://schemas.openxmlformats.org/officeDocument/2006/relationships" r:id="rId7" action="ppaction://hlinksldjump"/>
            </a:rPr>
            <a:t>Persiapan</a:t>
          </a:r>
          <a:r>
            <a:rPr lang="id-ID" sz="2400" dirty="0"/>
            <a:t> Data</a:t>
          </a:r>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Data </a:t>
          </a:r>
          <a:r>
            <a:rPr lang="en-US" sz="1400" dirty="0">
              <a:hlinkClick xmlns:r="http://schemas.openxmlformats.org/officeDocument/2006/relationships" r:id="rId8" action="ppaction://hlinksldjump"/>
            </a:rPr>
            <a:t>Cleaning</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id-ID" sz="2400" dirty="0">
              <a:hlinkClick xmlns:r="http://schemas.openxmlformats.org/officeDocument/2006/relationships" r:id="rId9" action="ppaction://hlinksldjump"/>
            </a:rPr>
            <a:t>Algoritma</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Algoritma </a:t>
          </a:r>
          <a:r>
            <a:rPr lang="id-ID" sz="1400" dirty="0">
              <a:hlinkClick xmlns:r="http://schemas.openxmlformats.org/officeDocument/2006/relationships" r:id="rId10" action="ppaction://hlinksldjump"/>
            </a:rPr>
            <a:t>Klasifikasi</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Algoritma </a:t>
          </a:r>
          <a:r>
            <a:rPr lang="id-ID" sz="1400" dirty="0">
              <a:hlinkClick xmlns:r="http://schemas.openxmlformats.org/officeDocument/2006/relationships" r:id="rId11" action="ppaction://hlinksldjump"/>
            </a:rPr>
            <a:t>Klastering</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Algoritma </a:t>
          </a:r>
          <a:r>
            <a:rPr lang="id-ID" sz="1400" dirty="0">
              <a:hlinkClick xmlns:r="http://schemas.openxmlformats.org/officeDocument/2006/relationships" r:id="rId12" action="ppaction://hlinksldjump"/>
            </a:rPr>
            <a:t>Asosiasi</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Algoritma </a:t>
          </a:r>
          <a:r>
            <a:rPr lang="id-ID" sz="1400" dirty="0">
              <a:hlinkClick xmlns:r="http://schemas.openxmlformats.org/officeDocument/2006/relationships" r:id="rId13" action="ppaction://hlinksldjump"/>
            </a:rPr>
            <a:t>Estimasi dan </a:t>
          </a:r>
          <a:r>
            <a:rPr lang="id-ID" sz="1400" dirty="0" err="1">
              <a:hlinkClick xmlns:r="http://schemas.openxmlformats.org/officeDocument/2006/relationships" r:id="rId13" action="ppaction://hlinksldjump"/>
            </a:rPr>
            <a:t>Forecasting</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243E88B2-2780-4439-A572-F071F4FE26D4}">
      <dgm:prSet custT="1"/>
      <dgm:spPr/>
      <dgm:t>
        <a:bodyPr/>
        <a:lstStyle/>
        <a:p>
          <a:pPr algn="l"/>
          <a:r>
            <a:rPr lang="id-ID" sz="2400" dirty="0"/>
            <a:t>5. </a:t>
          </a:r>
          <a:r>
            <a:rPr lang="id-ID" sz="2400" dirty="0">
              <a:hlinkClick xmlns:r="http://schemas.openxmlformats.org/officeDocument/2006/relationships" r:id="rId14" action="ppaction://hlinksldjump"/>
            </a:rPr>
            <a:t>Text Mining</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en-US" sz="1400" dirty="0"/>
            <a:t>Text Mining </a:t>
          </a:r>
          <a:r>
            <a:rPr lang="en-US" sz="1400" dirty="0">
              <a:hlinkClick xmlns:r="http://schemas.openxmlformats.org/officeDocument/2006/relationships" r:id="rId15" action="ppaction://hlinksldjump"/>
            </a:rPr>
            <a:t>Concepts</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6" action="ppaction://hlinksldjump"/>
            </a:rPr>
            <a:t>Pengantar</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E0CD8F14-FEC3-46A9-BA0A-5885F7D994AC}">
      <dgm:prSet custT="1"/>
      <dgm:spPr/>
      <dgm:t>
        <a:bodyPr anchor="ctr"/>
        <a:lstStyle/>
        <a:p>
          <a:pPr>
            <a:buFontTx/>
            <a:buNone/>
          </a:pPr>
          <a:r>
            <a:rPr lang="id-ID" sz="1400" dirty="0"/>
            <a:t>  2.3 </a:t>
          </a:r>
          <a:r>
            <a:rPr lang="id-ID" sz="1400" dirty="0">
              <a:hlinkClick xmlns:r="http://schemas.openxmlformats.org/officeDocument/2006/relationships" r:id="rId17" action="ppaction://hlinksldjump"/>
            </a:rPr>
            <a:t>Evaluasi</a:t>
          </a:r>
          <a:r>
            <a:rPr lang="id-ID" sz="1400" dirty="0"/>
            <a:t> Model Data Mining</a:t>
          </a:r>
        </a:p>
      </dgm:t>
    </dgm:pt>
    <dgm:pt modelId="{DFFB197C-39D4-4454-A4D2-96441F98258C}" type="parTrans" cxnId="{F0CCC058-9977-4C3E-B8F0-DD8E77F2B3B3}">
      <dgm:prSet/>
      <dgm:spPr/>
      <dgm:t>
        <a:bodyPr/>
        <a:lstStyle/>
        <a:p>
          <a:endParaRPr lang="en-US"/>
        </a:p>
      </dgm:t>
    </dgm:pt>
    <dgm:pt modelId="{C3AC81DB-5A50-4590-B15E-12078426EDA1}" type="sibTrans" cxnId="{F0CCC058-9977-4C3E-B8F0-DD8E77F2B3B3}">
      <dgm:prSet/>
      <dgm:spPr/>
      <dgm:t>
        <a:bodyPr/>
        <a:lstStyle/>
        <a:p>
          <a:endParaRPr lang="en-US"/>
        </a:p>
      </dgm:t>
    </dgm:pt>
    <dgm:pt modelId="{0CF9272A-A42B-4CE6-8A1D-D14F5E1250E6}">
      <dgm:prSet custT="1"/>
      <dgm:spPr/>
      <dgm:t>
        <a:bodyPr anchor="ctr"/>
        <a:lstStyle/>
        <a:p>
          <a:pPr>
            <a:buFontTx/>
            <a:buNone/>
          </a:pPr>
          <a:r>
            <a:rPr lang="id-ID" sz="1400" dirty="0"/>
            <a:t>  2.4 Proses Data Mining berbasis </a:t>
          </a:r>
          <a:r>
            <a:rPr lang="id-ID" sz="1400" dirty="0">
              <a:hlinkClick xmlns:r="http://schemas.openxmlformats.org/officeDocument/2006/relationships" r:id="rId18" action="ppaction://hlinksldjump"/>
            </a:rPr>
            <a:t>CRISP-DM</a:t>
          </a:r>
          <a:endParaRPr lang="id-ID" sz="1400" dirty="0"/>
        </a:p>
      </dgm:t>
    </dgm:pt>
    <dgm:pt modelId="{79091695-0881-4BEF-B549-B67D4CBE42A9}" type="parTrans" cxnId="{F56DD4C4-F439-4B45-9314-BD3748E0E9E6}">
      <dgm:prSet/>
      <dgm:spPr/>
      <dgm:t>
        <a:bodyPr/>
        <a:lstStyle/>
        <a:p>
          <a:endParaRPr lang="en-US"/>
        </a:p>
      </dgm:t>
    </dgm:pt>
    <dgm:pt modelId="{B401CF00-BDDF-4301-B8B1-EDCE61C22CE2}" type="sibTrans" cxnId="{F56DD4C4-F439-4B45-9314-BD3748E0E9E6}">
      <dgm:prSet/>
      <dgm:spPr/>
      <dgm:t>
        <a:bodyPr/>
        <a:lstStyle/>
        <a:p>
          <a:endParaRPr lang="en-US"/>
        </a:p>
      </dgm:t>
    </dgm:pt>
    <dgm:pt modelId="{201767C1-CCD1-4082-A94C-4D29B5DD48AC}">
      <dgm:prSet custT="1"/>
      <dgm:spPr/>
      <dgm:t>
        <a:bodyPr/>
        <a:lstStyle/>
        <a:p>
          <a:pPr>
            <a:buFontTx/>
            <a:buNone/>
          </a:pPr>
          <a:r>
            <a:rPr lang="id-ID" sz="1400" dirty="0"/>
            <a:t>  </a:t>
          </a:r>
          <a:r>
            <a:rPr lang="en-US" sz="1400" dirty="0"/>
            <a:t>3.2 Data </a:t>
          </a:r>
          <a:r>
            <a:rPr lang="en-US" sz="1400" dirty="0">
              <a:hlinkClick xmlns:r="http://schemas.openxmlformats.org/officeDocument/2006/relationships" r:id="rId19" action="ppaction://hlinksldjump"/>
            </a:rPr>
            <a:t>Reduction</a:t>
          </a:r>
          <a:endParaRPr lang="en-US" sz="1400" dirty="0"/>
        </a:p>
      </dgm:t>
    </dgm:pt>
    <dgm:pt modelId="{82830F29-2A81-4CBE-8303-4CBA3D80EBD3}" type="parTrans" cxnId="{B7A8EB27-CCFC-462D-8072-ADE6CE0AC699}">
      <dgm:prSet/>
      <dgm:spPr/>
      <dgm:t>
        <a:bodyPr/>
        <a:lstStyle/>
        <a:p>
          <a:endParaRPr lang="en-US"/>
        </a:p>
      </dgm:t>
    </dgm:pt>
    <dgm:pt modelId="{60997C80-D496-40E5-90FB-0971A1099D9A}" type="sibTrans" cxnId="{B7A8EB27-CCFC-462D-8072-ADE6CE0AC699}">
      <dgm:prSet/>
      <dgm:spPr/>
      <dgm:t>
        <a:bodyPr/>
        <a:lstStyle/>
        <a:p>
          <a:endParaRPr lang="en-US"/>
        </a:p>
      </dgm:t>
    </dgm:pt>
    <dgm:pt modelId="{18C7F33C-A85D-4D6E-AF7B-F1B7437892C7}">
      <dgm:prSet custT="1"/>
      <dgm:spPr/>
      <dgm:t>
        <a:bodyPr/>
        <a:lstStyle/>
        <a:p>
          <a:pPr>
            <a:buFontTx/>
            <a:buNone/>
          </a:pPr>
          <a:r>
            <a:rPr lang="id-ID" sz="1400" dirty="0"/>
            <a:t>  </a:t>
          </a:r>
          <a:r>
            <a:rPr lang="en-ID" sz="1400" dirty="0"/>
            <a:t>3.3 Data </a:t>
          </a:r>
          <a:r>
            <a:rPr lang="en-ID" sz="1400" dirty="0">
              <a:hlinkClick xmlns:r="http://schemas.openxmlformats.org/officeDocument/2006/relationships" r:id="rId20" action="ppaction://hlinksldjump"/>
            </a:rPr>
            <a:t>Transformation</a:t>
          </a:r>
          <a:endParaRPr lang="en-US" sz="1400" dirty="0"/>
        </a:p>
      </dgm:t>
    </dgm:pt>
    <dgm:pt modelId="{926DEE48-C485-4673-8679-8B2E5E4F72AC}" type="parTrans" cxnId="{B89A849B-1584-4FE4-B197-28CCFAC99A1A}">
      <dgm:prSet/>
      <dgm:spPr/>
      <dgm:t>
        <a:bodyPr/>
        <a:lstStyle/>
        <a:p>
          <a:endParaRPr lang="en-US"/>
        </a:p>
      </dgm:t>
    </dgm:pt>
    <dgm:pt modelId="{78714C2E-055C-4D71-AB4D-C5538998F9CB}" type="sibTrans" cxnId="{B89A849B-1584-4FE4-B197-28CCFAC99A1A}">
      <dgm:prSet/>
      <dgm:spPr/>
      <dgm:t>
        <a:bodyPr/>
        <a:lstStyle/>
        <a:p>
          <a:endParaRPr lang="en-US"/>
        </a:p>
      </dgm:t>
    </dgm:pt>
    <dgm:pt modelId="{339017CC-1F04-48D5-BA36-4C86B670FAEC}">
      <dgm:prSet custT="1"/>
      <dgm:spPr/>
      <dgm:t>
        <a:bodyPr/>
        <a:lstStyle/>
        <a:p>
          <a:pPr>
            <a:buFontTx/>
            <a:buNone/>
          </a:pPr>
          <a:r>
            <a:rPr lang="id-ID" sz="1400" dirty="0"/>
            <a:t>  </a:t>
          </a:r>
          <a:r>
            <a:rPr lang="en-US" sz="1400" dirty="0"/>
            <a:t>3.4 Data </a:t>
          </a:r>
          <a:r>
            <a:rPr lang="en-US" sz="1400" dirty="0">
              <a:hlinkClick xmlns:r="http://schemas.openxmlformats.org/officeDocument/2006/relationships" r:id="rId21" action="ppaction://hlinksldjump"/>
            </a:rPr>
            <a:t>Integration</a:t>
          </a:r>
          <a:endParaRPr lang="en-US" sz="1400" dirty="0"/>
        </a:p>
      </dgm:t>
    </dgm:pt>
    <dgm:pt modelId="{6B8D6595-3777-4732-84F8-881E8B561A76}" type="parTrans" cxnId="{9819310F-7D83-4FFC-B18D-BD7B201D9051}">
      <dgm:prSet/>
      <dgm:spPr/>
      <dgm:t>
        <a:bodyPr/>
        <a:lstStyle/>
        <a:p>
          <a:endParaRPr lang="en-US"/>
        </a:p>
      </dgm:t>
    </dgm:pt>
    <dgm:pt modelId="{AEFC1174-D2AA-4D9B-86EA-1F872455AB83}" type="sibTrans" cxnId="{9819310F-7D83-4FFC-B18D-BD7B201D9051}">
      <dgm:prSet/>
      <dgm:spPr/>
      <dgm:t>
        <a:bodyPr/>
        <a:lstStyle/>
        <a:p>
          <a:endParaRPr lang="en-US"/>
        </a:p>
      </dgm:t>
    </dgm:pt>
    <dgm:pt modelId="{D4A0A05A-B5F8-456D-B6E3-6976A4F91579}">
      <dgm:prSet custT="1"/>
      <dgm:spPr/>
      <dgm:t>
        <a:bodyPr/>
        <a:lstStyle/>
        <a:p>
          <a:pPr>
            <a:buFontTx/>
            <a:buNone/>
          </a:pPr>
          <a:r>
            <a:rPr lang="id-ID" sz="1400" dirty="0"/>
            <a:t>  5.2</a:t>
          </a:r>
          <a:r>
            <a:rPr lang="en-US" sz="1400" dirty="0"/>
            <a:t> Text </a:t>
          </a:r>
          <a:r>
            <a:rPr lang="en-US" sz="1400" dirty="0">
              <a:hlinkClick xmlns:r="http://schemas.openxmlformats.org/officeDocument/2006/relationships" r:id="rId22" action="ppaction://hlinksldjump"/>
            </a:rPr>
            <a:t>Clustering</a:t>
          </a:r>
          <a:endParaRPr lang="en-US" sz="1400" dirty="0"/>
        </a:p>
      </dgm:t>
    </dgm:pt>
    <dgm:pt modelId="{38713D24-A17C-4820-9462-7146EA43C7F7}" type="parTrans" cxnId="{417509E7-2070-4154-B6FE-4E76069DDC6B}">
      <dgm:prSet/>
      <dgm:spPr/>
      <dgm:t>
        <a:bodyPr/>
        <a:lstStyle/>
        <a:p>
          <a:endParaRPr lang="en-US"/>
        </a:p>
      </dgm:t>
    </dgm:pt>
    <dgm:pt modelId="{EC0B71B5-7D9E-4696-8024-03845462A64B}" type="sibTrans" cxnId="{417509E7-2070-4154-B6FE-4E76069DDC6B}">
      <dgm:prSet/>
      <dgm:spPr/>
      <dgm:t>
        <a:bodyPr/>
        <a:lstStyle/>
        <a:p>
          <a:endParaRPr lang="en-US"/>
        </a:p>
      </dgm:t>
    </dgm:pt>
    <dgm:pt modelId="{A7C07FFF-EF96-476B-BBD0-926052C21EE6}">
      <dgm:prSet custT="1"/>
      <dgm:spPr/>
      <dgm:t>
        <a:bodyPr/>
        <a:lstStyle/>
        <a:p>
          <a:pPr>
            <a:buFontTx/>
            <a:buNone/>
          </a:pPr>
          <a:r>
            <a:rPr lang="id-ID" sz="1400" dirty="0"/>
            <a:t>  5.3 </a:t>
          </a:r>
          <a:r>
            <a:rPr lang="en-US" sz="1400" dirty="0"/>
            <a:t>Text </a:t>
          </a:r>
          <a:r>
            <a:rPr lang="en-US" sz="1400" dirty="0">
              <a:hlinkClick xmlns:r="http://schemas.openxmlformats.org/officeDocument/2006/relationships" r:id="rId23" action="ppaction://hlinksldjump"/>
            </a:rPr>
            <a:t>Classification</a:t>
          </a:r>
          <a:endParaRPr lang="en-US" sz="1400" dirty="0"/>
        </a:p>
      </dgm:t>
    </dgm:pt>
    <dgm:pt modelId="{C3D8622D-0D02-4663-B5A9-067B5599306D}" type="parTrans" cxnId="{3A812869-1016-414B-A1D7-86E9A02D0F75}">
      <dgm:prSet/>
      <dgm:spPr/>
      <dgm:t>
        <a:bodyPr/>
        <a:lstStyle/>
        <a:p>
          <a:endParaRPr lang="en-US"/>
        </a:p>
      </dgm:t>
    </dgm:pt>
    <dgm:pt modelId="{ECD556EC-E05E-446F-B49A-2A1720061E87}" type="sibTrans" cxnId="{3A812869-1016-414B-A1D7-86E9A02D0F75}">
      <dgm:prSet/>
      <dgm:spPr/>
      <dgm:t>
        <a:bodyPr/>
        <a:lstStyle/>
        <a:p>
          <a:endParaRPr lang="en-US"/>
        </a:p>
      </dgm:t>
    </dgm:pt>
    <dgm:pt modelId="{B1F8603F-5E67-41B2-97B9-1557554BDF25}">
      <dgm:prSet custT="1"/>
      <dgm:spPr/>
      <dgm:t>
        <a:bodyPr/>
        <a:lstStyle/>
        <a:p>
          <a:pPr>
            <a:buFontTx/>
            <a:buNone/>
          </a:pPr>
          <a:r>
            <a:rPr lang="en-US" sz="1400" dirty="0"/>
            <a:t>  5.4 Data Mining </a:t>
          </a:r>
          <a:r>
            <a:rPr lang="en-US" sz="1400" dirty="0">
              <a:hlinkClick xmlns:r="http://schemas.openxmlformats.org/officeDocument/2006/relationships" r:id="rId24" action="ppaction://hlinksldjump"/>
            </a:rPr>
            <a:t>Laws</a:t>
          </a:r>
          <a:endParaRPr lang="en-US" sz="1400" dirty="0"/>
        </a:p>
      </dgm:t>
    </dgm:pt>
    <dgm:pt modelId="{0DD77B32-DF0B-492E-87FB-C3487E23428F}" type="parTrans" cxnId="{C227BC04-39AA-4151-8BC5-C00013DB3F80}">
      <dgm:prSet/>
      <dgm:spPr/>
      <dgm:t>
        <a:bodyPr/>
        <a:lstStyle/>
        <a:p>
          <a:endParaRPr lang="en-ID"/>
        </a:p>
      </dgm:t>
    </dgm:pt>
    <dgm:pt modelId="{1FF46FBC-FC86-4B24-88B0-08E505F55E24}" type="sibTrans" cxnId="{C227BC04-39AA-4151-8BC5-C00013DB3F80}">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C227BC04-39AA-4151-8BC5-C00013DB3F80}" srcId="{243E88B2-2780-4439-A572-F071F4FE26D4}" destId="{B1F8603F-5E67-41B2-97B9-1557554BDF25}" srcOrd="3" destOrd="0" parTransId="{0DD77B32-DF0B-492E-87FB-C3487E23428F}" sibTransId="{1FF46FBC-FC86-4B24-88B0-08E505F55E24}"/>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9819310F-7D83-4FFC-B18D-BD7B201D9051}" srcId="{0F62B82D-2211-4660-A2D6-C27E395F6BE1}" destId="{339017CC-1F04-48D5-BA36-4C86B670FAEC}" srcOrd="3" destOrd="0" parTransId="{6B8D6595-3777-4732-84F8-881E8B561A76}" sibTransId="{AEFC1174-D2AA-4D9B-86EA-1F872455AB83}"/>
    <dgm:cxn modelId="{74A2B115-DB51-4AA9-B2FF-1190BE292086}" srcId="{116A3370-3C8D-44B8-BC54-06A5B711ADAB}" destId="{354ACE7E-005D-4657-97E0-189784F431BD}" srcOrd="1" destOrd="0" parTransId="{BC0B78E4-7666-4357-B9C2-70E690047842}" sibTransId="{260049A6-EA14-4E0F-BCBF-51636D50172A}"/>
    <dgm:cxn modelId="{FD0F4825-9052-432E-AAF4-32C6C30BD269}" type="presOf" srcId="{08080022-F3C8-42ED-A3CF-75599917878A}" destId="{ECB98FF5-C100-4167-A6ED-87F0F931E5B4}" srcOrd="0" destOrd="3" presId="urn:microsoft.com/office/officeart/2005/8/layout/vList6"/>
    <dgm:cxn modelId="{B7A8EB27-CCFC-462D-8072-ADE6CE0AC699}" srcId="{0F62B82D-2211-4660-A2D6-C27E395F6BE1}" destId="{201767C1-CCD1-4082-A94C-4D29B5DD48AC}" srcOrd="1" destOrd="0" parTransId="{82830F29-2A81-4CBE-8303-4CBA3D80EBD3}" sibTransId="{60997C80-D496-40E5-90FB-0971A1099D9A}"/>
    <dgm:cxn modelId="{35A10F28-FF64-4FC3-8295-4D8BB427FABC}" type="presOf" srcId="{086A08BD-465D-4145-A8A6-00341FEC2134}" destId="{E5AEE29A-FBB5-4C88-9D61-EB0BDB656804}" srcOrd="0" destOrd="0" presId="urn:microsoft.com/office/officeart/2005/8/layout/vList6"/>
    <dgm:cxn modelId="{DA072C2C-DD0B-479C-83F5-D779B6D29E0E}" type="presOf" srcId="{E0CD8F14-FEC3-46A9-BA0A-5885F7D994AC}" destId="{F91DF6CE-794F-4A9F-8751-7D4B97D9FA92}" srcOrd="0" destOrd="2"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D7A30B45-4469-405A-BE27-E9513F1DEF1F}" type="presOf" srcId="{0CF9272A-A42B-4CE6-8A1D-D14F5E1250E6}" destId="{F91DF6CE-794F-4A9F-8751-7D4B97D9FA92}"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3A812869-1016-414B-A1D7-86E9A02D0F75}" srcId="{243E88B2-2780-4439-A572-F071F4FE26D4}" destId="{A7C07FFF-EF96-476B-BBD0-926052C21EE6}" srcOrd="2" destOrd="0" parTransId="{C3D8622D-0D02-4663-B5A9-067B5599306D}" sibTransId="{ECD556EC-E05E-446F-B49A-2A1720061E87}"/>
    <dgm:cxn modelId="{61EC8F69-EEB9-40D1-A38B-8117096219C5}" type="presOf" srcId="{21693F81-1239-4DF2-922D-4CE28801A2CB}" destId="{F91DF6CE-794F-4A9F-8751-7D4B97D9FA92}" srcOrd="0" destOrd="0" presId="urn:microsoft.com/office/officeart/2005/8/layout/vList6"/>
    <dgm:cxn modelId="{A48C4452-C8A2-4E21-BD6E-1471DCCA270E}" type="presOf" srcId="{201767C1-CCD1-4082-A94C-4D29B5DD48AC}" destId="{E5AEE29A-FBB5-4C88-9D61-EB0BDB656804}"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F0CCC058-9977-4C3E-B8F0-DD8E77F2B3B3}" srcId="{354ACE7E-005D-4657-97E0-189784F431BD}" destId="{E0CD8F14-FEC3-46A9-BA0A-5885F7D994AC}" srcOrd="2" destOrd="0" parTransId="{DFFB197C-39D4-4454-A4D2-96441F98258C}" sibTransId="{C3AC81DB-5A50-4590-B15E-12078426EDA1}"/>
    <dgm:cxn modelId="{A533DB7D-BADE-484F-90EE-D561F81C5824}" srcId="{116A3370-3C8D-44B8-BC54-06A5B711ADAB}" destId="{0F62B82D-2211-4660-A2D6-C27E395F6BE1}" srcOrd="2" destOrd="0" parTransId="{86C90B9A-1763-43D8-BEA7-98BEA89224C7}" sibTransId="{CC009A08-B6BC-4560-8C95-968ACCA51FA1}"/>
    <dgm:cxn modelId="{6234A783-EC08-4DB1-8995-E8D06ECBF094}" type="presOf" srcId="{18C7F33C-A85D-4D6E-AF7B-F1B7437892C7}" destId="{E5AEE29A-FBB5-4C88-9D61-EB0BDB656804}" srcOrd="0" destOrd="2" presId="urn:microsoft.com/office/officeart/2005/8/layout/vList6"/>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9871A791-C807-49EE-95FE-BC33C7D3B6B1}" type="presOf" srcId="{B1F8603F-5E67-41B2-97B9-1557554BDF25}" destId="{51484F68-748F-41D4-83FC-C9DC8DFFAB06}" srcOrd="0" destOrd="3"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1" presId="urn:microsoft.com/office/officeart/2005/8/layout/vList6"/>
    <dgm:cxn modelId="{B89A849B-1584-4FE4-B197-28CCFAC99A1A}" srcId="{0F62B82D-2211-4660-A2D6-C27E395F6BE1}" destId="{18C7F33C-A85D-4D6E-AF7B-F1B7437892C7}" srcOrd="2" destOrd="0" parTransId="{926DEE48-C485-4673-8679-8B2E5E4F72AC}" sibTransId="{78714C2E-055C-4D71-AB4D-C5538998F9CB}"/>
    <dgm:cxn modelId="{C922A8A0-40D0-4708-B39D-B402CE7C7B2D}" srcId="{116A3370-3C8D-44B8-BC54-06A5B711ADAB}" destId="{243E88B2-2780-4439-A572-F071F4FE26D4}" srcOrd="4" destOrd="0" parTransId="{8FEA60FD-4ACF-4E33-AB7B-8AA3373F1F5B}" sibTransId="{C0E68233-A890-43CD-AB08-CEF62442387E}"/>
    <dgm:cxn modelId="{DD8821A8-0DF2-4CFF-A58A-F2244F552079}" type="presOf" srcId="{339017CC-1F04-48D5-BA36-4C86B670FAEC}" destId="{E5AEE29A-FBB5-4C88-9D61-EB0BDB656804}" srcOrd="0" destOrd="3"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1F88D1B7-9C92-4C0E-8683-8C4C75971E94}" type="presOf" srcId="{D4A0A05A-B5F8-456D-B6E3-6976A4F91579}" destId="{51484F68-748F-41D4-83FC-C9DC8DFFAB06}" srcOrd="0" destOrd="1" presId="urn:microsoft.com/office/officeart/2005/8/layout/vList6"/>
    <dgm:cxn modelId="{FA02E1BE-2096-4461-BFC1-A58584C9EAF2}" srcId="{354ACE7E-005D-4657-97E0-189784F431BD}" destId="{AAA93D3A-BF1A-44F2-9B84-773EA0D26C6F}" srcOrd="1" destOrd="0" parTransId="{3F262A38-FB45-459B-A9B9-53B98894F056}" sibTransId="{6E1F26F3-EAAE-4A5A-B4EC-F30A0B0196BA}"/>
    <dgm:cxn modelId="{F56DD4C4-F439-4B45-9314-BD3748E0E9E6}" srcId="{354ACE7E-005D-4657-97E0-189784F431BD}" destId="{0CF9272A-A42B-4CE6-8A1D-D14F5E1250E6}" srcOrd="3" destOrd="0" parTransId="{79091695-0881-4BEF-B549-B67D4CBE42A9}" sibTransId="{B401CF00-BDDF-4301-B8B1-EDCE61C22CE2}"/>
    <dgm:cxn modelId="{EE8C51C5-E4A8-47EA-B7B5-81B767D71A4A}" type="presOf" srcId="{A7C07FFF-EF96-476B-BBD0-926052C21EE6}" destId="{51484F68-748F-41D4-83FC-C9DC8DFFAB06}" srcOrd="0" destOrd="2"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417509E7-2070-4154-B6FE-4E76069DDC6B}" srcId="{243E88B2-2780-4439-A572-F071F4FE26D4}" destId="{D4A0A05A-B5F8-456D-B6E3-6976A4F91579}" srcOrd="1" destOrd="0" parTransId="{38713D24-A17C-4820-9462-7146EA43C7F7}" sibTransId="{EC0B71B5-7D9E-4696-8024-03845462A64B}"/>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1F3DCE-549B-48F4-86B5-60D2F6A18B8D}" type="doc">
      <dgm:prSet loTypeId="urn:microsoft.com/office/officeart/2005/8/layout/pyramid1" loCatId="pyramid" qsTypeId="urn:microsoft.com/office/officeart/2005/8/quickstyle/simple5" qsCatId="simple" csTypeId="urn:microsoft.com/office/officeart/2005/8/colors/colorful1" csCatId="colorful" phldr="1"/>
      <dgm:spPr/>
    </dgm:pt>
    <dgm:pt modelId="{97135E22-AA47-4C7D-8219-F79348F20DA9}">
      <dgm:prSet phldrT="[Text]" custT="1"/>
      <dgm:spPr>
        <a:solidFill>
          <a:schemeClr val="accent2"/>
        </a:solidFill>
      </dgm:spPr>
      <dgm:t>
        <a:bodyPr/>
        <a:lstStyle/>
        <a:p>
          <a:r>
            <a:rPr lang="id-ID" sz="2000" b="1" dirty="0">
              <a:effectLst>
                <a:outerShdw blurRad="38100" dist="38100" dir="2700000" algn="tl">
                  <a:srgbClr val="000000">
                    <a:alpha val="43137"/>
                  </a:srgbClr>
                </a:outerShdw>
              </a:effectLst>
            </a:rPr>
            <a:t>Kebijakan</a:t>
          </a:r>
          <a:endParaRPr lang="en-US" sz="2000" b="1" dirty="0">
            <a:effectLst>
              <a:outerShdw blurRad="38100" dist="38100" dir="2700000" algn="tl">
                <a:srgbClr val="000000">
                  <a:alpha val="43137"/>
                </a:srgbClr>
              </a:outerShdw>
            </a:effectLst>
          </a:endParaRPr>
        </a:p>
      </dgm:t>
    </dgm:pt>
    <dgm:pt modelId="{1C93B22C-B927-48F3-923C-16D7CFE845A7}" type="parTrans" cxnId="{44DE0A7C-A8C3-4A5A-937B-B922E4D8EA12}">
      <dgm:prSet/>
      <dgm:spPr/>
      <dgm:t>
        <a:bodyPr/>
        <a:lstStyle/>
        <a:p>
          <a:endParaRPr lang="en-US"/>
        </a:p>
      </dgm:t>
    </dgm:pt>
    <dgm:pt modelId="{45F55A0B-513C-4657-BB43-C4243B5DC9AB}" type="sibTrans" cxnId="{44DE0A7C-A8C3-4A5A-937B-B922E4D8EA12}">
      <dgm:prSet/>
      <dgm:spPr/>
      <dgm:t>
        <a:bodyPr/>
        <a:lstStyle/>
        <a:p>
          <a:endParaRPr lang="en-US"/>
        </a:p>
      </dgm:t>
    </dgm:pt>
    <dgm:pt modelId="{9552D66B-DDB7-4FE4-B67D-01EAC7D44ABF}">
      <dgm:prSet phldrT="[Text]" custT="1"/>
      <dgm:spPr>
        <a:solidFill>
          <a:srgbClr val="C00000"/>
        </a:solidFill>
      </dgm:spPr>
      <dgm:t>
        <a:bodyPr/>
        <a:lstStyle/>
        <a:p>
          <a:r>
            <a:rPr lang="id-ID" sz="2700" b="1" dirty="0">
              <a:effectLst>
                <a:outerShdw blurRad="38100" dist="38100" dir="2700000" algn="tl">
                  <a:srgbClr val="000000">
                    <a:alpha val="43137"/>
                  </a:srgbClr>
                </a:outerShdw>
              </a:effectLst>
            </a:rPr>
            <a:t>Pengetahuan</a:t>
          </a:r>
          <a:endParaRPr lang="en-US" sz="2700" b="1" dirty="0">
            <a:effectLst>
              <a:outerShdw blurRad="38100" dist="38100" dir="2700000" algn="tl">
                <a:srgbClr val="000000">
                  <a:alpha val="43137"/>
                </a:srgbClr>
              </a:outerShdw>
            </a:effectLst>
          </a:endParaRPr>
        </a:p>
      </dgm:t>
    </dgm:pt>
    <dgm:pt modelId="{70EE00B0-C736-42F1-B061-F832B2E48DA7}" type="parTrans" cxnId="{435786EF-354C-4722-A1B5-10741DC1F480}">
      <dgm:prSet/>
      <dgm:spPr/>
      <dgm:t>
        <a:bodyPr/>
        <a:lstStyle/>
        <a:p>
          <a:endParaRPr lang="en-US"/>
        </a:p>
      </dgm:t>
    </dgm:pt>
    <dgm:pt modelId="{909448F0-DF96-40F7-93D8-2F36857AEF36}" type="sibTrans" cxnId="{435786EF-354C-4722-A1B5-10741DC1F480}">
      <dgm:prSet/>
      <dgm:spPr/>
      <dgm:t>
        <a:bodyPr/>
        <a:lstStyle/>
        <a:p>
          <a:endParaRPr lang="en-US"/>
        </a:p>
      </dgm:t>
    </dgm:pt>
    <dgm:pt modelId="{1B813F3C-37E6-491E-B34F-83BF2B9021FB}">
      <dgm:prSet phldrT="[Text]" custT="1"/>
      <dgm:spPr>
        <a:solidFill>
          <a:srgbClr val="00B050"/>
        </a:solidFill>
      </dgm:spPr>
      <dgm:t>
        <a:bodyPr/>
        <a:lstStyle/>
        <a:p>
          <a:r>
            <a:rPr lang="id-ID" sz="5400" b="1" dirty="0">
              <a:effectLst>
                <a:outerShdw blurRad="38100" dist="38100" dir="2700000" algn="tl">
                  <a:srgbClr val="000000">
                    <a:alpha val="43137"/>
                  </a:srgbClr>
                </a:outerShdw>
              </a:effectLst>
            </a:rPr>
            <a:t>Informasi</a:t>
          </a:r>
          <a:endParaRPr lang="en-US" sz="4000" b="1" dirty="0">
            <a:effectLst>
              <a:outerShdw blurRad="38100" dist="38100" dir="2700000" algn="tl">
                <a:srgbClr val="000000">
                  <a:alpha val="43137"/>
                </a:srgbClr>
              </a:outerShdw>
            </a:effectLst>
          </a:endParaRPr>
        </a:p>
      </dgm:t>
    </dgm:pt>
    <dgm:pt modelId="{674A8616-88FA-492F-99AA-D3D21880211B}" type="parTrans" cxnId="{63630C3F-B283-4602-8F94-99D66181A0FE}">
      <dgm:prSet/>
      <dgm:spPr/>
      <dgm:t>
        <a:bodyPr/>
        <a:lstStyle/>
        <a:p>
          <a:endParaRPr lang="en-US"/>
        </a:p>
      </dgm:t>
    </dgm:pt>
    <dgm:pt modelId="{463B3A00-530B-4CE0-90E0-369FBA6BA836}" type="sibTrans" cxnId="{63630C3F-B283-4602-8F94-99D66181A0FE}">
      <dgm:prSet/>
      <dgm:spPr/>
      <dgm:t>
        <a:bodyPr/>
        <a:lstStyle/>
        <a:p>
          <a:endParaRPr lang="en-US"/>
        </a:p>
      </dgm:t>
    </dgm:pt>
    <dgm:pt modelId="{1A66B89A-5598-4A26-810A-953C7BE9DC8C}">
      <dgm:prSet phldrT="[Text]" custT="1"/>
      <dgm:spPr/>
      <dgm:t>
        <a:bodyPr/>
        <a:lstStyle/>
        <a:p>
          <a:r>
            <a:rPr lang="id-ID" sz="9600" b="1" dirty="0">
              <a:effectLst>
                <a:outerShdw blurRad="38100" dist="38100" dir="2700000" algn="tl">
                  <a:srgbClr val="000000">
                    <a:alpha val="43137"/>
                  </a:srgbClr>
                </a:outerShdw>
              </a:effectLst>
            </a:rPr>
            <a:t>Data</a:t>
          </a:r>
          <a:endParaRPr lang="en-US" sz="9600" b="1" dirty="0">
            <a:effectLst>
              <a:outerShdw blurRad="38100" dist="38100" dir="2700000" algn="tl">
                <a:srgbClr val="000000">
                  <a:alpha val="43137"/>
                </a:srgbClr>
              </a:outerShdw>
            </a:effectLst>
          </a:endParaRPr>
        </a:p>
      </dgm:t>
    </dgm:pt>
    <dgm:pt modelId="{AB7F3AFF-064E-4F60-8BB5-1618F0F698F4}" type="parTrans" cxnId="{A34C70BB-68D6-49CE-95D3-B46E8281B692}">
      <dgm:prSet/>
      <dgm:spPr/>
      <dgm:t>
        <a:bodyPr/>
        <a:lstStyle/>
        <a:p>
          <a:endParaRPr lang="en-US"/>
        </a:p>
      </dgm:t>
    </dgm:pt>
    <dgm:pt modelId="{67E75BFB-5DF7-4989-8D93-BF4320A8F783}" type="sibTrans" cxnId="{A34C70BB-68D6-49CE-95D3-B46E8281B692}">
      <dgm:prSet/>
      <dgm:spPr/>
      <dgm:t>
        <a:bodyPr/>
        <a:lstStyle/>
        <a:p>
          <a:endParaRPr lang="en-US"/>
        </a:p>
      </dgm:t>
    </dgm:pt>
    <dgm:pt modelId="{4B59734F-D8CF-46E9-8975-EB3189C97095}" type="pres">
      <dgm:prSet presAssocID="{BE1F3DCE-549B-48F4-86B5-60D2F6A18B8D}" presName="Name0" presStyleCnt="0">
        <dgm:presLayoutVars>
          <dgm:dir/>
          <dgm:animLvl val="lvl"/>
          <dgm:resizeHandles val="exact"/>
        </dgm:presLayoutVars>
      </dgm:prSet>
      <dgm:spPr/>
    </dgm:pt>
    <dgm:pt modelId="{136BBE9B-6C27-45D5-9345-A658F2F4A653}" type="pres">
      <dgm:prSet presAssocID="{97135E22-AA47-4C7D-8219-F79348F20DA9}" presName="Name8" presStyleCnt="0"/>
      <dgm:spPr/>
    </dgm:pt>
    <dgm:pt modelId="{F7569A08-875D-4707-A531-2191A042DA7F}" type="pres">
      <dgm:prSet presAssocID="{97135E22-AA47-4C7D-8219-F79348F20DA9}" presName="level" presStyleLbl="node1" presStyleIdx="0" presStyleCnt="4">
        <dgm:presLayoutVars>
          <dgm:chMax val="1"/>
          <dgm:bulletEnabled val="1"/>
        </dgm:presLayoutVars>
      </dgm:prSet>
      <dgm:spPr/>
    </dgm:pt>
    <dgm:pt modelId="{E977DA6F-97E3-49F3-8F1D-4FC293A8A906}" type="pres">
      <dgm:prSet presAssocID="{97135E22-AA47-4C7D-8219-F79348F20DA9}" presName="levelTx" presStyleLbl="revTx" presStyleIdx="0" presStyleCnt="0">
        <dgm:presLayoutVars>
          <dgm:chMax val="1"/>
          <dgm:bulletEnabled val="1"/>
        </dgm:presLayoutVars>
      </dgm:prSet>
      <dgm:spPr/>
    </dgm:pt>
    <dgm:pt modelId="{23169F2C-F13C-4A9E-844A-912DBE0E8A71}" type="pres">
      <dgm:prSet presAssocID="{9552D66B-DDB7-4FE4-B67D-01EAC7D44ABF}" presName="Name8" presStyleCnt="0"/>
      <dgm:spPr/>
    </dgm:pt>
    <dgm:pt modelId="{914E29D7-F50D-4974-A1A4-D4E1824F2468}" type="pres">
      <dgm:prSet presAssocID="{9552D66B-DDB7-4FE4-B67D-01EAC7D44ABF}" presName="level" presStyleLbl="node1" presStyleIdx="1" presStyleCnt="4">
        <dgm:presLayoutVars>
          <dgm:chMax val="1"/>
          <dgm:bulletEnabled val="1"/>
        </dgm:presLayoutVars>
      </dgm:prSet>
      <dgm:spPr/>
    </dgm:pt>
    <dgm:pt modelId="{B46C7437-8885-41C5-A8AC-69BC87FC2A74}" type="pres">
      <dgm:prSet presAssocID="{9552D66B-DDB7-4FE4-B67D-01EAC7D44ABF}" presName="levelTx" presStyleLbl="revTx" presStyleIdx="0" presStyleCnt="0">
        <dgm:presLayoutVars>
          <dgm:chMax val="1"/>
          <dgm:bulletEnabled val="1"/>
        </dgm:presLayoutVars>
      </dgm:prSet>
      <dgm:spPr/>
    </dgm:pt>
    <dgm:pt modelId="{E9E80D67-527B-486F-A840-C24482FC8EF9}" type="pres">
      <dgm:prSet presAssocID="{1B813F3C-37E6-491E-B34F-83BF2B9021FB}" presName="Name8" presStyleCnt="0"/>
      <dgm:spPr/>
    </dgm:pt>
    <dgm:pt modelId="{13FFC3C3-713B-4E80-B9FC-6FE1F30E332B}" type="pres">
      <dgm:prSet presAssocID="{1B813F3C-37E6-491E-B34F-83BF2B9021FB}" presName="level" presStyleLbl="node1" presStyleIdx="2" presStyleCnt="4">
        <dgm:presLayoutVars>
          <dgm:chMax val="1"/>
          <dgm:bulletEnabled val="1"/>
        </dgm:presLayoutVars>
      </dgm:prSet>
      <dgm:spPr/>
    </dgm:pt>
    <dgm:pt modelId="{9D965049-7C84-4E5D-B75E-394648F008A3}" type="pres">
      <dgm:prSet presAssocID="{1B813F3C-37E6-491E-B34F-83BF2B9021FB}" presName="levelTx" presStyleLbl="revTx" presStyleIdx="0" presStyleCnt="0">
        <dgm:presLayoutVars>
          <dgm:chMax val="1"/>
          <dgm:bulletEnabled val="1"/>
        </dgm:presLayoutVars>
      </dgm:prSet>
      <dgm:spPr/>
    </dgm:pt>
    <dgm:pt modelId="{FA821BA4-958E-4653-AC77-F3815D60E6A1}" type="pres">
      <dgm:prSet presAssocID="{1A66B89A-5598-4A26-810A-953C7BE9DC8C}" presName="Name8" presStyleCnt="0"/>
      <dgm:spPr/>
    </dgm:pt>
    <dgm:pt modelId="{6E7EBDCE-9F77-4839-AAA5-A6B591BD1A8B}" type="pres">
      <dgm:prSet presAssocID="{1A66B89A-5598-4A26-810A-953C7BE9DC8C}" presName="level" presStyleLbl="node1" presStyleIdx="3" presStyleCnt="4">
        <dgm:presLayoutVars>
          <dgm:chMax val="1"/>
          <dgm:bulletEnabled val="1"/>
        </dgm:presLayoutVars>
      </dgm:prSet>
      <dgm:spPr/>
    </dgm:pt>
    <dgm:pt modelId="{EB1B8CE1-B146-41DC-BB59-B499DFF9919F}" type="pres">
      <dgm:prSet presAssocID="{1A66B89A-5598-4A26-810A-953C7BE9DC8C}" presName="levelTx" presStyleLbl="revTx" presStyleIdx="0" presStyleCnt="0">
        <dgm:presLayoutVars>
          <dgm:chMax val="1"/>
          <dgm:bulletEnabled val="1"/>
        </dgm:presLayoutVars>
      </dgm:prSet>
      <dgm:spPr/>
    </dgm:pt>
  </dgm:ptLst>
  <dgm:cxnLst>
    <dgm:cxn modelId="{C3A8C43D-8D5D-466C-8F0A-09DDF4BEAC5C}" type="presOf" srcId="{97135E22-AA47-4C7D-8219-F79348F20DA9}" destId="{F7569A08-875D-4707-A531-2191A042DA7F}" srcOrd="0" destOrd="0" presId="urn:microsoft.com/office/officeart/2005/8/layout/pyramid1"/>
    <dgm:cxn modelId="{63630C3F-B283-4602-8F94-99D66181A0FE}" srcId="{BE1F3DCE-549B-48F4-86B5-60D2F6A18B8D}" destId="{1B813F3C-37E6-491E-B34F-83BF2B9021FB}" srcOrd="2" destOrd="0" parTransId="{674A8616-88FA-492F-99AA-D3D21880211B}" sibTransId="{463B3A00-530B-4CE0-90E0-369FBA6BA836}"/>
    <dgm:cxn modelId="{2EBCD267-1577-4EB1-8CFB-03D17CA0631C}" type="presOf" srcId="{97135E22-AA47-4C7D-8219-F79348F20DA9}" destId="{E977DA6F-97E3-49F3-8F1D-4FC293A8A906}" srcOrd="1" destOrd="0" presId="urn:microsoft.com/office/officeart/2005/8/layout/pyramid1"/>
    <dgm:cxn modelId="{DDFABF57-7B95-4A2E-8D52-065FAF76C768}" type="presOf" srcId="{BE1F3DCE-549B-48F4-86B5-60D2F6A18B8D}" destId="{4B59734F-D8CF-46E9-8975-EB3189C97095}" srcOrd="0" destOrd="0" presId="urn:microsoft.com/office/officeart/2005/8/layout/pyramid1"/>
    <dgm:cxn modelId="{44DE0A7C-A8C3-4A5A-937B-B922E4D8EA12}" srcId="{BE1F3DCE-549B-48F4-86B5-60D2F6A18B8D}" destId="{97135E22-AA47-4C7D-8219-F79348F20DA9}" srcOrd="0" destOrd="0" parTransId="{1C93B22C-B927-48F3-923C-16D7CFE845A7}" sibTransId="{45F55A0B-513C-4657-BB43-C4243B5DC9AB}"/>
    <dgm:cxn modelId="{6BE7A081-2C7D-40A9-A672-57235B72F160}" type="presOf" srcId="{1A66B89A-5598-4A26-810A-953C7BE9DC8C}" destId="{EB1B8CE1-B146-41DC-BB59-B499DFF9919F}" srcOrd="1" destOrd="0" presId="urn:microsoft.com/office/officeart/2005/8/layout/pyramid1"/>
    <dgm:cxn modelId="{387E3AB8-7A4F-4E63-84A5-4D8044C858B0}" type="presOf" srcId="{1B813F3C-37E6-491E-B34F-83BF2B9021FB}" destId="{9D965049-7C84-4E5D-B75E-394648F008A3}" srcOrd="1" destOrd="0" presId="urn:microsoft.com/office/officeart/2005/8/layout/pyramid1"/>
    <dgm:cxn modelId="{A34C70BB-68D6-49CE-95D3-B46E8281B692}" srcId="{BE1F3DCE-549B-48F4-86B5-60D2F6A18B8D}" destId="{1A66B89A-5598-4A26-810A-953C7BE9DC8C}" srcOrd="3" destOrd="0" parTransId="{AB7F3AFF-064E-4F60-8BB5-1618F0F698F4}" sibTransId="{67E75BFB-5DF7-4989-8D93-BF4320A8F783}"/>
    <dgm:cxn modelId="{2F8574C8-67E5-4FF3-B84F-BAA40CB81BFD}" type="presOf" srcId="{1B813F3C-37E6-491E-B34F-83BF2B9021FB}" destId="{13FFC3C3-713B-4E80-B9FC-6FE1F30E332B}" srcOrd="0" destOrd="0" presId="urn:microsoft.com/office/officeart/2005/8/layout/pyramid1"/>
    <dgm:cxn modelId="{65736AD4-94D7-4339-9465-596015B2F8AC}" type="presOf" srcId="{9552D66B-DDB7-4FE4-B67D-01EAC7D44ABF}" destId="{B46C7437-8885-41C5-A8AC-69BC87FC2A74}" srcOrd="1" destOrd="0" presId="urn:microsoft.com/office/officeart/2005/8/layout/pyramid1"/>
    <dgm:cxn modelId="{D37A78E1-EC70-44B6-B0F3-5523798C2954}" type="presOf" srcId="{9552D66B-DDB7-4FE4-B67D-01EAC7D44ABF}" destId="{914E29D7-F50D-4974-A1A4-D4E1824F2468}" srcOrd="0" destOrd="0" presId="urn:microsoft.com/office/officeart/2005/8/layout/pyramid1"/>
    <dgm:cxn modelId="{435786EF-354C-4722-A1B5-10741DC1F480}" srcId="{BE1F3DCE-549B-48F4-86B5-60D2F6A18B8D}" destId="{9552D66B-DDB7-4FE4-B67D-01EAC7D44ABF}" srcOrd="1" destOrd="0" parTransId="{70EE00B0-C736-42F1-B061-F832B2E48DA7}" sibTransId="{909448F0-DF96-40F7-93D8-2F36857AEF36}"/>
    <dgm:cxn modelId="{F6C749FE-AB1D-46C8-88C5-43BBED908B71}" type="presOf" srcId="{1A66B89A-5598-4A26-810A-953C7BE9DC8C}" destId="{6E7EBDCE-9F77-4839-AAA5-A6B591BD1A8B}" srcOrd="0" destOrd="0" presId="urn:microsoft.com/office/officeart/2005/8/layout/pyramid1"/>
    <dgm:cxn modelId="{651D6663-5B10-4899-A033-E98AA0F023F2}" type="presParOf" srcId="{4B59734F-D8CF-46E9-8975-EB3189C97095}" destId="{136BBE9B-6C27-45D5-9345-A658F2F4A653}" srcOrd="0" destOrd="0" presId="urn:microsoft.com/office/officeart/2005/8/layout/pyramid1"/>
    <dgm:cxn modelId="{4736CFA9-545B-4C1B-B997-AE052E268397}" type="presParOf" srcId="{136BBE9B-6C27-45D5-9345-A658F2F4A653}" destId="{F7569A08-875D-4707-A531-2191A042DA7F}" srcOrd="0" destOrd="0" presId="urn:microsoft.com/office/officeart/2005/8/layout/pyramid1"/>
    <dgm:cxn modelId="{4984E792-DFEB-4415-A3AB-8E7DE763C5EE}" type="presParOf" srcId="{136BBE9B-6C27-45D5-9345-A658F2F4A653}" destId="{E977DA6F-97E3-49F3-8F1D-4FC293A8A906}" srcOrd="1" destOrd="0" presId="urn:microsoft.com/office/officeart/2005/8/layout/pyramid1"/>
    <dgm:cxn modelId="{CDAE50AD-BCDA-41A8-B173-D244C0DEDFF8}" type="presParOf" srcId="{4B59734F-D8CF-46E9-8975-EB3189C97095}" destId="{23169F2C-F13C-4A9E-844A-912DBE0E8A71}" srcOrd="1" destOrd="0" presId="urn:microsoft.com/office/officeart/2005/8/layout/pyramid1"/>
    <dgm:cxn modelId="{44F9FFAD-DB29-4E3D-9F5D-66AD6C63818B}" type="presParOf" srcId="{23169F2C-F13C-4A9E-844A-912DBE0E8A71}" destId="{914E29D7-F50D-4974-A1A4-D4E1824F2468}" srcOrd="0" destOrd="0" presId="urn:microsoft.com/office/officeart/2005/8/layout/pyramid1"/>
    <dgm:cxn modelId="{70928492-7BB5-46E3-9B58-A602F98CD86A}" type="presParOf" srcId="{23169F2C-F13C-4A9E-844A-912DBE0E8A71}" destId="{B46C7437-8885-41C5-A8AC-69BC87FC2A74}" srcOrd="1" destOrd="0" presId="urn:microsoft.com/office/officeart/2005/8/layout/pyramid1"/>
    <dgm:cxn modelId="{26CD735C-BBA0-4C6D-B100-6F6659B290C3}" type="presParOf" srcId="{4B59734F-D8CF-46E9-8975-EB3189C97095}" destId="{E9E80D67-527B-486F-A840-C24482FC8EF9}" srcOrd="2" destOrd="0" presId="urn:microsoft.com/office/officeart/2005/8/layout/pyramid1"/>
    <dgm:cxn modelId="{0602ABCE-3DF2-4F4E-B7C0-CF280F003E4D}" type="presParOf" srcId="{E9E80D67-527B-486F-A840-C24482FC8EF9}" destId="{13FFC3C3-713B-4E80-B9FC-6FE1F30E332B}" srcOrd="0" destOrd="0" presId="urn:microsoft.com/office/officeart/2005/8/layout/pyramid1"/>
    <dgm:cxn modelId="{2373629B-A66E-46BA-ACE2-E56BC737571D}" type="presParOf" srcId="{E9E80D67-527B-486F-A840-C24482FC8EF9}" destId="{9D965049-7C84-4E5D-B75E-394648F008A3}" srcOrd="1" destOrd="0" presId="urn:microsoft.com/office/officeart/2005/8/layout/pyramid1"/>
    <dgm:cxn modelId="{F730F473-4E53-4536-A423-85A2790EBA02}" type="presParOf" srcId="{4B59734F-D8CF-46E9-8975-EB3189C97095}" destId="{FA821BA4-958E-4653-AC77-F3815D60E6A1}" srcOrd="3" destOrd="0" presId="urn:microsoft.com/office/officeart/2005/8/layout/pyramid1"/>
    <dgm:cxn modelId="{2844A2E4-2A18-41A4-B698-9C57194B0A11}" type="presParOf" srcId="{FA821BA4-958E-4653-AC77-F3815D60E6A1}" destId="{6E7EBDCE-9F77-4839-AAA5-A6B591BD1A8B}" srcOrd="0" destOrd="0" presId="urn:microsoft.com/office/officeart/2005/8/layout/pyramid1"/>
    <dgm:cxn modelId="{D38D3AB9-C0FE-4763-BE7C-918E86F6EE1B}" type="presParOf" srcId="{FA821BA4-958E-4653-AC77-F3815D60E6A1}" destId="{EB1B8CE1-B146-41DC-BB59-B499DFF9919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104FA6-D9B4-4903-B0D2-1097B65E78FA}" type="doc">
      <dgm:prSet loTypeId="urn:diagrams.loki3.com/VaryingWidthList" loCatId="officeonline" qsTypeId="urn:microsoft.com/office/officeart/2005/8/quickstyle/simple4" qsCatId="simple" csTypeId="urn:microsoft.com/office/officeart/2005/8/colors/colorful1" csCatId="colorful" phldr="1"/>
      <dgm:spPr/>
    </dgm:pt>
    <dgm:pt modelId="{DEB4C853-87D0-4286-86D7-48738691B881}">
      <dgm:prSet phldrT="[Text]" custT="1"/>
      <dgm:spPr/>
      <dgm:t>
        <a:bodyPr/>
        <a:lstStyle/>
        <a:p>
          <a:r>
            <a:rPr lang="id-ID" sz="1800" b="1" dirty="0">
              <a:solidFill>
                <a:schemeClr val="accent2">
                  <a:lumMod val="40000"/>
                  <a:lumOff val="60000"/>
                </a:schemeClr>
              </a:solidFill>
              <a:effectLst>
                <a:outerShdw blurRad="38100" dist="38100" dir="2700000" algn="tl">
                  <a:srgbClr val="000000">
                    <a:alpha val="43137"/>
                  </a:srgbClr>
                </a:outerShdw>
              </a:effectLst>
            </a:rPr>
            <a:t>Kebijakan</a:t>
          </a:r>
          <a:r>
            <a:rPr lang="id-ID" sz="1800" b="1" dirty="0">
              <a:solidFill>
                <a:schemeClr val="tx1"/>
              </a:solidFill>
              <a:effectLst>
                <a:outerShdw blurRad="38100" dist="38100" dir="2700000" algn="tl">
                  <a:srgbClr val="000000">
                    <a:alpha val="43137"/>
                  </a:srgbClr>
                </a:outerShdw>
              </a:effectLst>
            </a:rPr>
            <a:t> Penataan Jam Kerja Pegawai</a:t>
          </a:r>
          <a:endParaRPr lang="en-US" sz="1800" b="1" dirty="0">
            <a:solidFill>
              <a:schemeClr val="tx1"/>
            </a:solidFill>
            <a:effectLst>
              <a:outerShdw blurRad="38100" dist="38100" dir="2700000" algn="tl">
                <a:srgbClr val="000000">
                  <a:alpha val="43137"/>
                </a:srgbClr>
              </a:outerShdw>
            </a:effectLst>
          </a:endParaRPr>
        </a:p>
      </dgm:t>
    </dgm:pt>
    <dgm:pt modelId="{37F2A8BD-BA26-4B66-9A92-9C20F42F9CDD}" type="parTrans" cxnId="{96FF01FE-A0EA-4E9F-97CC-A4CE89AC34A2}">
      <dgm:prSet/>
      <dgm:spPr/>
      <dgm:t>
        <a:bodyPr/>
        <a:lstStyle/>
        <a:p>
          <a:endParaRPr lang="en-US"/>
        </a:p>
      </dgm:t>
    </dgm:pt>
    <dgm:pt modelId="{829DC0C1-9271-472A-B38F-71244851FFA2}" type="sibTrans" cxnId="{96FF01FE-A0EA-4E9F-97CC-A4CE89AC34A2}">
      <dgm:prSet/>
      <dgm:spPr/>
      <dgm:t>
        <a:bodyPr/>
        <a:lstStyle/>
        <a:p>
          <a:endParaRPr lang="en-US"/>
        </a:p>
      </dgm:t>
    </dgm:pt>
    <dgm:pt modelId="{D3DCB0EE-B8B0-401E-A542-AEB1C2077059}">
      <dgm:prSet phldrT="[Text]" custT="1"/>
      <dgm:spPr>
        <a:solidFill>
          <a:srgbClr val="C00000"/>
        </a:solidFill>
      </dgm:spPr>
      <dgm:t>
        <a:bodyPr/>
        <a:lstStyle/>
        <a:p>
          <a:r>
            <a:rPr lang="id-ID" sz="1800" b="1" dirty="0">
              <a:solidFill>
                <a:srgbClr val="FFABAB"/>
              </a:solidFill>
              <a:effectLst>
                <a:outerShdw blurRad="38100" dist="38100" dir="2700000" algn="tl">
                  <a:srgbClr val="000000">
                    <a:alpha val="43137"/>
                  </a:srgbClr>
                </a:outerShdw>
              </a:effectLst>
            </a:rPr>
            <a:t>Pola</a:t>
          </a:r>
          <a:r>
            <a:rPr lang="id-ID" sz="1800" b="1" dirty="0">
              <a:solidFill>
                <a:schemeClr val="tx1"/>
              </a:solidFill>
              <a:effectLst>
                <a:outerShdw blurRad="38100" dist="38100" dir="2700000" algn="tl">
                  <a:srgbClr val="000000">
                    <a:alpha val="43137"/>
                  </a:srgbClr>
                </a:outerShdw>
              </a:effectLst>
            </a:rPr>
            <a:t> Kebiasaan Datang-Pulang Pegawai</a:t>
          </a:r>
          <a:endParaRPr lang="en-US" sz="1800" b="1" dirty="0">
            <a:solidFill>
              <a:schemeClr val="tx1"/>
            </a:solidFill>
            <a:effectLst>
              <a:outerShdw blurRad="38100" dist="38100" dir="2700000" algn="tl">
                <a:srgbClr val="000000">
                  <a:alpha val="43137"/>
                </a:srgbClr>
              </a:outerShdw>
            </a:effectLst>
          </a:endParaRPr>
        </a:p>
      </dgm:t>
    </dgm:pt>
    <dgm:pt modelId="{FFFDC8EC-212C-4ACD-85C7-5A43C70C51C3}" type="parTrans" cxnId="{6AB00B76-B882-4A99-93F0-4330EAD5055B}">
      <dgm:prSet/>
      <dgm:spPr/>
      <dgm:t>
        <a:bodyPr/>
        <a:lstStyle/>
        <a:p>
          <a:endParaRPr lang="en-US"/>
        </a:p>
      </dgm:t>
    </dgm:pt>
    <dgm:pt modelId="{DF66DEFB-7413-42CD-BCE6-5AD3EB545E09}" type="sibTrans" cxnId="{6AB00B76-B882-4A99-93F0-4330EAD5055B}">
      <dgm:prSet/>
      <dgm:spPr/>
      <dgm:t>
        <a:bodyPr/>
        <a:lstStyle/>
        <a:p>
          <a:endParaRPr lang="en-US"/>
        </a:p>
      </dgm:t>
    </dgm:pt>
    <dgm:pt modelId="{4C598AFD-6F2A-4CCC-9216-9BB12B40A889}">
      <dgm:prSet phldrT="[Text]" custT="1"/>
      <dgm:spPr>
        <a:solidFill>
          <a:srgbClr val="00B050"/>
        </a:solidFill>
      </dgm:spPr>
      <dgm:t>
        <a:bodyPr/>
        <a:lstStyle/>
        <a:p>
          <a:r>
            <a:rPr lang="id-ID" sz="1800" b="1" dirty="0">
              <a:solidFill>
                <a:schemeClr val="accent6">
                  <a:lumMod val="40000"/>
                  <a:lumOff val="60000"/>
                </a:schemeClr>
              </a:solidFill>
              <a:effectLst>
                <a:outerShdw blurRad="38100" dist="38100" dir="2700000" algn="tl">
                  <a:srgbClr val="000000">
                    <a:alpha val="43137"/>
                  </a:srgbClr>
                </a:outerShdw>
              </a:effectLst>
            </a:rPr>
            <a:t>Informasi</a:t>
          </a:r>
          <a:r>
            <a:rPr lang="id-ID" sz="1800" b="1" dirty="0">
              <a:solidFill>
                <a:schemeClr val="tx1"/>
              </a:solidFill>
              <a:effectLst>
                <a:outerShdw blurRad="38100" dist="38100" dir="2700000" algn="tl">
                  <a:srgbClr val="000000">
                    <a:alpha val="43137"/>
                  </a:srgbClr>
                </a:outerShdw>
              </a:effectLst>
            </a:rPr>
            <a:t> Rekap Kehadiran Pegawai</a:t>
          </a:r>
          <a:endParaRPr lang="en-US" sz="1800" b="1" dirty="0">
            <a:solidFill>
              <a:schemeClr val="tx1"/>
            </a:solidFill>
            <a:effectLst>
              <a:outerShdw blurRad="38100" dist="38100" dir="2700000" algn="tl">
                <a:srgbClr val="000000">
                  <a:alpha val="43137"/>
                </a:srgbClr>
              </a:outerShdw>
            </a:effectLst>
          </a:endParaRPr>
        </a:p>
      </dgm:t>
    </dgm:pt>
    <dgm:pt modelId="{CE5DD376-A120-43CD-BD0C-0CA627B8AA90}" type="parTrans" cxnId="{3A8A9842-EAA8-4EEF-BFD1-3D279D83C330}">
      <dgm:prSet/>
      <dgm:spPr/>
      <dgm:t>
        <a:bodyPr/>
        <a:lstStyle/>
        <a:p>
          <a:endParaRPr lang="en-US"/>
        </a:p>
      </dgm:t>
    </dgm:pt>
    <dgm:pt modelId="{0CD931D6-1DBE-476E-9E30-9EB2142FE2B4}" type="sibTrans" cxnId="{3A8A9842-EAA8-4EEF-BFD1-3D279D83C330}">
      <dgm:prSet/>
      <dgm:spPr/>
      <dgm:t>
        <a:bodyPr/>
        <a:lstStyle/>
        <a:p>
          <a:endParaRPr lang="en-US"/>
        </a:p>
      </dgm:t>
    </dgm:pt>
    <dgm:pt modelId="{F865F9DB-AC6C-4C3A-9864-A5C4986E571A}">
      <dgm:prSet phldrT="[Text]" custT="1"/>
      <dgm:spPr/>
      <dgm:t>
        <a:bodyPr/>
        <a:lstStyle/>
        <a:p>
          <a:r>
            <a:rPr lang="id-ID" sz="1800" b="1" dirty="0">
              <a:solidFill>
                <a:schemeClr val="accent1">
                  <a:lumMod val="40000"/>
                  <a:lumOff val="60000"/>
                </a:schemeClr>
              </a:solidFill>
              <a:effectLst>
                <a:outerShdw blurRad="38100" dist="38100" dir="2700000" algn="tl">
                  <a:srgbClr val="000000">
                    <a:alpha val="43137"/>
                  </a:srgbClr>
                </a:outerShdw>
              </a:effectLst>
            </a:rPr>
            <a:t>Data</a:t>
          </a:r>
          <a:r>
            <a:rPr lang="id-ID" sz="1800" b="1" dirty="0">
              <a:solidFill>
                <a:schemeClr val="tx1"/>
              </a:solidFill>
              <a:effectLst>
                <a:outerShdw blurRad="38100" dist="38100" dir="2700000" algn="tl">
                  <a:srgbClr val="000000">
                    <a:alpha val="43137"/>
                  </a:srgbClr>
                </a:outerShdw>
              </a:effectLst>
            </a:rPr>
            <a:t> Absensi Pegawai</a:t>
          </a:r>
          <a:endParaRPr lang="en-US" sz="1800" b="1" dirty="0">
            <a:solidFill>
              <a:schemeClr val="tx1"/>
            </a:solidFill>
            <a:effectLst>
              <a:outerShdw blurRad="38100" dist="38100" dir="2700000" algn="tl">
                <a:srgbClr val="000000">
                  <a:alpha val="43137"/>
                </a:srgbClr>
              </a:outerShdw>
            </a:effectLst>
          </a:endParaRPr>
        </a:p>
      </dgm:t>
    </dgm:pt>
    <dgm:pt modelId="{6B8BAD0A-85B7-4717-9AF3-7401CB9C2B0A}" type="parTrans" cxnId="{ACE3B3D7-8EA1-465A-B5C8-9772DB580E50}">
      <dgm:prSet/>
      <dgm:spPr/>
      <dgm:t>
        <a:bodyPr/>
        <a:lstStyle/>
        <a:p>
          <a:endParaRPr lang="en-US"/>
        </a:p>
      </dgm:t>
    </dgm:pt>
    <dgm:pt modelId="{8D489B27-0F1F-45C3-B741-87669178D303}" type="sibTrans" cxnId="{ACE3B3D7-8EA1-465A-B5C8-9772DB580E50}">
      <dgm:prSet/>
      <dgm:spPr/>
      <dgm:t>
        <a:bodyPr/>
        <a:lstStyle/>
        <a:p>
          <a:endParaRPr lang="en-US"/>
        </a:p>
      </dgm:t>
    </dgm:pt>
    <dgm:pt modelId="{099089C3-A15F-49B7-9AA0-E9B4CC589F6C}" type="pres">
      <dgm:prSet presAssocID="{9A104FA6-D9B4-4903-B0D2-1097B65E78FA}" presName="Name0" presStyleCnt="0">
        <dgm:presLayoutVars>
          <dgm:resizeHandles/>
        </dgm:presLayoutVars>
      </dgm:prSet>
      <dgm:spPr/>
    </dgm:pt>
    <dgm:pt modelId="{6A92516C-618C-41F4-AA66-FE1EB0184B7E}" type="pres">
      <dgm:prSet presAssocID="{DEB4C853-87D0-4286-86D7-48738691B881}" presName="text" presStyleLbl="node1" presStyleIdx="0" presStyleCnt="4" custScaleX="246303">
        <dgm:presLayoutVars>
          <dgm:bulletEnabled val="1"/>
        </dgm:presLayoutVars>
      </dgm:prSet>
      <dgm:spPr/>
    </dgm:pt>
    <dgm:pt modelId="{631542F4-5BA0-490A-B495-FFF2F157D804}" type="pres">
      <dgm:prSet presAssocID="{829DC0C1-9271-472A-B38F-71244851FFA2}" presName="space" presStyleCnt="0"/>
      <dgm:spPr/>
    </dgm:pt>
    <dgm:pt modelId="{1A29687B-CB6E-4BA2-BC7E-C45D1C9897BE}" type="pres">
      <dgm:prSet presAssocID="{D3DCB0EE-B8B0-401E-A542-AEB1C2077059}" presName="text" presStyleLbl="node1" presStyleIdx="1" presStyleCnt="4" custScaleX="174465">
        <dgm:presLayoutVars>
          <dgm:bulletEnabled val="1"/>
        </dgm:presLayoutVars>
      </dgm:prSet>
      <dgm:spPr/>
    </dgm:pt>
    <dgm:pt modelId="{14528E0E-4CE7-4FAF-BDC5-BD2E322A311B}" type="pres">
      <dgm:prSet presAssocID="{DF66DEFB-7413-42CD-BCE6-5AD3EB545E09}" presName="space" presStyleCnt="0"/>
      <dgm:spPr/>
    </dgm:pt>
    <dgm:pt modelId="{8B88DD46-F406-4953-A0CB-EA76BAB04AF6}" type="pres">
      <dgm:prSet presAssocID="{4C598AFD-6F2A-4CCC-9216-9BB12B40A889}" presName="text" presStyleLbl="node1" presStyleIdx="2" presStyleCnt="4" custScaleX="244993">
        <dgm:presLayoutVars>
          <dgm:bulletEnabled val="1"/>
        </dgm:presLayoutVars>
      </dgm:prSet>
      <dgm:spPr/>
    </dgm:pt>
    <dgm:pt modelId="{EFD058B4-6CDF-49D1-ADCA-7CD7121F088F}" type="pres">
      <dgm:prSet presAssocID="{0CD931D6-1DBE-476E-9E30-9EB2142FE2B4}" presName="space" presStyleCnt="0"/>
      <dgm:spPr/>
    </dgm:pt>
    <dgm:pt modelId="{CDD12EFC-2256-4C00-BC22-A88751974356}" type="pres">
      <dgm:prSet presAssocID="{F865F9DB-AC6C-4C3A-9864-A5C4986E571A}" presName="text" presStyleLbl="node1" presStyleIdx="3" presStyleCnt="4" custScaleX="301038">
        <dgm:presLayoutVars>
          <dgm:bulletEnabled val="1"/>
        </dgm:presLayoutVars>
      </dgm:prSet>
      <dgm:spPr/>
    </dgm:pt>
  </dgm:ptLst>
  <dgm:cxnLst>
    <dgm:cxn modelId="{8709190F-F9DF-4F8E-8D89-FCB40A764310}" type="presOf" srcId="{D3DCB0EE-B8B0-401E-A542-AEB1C2077059}" destId="{1A29687B-CB6E-4BA2-BC7E-C45D1C9897BE}" srcOrd="0" destOrd="0" presId="urn:diagrams.loki3.com/VaryingWidthList"/>
    <dgm:cxn modelId="{3A8A9842-EAA8-4EEF-BFD1-3D279D83C330}" srcId="{9A104FA6-D9B4-4903-B0D2-1097B65E78FA}" destId="{4C598AFD-6F2A-4CCC-9216-9BB12B40A889}" srcOrd="2" destOrd="0" parTransId="{CE5DD376-A120-43CD-BD0C-0CA627B8AA90}" sibTransId="{0CD931D6-1DBE-476E-9E30-9EB2142FE2B4}"/>
    <dgm:cxn modelId="{DD211E4C-0DC3-40C5-9E0F-B887BCED9D3C}" type="presOf" srcId="{4C598AFD-6F2A-4CCC-9216-9BB12B40A889}" destId="{8B88DD46-F406-4953-A0CB-EA76BAB04AF6}" srcOrd="0" destOrd="0" presId="urn:diagrams.loki3.com/VaryingWidthList"/>
    <dgm:cxn modelId="{6AB00B76-B882-4A99-93F0-4330EAD5055B}" srcId="{9A104FA6-D9B4-4903-B0D2-1097B65E78FA}" destId="{D3DCB0EE-B8B0-401E-A542-AEB1C2077059}" srcOrd="1" destOrd="0" parTransId="{FFFDC8EC-212C-4ACD-85C7-5A43C70C51C3}" sibTransId="{DF66DEFB-7413-42CD-BCE6-5AD3EB545E09}"/>
    <dgm:cxn modelId="{644AB88B-DAE5-4E90-A3CD-EB47F9DABE78}" type="presOf" srcId="{DEB4C853-87D0-4286-86D7-48738691B881}" destId="{6A92516C-618C-41F4-AA66-FE1EB0184B7E}" srcOrd="0" destOrd="0" presId="urn:diagrams.loki3.com/VaryingWidthList"/>
    <dgm:cxn modelId="{ACE3B3D7-8EA1-465A-B5C8-9772DB580E50}" srcId="{9A104FA6-D9B4-4903-B0D2-1097B65E78FA}" destId="{F865F9DB-AC6C-4C3A-9864-A5C4986E571A}" srcOrd="3" destOrd="0" parTransId="{6B8BAD0A-85B7-4717-9AF3-7401CB9C2B0A}" sibTransId="{8D489B27-0F1F-45C3-B741-87669178D303}"/>
    <dgm:cxn modelId="{96FF01FE-A0EA-4E9F-97CC-A4CE89AC34A2}" srcId="{9A104FA6-D9B4-4903-B0D2-1097B65E78FA}" destId="{DEB4C853-87D0-4286-86D7-48738691B881}" srcOrd="0" destOrd="0" parTransId="{37F2A8BD-BA26-4B66-9A92-9C20F42F9CDD}" sibTransId="{829DC0C1-9271-472A-B38F-71244851FFA2}"/>
    <dgm:cxn modelId="{09934DFE-D2D1-4E0C-8289-0874D286821F}" type="presOf" srcId="{F865F9DB-AC6C-4C3A-9864-A5C4986E571A}" destId="{CDD12EFC-2256-4C00-BC22-A88751974356}" srcOrd="0" destOrd="0" presId="urn:diagrams.loki3.com/VaryingWidthList"/>
    <dgm:cxn modelId="{D895FBFE-1624-49A2-9850-71E4A4C5F6A6}" type="presOf" srcId="{9A104FA6-D9B4-4903-B0D2-1097B65E78FA}" destId="{099089C3-A15F-49B7-9AA0-E9B4CC589F6C}" srcOrd="0" destOrd="0" presId="urn:diagrams.loki3.com/VaryingWidthList"/>
    <dgm:cxn modelId="{3DD581D1-480C-4230-9284-30CC030D1EDE}" type="presParOf" srcId="{099089C3-A15F-49B7-9AA0-E9B4CC589F6C}" destId="{6A92516C-618C-41F4-AA66-FE1EB0184B7E}" srcOrd="0" destOrd="0" presId="urn:diagrams.loki3.com/VaryingWidthList"/>
    <dgm:cxn modelId="{D491CAEC-E878-4B6A-975A-DE2D358514B0}" type="presParOf" srcId="{099089C3-A15F-49B7-9AA0-E9B4CC589F6C}" destId="{631542F4-5BA0-490A-B495-FFF2F157D804}" srcOrd="1" destOrd="0" presId="urn:diagrams.loki3.com/VaryingWidthList"/>
    <dgm:cxn modelId="{4C4931C7-5513-4AB0-8DB3-AB95ACBF8A4B}" type="presParOf" srcId="{099089C3-A15F-49B7-9AA0-E9B4CC589F6C}" destId="{1A29687B-CB6E-4BA2-BC7E-C45D1C9897BE}" srcOrd="2" destOrd="0" presId="urn:diagrams.loki3.com/VaryingWidthList"/>
    <dgm:cxn modelId="{B02F4985-58B0-478F-AF8C-5AECBB89D8DC}" type="presParOf" srcId="{099089C3-A15F-49B7-9AA0-E9B4CC589F6C}" destId="{14528E0E-4CE7-4FAF-BDC5-BD2E322A311B}" srcOrd="3" destOrd="0" presId="urn:diagrams.loki3.com/VaryingWidthList"/>
    <dgm:cxn modelId="{DD6AC081-6B66-4B09-87A8-97F43E8B478F}" type="presParOf" srcId="{099089C3-A15F-49B7-9AA0-E9B4CC589F6C}" destId="{8B88DD46-F406-4953-A0CB-EA76BAB04AF6}" srcOrd="4" destOrd="0" presId="urn:diagrams.loki3.com/VaryingWidthList"/>
    <dgm:cxn modelId="{F3FEE6BB-7144-4E85-9F41-5F1303D6A970}" type="presParOf" srcId="{099089C3-A15F-49B7-9AA0-E9B4CC589F6C}" destId="{EFD058B4-6CDF-49D1-ADCA-7CD7121F088F}" srcOrd="5" destOrd="0" presId="urn:diagrams.loki3.com/VaryingWidthList"/>
    <dgm:cxn modelId="{DB967923-1436-4AAA-9F56-33DFA0D4B929}" type="presParOf" srcId="{099089C3-A15F-49B7-9AA0-E9B4CC589F6C}" destId="{CDD12EFC-2256-4C00-BC22-A88751974356}" srcOrd="6"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DEBA2456-0114-419B-8831-1598B85B7E6C}">
      <dgm:prSet phldrT="[Text]" custT="1"/>
      <dgm:spPr/>
      <dgm:t>
        <a:bodyPr/>
        <a:lstStyle/>
        <a:p>
          <a:r>
            <a:rPr lang="en-US" sz="2800" b="1" dirty="0" err="1">
              <a:effectLst/>
              <a:latin typeface="Calibri" pitchFamily="34" charset="0"/>
              <a:cs typeface="Calibri" pitchFamily="34" charset="0"/>
            </a:rPr>
            <a:t>Pengetahuan</a:t>
          </a:r>
          <a:endParaRPr lang="id-ID" sz="2800" b="0" dirty="0">
            <a:effectLst/>
            <a:latin typeface="Calibri" pitchFamily="34" charset="0"/>
            <a:cs typeface="Calibri" pitchFamily="34" charset="0"/>
          </a:endParaRPr>
        </a:p>
      </dgm:t>
    </dgm:pt>
    <dgm:pt modelId="{9ED6EE63-48B4-4AF5-B486-ADEDDE75D3DE}" type="sibTrans" cxnId="{BA0037B4-797A-4449-8185-FBA661D5AF8E}">
      <dgm:prSet/>
      <dgm:spPr/>
      <dgm:t>
        <a:bodyPr/>
        <a:lstStyle/>
        <a:p>
          <a:endParaRPr lang="id-ID"/>
        </a:p>
      </dgm:t>
    </dgm:pt>
    <dgm:pt modelId="{15238DB3-2C28-4DC6-B643-D5BC9D4A08DF}" type="parTrans" cxnId="{BA0037B4-797A-4449-8185-FBA661D5AF8E}">
      <dgm:prSet/>
      <dgm:spPr/>
      <dgm:t>
        <a:bodyPr/>
        <a:lstStyle/>
        <a:p>
          <a:endParaRPr lang="id-ID"/>
        </a:p>
      </dgm:t>
    </dgm:pt>
    <dgm:pt modelId="{E5BB5C2A-1AC5-4AE9-BA4D-5FDCEA88FC79}">
      <dgm:prSet phldrT="[Text]" custT="1"/>
      <dgm:spPr/>
      <dgm:t>
        <a:bodyPr/>
        <a:lstStyle/>
        <a:p>
          <a:r>
            <a:rPr lang="id-ID" sz="2800" b="1" dirty="0">
              <a:effectLst/>
              <a:latin typeface="Calibri" pitchFamily="34" charset="0"/>
              <a:cs typeface="Calibri" pitchFamily="34" charset="0"/>
            </a:rPr>
            <a:t>Metode</a:t>
          </a:r>
          <a:r>
            <a:rPr lang="en-US" sz="2800" b="1" dirty="0">
              <a:effectLst/>
              <a:latin typeface="Calibri" pitchFamily="34" charset="0"/>
              <a:cs typeface="Calibri" pitchFamily="34" charset="0"/>
            </a:rPr>
            <a:t> Data Mining</a:t>
          </a:r>
          <a:endParaRPr lang="id-ID" sz="2800" b="0" dirty="0">
            <a:effectLst/>
            <a:latin typeface="Calibri" pitchFamily="34" charset="0"/>
            <a:cs typeface="Calibri" pitchFamily="34" charset="0"/>
          </a:endParaRPr>
        </a:p>
      </dgm:t>
    </dgm:pt>
    <dgm:pt modelId="{6140B04B-B64C-4385-A943-620D62003DBA}" type="sibTrans" cxnId="{54DA05A4-4EDB-409F-BACD-D4D1CF6DF717}">
      <dgm:prSet/>
      <dgm:spPr/>
      <dgm:t>
        <a:bodyPr/>
        <a:lstStyle/>
        <a:p>
          <a:endParaRPr lang="id-ID"/>
        </a:p>
      </dgm:t>
    </dgm:pt>
    <dgm:pt modelId="{48673825-1B99-4B1B-9235-721AD2783D98}" type="parTrans" cxnId="{54DA05A4-4EDB-409F-BACD-D4D1CF6DF717}">
      <dgm:prSet/>
      <dgm:spPr/>
      <dgm:t>
        <a:bodyPr/>
        <a:lstStyle/>
        <a:p>
          <a:endParaRPr lang="id-ID"/>
        </a:p>
      </dgm:t>
    </dgm:pt>
    <dgm:pt modelId="{F4FF6E25-E4BF-4A3A-A478-8ED374956B92}">
      <dgm:prSet phldrT="[Text]" custT="1"/>
      <dgm:spPr/>
      <dgm:t>
        <a:bodyPr/>
        <a:lstStyle/>
        <a:p>
          <a:r>
            <a:rPr lang="en-US" sz="2800" b="1" dirty="0" err="1">
              <a:effectLst/>
              <a:latin typeface="Calibri" pitchFamily="34" charset="0"/>
              <a:cs typeface="Calibri" pitchFamily="34" charset="0"/>
            </a:rPr>
            <a:t>Himpunan</a:t>
          </a:r>
          <a:r>
            <a:rPr lang="en-US" sz="2800" b="1" dirty="0">
              <a:effectLst/>
              <a:latin typeface="Calibri" pitchFamily="34" charset="0"/>
              <a:cs typeface="Calibri" pitchFamily="34" charset="0"/>
            </a:rPr>
            <a:t> Data</a:t>
          </a:r>
          <a:endParaRPr lang="id-ID" sz="2800" b="0" dirty="0">
            <a:effectLst/>
            <a:latin typeface="Calibri" pitchFamily="34" charset="0"/>
            <a:cs typeface="Calibri" pitchFamily="34" charset="0"/>
          </a:endParaRPr>
        </a:p>
      </dgm:t>
    </dgm:pt>
    <dgm:pt modelId="{251A6CF7-F073-48F8-9907-2F09B280EB84}" type="sibTrans" cxnId="{1844CBFB-67DC-40AC-AE23-7DD7D62D1459}">
      <dgm:prSet/>
      <dgm:spPr/>
      <dgm:t>
        <a:bodyPr/>
        <a:lstStyle/>
        <a:p>
          <a:endParaRPr lang="id-ID"/>
        </a:p>
      </dgm:t>
    </dgm:pt>
    <dgm:pt modelId="{C41F9537-146E-4A1F-932B-484CA3A32178}" type="parTrans" cxnId="{1844CBFB-67DC-40AC-AE23-7DD7D62D1459}">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3" custScaleX="116371">
        <dgm:presLayoutVars>
          <dgm:bulletEnabled val="1"/>
        </dgm:presLayoutVars>
      </dgm:prSet>
      <dgm:spPr/>
    </dgm:pt>
    <dgm:pt modelId="{C1EE5767-966F-40CA-82D8-9FD446AD3513}" type="pres">
      <dgm:prSet presAssocID="{251A6CF7-F073-48F8-9907-2F09B280EB84}" presName="sibTrans" presStyleLbl="sibTrans2D1" presStyleIdx="0" presStyleCnt="2"/>
      <dgm:spPr/>
    </dgm:pt>
    <dgm:pt modelId="{E022EF6B-CFF5-4F11-8D9E-BF3B2E0B4C6C}" type="pres">
      <dgm:prSet presAssocID="{251A6CF7-F073-48F8-9907-2F09B280EB84}" presName="connTx" presStyleLbl="sibTrans2D1" presStyleIdx="0" presStyleCnt="2"/>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3" custScaleX="117277">
        <dgm:presLayoutVars>
          <dgm:bulletEnabled val="1"/>
        </dgm:presLayoutVars>
      </dgm:prSet>
      <dgm:spPr/>
    </dgm:pt>
    <dgm:pt modelId="{7D88BC18-F59C-422E-B048-3ABD1D0E1F14}" type="pres">
      <dgm:prSet presAssocID="{6140B04B-B64C-4385-A943-620D62003DBA}" presName="sibTrans" presStyleLbl="sibTrans2D1" presStyleIdx="1" presStyleCnt="2"/>
      <dgm:spPr/>
    </dgm:pt>
    <dgm:pt modelId="{32A28748-492C-4001-B321-97D410D8AEA7}" type="pres">
      <dgm:prSet presAssocID="{6140B04B-B64C-4385-A943-620D62003DBA}" presName="connTx" presStyleLbl="sibTrans2D1" presStyleIdx="1" presStyleCnt="2"/>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3" custScaleX="117652">
        <dgm:presLayoutVars>
          <dgm:bulletEnabled val="1"/>
        </dgm:presLayoutVars>
      </dgm:prSet>
      <dgm:spPr/>
    </dgm:pt>
  </dgm:ptLst>
  <dgm:cxnLst>
    <dgm:cxn modelId="{8EFDB210-EB1C-447F-ACCF-91EA6C5AD16C}" type="presOf" srcId="{6140B04B-B64C-4385-A943-620D62003DBA}" destId="{7D88BC18-F59C-422E-B048-3ABD1D0E1F14}" srcOrd="0" destOrd="0" presId="urn:microsoft.com/office/officeart/2005/8/layout/hProcess10"/>
    <dgm:cxn modelId="{BC94DE20-2C19-45DD-88FB-7D0EF3ED2503}" type="presOf" srcId="{D82D1D83-284C-44DD-9EFD-ECE38BA4CE5A}" destId="{CC8A2AE1-A7D0-4B30-90F8-E9C2A3DD82FF}" srcOrd="0" destOrd="0" presId="urn:microsoft.com/office/officeart/2005/8/layout/hProcess10"/>
    <dgm:cxn modelId="{C475E25D-695F-4155-8D5F-700C64121404}" type="presOf" srcId="{F4FF6E25-E4BF-4A3A-A478-8ED374956B92}" destId="{9834F6CD-5280-484F-B60E-1E213A8C49AF}" srcOrd="0" destOrd="0" presId="urn:microsoft.com/office/officeart/2005/8/layout/hProcess10"/>
    <dgm:cxn modelId="{88590984-A32C-4305-B21D-0723A2E445F9}" type="presOf" srcId="{DEBA2456-0114-419B-8831-1598B85B7E6C}" destId="{3DC81AB5-6223-4D26-B903-7D6E2F663A3B}" srcOrd="0" destOrd="0" presId="urn:microsoft.com/office/officeart/2005/8/layout/hProcess10"/>
    <dgm:cxn modelId="{5F03B18E-659E-44AB-86DF-8CF62E4868A8}" type="presOf" srcId="{251A6CF7-F073-48F8-9907-2F09B280EB84}" destId="{C1EE5767-966F-40CA-82D8-9FD446AD3513}"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37FAD4A4-798E-4FD3-8605-2F64CF87BDF8}" type="presOf" srcId="{251A6CF7-F073-48F8-9907-2F09B280EB84}" destId="{E022EF6B-CFF5-4F11-8D9E-BF3B2E0B4C6C}" srcOrd="1" destOrd="0" presId="urn:microsoft.com/office/officeart/2005/8/layout/hProcess10"/>
    <dgm:cxn modelId="{6CFB2AB4-8393-4D6B-B1A1-2C264E347F8D}" type="presOf" srcId="{E5BB5C2A-1AC5-4AE9-BA4D-5FDCEA88FC79}" destId="{ABFE0E57-F395-4DE5-94E1-5C956F356B88}" srcOrd="0" destOrd="0" presId="urn:microsoft.com/office/officeart/2005/8/layout/hProcess10"/>
    <dgm:cxn modelId="{BA0037B4-797A-4449-8185-FBA661D5AF8E}" srcId="{D82D1D83-284C-44DD-9EFD-ECE38BA4CE5A}" destId="{DEBA2456-0114-419B-8831-1598B85B7E6C}" srcOrd="2" destOrd="0" parTransId="{15238DB3-2C28-4DC6-B643-D5BC9D4A08DF}" sibTransId="{9ED6EE63-48B4-4AF5-B486-ADEDDE75D3DE}"/>
    <dgm:cxn modelId="{40A9EEF6-7818-44BE-B270-47861DEAAFAF}" type="presOf" srcId="{6140B04B-B64C-4385-A943-620D62003DBA}" destId="{32A28748-492C-4001-B321-97D410D8AEA7}" srcOrd="1"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26B44E1C-992B-449E-A5F3-8168ED62989A}" type="presParOf" srcId="{CC8A2AE1-A7D0-4B30-90F8-E9C2A3DD82FF}" destId="{3FF2D7AC-1439-4634-8741-DF82FA267305}" srcOrd="0" destOrd="0" presId="urn:microsoft.com/office/officeart/2005/8/layout/hProcess10"/>
    <dgm:cxn modelId="{6F10B37D-B22C-4723-9E3C-F467D2862495}" type="presParOf" srcId="{3FF2D7AC-1439-4634-8741-DF82FA267305}" destId="{557DC1F0-74B2-480B-9AA7-C94AF2937C30}" srcOrd="0" destOrd="0" presId="urn:microsoft.com/office/officeart/2005/8/layout/hProcess10"/>
    <dgm:cxn modelId="{083E47F3-F224-4CB0-B8C2-6519A6BA31CB}" type="presParOf" srcId="{3FF2D7AC-1439-4634-8741-DF82FA267305}" destId="{9834F6CD-5280-484F-B60E-1E213A8C49AF}" srcOrd="1" destOrd="0" presId="urn:microsoft.com/office/officeart/2005/8/layout/hProcess10"/>
    <dgm:cxn modelId="{F00FA713-9202-4EB3-BE4D-08BFF6F8EDFC}" type="presParOf" srcId="{CC8A2AE1-A7D0-4B30-90F8-E9C2A3DD82FF}" destId="{C1EE5767-966F-40CA-82D8-9FD446AD3513}" srcOrd="1" destOrd="0" presId="urn:microsoft.com/office/officeart/2005/8/layout/hProcess10"/>
    <dgm:cxn modelId="{E4386B41-95AE-4BD8-A188-30F8B9DC7AA6}" type="presParOf" srcId="{C1EE5767-966F-40CA-82D8-9FD446AD3513}" destId="{E022EF6B-CFF5-4F11-8D9E-BF3B2E0B4C6C}" srcOrd="0" destOrd="0" presId="urn:microsoft.com/office/officeart/2005/8/layout/hProcess10"/>
    <dgm:cxn modelId="{301F0B92-D8BB-48AA-A473-A7C85394F19F}" type="presParOf" srcId="{CC8A2AE1-A7D0-4B30-90F8-E9C2A3DD82FF}" destId="{865F35DD-F702-4973-917E-886CA09B0D49}" srcOrd="2" destOrd="0" presId="urn:microsoft.com/office/officeart/2005/8/layout/hProcess10"/>
    <dgm:cxn modelId="{848DA61A-720A-4C3B-8053-96967DB0624D}" type="presParOf" srcId="{865F35DD-F702-4973-917E-886CA09B0D49}" destId="{5E5A3162-D62F-41D7-8F91-6DFCB1A86A9C}" srcOrd="0" destOrd="0" presId="urn:microsoft.com/office/officeart/2005/8/layout/hProcess10"/>
    <dgm:cxn modelId="{8B42D44A-AE70-45EA-A783-0758BAD6D4B9}" type="presParOf" srcId="{865F35DD-F702-4973-917E-886CA09B0D49}" destId="{ABFE0E57-F395-4DE5-94E1-5C956F356B88}" srcOrd="1" destOrd="0" presId="urn:microsoft.com/office/officeart/2005/8/layout/hProcess10"/>
    <dgm:cxn modelId="{78782A60-8E3B-4821-A862-921FE9BD510A}" type="presParOf" srcId="{CC8A2AE1-A7D0-4B30-90F8-E9C2A3DD82FF}" destId="{7D88BC18-F59C-422E-B048-3ABD1D0E1F14}" srcOrd="3" destOrd="0" presId="urn:microsoft.com/office/officeart/2005/8/layout/hProcess10"/>
    <dgm:cxn modelId="{D8093DAA-C8C8-46C7-92ED-E964B04B9EE1}" type="presParOf" srcId="{7D88BC18-F59C-422E-B048-3ABD1D0E1F14}" destId="{32A28748-492C-4001-B321-97D410D8AEA7}" srcOrd="0" destOrd="0" presId="urn:microsoft.com/office/officeart/2005/8/layout/hProcess10"/>
    <dgm:cxn modelId="{6D4F0B39-18AE-4685-BCAF-1E41CE101B5B}" type="presParOf" srcId="{CC8A2AE1-A7D0-4B30-90F8-E9C2A3DD82FF}" destId="{3D4C0E6D-05D0-49B3-9250-CD6B4E5189F6}" srcOrd="4" destOrd="0" presId="urn:microsoft.com/office/officeart/2005/8/layout/hProcess10"/>
    <dgm:cxn modelId="{78D71CCD-0342-48E8-93DF-2C07E8068FF2}" type="presParOf" srcId="{3D4C0E6D-05D0-49B3-9250-CD6B4E5189F6}" destId="{4D90948A-8E04-4233-ADF7-1E90F212F452}" srcOrd="0" destOrd="0" presId="urn:microsoft.com/office/officeart/2005/8/layout/hProcess10"/>
    <dgm:cxn modelId="{C0C3A92D-122E-4AE2-99F4-1CDE4658DEB0}" type="presParOf" srcId="{3D4C0E6D-05D0-49B3-9250-CD6B4E5189F6}" destId="{3DC81AB5-6223-4D26-B903-7D6E2F663A3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E0D12B-0A2A-4546-8D3E-0E2811AFDC57}" type="doc">
      <dgm:prSet loTypeId="urn:microsoft.com/office/officeart/2005/8/layout/process3" loCatId="process" qsTypeId="urn:microsoft.com/office/officeart/2005/8/quickstyle/simple3" qsCatId="simple" csTypeId="urn:microsoft.com/office/officeart/2005/8/colors/colorful4" csCatId="colorful" phldr="1"/>
      <dgm:spPr/>
    </dgm:pt>
    <dgm:pt modelId="{C092D39A-989C-483E-A2C8-0ACE3C4B1836}">
      <dgm:prSet phldrT="[Text]"/>
      <dgm:spPr/>
      <dgm:t>
        <a:bodyPr/>
        <a:lstStyle/>
        <a:p>
          <a:r>
            <a:rPr lang="id-ID" err="1">
              <a:solidFill>
                <a:srgbClr val="C00000"/>
              </a:solidFill>
            </a:rPr>
            <a:t>Stupid</a:t>
          </a:r>
          <a:r>
            <a:rPr lang="id-ID"/>
            <a:t> </a:t>
          </a:r>
          <a:r>
            <a:rPr lang="id-ID" err="1"/>
            <a:t>Applications</a:t>
          </a:r>
          <a:endParaRPr lang="en-US"/>
        </a:p>
      </dgm:t>
    </dgm:pt>
    <dgm:pt modelId="{651F7FF1-5D87-43AC-A4D9-A95C729BF309}" type="parTrans" cxnId="{21C916C2-61B3-4D24-9F7F-DF06C4FB00A6}">
      <dgm:prSet/>
      <dgm:spPr/>
      <dgm:t>
        <a:bodyPr/>
        <a:lstStyle/>
        <a:p>
          <a:endParaRPr lang="en-US"/>
        </a:p>
      </dgm:t>
    </dgm:pt>
    <dgm:pt modelId="{2AA59F04-A6F6-4376-AE0D-013E04D44627}" type="sibTrans" cxnId="{21C916C2-61B3-4D24-9F7F-DF06C4FB00A6}">
      <dgm:prSet/>
      <dgm:spPr/>
      <dgm:t>
        <a:bodyPr/>
        <a:lstStyle/>
        <a:p>
          <a:endParaRPr lang="en-US"/>
        </a:p>
      </dgm:t>
    </dgm:pt>
    <dgm:pt modelId="{110034FE-6DBD-464A-BD82-673B236F68A4}">
      <dgm:prSet custT="1"/>
      <dgm:spPr/>
      <dgm:t>
        <a:bodyPr/>
        <a:lstStyle/>
        <a:p>
          <a:r>
            <a:rPr lang="en-US" sz="2400" err="1"/>
            <a:t>Sistem</a:t>
          </a:r>
          <a:r>
            <a:rPr lang="en-US" sz="2400"/>
            <a:t> </a:t>
          </a:r>
          <a:r>
            <a:rPr lang="en-US" sz="2400" err="1"/>
            <a:t>Pencatatan</a:t>
          </a:r>
          <a:r>
            <a:rPr lang="en-US" sz="2400"/>
            <a:t> </a:t>
          </a:r>
          <a:r>
            <a:rPr lang="en-US" sz="2400" err="1"/>
            <a:t>Pemilu</a:t>
          </a:r>
          <a:endParaRPr lang="en-US" sz="2400"/>
        </a:p>
      </dgm:t>
    </dgm:pt>
    <dgm:pt modelId="{2C99FD48-5642-4A0D-AD49-E5DC066BFCC9}" type="parTrans" cxnId="{76DE0D36-1C09-4213-B7AF-54E9568C6AE1}">
      <dgm:prSet/>
      <dgm:spPr/>
      <dgm:t>
        <a:bodyPr/>
        <a:lstStyle/>
        <a:p>
          <a:endParaRPr lang="en-US"/>
        </a:p>
      </dgm:t>
    </dgm:pt>
    <dgm:pt modelId="{43CC8F62-4482-4010-8479-F23F6AEF675E}" type="sibTrans" cxnId="{76DE0D36-1C09-4213-B7AF-54E9568C6AE1}">
      <dgm:prSet/>
      <dgm:spPr/>
      <dgm:t>
        <a:bodyPr/>
        <a:lstStyle/>
        <a:p>
          <a:endParaRPr lang="en-US"/>
        </a:p>
      </dgm:t>
    </dgm:pt>
    <dgm:pt modelId="{DA12B116-ED95-4126-9FD2-09AD958E2874}">
      <dgm:prSet custT="1"/>
      <dgm:spPr/>
      <dgm:t>
        <a:bodyPr/>
        <a:lstStyle/>
        <a:p>
          <a:r>
            <a:rPr lang="en-US" sz="2400" err="1"/>
            <a:t>Sistem</a:t>
          </a:r>
          <a:r>
            <a:rPr lang="en-US" sz="2400"/>
            <a:t> </a:t>
          </a:r>
          <a:r>
            <a:rPr lang="id-ID" sz="2400"/>
            <a:t>Laporan Kekayaan Pejabat</a:t>
          </a:r>
          <a:endParaRPr lang="en-US" sz="2400"/>
        </a:p>
      </dgm:t>
    </dgm:pt>
    <dgm:pt modelId="{61383A9C-14EB-4E7F-ACCB-F52EDB0BE8A6}" type="parTrans" cxnId="{29D461BC-286A-475A-8272-EA562BC84A05}">
      <dgm:prSet/>
      <dgm:spPr/>
      <dgm:t>
        <a:bodyPr/>
        <a:lstStyle/>
        <a:p>
          <a:endParaRPr lang="en-US"/>
        </a:p>
      </dgm:t>
    </dgm:pt>
    <dgm:pt modelId="{3E1A305F-FAE0-44B9-A690-073A70ECDFA4}" type="sibTrans" cxnId="{29D461BC-286A-475A-8272-EA562BC84A05}">
      <dgm:prSet/>
      <dgm:spPr/>
      <dgm:t>
        <a:bodyPr/>
        <a:lstStyle/>
        <a:p>
          <a:endParaRPr lang="en-US"/>
        </a:p>
      </dgm:t>
    </dgm:pt>
    <dgm:pt modelId="{99F4930C-B598-42FA-8BEF-8BCF9DE3E3F2}">
      <dgm:prSet custT="1"/>
      <dgm:spPr/>
      <dgm:t>
        <a:bodyPr/>
        <a:lstStyle/>
        <a:p>
          <a:r>
            <a:rPr lang="en-US" sz="2400" err="1"/>
            <a:t>Sistem</a:t>
          </a:r>
          <a:r>
            <a:rPr lang="en-US" sz="2400"/>
            <a:t> </a:t>
          </a:r>
          <a:r>
            <a:rPr lang="en-US" sz="2400" err="1"/>
            <a:t>Pencatatan</a:t>
          </a:r>
          <a:r>
            <a:rPr lang="en-US" sz="2400"/>
            <a:t> </a:t>
          </a:r>
          <a:r>
            <a:rPr lang="en-US" sz="2400" err="1"/>
            <a:t>Kredit</a:t>
          </a:r>
          <a:endParaRPr lang="en-US" sz="2400"/>
        </a:p>
      </dgm:t>
    </dgm:pt>
    <dgm:pt modelId="{03333CF6-AE2C-4BAA-99FF-7C5F42781FE8}" type="parTrans" cxnId="{D8E4FAEF-E737-43F4-91D7-8A8431471ED8}">
      <dgm:prSet/>
      <dgm:spPr/>
      <dgm:t>
        <a:bodyPr/>
        <a:lstStyle/>
        <a:p>
          <a:endParaRPr lang="en-US"/>
        </a:p>
      </dgm:t>
    </dgm:pt>
    <dgm:pt modelId="{2A0ED39F-3D93-474F-AB28-54E16DD96A7E}" type="sibTrans" cxnId="{D8E4FAEF-E737-43F4-91D7-8A8431471ED8}">
      <dgm:prSet/>
      <dgm:spPr/>
      <dgm:t>
        <a:bodyPr/>
        <a:lstStyle/>
        <a:p>
          <a:endParaRPr lang="en-US"/>
        </a:p>
      </dgm:t>
    </dgm:pt>
    <dgm:pt modelId="{E259E68E-DB02-4B8D-94D5-894200BB8D60}">
      <dgm:prSet/>
      <dgm:spPr/>
      <dgm:t>
        <a:bodyPr/>
        <a:lstStyle/>
        <a:p>
          <a:r>
            <a:rPr lang="id-ID" dirty="0">
              <a:solidFill>
                <a:srgbClr val="00B050"/>
              </a:solidFill>
            </a:rPr>
            <a:t>Smart</a:t>
          </a:r>
          <a:r>
            <a:rPr lang="id-ID" dirty="0"/>
            <a:t> Applications</a:t>
          </a:r>
          <a:endParaRPr lang="en-US" dirty="0"/>
        </a:p>
      </dgm:t>
    </dgm:pt>
    <dgm:pt modelId="{AAF512AB-108C-4030-BF78-986A1D3E703D}" type="parTrans" cxnId="{4DEA3E25-4B59-40C3-97D6-94D4A8D6EDCA}">
      <dgm:prSet/>
      <dgm:spPr/>
      <dgm:t>
        <a:bodyPr/>
        <a:lstStyle/>
        <a:p>
          <a:endParaRPr lang="en-US"/>
        </a:p>
      </dgm:t>
    </dgm:pt>
    <dgm:pt modelId="{078B29E5-3C8B-4E9E-96D0-E98F80D5027D}" type="sibTrans" cxnId="{4DEA3E25-4B59-40C3-97D6-94D4A8D6EDCA}">
      <dgm:prSet/>
      <dgm:spPr/>
      <dgm:t>
        <a:bodyPr/>
        <a:lstStyle/>
        <a:p>
          <a:endParaRPr lang="en-US"/>
        </a:p>
      </dgm:t>
    </dgm:pt>
    <dgm:pt modelId="{2177D5CB-F3E7-4E4C-9CB8-93793F4ADABC}">
      <dgm:prSet phldrT="[Text]" custT="1"/>
      <dgm:spPr/>
      <dgm:t>
        <a:bodyPr/>
        <a:lstStyle/>
        <a:p>
          <a:r>
            <a:rPr lang="en-US" sz="2400" err="1"/>
            <a:t>Sistem</a:t>
          </a:r>
          <a:r>
            <a:rPr lang="en-US" sz="2400"/>
            <a:t> </a:t>
          </a:r>
          <a:r>
            <a:rPr lang="en-US" sz="2400" err="1"/>
            <a:t>Informasi</a:t>
          </a:r>
          <a:r>
            <a:rPr lang="en-US" sz="2400"/>
            <a:t> Akademik</a:t>
          </a:r>
        </a:p>
      </dgm:t>
    </dgm:pt>
    <dgm:pt modelId="{FE35B759-3B29-4D0F-9FBB-7104511EF546}" type="parTrans" cxnId="{D5DAC2BA-CE7D-4680-AD25-D4B1D6A730C3}">
      <dgm:prSet/>
      <dgm:spPr/>
      <dgm:t>
        <a:bodyPr/>
        <a:lstStyle/>
        <a:p>
          <a:endParaRPr lang="en-US"/>
        </a:p>
      </dgm:t>
    </dgm:pt>
    <dgm:pt modelId="{B50F9725-0004-4D26-A26C-155083620991}" type="sibTrans" cxnId="{D5DAC2BA-CE7D-4680-AD25-D4B1D6A730C3}">
      <dgm:prSet/>
      <dgm:spPr/>
      <dgm:t>
        <a:bodyPr/>
        <a:lstStyle/>
        <a:p>
          <a:endParaRPr lang="en-US"/>
        </a:p>
      </dgm:t>
    </dgm:pt>
    <dgm:pt modelId="{A487BFEC-B053-46CB-A89C-0AFA7C6A64EE}">
      <dgm:prSet custT="1"/>
      <dgm:spPr/>
      <dgm:t>
        <a:bodyPr/>
        <a:lstStyle/>
        <a:p>
          <a:r>
            <a:rPr lang="id-ID" sz="2400"/>
            <a:t>Sistem </a:t>
          </a:r>
          <a:r>
            <a:rPr lang="id-ID" sz="2400">
              <a:solidFill>
                <a:srgbClr val="00B050"/>
              </a:solidFill>
            </a:rPr>
            <a:t>Prediksi Kelulusan </a:t>
          </a:r>
          <a:r>
            <a:rPr lang="id-ID" sz="2400"/>
            <a:t>Mahasiswa</a:t>
          </a:r>
          <a:endParaRPr lang="en-US" sz="2400"/>
        </a:p>
      </dgm:t>
    </dgm:pt>
    <dgm:pt modelId="{A60ABECB-9DB0-4B58-A0A2-4DBA05AF237E}" type="parTrans" cxnId="{8735B07B-6C43-4A4D-9790-20AD4CE4B728}">
      <dgm:prSet/>
      <dgm:spPr/>
      <dgm:t>
        <a:bodyPr/>
        <a:lstStyle/>
        <a:p>
          <a:endParaRPr lang="en-US"/>
        </a:p>
      </dgm:t>
    </dgm:pt>
    <dgm:pt modelId="{D1365E7C-09B4-4F2A-943B-7108158E1CB3}" type="sibTrans" cxnId="{8735B07B-6C43-4A4D-9790-20AD4CE4B728}">
      <dgm:prSet/>
      <dgm:spPr/>
      <dgm:t>
        <a:bodyPr/>
        <a:lstStyle/>
        <a:p>
          <a:endParaRPr lang="en-US"/>
        </a:p>
      </dgm:t>
    </dgm:pt>
    <dgm:pt modelId="{44C33E7B-E714-4BBC-A134-D299443370EE}">
      <dgm:prSet custT="1"/>
      <dgm:spPr/>
      <dgm:t>
        <a:bodyPr/>
        <a:lstStyle/>
        <a:p>
          <a:r>
            <a:rPr lang="id-ID" sz="2400"/>
            <a:t>Sistem </a:t>
          </a:r>
          <a:r>
            <a:rPr lang="id-ID" sz="2400">
              <a:solidFill>
                <a:srgbClr val="00B050"/>
              </a:solidFill>
            </a:rPr>
            <a:t>Prediksi Hasil Pemilu</a:t>
          </a:r>
          <a:endParaRPr lang="en-US" sz="2400">
            <a:solidFill>
              <a:srgbClr val="00B050"/>
            </a:solidFill>
          </a:endParaRPr>
        </a:p>
      </dgm:t>
    </dgm:pt>
    <dgm:pt modelId="{855820EB-1647-48D0-8FFC-BCB76A642460}" type="parTrans" cxnId="{CDAB79E9-52B9-43EF-9A6F-F1E6149F26C1}">
      <dgm:prSet/>
      <dgm:spPr/>
      <dgm:t>
        <a:bodyPr/>
        <a:lstStyle/>
        <a:p>
          <a:endParaRPr lang="en-US"/>
        </a:p>
      </dgm:t>
    </dgm:pt>
    <dgm:pt modelId="{BB01FBA1-A15F-4FE8-B6E6-E7D0DEB2E76F}" type="sibTrans" cxnId="{CDAB79E9-52B9-43EF-9A6F-F1E6149F26C1}">
      <dgm:prSet/>
      <dgm:spPr/>
      <dgm:t>
        <a:bodyPr/>
        <a:lstStyle/>
        <a:p>
          <a:endParaRPr lang="en-US"/>
        </a:p>
      </dgm:t>
    </dgm:pt>
    <dgm:pt modelId="{00D2AEB4-6DBD-41DA-94F0-16EF27D4B8C2}">
      <dgm:prSet custT="1"/>
      <dgm:spPr/>
      <dgm:t>
        <a:bodyPr/>
        <a:lstStyle/>
        <a:p>
          <a:r>
            <a:rPr lang="id-ID" sz="2400"/>
            <a:t>Sistem </a:t>
          </a:r>
          <a:r>
            <a:rPr lang="id-ID" sz="2400">
              <a:solidFill>
                <a:srgbClr val="00B050"/>
              </a:solidFill>
            </a:rPr>
            <a:t>Prediksi Koruptor</a:t>
          </a:r>
          <a:endParaRPr lang="en-US" sz="2400">
            <a:solidFill>
              <a:srgbClr val="00B050"/>
            </a:solidFill>
          </a:endParaRPr>
        </a:p>
      </dgm:t>
    </dgm:pt>
    <dgm:pt modelId="{247A7DED-C2F7-4A4C-A953-C7E2C1195D1B}" type="parTrans" cxnId="{1EE2AAF3-243A-4675-B87E-92B405B96D6C}">
      <dgm:prSet/>
      <dgm:spPr/>
      <dgm:t>
        <a:bodyPr/>
        <a:lstStyle/>
        <a:p>
          <a:endParaRPr lang="en-US"/>
        </a:p>
      </dgm:t>
    </dgm:pt>
    <dgm:pt modelId="{5EE38C80-F7A6-4C29-B557-3BA4D94C2037}" type="sibTrans" cxnId="{1EE2AAF3-243A-4675-B87E-92B405B96D6C}">
      <dgm:prSet/>
      <dgm:spPr/>
      <dgm:t>
        <a:bodyPr/>
        <a:lstStyle/>
        <a:p>
          <a:endParaRPr lang="en-US"/>
        </a:p>
      </dgm:t>
    </dgm:pt>
    <dgm:pt modelId="{402A3682-6894-43EB-A63F-B86A9F92FAD7}">
      <dgm:prSet custT="1"/>
      <dgm:spPr/>
      <dgm:t>
        <a:bodyPr/>
        <a:lstStyle/>
        <a:p>
          <a:r>
            <a:rPr lang="id-ID" sz="2400"/>
            <a:t>Sistem </a:t>
          </a:r>
          <a:r>
            <a:rPr lang="id-ID" sz="2400">
              <a:solidFill>
                <a:srgbClr val="00B050"/>
              </a:solidFill>
            </a:rPr>
            <a:t>Penentu Kelayakan </a:t>
          </a:r>
          <a:r>
            <a:rPr lang="id-ID" sz="2400"/>
            <a:t>Kredit</a:t>
          </a:r>
          <a:endParaRPr lang="en-US" sz="2400"/>
        </a:p>
      </dgm:t>
    </dgm:pt>
    <dgm:pt modelId="{32027F9C-21C5-4632-AD86-C3AF1E12FFD4}" type="parTrans" cxnId="{0DF398D4-3713-4636-8087-45617B377B83}">
      <dgm:prSet/>
      <dgm:spPr/>
      <dgm:t>
        <a:bodyPr/>
        <a:lstStyle/>
        <a:p>
          <a:endParaRPr lang="en-US"/>
        </a:p>
      </dgm:t>
    </dgm:pt>
    <dgm:pt modelId="{2DFBB339-786A-4133-AB25-FADE9BA04419}" type="sibTrans" cxnId="{0DF398D4-3713-4636-8087-45617B377B83}">
      <dgm:prSet/>
      <dgm:spPr/>
      <dgm:t>
        <a:bodyPr/>
        <a:lstStyle/>
        <a:p>
          <a:endParaRPr lang="en-US"/>
        </a:p>
      </dgm:t>
    </dgm:pt>
    <dgm:pt modelId="{CF251703-7A3D-4836-8D0D-2A1AB0C058EC}" type="pres">
      <dgm:prSet presAssocID="{BAE0D12B-0A2A-4546-8D3E-0E2811AFDC57}" presName="linearFlow" presStyleCnt="0">
        <dgm:presLayoutVars>
          <dgm:dir/>
          <dgm:animLvl val="lvl"/>
          <dgm:resizeHandles val="exact"/>
        </dgm:presLayoutVars>
      </dgm:prSet>
      <dgm:spPr/>
    </dgm:pt>
    <dgm:pt modelId="{B6D38E4A-1766-4D46-BBC5-93D141996C99}" type="pres">
      <dgm:prSet presAssocID="{C092D39A-989C-483E-A2C8-0ACE3C4B1836}" presName="composite" presStyleCnt="0"/>
      <dgm:spPr/>
    </dgm:pt>
    <dgm:pt modelId="{0A8904EE-97A7-425E-88D5-2192AA3B26B4}" type="pres">
      <dgm:prSet presAssocID="{C092D39A-989C-483E-A2C8-0ACE3C4B1836}" presName="parTx" presStyleLbl="node1" presStyleIdx="0" presStyleCnt="2">
        <dgm:presLayoutVars>
          <dgm:chMax val="0"/>
          <dgm:chPref val="0"/>
          <dgm:bulletEnabled val="1"/>
        </dgm:presLayoutVars>
      </dgm:prSet>
      <dgm:spPr/>
    </dgm:pt>
    <dgm:pt modelId="{81D9478E-4DB1-4E43-8A06-06F37CD28A50}" type="pres">
      <dgm:prSet presAssocID="{C092D39A-989C-483E-A2C8-0ACE3C4B1836}" presName="parSh" presStyleLbl="node1" presStyleIdx="0" presStyleCnt="2"/>
      <dgm:spPr/>
    </dgm:pt>
    <dgm:pt modelId="{9195AD9A-CBFB-4EDA-9B00-5AE57916EB3B}" type="pres">
      <dgm:prSet presAssocID="{C092D39A-989C-483E-A2C8-0ACE3C4B1836}" presName="desTx" presStyleLbl="fgAcc1" presStyleIdx="0" presStyleCnt="2" custScaleX="116711">
        <dgm:presLayoutVars>
          <dgm:bulletEnabled val="1"/>
        </dgm:presLayoutVars>
      </dgm:prSet>
      <dgm:spPr/>
    </dgm:pt>
    <dgm:pt modelId="{0A4AE6BF-A871-441D-B10F-ECD6FF112385}" type="pres">
      <dgm:prSet presAssocID="{2AA59F04-A6F6-4376-AE0D-013E04D44627}" presName="sibTrans" presStyleLbl="sibTrans2D1" presStyleIdx="0" presStyleCnt="1"/>
      <dgm:spPr/>
    </dgm:pt>
    <dgm:pt modelId="{697F894E-AC98-4516-B683-3F977A1CE566}" type="pres">
      <dgm:prSet presAssocID="{2AA59F04-A6F6-4376-AE0D-013E04D44627}" presName="connTx" presStyleLbl="sibTrans2D1" presStyleIdx="0" presStyleCnt="1"/>
      <dgm:spPr/>
    </dgm:pt>
    <dgm:pt modelId="{B6A3155E-D0B2-40C7-A2C8-B554E2DE9A46}" type="pres">
      <dgm:prSet presAssocID="{E259E68E-DB02-4B8D-94D5-894200BB8D60}" presName="composite" presStyleCnt="0"/>
      <dgm:spPr/>
    </dgm:pt>
    <dgm:pt modelId="{5D5E09A9-94B3-44D6-A59F-E8C9F8A46FDE}" type="pres">
      <dgm:prSet presAssocID="{E259E68E-DB02-4B8D-94D5-894200BB8D60}" presName="parTx" presStyleLbl="node1" presStyleIdx="0" presStyleCnt="2">
        <dgm:presLayoutVars>
          <dgm:chMax val="0"/>
          <dgm:chPref val="0"/>
          <dgm:bulletEnabled val="1"/>
        </dgm:presLayoutVars>
      </dgm:prSet>
      <dgm:spPr/>
    </dgm:pt>
    <dgm:pt modelId="{92A8F76C-C90D-4C16-B6EF-D046B80AACAC}" type="pres">
      <dgm:prSet presAssocID="{E259E68E-DB02-4B8D-94D5-894200BB8D60}" presName="parSh" presStyleLbl="node1" presStyleIdx="1" presStyleCnt="2"/>
      <dgm:spPr/>
    </dgm:pt>
    <dgm:pt modelId="{7DBD2AB6-8700-420A-BBE9-B8429AB2CE26}" type="pres">
      <dgm:prSet presAssocID="{E259E68E-DB02-4B8D-94D5-894200BB8D60}" presName="desTx" presStyleLbl="fgAcc1" presStyleIdx="1" presStyleCnt="2" custScaleX="120202">
        <dgm:presLayoutVars>
          <dgm:bulletEnabled val="1"/>
        </dgm:presLayoutVars>
      </dgm:prSet>
      <dgm:spPr/>
    </dgm:pt>
  </dgm:ptLst>
  <dgm:cxnLst>
    <dgm:cxn modelId="{67706604-E8AD-4C1B-BB94-50E8F8566F3F}" type="presOf" srcId="{2AA59F04-A6F6-4376-AE0D-013E04D44627}" destId="{697F894E-AC98-4516-B683-3F977A1CE566}" srcOrd="1" destOrd="0" presId="urn:microsoft.com/office/officeart/2005/8/layout/process3"/>
    <dgm:cxn modelId="{CE397718-7472-444B-BDA4-8F14F4186F0A}" type="presOf" srcId="{DA12B116-ED95-4126-9FD2-09AD958E2874}" destId="{9195AD9A-CBFB-4EDA-9B00-5AE57916EB3B}" srcOrd="0" destOrd="2" presId="urn:microsoft.com/office/officeart/2005/8/layout/process3"/>
    <dgm:cxn modelId="{4DEA3E25-4B59-40C3-97D6-94D4A8D6EDCA}" srcId="{BAE0D12B-0A2A-4546-8D3E-0E2811AFDC57}" destId="{E259E68E-DB02-4B8D-94D5-894200BB8D60}" srcOrd="1" destOrd="0" parTransId="{AAF512AB-108C-4030-BF78-986A1D3E703D}" sibTransId="{078B29E5-3C8B-4E9E-96D0-E98F80D5027D}"/>
    <dgm:cxn modelId="{76DE0D36-1C09-4213-B7AF-54E9568C6AE1}" srcId="{C092D39A-989C-483E-A2C8-0ACE3C4B1836}" destId="{110034FE-6DBD-464A-BD82-673B236F68A4}" srcOrd="1" destOrd="0" parTransId="{2C99FD48-5642-4A0D-AD49-E5DC066BFCC9}" sibTransId="{43CC8F62-4482-4010-8479-F23F6AEF675E}"/>
    <dgm:cxn modelId="{4BB68942-B7AE-47AD-86DA-EA9B0725DB82}" type="presOf" srcId="{C092D39A-989C-483E-A2C8-0ACE3C4B1836}" destId="{0A8904EE-97A7-425E-88D5-2192AA3B26B4}" srcOrd="0" destOrd="0" presId="urn:microsoft.com/office/officeart/2005/8/layout/process3"/>
    <dgm:cxn modelId="{81845063-C402-4354-91C3-F0796A0D26AC}" type="presOf" srcId="{E259E68E-DB02-4B8D-94D5-894200BB8D60}" destId="{5D5E09A9-94B3-44D6-A59F-E8C9F8A46FDE}" srcOrd="0" destOrd="0" presId="urn:microsoft.com/office/officeart/2005/8/layout/process3"/>
    <dgm:cxn modelId="{E60BBB43-86AB-40DF-80DA-0CEF8583F8D2}" type="presOf" srcId="{402A3682-6894-43EB-A63F-B86A9F92FAD7}" destId="{7DBD2AB6-8700-420A-BBE9-B8429AB2CE26}" srcOrd="0" destOrd="3" presId="urn:microsoft.com/office/officeart/2005/8/layout/process3"/>
    <dgm:cxn modelId="{1A594F74-3BEC-45A0-834B-C6A73846C50D}" type="presOf" srcId="{C092D39A-989C-483E-A2C8-0ACE3C4B1836}" destId="{81D9478E-4DB1-4E43-8A06-06F37CD28A50}" srcOrd="1" destOrd="0" presId="urn:microsoft.com/office/officeart/2005/8/layout/process3"/>
    <dgm:cxn modelId="{8735B07B-6C43-4A4D-9790-20AD4CE4B728}" srcId="{E259E68E-DB02-4B8D-94D5-894200BB8D60}" destId="{A487BFEC-B053-46CB-A89C-0AFA7C6A64EE}" srcOrd="0" destOrd="0" parTransId="{A60ABECB-9DB0-4B58-A0A2-4DBA05AF237E}" sibTransId="{D1365E7C-09B4-4F2A-943B-7108158E1CB3}"/>
    <dgm:cxn modelId="{FF8A4580-8FFA-4C72-99E0-B8F69A749623}" type="presOf" srcId="{44C33E7B-E714-4BBC-A134-D299443370EE}" destId="{7DBD2AB6-8700-420A-BBE9-B8429AB2CE26}" srcOrd="0" destOrd="1" presId="urn:microsoft.com/office/officeart/2005/8/layout/process3"/>
    <dgm:cxn modelId="{C84D8D86-F9EF-4A4F-8CE7-44E7AFE7A95B}" type="presOf" srcId="{2177D5CB-F3E7-4E4C-9CB8-93793F4ADABC}" destId="{9195AD9A-CBFB-4EDA-9B00-5AE57916EB3B}" srcOrd="0" destOrd="0" presId="urn:microsoft.com/office/officeart/2005/8/layout/process3"/>
    <dgm:cxn modelId="{97CFCE9A-063C-4CC5-9179-D9D825E22D5A}" type="presOf" srcId="{E259E68E-DB02-4B8D-94D5-894200BB8D60}" destId="{92A8F76C-C90D-4C16-B6EF-D046B80AACAC}" srcOrd="1" destOrd="0" presId="urn:microsoft.com/office/officeart/2005/8/layout/process3"/>
    <dgm:cxn modelId="{436F04AF-09D6-4FC8-97B1-8410F11C58A6}" type="presOf" srcId="{2AA59F04-A6F6-4376-AE0D-013E04D44627}" destId="{0A4AE6BF-A871-441D-B10F-ECD6FF112385}" srcOrd="0" destOrd="0" presId="urn:microsoft.com/office/officeart/2005/8/layout/process3"/>
    <dgm:cxn modelId="{B896CAB4-46D1-45A1-B120-7445466AD828}" type="presOf" srcId="{110034FE-6DBD-464A-BD82-673B236F68A4}" destId="{9195AD9A-CBFB-4EDA-9B00-5AE57916EB3B}" srcOrd="0" destOrd="1" presId="urn:microsoft.com/office/officeart/2005/8/layout/process3"/>
    <dgm:cxn modelId="{D5DAC2BA-CE7D-4680-AD25-D4B1D6A730C3}" srcId="{C092D39A-989C-483E-A2C8-0ACE3C4B1836}" destId="{2177D5CB-F3E7-4E4C-9CB8-93793F4ADABC}" srcOrd="0" destOrd="0" parTransId="{FE35B759-3B29-4D0F-9FBB-7104511EF546}" sibTransId="{B50F9725-0004-4D26-A26C-155083620991}"/>
    <dgm:cxn modelId="{29D461BC-286A-475A-8272-EA562BC84A05}" srcId="{C092D39A-989C-483E-A2C8-0ACE3C4B1836}" destId="{DA12B116-ED95-4126-9FD2-09AD958E2874}" srcOrd="2" destOrd="0" parTransId="{61383A9C-14EB-4E7F-ACCB-F52EDB0BE8A6}" sibTransId="{3E1A305F-FAE0-44B9-A690-073A70ECDFA4}"/>
    <dgm:cxn modelId="{BB121EBF-2EC0-4125-AF7C-210FBE3ACC34}" type="presOf" srcId="{99F4930C-B598-42FA-8BEF-8BCF9DE3E3F2}" destId="{9195AD9A-CBFB-4EDA-9B00-5AE57916EB3B}" srcOrd="0" destOrd="3" presId="urn:microsoft.com/office/officeart/2005/8/layout/process3"/>
    <dgm:cxn modelId="{21C916C2-61B3-4D24-9F7F-DF06C4FB00A6}" srcId="{BAE0D12B-0A2A-4546-8D3E-0E2811AFDC57}" destId="{C092D39A-989C-483E-A2C8-0ACE3C4B1836}" srcOrd="0" destOrd="0" parTransId="{651F7FF1-5D87-43AC-A4D9-A95C729BF309}" sibTransId="{2AA59F04-A6F6-4376-AE0D-013E04D44627}"/>
    <dgm:cxn modelId="{A164D0C6-0122-43A4-A9E4-5A2BC9F9FF99}" type="presOf" srcId="{00D2AEB4-6DBD-41DA-94F0-16EF27D4B8C2}" destId="{7DBD2AB6-8700-420A-BBE9-B8429AB2CE26}" srcOrd="0" destOrd="2" presId="urn:microsoft.com/office/officeart/2005/8/layout/process3"/>
    <dgm:cxn modelId="{0DF398D4-3713-4636-8087-45617B377B83}" srcId="{E259E68E-DB02-4B8D-94D5-894200BB8D60}" destId="{402A3682-6894-43EB-A63F-B86A9F92FAD7}" srcOrd="3" destOrd="0" parTransId="{32027F9C-21C5-4632-AD86-C3AF1E12FFD4}" sibTransId="{2DFBB339-786A-4133-AB25-FADE9BA04419}"/>
    <dgm:cxn modelId="{65B286DA-57C2-4BC3-BFF2-7B8BC1CF2654}" type="presOf" srcId="{BAE0D12B-0A2A-4546-8D3E-0E2811AFDC57}" destId="{CF251703-7A3D-4836-8D0D-2A1AB0C058EC}" srcOrd="0" destOrd="0" presId="urn:microsoft.com/office/officeart/2005/8/layout/process3"/>
    <dgm:cxn modelId="{02AB7AE4-37B6-4D5C-825C-9E7419E28AE8}" type="presOf" srcId="{A487BFEC-B053-46CB-A89C-0AFA7C6A64EE}" destId="{7DBD2AB6-8700-420A-BBE9-B8429AB2CE26}" srcOrd="0" destOrd="0" presId="urn:microsoft.com/office/officeart/2005/8/layout/process3"/>
    <dgm:cxn modelId="{CDAB79E9-52B9-43EF-9A6F-F1E6149F26C1}" srcId="{E259E68E-DB02-4B8D-94D5-894200BB8D60}" destId="{44C33E7B-E714-4BBC-A134-D299443370EE}" srcOrd="1" destOrd="0" parTransId="{855820EB-1647-48D0-8FFC-BCB76A642460}" sibTransId="{BB01FBA1-A15F-4FE8-B6E6-E7D0DEB2E76F}"/>
    <dgm:cxn modelId="{D8E4FAEF-E737-43F4-91D7-8A8431471ED8}" srcId="{C092D39A-989C-483E-A2C8-0ACE3C4B1836}" destId="{99F4930C-B598-42FA-8BEF-8BCF9DE3E3F2}" srcOrd="3" destOrd="0" parTransId="{03333CF6-AE2C-4BAA-99FF-7C5F42781FE8}" sibTransId="{2A0ED39F-3D93-474F-AB28-54E16DD96A7E}"/>
    <dgm:cxn modelId="{1EE2AAF3-243A-4675-B87E-92B405B96D6C}" srcId="{E259E68E-DB02-4B8D-94D5-894200BB8D60}" destId="{00D2AEB4-6DBD-41DA-94F0-16EF27D4B8C2}" srcOrd="2" destOrd="0" parTransId="{247A7DED-C2F7-4A4C-A953-C7E2C1195D1B}" sibTransId="{5EE38C80-F7A6-4C29-B557-3BA4D94C2037}"/>
    <dgm:cxn modelId="{ACC7B171-7684-45E6-8ABA-C25949243C0A}" type="presParOf" srcId="{CF251703-7A3D-4836-8D0D-2A1AB0C058EC}" destId="{B6D38E4A-1766-4D46-BBC5-93D141996C99}" srcOrd="0" destOrd="0" presId="urn:microsoft.com/office/officeart/2005/8/layout/process3"/>
    <dgm:cxn modelId="{0C0834B4-BFD2-4EDC-818F-E22E756FB0A0}" type="presParOf" srcId="{B6D38E4A-1766-4D46-BBC5-93D141996C99}" destId="{0A8904EE-97A7-425E-88D5-2192AA3B26B4}" srcOrd="0" destOrd="0" presId="urn:microsoft.com/office/officeart/2005/8/layout/process3"/>
    <dgm:cxn modelId="{D0E20470-F714-44A2-9CAA-C22F72CDAF4A}" type="presParOf" srcId="{B6D38E4A-1766-4D46-BBC5-93D141996C99}" destId="{81D9478E-4DB1-4E43-8A06-06F37CD28A50}" srcOrd="1" destOrd="0" presId="urn:microsoft.com/office/officeart/2005/8/layout/process3"/>
    <dgm:cxn modelId="{F150196E-8A4E-4012-BA36-712D36163DB5}" type="presParOf" srcId="{B6D38E4A-1766-4D46-BBC5-93D141996C99}" destId="{9195AD9A-CBFB-4EDA-9B00-5AE57916EB3B}" srcOrd="2" destOrd="0" presId="urn:microsoft.com/office/officeart/2005/8/layout/process3"/>
    <dgm:cxn modelId="{772D07F7-E6DC-48B9-B886-7F19B01A75F5}" type="presParOf" srcId="{CF251703-7A3D-4836-8D0D-2A1AB0C058EC}" destId="{0A4AE6BF-A871-441D-B10F-ECD6FF112385}" srcOrd="1" destOrd="0" presId="urn:microsoft.com/office/officeart/2005/8/layout/process3"/>
    <dgm:cxn modelId="{13CB1B52-8F27-497B-9AED-84AD4094FF14}" type="presParOf" srcId="{0A4AE6BF-A871-441D-B10F-ECD6FF112385}" destId="{697F894E-AC98-4516-B683-3F977A1CE566}" srcOrd="0" destOrd="0" presId="urn:microsoft.com/office/officeart/2005/8/layout/process3"/>
    <dgm:cxn modelId="{DD854FEC-6A31-45D0-9538-0737313B0D7C}" type="presParOf" srcId="{CF251703-7A3D-4836-8D0D-2A1AB0C058EC}" destId="{B6A3155E-D0B2-40C7-A2C8-B554E2DE9A46}" srcOrd="2" destOrd="0" presId="urn:microsoft.com/office/officeart/2005/8/layout/process3"/>
    <dgm:cxn modelId="{C11F7011-1B7B-4E0E-A0C5-70421C03F6C5}" type="presParOf" srcId="{B6A3155E-D0B2-40C7-A2C8-B554E2DE9A46}" destId="{5D5E09A9-94B3-44D6-A59F-E8C9F8A46FDE}" srcOrd="0" destOrd="0" presId="urn:microsoft.com/office/officeart/2005/8/layout/process3"/>
    <dgm:cxn modelId="{B26D2B40-4339-4909-8A64-3EBA23361218}" type="presParOf" srcId="{B6A3155E-D0B2-40C7-A2C8-B554E2DE9A46}" destId="{92A8F76C-C90D-4C16-B6EF-D046B80AACAC}" srcOrd="1" destOrd="0" presId="urn:microsoft.com/office/officeart/2005/8/layout/process3"/>
    <dgm:cxn modelId="{6F71DC9C-AEE8-4203-9EC7-47585B1AC555}" type="presParOf" srcId="{B6A3155E-D0B2-40C7-A2C8-B554E2DE9A46}" destId="{7DBD2AB6-8700-420A-BBE9-B8429AB2CE2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B24A39-0176-4876-9493-4B50883597B5}"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id-ID"/>
        </a:p>
      </dgm:t>
    </dgm:pt>
    <dgm:pt modelId="{40B393E0-3613-44B5-A5E5-57F9A8C49D51}">
      <dgm:prSet phldrT="[Text]"/>
      <dgm:spPr/>
      <dgm:t>
        <a:bodyPr/>
        <a:lstStyle/>
        <a:p>
          <a:r>
            <a:rPr lang="en-US" dirty="0"/>
            <a:t>Data Mining</a:t>
          </a:r>
          <a:endParaRPr lang="id-ID" dirty="0"/>
        </a:p>
      </dgm:t>
    </dgm:pt>
    <dgm:pt modelId="{292647F9-9C01-4E1F-B7D3-64DB01D5540A}" type="parTrans" cxnId="{98F6CC7D-B76E-4604-A25C-12CC05D10F28}">
      <dgm:prSet/>
      <dgm:spPr/>
      <dgm:t>
        <a:bodyPr/>
        <a:lstStyle/>
        <a:p>
          <a:endParaRPr lang="id-ID"/>
        </a:p>
      </dgm:t>
    </dgm:pt>
    <dgm:pt modelId="{34DC68BA-A21B-4F9C-8FF1-440E3AD38B9A}" type="sibTrans" cxnId="{98F6CC7D-B76E-4604-A25C-12CC05D10F28}">
      <dgm:prSet/>
      <dgm:spPr/>
      <dgm:t>
        <a:bodyPr/>
        <a:lstStyle/>
        <a:p>
          <a:endParaRPr lang="id-ID"/>
        </a:p>
      </dgm:t>
    </dgm:pt>
    <dgm:pt modelId="{4455E332-4BFF-440E-81BB-8FB03C615FD1}">
      <dgm:prSet phldrT="[Text]" custT="1"/>
      <dgm:spPr/>
      <dgm:t>
        <a:bodyPr/>
        <a:lstStyle/>
        <a:p>
          <a:r>
            <a:rPr lang="en-US" sz="2400" dirty="0"/>
            <a:t>Pattern Recognition</a:t>
          </a:r>
          <a:endParaRPr lang="id-ID" sz="2400" dirty="0"/>
        </a:p>
      </dgm:t>
    </dgm:pt>
    <dgm:pt modelId="{3846071A-15FA-4B7A-8E46-9E44D865C858}" type="parTrans" cxnId="{6F1563FD-6205-4361-9717-6F7C3866DF9B}">
      <dgm:prSet/>
      <dgm:spPr/>
      <dgm:t>
        <a:bodyPr/>
        <a:lstStyle/>
        <a:p>
          <a:endParaRPr lang="id-ID"/>
        </a:p>
      </dgm:t>
    </dgm:pt>
    <dgm:pt modelId="{9AC0D05C-DBD5-4E10-8B42-FCFBB355FBD6}" type="sibTrans" cxnId="{6F1563FD-6205-4361-9717-6F7C3866DF9B}">
      <dgm:prSet/>
      <dgm:spPr/>
      <dgm:t>
        <a:bodyPr/>
        <a:lstStyle/>
        <a:p>
          <a:endParaRPr lang="id-ID"/>
        </a:p>
      </dgm:t>
    </dgm:pt>
    <dgm:pt modelId="{BE090A20-1AD7-473F-84B8-AD3E8018112F}">
      <dgm:prSet phldrT="[Text]" custT="1"/>
      <dgm:spPr/>
      <dgm:t>
        <a:bodyPr/>
        <a:lstStyle/>
        <a:p>
          <a:r>
            <a:rPr lang="en-US" sz="2400" dirty="0"/>
            <a:t>Statistics</a:t>
          </a:r>
          <a:endParaRPr lang="id-ID" sz="2400" dirty="0"/>
        </a:p>
      </dgm:t>
    </dgm:pt>
    <dgm:pt modelId="{D3DFCC87-B5DA-4A78-BA2E-8A85AF368A58}" type="parTrans" cxnId="{194EA226-6B1E-4A25-8128-BE2DA2D007F1}">
      <dgm:prSet/>
      <dgm:spPr/>
      <dgm:t>
        <a:bodyPr/>
        <a:lstStyle/>
        <a:p>
          <a:endParaRPr lang="id-ID"/>
        </a:p>
      </dgm:t>
    </dgm:pt>
    <dgm:pt modelId="{57A94D28-29B2-4D17-9500-B2F8F3219C01}" type="sibTrans" cxnId="{194EA226-6B1E-4A25-8128-BE2DA2D007F1}">
      <dgm:prSet/>
      <dgm:spPr/>
      <dgm:t>
        <a:bodyPr/>
        <a:lstStyle/>
        <a:p>
          <a:endParaRPr lang="id-ID"/>
        </a:p>
      </dgm:t>
    </dgm:pt>
    <dgm:pt modelId="{70B6F7BD-8A07-4AA4-A70D-DCC361590F82}">
      <dgm:prSet phldrT="[Text]" custT="1"/>
      <dgm:spPr/>
      <dgm:t>
        <a:bodyPr/>
        <a:lstStyle/>
        <a:p>
          <a:r>
            <a:rPr lang="en-US" sz="2400" dirty="0"/>
            <a:t>Computing Algorithms</a:t>
          </a:r>
          <a:endParaRPr lang="id-ID" sz="2400" dirty="0"/>
        </a:p>
      </dgm:t>
    </dgm:pt>
    <dgm:pt modelId="{DFE77454-DF4F-4C04-A2E3-93D37E5CB7D7}" type="parTrans" cxnId="{DD3FB65C-87AD-49C6-BB3F-1F0740DBEDF1}">
      <dgm:prSet/>
      <dgm:spPr/>
      <dgm:t>
        <a:bodyPr/>
        <a:lstStyle/>
        <a:p>
          <a:endParaRPr lang="id-ID"/>
        </a:p>
      </dgm:t>
    </dgm:pt>
    <dgm:pt modelId="{CAD232FE-F562-4E01-93DF-98F20C7D9A25}" type="sibTrans" cxnId="{DD3FB65C-87AD-49C6-BB3F-1F0740DBEDF1}">
      <dgm:prSet/>
      <dgm:spPr/>
      <dgm:t>
        <a:bodyPr/>
        <a:lstStyle/>
        <a:p>
          <a:endParaRPr lang="id-ID"/>
        </a:p>
      </dgm:t>
    </dgm:pt>
    <dgm:pt modelId="{079A136C-363C-47F4-BF1A-4DD9D377FD52}">
      <dgm:prSet phldrT="[Text]" custT="1"/>
      <dgm:spPr/>
      <dgm:t>
        <a:bodyPr/>
        <a:lstStyle/>
        <a:p>
          <a:r>
            <a:rPr lang="en-US" sz="2400" dirty="0"/>
            <a:t>Database Technology</a:t>
          </a:r>
          <a:endParaRPr lang="id-ID" sz="2400" dirty="0"/>
        </a:p>
      </dgm:t>
    </dgm:pt>
    <dgm:pt modelId="{8A8CB69C-84EF-4C55-8450-5185CD9A0A38}" type="parTrans" cxnId="{8DCB0741-E804-4436-BC63-E3AC9E52B211}">
      <dgm:prSet/>
      <dgm:spPr/>
      <dgm:t>
        <a:bodyPr/>
        <a:lstStyle/>
        <a:p>
          <a:endParaRPr lang="id-ID"/>
        </a:p>
      </dgm:t>
    </dgm:pt>
    <dgm:pt modelId="{14F231E4-9FEF-4DF6-B526-5F150B5E62EC}" type="sibTrans" cxnId="{8DCB0741-E804-4436-BC63-E3AC9E52B211}">
      <dgm:prSet/>
      <dgm:spPr/>
      <dgm:t>
        <a:bodyPr/>
        <a:lstStyle/>
        <a:p>
          <a:endParaRPr lang="id-ID"/>
        </a:p>
      </dgm:t>
    </dgm:pt>
    <dgm:pt modelId="{BB17E92A-6FF7-4A64-837D-05ACC7D6D45B}">
      <dgm:prSet phldrT="[Text]" custT="1"/>
      <dgm:spPr/>
      <dgm:t>
        <a:bodyPr/>
        <a:lstStyle/>
        <a:p>
          <a:r>
            <a:rPr lang="en-US" sz="2400" dirty="0"/>
            <a:t>Machine Learning</a:t>
          </a:r>
          <a:endParaRPr lang="id-ID" sz="2400" dirty="0"/>
        </a:p>
      </dgm:t>
    </dgm:pt>
    <dgm:pt modelId="{38EE6DE8-AA19-4153-9559-ED7D71359F8C}" type="parTrans" cxnId="{4BDAD1F2-DFBF-4ABE-B507-83EF9AFCE4A9}">
      <dgm:prSet/>
      <dgm:spPr/>
      <dgm:t>
        <a:bodyPr/>
        <a:lstStyle/>
        <a:p>
          <a:endParaRPr lang="en-US"/>
        </a:p>
      </dgm:t>
    </dgm:pt>
    <dgm:pt modelId="{DDB5652D-AF37-4356-9138-EFEBDAA17C2E}" type="sibTrans" cxnId="{4BDAD1F2-DFBF-4ABE-B507-83EF9AFCE4A9}">
      <dgm:prSet/>
      <dgm:spPr/>
      <dgm:t>
        <a:bodyPr/>
        <a:lstStyle/>
        <a:p>
          <a:endParaRPr lang="en-US"/>
        </a:p>
      </dgm:t>
    </dgm:pt>
    <dgm:pt modelId="{AB39ABE4-B5F8-4B54-8A66-C2CAB9746111}" type="pres">
      <dgm:prSet presAssocID="{F3B24A39-0176-4876-9493-4B50883597B5}" presName="cycle" presStyleCnt="0">
        <dgm:presLayoutVars>
          <dgm:chMax val="1"/>
          <dgm:dir/>
          <dgm:animLvl val="ctr"/>
          <dgm:resizeHandles val="exact"/>
        </dgm:presLayoutVars>
      </dgm:prSet>
      <dgm:spPr/>
    </dgm:pt>
    <dgm:pt modelId="{3B04F820-6F7D-48DF-BACD-CC5C51BF7F8F}" type="pres">
      <dgm:prSet presAssocID="{40B393E0-3613-44B5-A5E5-57F9A8C49D51}" presName="centerShape" presStyleLbl="node0" presStyleIdx="0" presStyleCnt="1"/>
      <dgm:spPr/>
    </dgm:pt>
    <dgm:pt modelId="{56C3B945-0285-4571-8E00-2AAD4320EF5C}" type="pres">
      <dgm:prSet presAssocID="{3846071A-15FA-4B7A-8E46-9E44D865C858}" presName="parTrans" presStyleLbl="bgSibTrans2D1" presStyleIdx="0" presStyleCnt="5"/>
      <dgm:spPr/>
    </dgm:pt>
    <dgm:pt modelId="{3570FDA3-30F4-491B-A602-5F7C7164E496}" type="pres">
      <dgm:prSet presAssocID="{4455E332-4BFF-440E-81BB-8FB03C615FD1}" presName="node" presStyleLbl="node1" presStyleIdx="0" presStyleCnt="5">
        <dgm:presLayoutVars>
          <dgm:bulletEnabled val="1"/>
        </dgm:presLayoutVars>
      </dgm:prSet>
      <dgm:spPr/>
    </dgm:pt>
    <dgm:pt modelId="{7A663E43-A0BF-4427-8C89-C2A89655F327}" type="pres">
      <dgm:prSet presAssocID="{38EE6DE8-AA19-4153-9559-ED7D71359F8C}" presName="parTrans" presStyleLbl="bgSibTrans2D1" presStyleIdx="1" presStyleCnt="5"/>
      <dgm:spPr/>
    </dgm:pt>
    <dgm:pt modelId="{6BD914F7-5D9D-482C-B929-B116142B8E82}" type="pres">
      <dgm:prSet presAssocID="{BB17E92A-6FF7-4A64-837D-05ACC7D6D45B}" presName="node" presStyleLbl="node1" presStyleIdx="1" presStyleCnt="5">
        <dgm:presLayoutVars>
          <dgm:bulletEnabled val="1"/>
        </dgm:presLayoutVars>
      </dgm:prSet>
      <dgm:spPr/>
    </dgm:pt>
    <dgm:pt modelId="{D01407CB-5518-4B4C-9810-9625DD9E8B5D}" type="pres">
      <dgm:prSet presAssocID="{D3DFCC87-B5DA-4A78-BA2E-8A85AF368A58}" presName="parTrans" presStyleLbl="bgSibTrans2D1" presStyleIdx="2" presStyleCnt="5"/>
      <dgm:spPr/>
    </dgm:pt>
    <dgm:pt modelId="{9BBA6376-612F-4976-B38D-6819EF15F966}" type="pres">
      <dgm:prSet presAssocID="{BE090A20-1AD7-473F-84B8-AD3E8018112F}" presName="node" presStyleLbl="node1" presStyleIdx="2" presStyleCnt="5">
        <dgm:presLayoutVars>
          <dgm:bulletEnabled val="1"/>
        </dgm:presLayoutVars>
      </dgm:prSet>
      <dgm:spPr/>
    </dgm:pt>
    <dgm:pt modelId="{9BEEF6B4-F273-46CA-A621-CFA42B986C37}" type="pres">
      <dgm:prSet presAssocID="{DFE77454-DF4F-4C04-A2E3-93D37E5CB7D7}" presName="parTrans" presStyleLbl="bgSibTrans2D1" presStyleIdx="3" presStyleCnt="5"/>
      <dgm:spPr/>
    </dgm:pt>
    <dgm:pt modelId="{DC7277EA-701B-44E4-AD0E-821F83F6CBA5}" type="pres">
      <dgm:prSet presAssocID="{70B6F7BD-8A07-4AA4-A70D-DCC361590F82}" presName="node" presStyleLbl="node1" presStyleIdx="3" presStyleCnt="5">
        <dgm:presLayoutVars>
          <dgm:bulletEnabled val="1"/>
        </dgm:presLayoutVars>
      </dgm:prSet>
      <dgm:spPr/>
    </dgm:pt>
    <dgm:pt modelId="{8787219D-2AC1-44EC-B186-194EDE435AF0}" type="pres">
      <dgm:prSet presAssocID="{8A8CB69C-84EF-4C55-8450-5185CD9A0A38}" presName="parTrans" presStyleLbl="bgSibTrans2D1" presStyleIdx="4" presStyleCnt="5"/>
      <dgm:spPr/>
    </dgm:pt>
    <dgm:pt modelId="{52AF257B-7483-400F-88E8-38DEEF7AAD96}" type="pres">
      <dgm:prSet presAssocID="{079A136C-363C-47F4-BF1A-4DD9D377FD52}" presName="node" presStyleLbl="node1" presStyleIdx="4" presStyleCnt="5">
        <dgm:presLayoutVars>
          <dgm:bulletEnabled val="1"/>
        </dgm:presLayoutVars>
      </dgm:prSet>
      <dgm:spPr/>
    </dgm:pt>
  </dgm:ptLst>
  <dgm:cxnLst>
    <dgm:cxn modelId="{957AEF0A-F95C-4118-BA16-4829A3DCBA5E}" type="presOf" srcId="{40B393E0-3613-44B5-A5E5-57F9A8C49D51}" destId="{3B04F820-6F7D-48DF-BACD-CC5C51BF7F8F}" srcOrd="0" destOrd="0" presId="urn:microsoft.com/office/officeart/2005/8/layout/radial4"/>
    <dgm:cxn modelId="{5463170B-B464-42BB-872E-BE8FB16FC5DC}" type="presOf" srcId="{BE090A20-1AD7-473F-84B8-AD3E8018112F}" destId="{9BBA6376-612F-4976-B38D-6819EF15F966}" srcOrd="0" destOrd="0" presId="urn:microsoft.com/office/officeart/2005/8/layout/radial4"/>
    <dgm:cxn modelId="{194EA226-6B1E-4A25-8128-BE2DA2D007F1}" srcId="{40B393E0-3613-44B5-A5E5-57F9A8C49D51}" destId="{BE090A20-1AD7-473F-84B8-AD3E8018112F}" srcOrd="2" destOrd="0" parTransId="{D3DFCC87-B5DA-4A78-BA2E-8A85AF368A58}" sibTransId="{57A94D28-29B2-4D17-9500-B2F8F3219C01}"/>
    <dgm:cxn modelId="{DD3FB65C-87AD-49C6-BB3F-1F0740DBEDF1}" srcId="{40B393E0-3613-44B5-A5E5-57F9A8C49D51}" destId="{70B6F7BD-8A07-4AA4-A70D-DCC361590F82}" srcOrd="3" destOrd="0" parTransId="{DFE77454-DF4F-4C04-A2E3-93D37E5CB7D7}" sibTransId="{CAD232FE-F562-4E01-93DF-98F20C7D9A25}"/>
    <dgm:cxn modelId="{8DCB0741-E804-4436-BC63-E3AC9E52B211}" srcId="{40B393E0-3613-44B5-A5E5-57F9A8C49D51}" destId="{079A136C-363C-47F4-BF1A-4DD9D377FD52}" srcOrd="4" destOrd="0" parTransId="{8A8CB69C-84EF-4C55-8450-5185CD9A0A38}" sibTransId="{14F231E4-9FEF-4DF6-B526-5F150B5E62EC}"/>
    <dgm:cxn modelId="{27A5446A-C2A3-46FA-8705-A49A97E8B2CE}" type="presOf" srcId="{70B6F7BD-8A07-4AA4-A70D-DCC361590F82}" destId="{DC7277EA-701B-44E4-AD0E-821F83F6CBA5}" srcOrd="0" destOrd="0" presId="urn:microsoft.com/office/officeart/2005/8/layout/radial4"/>
    <dgm:cxn modelId="{92FEA77D-E7C7-4960-B644-312DB0973017}" type="presOf" srcId="{D3DFCC87-B5DA-4A78-BA2E-8A85AF368A58}" destId="{D01407CB-5518-4B4C-9810-9625DD9E8B5D}" srcOrd="0" destOrd="0" presId="urn:microsoft.com/office/officeart/2005/8/layout/radial4"/>
    <dgm:cxn modelId="{98F6CC7D-B76E-4604-A25C-12CC05D10F28}" srcId="{F3B24A39-0176-4876-9493-4B50883597B5}" destId="{40B393E0-3613-44B5-A5E5-57F9A8C49D51}" srcOrd="0" destOrd="0" parTransId="{292647F9-9C01-4E1F-B7D3-64DB01D5540A}" sibTransId="{34DC68BA-A21B-4F9C-8FF1-440E3AD38B9A}"/>
    <dgm:cxn modelId="{8628319F-8922-4B0C-A59E-D0CF85988E13}" type="presOf" srcId="{38EE6DE8-AA19-4153-9559-ED7D71359F8C}" destId="{7A663E43-A0BF-4427-8C89-C2A89655F327}" srcOrd="0" destOrd="0" presId="urn:microsoft.com/office/officeart/2005/8/layout/radial4"/>
    <dgm:cxn modelId="{84E576B3-771A-4137-B2D1-1791227EC93B}" type="presOf" srcId="{F3B24A39-0176-4876-9493-4B50883597B5}" destId="{AB39ABE4-B5F8-4B54-8A66-C2CAB9746111}" srcOrd="0" destOrd="0" presId="urn:microsoft.com/office/officeart/2005/8/layout/radial4"/>
    <dgm:cxn modelId="{41DD71BC-2E38-4457-9E03-6FFDE4046046}" type="presOf" srcId="{DFE77454-DF4F-4C04-A2E3-93D37E5CB7D7}" destId="{9BEEF6B4-F273-46CA-A621-CFA42B986C37}" srcOrd="0" destOrd="0" presId="urn:microsoft.com/office/officeart/2005/8/layout/radial4"/>
    <dgm:cxn modelId="{95EA8ACA-6B88-4FF6-8398-74E002708B2D}" type="presOf" srcId="{4455E332-4BFF-440E-81BB-8FB03C615FD1}" destId="{3570FDA3-30F4-491B-A602-5F7C7164E496}" srcOrd="0" destOrd="0" presId="urn:microsoft.com/office/officeart/2005/8/layout/radial4"/>
    <dgm:cxn modelId="{5A9D92E1-E67D-4A62-BB09-C097984B83B8}" type="presOf" srcId="{8A8CB69C-84EF-4C55-8450-5185CD9A0A38}" destId="{8787219D-2AC1-44EC-B186-194EDE435AF0}" srcOrd="0" destOrd="0" presId="urn:microsoft.com/office/officeart/2005/8/layout/radial4"/>
    <dgm:cxn modelId="{553C8CED-CDD1-4CC3-B9B5-8E2044D91756}" type="presOf" srcId="{3846071A-15FA-4B7A-8E46-9E44D865C858}" destId="{56C3B945-0285-4571-8E00-2AAD4320EF5C}" srcOrd="0" destOrd="0" presId="urn:microsoft.com/office/officeart/2005/8/layout/radial4"/>
    <dgm:cxn modelId="{4BDAD1F2-DFBF-4ABE-B507-83EF9AFCE4A9}" srcId="{40B393E0-3613-44B5-A5E5-57F9A8C49D51}" destId="{BB17E92A-6FF7-4A64-837D-05ACC7D6D45B}" srcOrd="1" destOrd="0" parTransId="{38EE6DE8-AA19-4153-9559-ED7D71359F8C}" sibTransId="{DDB5652D-AF37-4356-9138-EFEBDAA17C2E}"/>
    <dgm:cxn modelId="{A9B21BF6-40D5-47B4-A702-1D02DDF87FAB}" type="presOf" srcId="{BB17E92A-6FF7-4A64-837D-05ACC7D6D45B}" destId="{6BD914F7-5D9D-482C-B929-B116142B8E82}" srcOrd="0" destOrd="0" presId="urn:microsoft.com/office/officeart/2005/8/layout/radial4"/>
    <dgm:cxn modelId="{3F5C70F6-6532-4061-A463-54DE983F0823}" type="presOf" srcId="{079A136C-363C-47F4-BF1A-4DD9D377FD52}" destId="{52AF257B-7483-400F-88E8-38DEEF7AAD96}" srcOrd="0" destOrd="0" presId="urn:microsoft.com/office/officeart/2005/8/layout/radial4"/>
    <dgm:cxn modelId="{6F1563FD-6205-4361-9717-6F7C3866DF9B}" srcId="{40B393E0-3613-44B5-A5E5-57F9A8C49D51}" destId="{4455E332-4BFF-440E-81BB-8FB03C615FD1}" srcOrd="0" destOrd="0" parTransId="{3846071A-15FA-4B7A-8E46-9E44D865C858}" sibTransId="{9AC0D05C-DBD5-4E10-8B42-FCFBB355FBD6}"/>
    <dgm:cxn modelId="{0F1DD418-5CDE-443D-B1CB-D50A171368DD}" type="presParOf" srcId="{AB39ABE4-B5F8-4B54-8A66-C2CAB9746111}" destId="{3B04F820-6F7D-48DF-BACD-CC5C51BF7F8F}" srcOrd="0" destOrd="0" presId="urn:microsoft.com/office/officeart/2005/8/layout/radial4"/>
    <dgm:cxn modelId="{E9CDA2F1-30DE-43E4-B7C7-A5B0B89F40BF}" type="presParOf" srcId="{AB39ABE4-B5F8-4B54-8A66-C2CAB9746111}" destId="{56C3B945-0285-4571-8E00-2AAD4320EF5C}" srcOrd="1" destOrd="0" presId="urn:microsoft.com/office/officeart/2005/8/layout/radial4"/>
    <dgm:cxn modelId="{61FAC461-1917-4DDF-9342-4FE97701A114}" type="presParOf" srcId="{AB39ABE4-B5F8-4B54-8A66-C2CAB9746111}" destId="{3570FDA3-30F4-491B-A602-5F7C7164E496}" srcOrd="2" destOrd="0" presId="urn:microsoft.com/office/officeart/2005/8/layout/radial4"/>
    <dgm:cxn modelId="{5F65DFE8-C987-443D-A581-9C452951438C}" type="presParOf" srcId="{AB39ABE4-B5F8-4B54-8A66-C2CAB9746111}" destId="{7A663E43-A0BF-4427-8C89-C2A89655F327}" srcOrd="3" destOrd="0" presId="urn:microsoft.com/office/officeart/2005/8/layout/radial4"/>
    <dgm:cxn modelId="{73CA3BCD-D3EF-46CA-AEBB-79D9C6661A33}" type="presParOf" srcId="{AB39ABE4-B5F8-4B54-8A66-C2CAB9746111}" destId="{6BD914F7-5D9D-482C-B929-B116142B8E82}" srcOrd="4" destOrd="0" presId="urn:microsoft.com/office/officeart/2005/8/layout/radial4"/>
    <dgm:cxn modelId="{E03064F0-33CD-45FA-AF9C-A942BEE12A6C}" type="presParOf" srcId="{AB39ABE4-B5F8-4B54-8A66-C2CAB9746111}" destId="{D01407CB-5518-4B4C-9810-9625DD9E8B5D}" srcOrd="5" destOrd="0" presId="urn:microsoft.com/office/officeart/2005/8/layout/radial4"/>
    <dgm:cxn modelId="{86EE1CF9-E0FB-4E33-961A-C27ACAA5F1B9}" type="presParOf" srcId="{AB39ABE4-B5F8-4B54-8A66-C2CAB9746111}" destId="{9BBA6376-612F-4976-B38D-6819EF15F966}" srcOrd="6" destOrd="0" presId="urn:microsoft.com/office/officeart/2005/8/layout/radial4"/>
    <dgm:cxn modelId="{F2F3071B-CCB0-44C9-A072-9BFF7F5D11DA}" type="presParOf" srcId="{AB39ABE4-B5F8-4B54-8A66-C2CAB9746111}" destId="{9BEEF6B4-F273-46CA-A621-CFA42B986C37}" srcOrd="7" destOrd="0" presId="urn:microsoft.com/office/officeart/2005/8/layout/radial4"/>
    <dgm:cxn modelId="{7DBB98DA-6203-447D-BAA6-B4DC50B03909}" type="presParOf" srcId="{AB39ABE4-B5F8-4B54-8A66-C2CAB9746111}" destId="{DC7277EA-701B-44E4-AD0E-821F83F6CBA5}" srcOrd="8" destOrd="0" presId="urn:microsoft.com/office/officeart/2005/8/layout/radial4"/>
    <dgm:cxn modelId="{77F8AE8B-43FF-4639-84F0-EF533A625800}" type="presParOf" srcId="{AB39ABE4-B5F8-4B54-8A66-C2CAB9746111}" destId="{8787219D-2AC1-44EC-B186-194EDE435AF0}" srcOrd="9" destOrd="0" presId="urn:microsoft.com/office/officeart/2005/8/layout/radial4"/>
    <dgm:cxn modelId="{A38C5995-41F1-44A0-9DF0-052C81750E8E}" type="presParOf" srcId="{AB39ABE4-B5F8-4B54-8A66-C2CAB9746111}" destId="{52AF257B-7483-400F-88E8-38DEEF7AAD96}"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A5CEDE-2746-4A21-8E59-3E9D484D95B5}"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id-ID"/>
        </a:p>
      </dgm:t>
    </dgm:pt>
    <dgm:pt modelId="{9BD3979D-1D58-4B42-AB99-1FB45BF8E785}">
      <dgm:prSet phldrT="[Text]" custT="1"/>
      <dgm:spPr/>
      <dgm:t>
        <a:bodyPr/>
        <a:lstStyle/>
        <a:p>
          <a:r>
            <a:rPr lang="en-US" sz="2800" b="1" dirty="0">
              <a:latin typeface="Calibri" pitchFamily="34" charset="0"/>
              <a:cs typeface="Calibri" pitchFamily="34" charset="0"/>
            </a:rPr>
            <a:t>1. </a:t>
          </a:r>
          <a:r>
            <a:rPr lang="en-US" sz="2800" b="1" dirty="0" err="1">
              <a:latin typeface="Calibri" pitchFamily="34" charset="0"/>
              <a:cs typeface="Calibri" pitchFamily="34" charset="0"/>
            </a:rPr>
            <a:t>Estimasi</a:t>
          </a:r>
          <a:endParaRPr lang="id-ID" sz="2800" b="1" dirty="0">
            <a:latin typeface="Calibri" pitchFamily="34" charset="0"/>
            <a:cs typeface="Calibri" pitchFamily="34" charset="0"/>
          </a:endParaRPr>
        </a:p>
      </dgm:t>
    </dgm:pt>
    <dgm:pt modelId="{8D8342A0-26AD-439E-9215-C9205FD7FE26}" type="parTrans" cxnId="{4DDF81DA-A5B6-43F1-B4EC-D48C06538C55}">
      <dgm:prSet/>
      <dgm:spPr/>
      <dgm:t>
        <a:bodyPr/>
        <a:lstStyle/>
        <a:p>
          <a:endParaRPr lang="id-ID" sz="1500" b="1">
            <a:latin typeface="Calibri" pitchFamily="34" charset="0"/>
            <a:cs typeface="Calibri" pitchFamily="34" charset="0"/>
          </a:endParaRPr>
        </a:p>
      </dgm:t>
    </dgm:pt>
    <dgm:pt modelId="{343328AC-682D-4E1D-9D69-418D948A3BEC}" type="sibTrans" cxnId="{4DDF81DA-A5B6-43F1-B4EC-D48C06538C55}">
      <dgm:prSet/>
      <dgm:spPr/>
      <dgm:t>
        <a:bodyPr/>
        <a:lstStyle/>
        <a:p>
          <a:endParaRPr lang="id-ID" sz="1500" b="1">
            <a:latin typeface="Calibri" pitchFamily="34" charset="0"/>
            <a:cs typeface="Calibri" pitchFamily="34" charset="0"/>
          </a:endParaRPr>
        </a:p>
      </dgm:t>
    </dgm:pt>
    <dgm:pt modelId="{C0031864-8468-4A00-A133-A36FA24C307B}">
      <dgm:prSet custT="1"/>
      <dgm:spPr/>
      <dgm:t>
        <a:bodyPr/>
        <a:lstStyle/>
        <a:p>
          <a:r>
            <a:rPr lang="en-US" sz="2800" b="1" dirty="0">
              <a:latin typeface="Calibri" pitchFamily="34" charset="0"/>
              <a:cs typeface="Calibri" pitchFamily="34" charset="0"/>
            </a:rPr>
            <a:t>2. </a:t>
          </a:r>
          <a:r>
            <a:rPr lang="id-ID" sz="2800" b="1">
              <a:latin typeface="Calibri" pitchFamily="34" charset="0"/>
              <a:cs typeface="Calibri" pitchFamily="34" charset="0"/>
            </a:rPr>
            <a:t>Forecasting</a:t>
          </a:r>
          <a:endParaRPr lang="id-ID" sz="2800" b="1" dirty="0">
            <a:latin typeface="Calibri" pitchFamily="34" charset="0"/>
            <a:cs typeface="Calibri" pitchFamily="34" charset="0"/>
          </a:endParaRPr>
        </a:p>
      </dgm:t>
    </dgm:pt>
    <dgm:pt modelId="{80461DC3-B42A-4886-AC04-ADFD0AAE5179}" type="parTrans" cxnId="{6DB2284C-C2BF-43DB-99CE-F1EA5C3994ED}">
      <dgm:prSet/>
      <dgm:spPr/>
      <dgm:t>
        <a:bodyPr/>
        <a:lstStyle/>
        <a:p>
          <a:endParaRPr lang="id-ID" sz="1500" b="1">
            <a:latin typeface="Calibri" pitchFamily="34" charset="0"/>
            <a:cs typeface="Calibri" pitchFamily="34" charset="0"/>
          </a:endParaRPr>
        </a:p>
      </dgm:t>
    </dgm:pt>
    <dgm:pt modelId="{7E267213-C640-4DAE-A928-AB69EB05E33C}" type="sibTrans" cxnId="{6DB2284C-C2BF-43DB-99CE-F1EA5C3994ED}">
      <dgm:prSet/>
      <dgm:spPr/>
      <dgm:t>
        <a:bodyPr/>
        <a:lstStyle/>
        <a:p>
          <a:endParaRPr lang="id-ID" sz="1500" b="1">
            <a:latin typeface="Calibri" pitchFamily="34" charset="0"/>
            <a:cs typeface="Calibri" pitchFamily="34" charset="0"/>
          </a:endParaRPr>
        </a:p>
      </dgm:t>
    </dgm:pt>
    <dgm:pt modelId="{798F46A6-7FC1-483D-8F1B-B6956003CFAA}">
      <dgm:prSet custT="1"/>
      <dgm:spPr/>
      <dgm:t>
        <a:bodyPr/>
        <a:lstStyle/>
        <a:p>
          <a:r>
            <a:rPr lang="en-US" sz="2800" b="1" dirty="0">
              <a:latin typeface="Calibri" pitchFamily="34" charset="0"/>
              <a:cs typeface="Calibri" pitchFamily="34" charset="0"/>
            </a:rPr>
            <a:t>3. </a:t>
          </a:r>
          <a:r>
            <a:rPr lang="en-US" sz="2800" b="1" dirty="0" err="1">
              <a:latin typeface="Calibri" pitchFamily="34" charset="0"/>
              <a:cs typeface="Calibri" pitchFamily="34" charset="0"/>
            </a:rPr>
            <a:t>Klasifikasi</a:t>
          </a:r>
          <a:endParaRPr lang="id-ID" sz="2800" b="1" dirty="0">
            <a:latin typeface="Calibri" pitchFamily="34" charset="0"/>
            <a:cs typeface="Calibri" pitchFamily="34" charset="0"/>
          </a:endParaRPr>
        </a:p>
      </dgm:t>
    </dgm:pt>
    <dgm:pt modelId="{EC4BB236-17F8-4F3D-90AB-EAE9C6AA46DB}" type="parTrans" cxnId="{1C93DD4D-4C8A-4799-B758-4D11D68B39A1}">
      <dgm:prSet/>
      <dgm:spPr/>
      <dgm:t>
        <a:bodyPr/>
        <a:lstStyle/>
        <a:p>
          <a:endParaRPr lang="id-ID" sz="1500" b="1">
            <a:latin typeface="Calibri" pitchFamily="34" charset="0"/>
            <a:cs typeface="Calibri" pitchFamily="34" charset="0"/>
          </a:endParaRPr>
        </a:p>
      </dgm:t>
    </dgm:pt>
    <dgm:pt modelId="{4EC34444-9BE0-4477-AB40-C50DEF883443}" type="sibTrans" cxnId="{1C93DD4D-4C8A-4799-B758-4D11D68B39A1}">
      <dgm:prSet/>
      <dgm:spPr/>
      <dgm:t>
        <a:bodyPr/>
        <a:lstStyle/>
        <a:p>
          <a:endParaRPr lang="id-ID" sz="1500" b="1">
            <a:latin typeface="Calibri" pitchFamily="34" charset="0"/>
            <a:cs typeface="Calibri" pitchFamily="34" charset="0"/>
          </a:endParaRPr>
        </a:p>
      </dgm:t>
    </dgm:pt>
    <dgm:pt modelId="{47A2B2FC-6528-425C-BA35-4407A4DE30C1}">
      <dgm:prSet custT="1"/>
      <dgm:spPr/>
      <dgm:t>
        <a:bodyPr/>
        <a:lstStyle/>
        <a:p>
          <a:r>
            <a:rPr lang="en-US" sz="2800" b="1" dirty="0">
              <a:latin typeface="Calibri" pitchFamily="34" charset="0"/>
              <a:cs typeface="Calibri" pitchFamily="34" charset="0"/>
            </a:rPr>
            <a:t>4. </a:t>
          </a:r>
          <a:r>
            <a:rPr lang="en-US" sz="2800" b="1" dirty="0" err="1">
              <a:latin typeface="Calibri" pitchFamily="34" charset="0"/>
              <a:cs typeface="Calibri" pitchFamily="34" charset="0"/>
            </a:rPr>
            <a:t>Klastering</a:t>
          </a:r>
          <a:endParaRPr lang="id-ID" sz="2800" b="1" dirty="0">
            <a:latin typeface="Calibri" pitchFamily="34" charset="0"/>
            <a:cs typeface="Calibri" pitchFamily="34" charset="0"/>
          </a:endParaRPr>
        </a:p>
      </dgm:t>
    </dgm:pt>
    <dgm:pt modelId="{0F671EFA-FA89-493B-A2A5-F6048256756B}" type="parTrans" cxnId="{4C013BD4-3FEF-4B72-BFDE-8D6F1A0DC0C9}">
      <dgm:prSet/>
      <dgm:spPr/>
      <dgm:t>
        <a:bodyPr/>
        <a:lstStyle/>
        <a:p>
          <a:endParaRPr lang="id-ID" sz="1500" b="1">
            <a:latin typeface="Calibri" pitchFamily="34" charset="0"/>
            <a:cs typeface="Calibri" pitchFamily="34" charset="0"/>
          </a:endParaRPr>
        </a:p>
      </dgm:t>
    </dgm:pt>
    <dgm:pt modelId="{014263B0-2170-48FD-8B60-37DFA78344E8}" type="sibTrans" cxnId="{4C013BD4-3FEF-4B72-BFDE-8D6F1A0DC0C9}">
      <dgm:prSet/>
      <dgm:spPr/>
      <dgm:t>
        <a:bodyPr/>
        <a:lstStyle/>
        <a:p>
          <a:endParaRPr lang="id-ID" sz="1500" b="1">
            <a:latin typeface="Calibri" pitchFamily="34" charset="0"/>
            <a:cs typeface="Calibri" pitchFamily="34" charset="0"/>
          </a:endParaRPr>
        </a:p>
      </dgm:t>
    </dgm:pt>
    <dgm:pt modelId="{4501577E-2354-4A0C-919F-2E67C006A1E3}">
      <dgm:prSet custT="1"/>
      <dgm:spPr/>
      <dgm:t>
        <a:bodyPr/>
        <a:lstStyle/>
        <a:p>
          <a:r>
            <a:rPr lang="en-US" sz="2800" b="1" dirty="0">
              <a:latin typeface="Calibri" pitchFamily="34" charset="0"/>
              <a:cs typeface="Calibri" pitchFamily="34" charset="0"/>
            </a:rPr>
            <a:t>5. </a:t>
          </a:r>
          <a:r>
            <a:rPr lang="en-US" sz="2800" b="1" dirty="0" err="1">
              <a:latin typeface="Calibri" pitchFamily="34" charset="0"/>
              <a:cs typeface="Calibri" pitchFamily="34" charset="0"/>
            </a:rPr>
            <a:t>Asosiasi</a:t>
          </a:r>
          <a:endParaRPr lang="id-ID" sz="2800" b="1" dirty="0">
            <a:latin typeface="Calibri" pitchFamily="34" charset="0"/>
            <a:cs typeface="Calibri" pitchFamily="34" charset="0"/>
          </a:endParaRPr>
        </a:p>
      </dgm:t>
    </dgm:pt>
    <dgm:pt modelId="{1AC000BD-241B-402E-A689-E9243D1FDC26}" type="parTrans" cxnId="{E6F057DC-A02D-4CE1-92DD-FE34463C34E6}">
      <dgm:prSet/>
      <dgm:spPr/>
      <dgm:t>
        <a:bodyPr/>
        <a:lstStyle/>
        <a:p>
          <a:endParaRPr lang="id-ID" sz="1500" b="1">
            <a:latin typeface="Calibri" pitchFamily="34" charset="0"/>
            <a:cs typeface="Calibri" pitchFamily="34" charset="0"/>
          </a:endParaRPr>
        </a:p>
      </dgm:t>
    </dgm:pt>
    <dgm:pt modelId="{49EC9775-F45A-44B1-8D1F-8159A68378D5}" type="sibTrans" cxnId="{E6F057DC-A02D-4CE1-92DD-FE34463C34E6}">
      <dgm:prSet/>
      <dgm:spPr/>
      <dgm:t>
        <a:bodyPr/>
        <a:lstStyle/>
        <a:p>
          <a:endParaRPr lang="id-ID" sz="1500" b="1">
            <a:latin typeface="Calibri" pitchFamily="34" charset="0"/>
            <a:cs typeface="Calibri" pitchFamily="34" charset="0"/>
          </a:endParaRPr>
        </a:p>
      </dgm:t>
    </dgm:pt>
    <dgm:pt modelId="{965120F9-7510-434E-AAE3-D04167ABA3BB}" type="pres">
      <dgm:prSet presAssocID="{ABA5CEDE-2746-4A21-8E59-3E9D484D95B5}" presName="cycle" presStyleCnt="0">
        <dgm:presLayoutVars>
          <dgm:dir/>
          <dgm:resizeHandles val="exact"/>
        </dgm:presLayoutVars>
      </dgm:prSet>
      <dgm:spPr/>
    </dgm:pt>
    <dgm:pt modelId="{6F4FA1C3-D2A0-4381-BDFE-288A25B936DA}" type="pres">
      <dgm:prSet presAssocID="{9BD3979D-1D58-4B42-AB99-1FB45BF8E785}" presName="node" presStyleLbl="node1" presStyleIdx="0" presStyleCnt="5" custScaleX="148083">
        <dgm:presLayoutVars>
          <dgm:bulletEnabled val="1"/>
        </dgm:presLayoutVars>
      </dgm:prSet>
      <dgm:spPr/>
    </dgm:pt>
    <dgm:pt modelId="{FD575DF7-1EBE-4AA1-8D49-E60F8BEA2E05}" type="pres">
      <dgm:prSet presAssocID="{9BD3979D-1D58-4B42-AB99-1FB45BF8E785}" presName="spNode" presStyleCnt="0"/>
      <dgm:spPr/>
    </dgm:pt>
    <dgm:pt modelId="{1D91136C-911A-4D2F-BB5F-D79DECB50858}" type="pres">
      <dgm:prSet presAssocID="{343328AC-682D-4E1D-9D69-418D948A3BEC}" presName="sibTrans" presStyleLbl="sibTrans1D1" presStyleIdx="0" presStyleCnt="5"/>
      <dgm:spPr/>
    </dgm:pt>
    <dgm:pt modelId="{40D7DDBF-AA28-4557-8BB8-C45A812C553E}" type="pres">
      <dgm:prSet presAssocID="{C0031864-8468-4A00-A133-A36FA24C307B}" presName="node" presStyleLbl="node1" presStyleIdx="1" presStyleCnt="5" custScaleX="148083" custRadScaleRad="107737" custRadScaleInc="35763">
        <dgm:presLayoutVars>
          <dgm:bulletEnabled val="1"/>
        </dgm:presLayoutVars>
      </dgm:prSet>
      <dgm:spPr/>
    </dgm:pt>
    <dgm:pt modelId="{8DB542D2-61F8-448E-9F65-A8DCA4615B45}" type="pres">
      <dgm:prSet presAssocID="{C0031864-8468-4A00-A133-A36FA24C307B}" presName="spNode" presStyleCnt="0"/>
      <dgm:spPr/>
    </dgm:pt>
    <dgm:pt modelId="{DD9BA5DB-6A48-475B-8CFF-14A8EC78B08C}" type="pres">
      <dgm:prSet presAssocID="{7E267213-C640-4DAE-A928-AB69EB05E33C}" presName="sibTrans" presStyleLbl="sibTrans1D1" presStyleIdx="1" presStyleCnt="5"/>
      <dgm:spPr/>
    </dgm:pt>
    <dgm:pt modelId="{80C8888A-33EE-424E-90E3-61E52784F128}" type="pres">
      <dgm:prSet presAssocID="{798F46A6-7FC1-483D-8F1B-B6956003CFAA}" presName="node" presStyleLbl="node1" presStyleIdx="2" presStyleCnt="5" custScaleX="161966" custRadScaleRad="116981" custRadScaleInc="-47054">
        <dgm:presLayoutVars>
          <dgm:bulletEnabled val="1"/>
        </dgm:presLayoutVars>
      </dgm:prSet>
      <dgm:spPr/>
    </dgm:pt>
    <dgm:pt modelId="{6DF1AEA0-0F94-4A68-98BB-BB387A7BFE5C}" type="pres">
      <dgm:prSet presAssocID="{798F46A6-7FC1-483D-8F1B-B6956003CFAA}" presName="spNode" presStyleCnt="0"/>
      <dgm:spPr/>
    </dgm:pt>
    <dgm:pt modelId="{E22C771A-FB35-4D4F-B6F4-B7CB32147657}" type="pres">
      <dgm:prSet presAssocID="{4EC34444-9BE0-4477-AB40-C50DEF883443}" presName="sibTrans" presStyleLbl="sibTrans1D1" presStyleIdx="2" presStyleCnt="5"/>
      <dgm:spPr/>
    </dgm:pt>
    <dgm:pt modelId="{68B06E50-C35E-4EF5-9EFB-005093727407}" type="pres">
      <dgm:prSet presAssocID="{47A2B2FC-6528-425C-BA35-4407A4DE30C1}" presName="node" presStyleLbl="node1" presStyleIdx="3" presStyleCnt="5" custScaleX="161966" custRadScaleRad="117719" custRadScaleInc="48431">
        <dgm:presLayoutVars>
          <dgm:bulletEnabled val="1"/>
        </dgm:presLayoutVars>
      </dgm:prSet>
      <dgm:spPr/>
    </dgm:pt>
    <dgm:pt modelId="{A56549AB-82C6-4D57-95B3-8AB97E5D2245}" type="pres">
      <dgm:prSet presAssocID="{47A2B2FC-6528-425C-BA35-4407A4DE30C1}" presName="spNode" presStyleCnt="0"/>
      <dgm:spPr/>
    </dgm:pt>
    <dgm:pt modelId="{1F0C0026-3CC9-4865-B0BC-FC7DBCF64595}" type="pres">
      <dgm:prSet presAssocID="{014263B0-2170-48FD-8B60-37DFA78344E8}" presName="sibTrans" presStyleLbl="sibTrans1D1" presStyleIdx="3" presStyleCnt="5"/>
      <dgm:spPr/>
    </dgm:pt>
    <dgm:pt modelId="{FF950479-4B3B-486D-B2F7-C4FEA2528E10}" type="pres">
      <dgm:prSet presAssocID="{4501577E-2354-4A0C-919F-2E67C006A1E3}" presName="node" presStyleLbl="node1" presStyleIdx="4" presStyleCnt="5" custScaleX="148083" custRadScaleRad="107272" custRadScaleInc="-33644">
        <dgm:presLayoutVars>
          <dgm:bulletEnabled val="1"/>
        </dgm:presLayoutVars>
      </dgm:prSet>
      <dgm:spPr/>
    </dgm:pt>
    <dgm:pt modelId="{5F684757-582C-4583-AFE0-996875EB0AC4}" type="pres">
      <dgm:prSet presAssocID="{4501577E-2354-4A0C-919F-2E67C006A1E3}" presName="spNode" presStyleCnt="0"/>
      <dgm:spPr/>
    </dgm:pt>
    <dgm:pt modelId="{36CE7F71-26D8-44B3-B9B7-D07E00DC3575}" type="pres">
      <dgm:prSet presAssocID="{49EC9775-F45A-44B1-8D1F-8159A68378D5}" presName="sibTrans" presStyleLbl="sibTrans1D1" presStyleIdx="4" presStyleCnt="5"/>
      <dgm:spPr/>
    </dgm:pt>
  </dgm:ptLst>
  <dgm:cxnLst>
    <dgm:cxn modelId="{F8B10E28-BC88-4012-911A-D7ADAC699A80}" type="presOf" srcId="{47A2B2FC-6528-425C-BA35-4407A4DE30C1}" destId="{68B06E50-C35E-4EF5-9EFB-005093727407}" srcOrd="0" destOrd="0" presId="urn:microsoft.com/office/officeart/2005/8/layout/cycle6"/>
    <dgm:cxn modelId="{D19F4862-77EA-4ACC-A8F1-0E1F76128C2B}" type="presOf" srcId="{7E267213-C640-4DAE-A928-AB69EB05E33C}" destId="{DD9BA5DB-6A48-475B-8CFF-14A8EC78B08C}" srcOrd="0" destOrd="0" presId="urn:microsoft.com/office/officeart/2005/8/layout/cycle6"/>
    <dgm:cxn modelId="{6DB2284C-C2BF-43DB-99CE-F1EA5C3994ED}" srcId="{ABA5CEDE-2746-4A21-8E59-3E9D484D95B5}" destId="{C0031864-8468-4A00-A133-A36FA24C307B}" srcOrd="1" destOrd="0" parTransId="{80461DC3-B42A-4886-AC04-ADFD0AAE5179}" sibTransId="{7E267213-C640-4DAE-A928-AB69EB05E33C}"/>
    <dgm:cxn modelId="{1C93DD4D-4C8A-4799-B758-4D11D68B39A1}" srcId="{ABA5CEDE-2746-4A21-8E59-3E9D484D95B5}" destId="{798F46A6-7FC1-483D-8F1B-B6956003CFAA}" srcOrd="2" destOrd="0" parTransId="{EC4BB236-17F8-4F3D-90AB-EAE9C6AA46DB}" sibTransId="{4EC34444-9BE0-4477-AB40-C50DEF883443}"/>
    <dgm:cxn modelId="{721E9DA1-E290-4CBC-A473-4B7621D83401}" type="presOf" srcId="{C0031864-8468-4A00-A133-A36FA24C307B}" destId="{40D7DDBF-AA28-4557-8BB8-C45A812C553E}" srcOrd="0" destOrd="0" presId="urn:microsoft.com/office/officeart/2005/8/layout/cycle6"/>
    <dgm:cxn modelId="{2BD025C6-F6DA-4ED0-860D-8FC6DEAA5236}" type="presOf" srcId="{49EC9775-F45A-44B1-8D1F-8159A68378D5}" destId="{36CE7F71-26D8-44B3-B9B7-D07E00DC3575}" srcOrd="0" destOrd="0" presId="urn:microsoft.com/office/officeart/2005/8/layout/cycle6"/>
    <dgm:cxn modelId="{82A3D1CE-3F33-4FC7-BF97-7C773531E5E3}" type="presOf" srcId="{9BD3979D-1D58-4B42-AB99-1FB45BF8E785}" destId="{6F4FA1C3-D2A0-4381-BDFE-288A25B936DA}" srcOrd="0" destOrd="0" presId="urn:microsoft.com/office/officeart/2005/8/layout/cycle6"/>
    <dgm:cxn modelId="{4C013BD4-3FEF-4B72-BFDE-8D6F1A0DC0C9}" srcId="{ABA5CEDE-2746-4A21-8E59-3E9D484D95B5}" destId="{47A2B2FC-6528-425C-BA35-4407A4DE30C1}" srcOrd="3" destOrd="0" parTransId="{0F671EFA-FA89-493B-A2A5-F6048256756B}" sibTransId="{014263B0-2170-48FD-8B60-37DFA78344E8}"/>
    <dgm:cxn modelId="{89079AD4-9495-48EA-913A-2698E6BC3694}" type="presOf" srcId="{ABA5CEDE-2746-4A21-8E59-3E9D484D95B5}" destId="{965120F9-7510-434E-AAE3-D04167ABA3BB}" srcOrd="0" destOrd="0" presId="urn:microsoft.com/office/officeart/2005/8/layout/cycle6"/>
    <dgm:cxn modelId="{4DDF81DA-A5B6-43F1-B4EC-D48C06538C55}" srcId="{ABA5CEDE-2746-4A21-8E59-3E9D484D95B5}" destId="{9BD3979D-1D58-4B42-AB99-1FB45BF8E785}" srcOrd="0" destOrd="0" parTransId="{8D8342A0-26AD-439E-9215-C9205FD7FE26}" sibTransId="{343328AC-682D-4E1D-9D69-418D948A3BEC}"/>
    <dgm:cxn modelId="{E6F057DC-A02D-4CE1-92DD-FE34463C34E6}" srcId="{ABA5CEDE-2746-4A21-8E59-3E9D484D95B5}" destId="{4501577E-2354-4A0C-919F-2E67C006A1E3}" srcOrd="4" destOrd="0" parTransId="{1AC000BD-241B-402E-A689-E9243D1FDC26}" sibTransId="{49EC9775-F45A-44B1-8D1F-8159A68378D5}"/>
    <dgm:cxn modelId="{FA391DE3-C7B2-4F1E-8B0B-F3AFF77AA489}" type="presOf" srcId="{798F46A6-7FC1-483D-8F1B-B6956003CFAA}" destId="{80C8888A-33EE-424E-90E3-61E52784F128}" srcOrd="0" destOrd="0" presId="urn:microsoft.com/office/officeart/2005/8/layout/cycle6"/>
    <dgm:cxn modelId="{629113E7-F3C3-46B9-8432-66A5A12DB887}" type="presOf" srcId="{014263B0-2170-48FD-8B60-37DFA78344E8}" destId="{1F0C0026-3CC9-4865-B0BC-FC7DBCF64595}" srcOrd="0" destOrd="0" presId="urn:microsoft.com/office/officeart/2005/8/layout/cycle6"/>
    <dgm:cxn modelId="{AAC4A5EB-1C06-4EDA-8C81-F182540F0575}" type="presOf" srcId="{4501577E-2354-4A0C-919F-2E67C006A1E3}" destId="{FF950479-4B3B-486D-B2F7-C4FEA2528E10}" srcOrd="0" destOrd="0" presId="urn:microsoft.com/office/officeart/2005/8/layout/cycle6"/>
    <dgm:cxn modelId="{114D90F3-486B-4449-9B41-AB89C018CFB0}" type="presOf" srcId="{343328AC-682D-4E1D-9D69-418D948A3BEC}" destId="{1D91136C-911A-4D2F-BB5F-D79DECB50858}" srcOrd="0" destOrd="0" presId="urn:microsoft.com/office/officeart/2005/8/layout/cycle6"/>
    <dgm:cxn modelId="{2EB463FE-BB00-4AC6-95FB-F508BD37C7ED}" type="presOf" srcId="{4EC34444-9BE0-4477-AB40-C50DEF883443}" destId="{E22C771A-FB35-4D4F-B6F4-B7CB32147657}" srcOrd="0" destOrd="0" presId="urn:microsoft.com/office/officeart/2005/8/layout/cycle6"/>
    <dgm:cxn modelId="{845F455D-1491-4618-BE96-D9739447308A}" type="presParOf" srcId="{965120F9-7510-434E-AAE3-D04167ABA3BB}" destId="{6F4FA1C3-D2A0-4381-BDFE-288A25B936DA}" srcOrd="0" destOrd="0" presId="urn:microsoft.com/office/officeart/2005/8/layout/cycle6"/>
    <dgm:cxn modelId="{0B4E1388-CAB6-4206-9B04-0FB7204A4691}" type="presParOf" srcId="{965120F9-7510-434E-AAE3-D04167ABA3BB}" destId="{FD575DF7-1EBE-4AA1-8D49-E60F8BEA2E05}" srcOrd="1" destOrd="0" presId="urn:microsoft.com/office/officeart/2005/8/layout/cycle6"/>
    <dgm:cxn modelId="{2951831C-3A69-456C-85C5-E3D72D4B630B}" type="presParOf" srcId="{965120F9-7510-434E-AAE3-D04167ABA3BB}" destId="{1D91136C-911A-4D2F-BB5F-D79DECB50858}" srcOrd="2" destOrd="0" presId="urn:microsoft.com/office/officeart/2005/8/layout/cycle6"/>
    <dgm:cxn modelId="{E21FB088-4445-4FA9-AF64-48D23DEB1DCC}" type="presParOf" srcId="{965120F9-7510-434E-AAE3-D04167ABA3BB}" destId="{40D7DDBF-AA28-4557-8BB8-C45A812C553E}" srcOrd="3" destOrd="0" presId="urn:microsoft.com/office/officeart/2005/8/layout/cycle6"/>
    <dgm:cxn modelId="{01FEAAA1-1139-4E8E-B7FB-64CA87785574}" type="presParOf" srcId="{965120F9-7510-434E-AAE3-D04167ABA3BB}" destId="{8DB542D2-61F8-448E-9F65-A8DCA4615B45}" srcOrd="4" destOrd="0" presId="urn:microsoft.com/office/officeart/2005/8/layout/cycle6"/>
    <dgm:cxn modelId="{1D844475-BCF4-4BB8-8B46-164577025B3A}" type="presParOf" srcId="{965120F9-7510-434E-AAE3-D04167ABA3BB}" destId="{DD9BA5DB-6A48-475B-8CFF-14A8EC78B08C}" srcOrd="5" destOrd="0" presId="urn:microsoft.com/office/officeart/2005/8/layout/cycle6"/>
    <dgm:cxn modelId="{D97C4252-F9D7-49EF-B544-23DAF46DB8AB}" type="presParOf" srcId="{965120F9-7510-434E-AAE3-D04167ABA3BB}" destId="{80C8888A-33EE-424E-90E3-61E52784F128}" srcOrd="6" destOrd="0" presId="urn:microsoft.com/office/officeart/2005/8/layout/cycle6"/>
    <dgm:cxn modelId="{3519EB78-CA81-4842-8804-123F3E7AE894}" type="presParOf" srcId="{965120F9-7510-434E-AAE3-D04167ABA3BB}" destId="{6DF1AEA0-0F94-4A68-98BB-BB387A7BFE5C}" srcOrd="7" destOrd="0" presId="urn:microsoft.com/office/officeart/2005/8/layout/cycle6"/>
    <dgm:cxn modelId="{35E743E3-0CFA-448C-8595-0E630E13149F}" type="presParOf" srcId="{965120F9-7510-434E-AAE3-D04167ABA3BB}" destId="{E22C771A-FB35-4D4F-B6F4-B7CB32147657}" srcOrd="8" destOrd="0" presId="urn:microsoft.com/office/officeart/2005/8/layout/cycle6"/>
    <dgm:cxn modelId="{29E5DD8B-1244-4416-9C27-9676FD8F79C6}" type="presParOf" srcId="{965120F9-7510-434E-AAE3-D04167ABA3BB}" destId="{68B06E50-C35E-4EF5-9EFB-005093727407}" srcOrd="9" destOrd="0" presId="urn:microsoft.com/office/officeart/2005/8/layout/cycle6"/>
    <dgm:cxn modelId="{8A56512C-8480-449C-9041-6C14720736BE}" type="presParOf" srcId="{965120F9-7510-434E-AAE3-D04167ABA3BB}" destId="{A56549AB-82C6-4D57-95B3-8AB97E5D2245}" srcOrd="10" destOrd="0" presId="urn:microsoft.com/office/officeart/2005/8/layout/cycle6"/>
    <dgm:cxn modelId="{47BBCC09-61CF-4270-B318-9C020F555E27}" type="presParOf" srcId="{965120F9-7510-434E-AAE3-D04167ABA3BB}" destId="{1F0C0026-3CC9-4865-B0BC-FC7DBCF64595}" srcOrd="11" destOrd="0" presId="urn:microsoft.com/office/officeart/2005/8/layout/cycle6"/>
    <dgm:cxn modelId="{11F6F01F-D219-4CB7-A5EA-A4D5F5AABB38}" type="presParOf" srcId="{965120F9-7510-434E-AAE3-D04167ABA3BB}" destId="{FF950479-4B3B-486D-B2F7-C4FEA2528E10}" srcOrd="12" destOrd="0" presId="urn:microsoft.com/office/officeart/2005/8/layout/cycle6"/>
    <dgm:cxn modelId="{CE5F5E44-08A7-4EA3-A07D-28AB95CFBAE4}" type="presParOf" srcId="{965120F9-7510-434E-AAE3-D04167ABA3BB}" destId="{5F684757-582C-4583-AFE0-996875EB0AC4}" srcOrd="13" destOrd="0" presId="urn:microsoft.com/office/officeart/2005/8/layout/cycle6"/>
    <dgm:cxn modelId="{5DFF1D81-B8A0-491B-9403-FEAA1A2BFF01}" type="presParOf" srcId="{965120F9-7510-434E-AAE3-D04167ABA3BB}" destId="{36CE7F71-26D8-44B3-B9B7-D07E00DC3575}"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A5CEDE-2746-4A21-8E59-3E9D484D95B5}"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id-ID"/>
        </a:p>
      </dgm:t>
    </dgm:pt>
    <dgm:pt modelId="{9BD3979D-1D58-4B42-AB99-1FB45BF8E785}">
      <dgm:prSet phldrT="[Text]" custT="1"/>
      <dgm:spPr/>
      <dgm:t>
        <a:bodyPr/>
        <a:lstStyle/>
        <a:p>
          <a:r>
            <a:rPr lang="en-US" sz="2800" b="1" dirty="0">
              <a:latin typeface="Calibri" pitchFamily="34" charset="0"/>
              <a:cs typeface="Calibri" pitchFamily="34" charset="0"/>
            </a:rPr>
            <a:t>1. </a:t>
          </a:r>
          <a:r>
            <a:rPr lang="en-US" sz="2800" b="1" dirty="0" err="1">
              <a:latin typeface="Calibri" pitchFamily="34" charset="0"/>
              <a:cs typeface="Calibri" pitchFamily="34" charset="0"/>
            </a:rPr>
            <a:t>Estimasi</a:t>
          </a:r>
          <a:endParaRPr lang="id-ID" sz="2800" b="1" dirty="0">
            <a:latin typeface="Calibri" pitchFamily="34" charset="0"/>
            <a:cs typeface="Calibri" pitchFamily="34" charset="0"/>
          </a:endParaRPr>
        </a:p>
      </dgm:t>
    </dgm:pt>
    <dgm:pt modelId="{8D8342A0-26AD-439E-9215-C9205FD7FE26}" type="parTrans" cxnId="{4DDF81DA-A5B6-43F1-B4EC-D48C06538C55}">
      <dgm:prSet/>
      <dgm:spPr/>
      <dgm:t>
        <a:bodyPr/>
        <a:lstStyle/>
        <a:p>
          <a:endParaRPr lang="id-ID" sz="1500" b="1">
            <a:latin typeface="Calibri" pitchFamily="34" charset="0"/>
            <a:cs typeface="Calibri" pitchFamily="34" charset="0"/>
          </a:endParaRPr>
        </a:p>
      </dgm:t>
    </dgm:pt>
    <dgm:pt modelId="{343328AC-682D-4E1D-9D69-418D948A3BEC}" type="sibTrans" cxnId="{4DDF81DA-A5B6-43F1-B4EC-D48C06538C55}">
      <dgm:prSet/>
      <dgm:spPr/>
      <dgm:t>
        <a:bodyPr/>
        <a:lstStyle/>
        <a:p>
          <a:endParaRPr lang="id-ID" sz="1500" b="1">
            <a:latin typeface="Calibri" pitchFamily="34" charset="0"/>
            <a:cs typeface="Calibri" pitchFamily="34" charset="0"/>
          </a:endParaRPr>
        </a:p>
      </dgm:t>
    </dgm:pt>
    <dgm:pt modelId="{C0031864-8468-4A00-A133-A36FA24C307B}">
      <dgm:prSet custT="1"/>
      <dgm:spPr/>
      <dgm:t>
        <a:bodyPr/>
        <a:lstStyle/>
        <a:p>
          <a:r>
            <a:rPr lang="en-US" sz="2800" b="1" dirty="0">
              <a:latin typeface="Calibri" pitchFamily="34" charset="0"/>
              <a:cs typeface="Calibri" pitchFamily="34" charset="0"/>
            </a:rPr>
            <a:t>2. </a:t>
          </a:r>
          <a:r>
            <a:rPr lang="id-ID" sz="2800" b="1">
              <a:latin typeface="Calibri" pitchFamily="34" charset="0"/>
              <a:cs typeface="Calibri" pitchFamily="34" charset="0"/>
            </a:rPr>
            <a:t>Forecasting</a:t>
          </a:r>
          <a:endParaRPr lang="id-ID" sz="2800" b="1" dirty="0">
            <a:latin typeface="Calibri" pitchFamily="34" charset="0"/>
            <a:cs typeface="Calibri" pitchFamily="34" charset="0"/>
          </a:endParaRPr>
        </a:p>
      </dgm:t>
    </dgm:pt>
    <dgm:pt modelId="{80461DC3-B42A-4886-AC04-ADFD0AAE5179}" type="parTrans" cxnId="{6DB2284C-C2BF-43DB-99CE-F1EA5C3994ED}">
      <dgm:prSet/>
      <dgm:spPr/>
      <dgm:t>
        <a:bodyPr/>
        <a:lstStyle/>
        <a:p>
          <a:endParaRPr lang="id-ID" sz="1500" b="1">
            <a:latin typeface="Calibri" pitchFamily="34" charset="0"/>
            <a:cs typeface="Calibri" pitchFamily="34" charset="0"/>
          </a:endParaRPr>
        </a:p>
      </dgm:t>
    </dgm:pt>
    <dgm:pt modelId="{7E267213-C640-4DAE-A928-AB69EB05E33C}" type="sibTrans" cxnId="{6DB2284C-C2BF-43DB-99CE-F1EA5C3994ED}">
      <dgm:prSet/>
      <dgm:spPr/>
      <dgm:t>
        <a:bodyPr/>
        <a:lstStyle/>
        <a:p>
          <a:endParaRPr lang="id-ID" sz="1500" b="1">
            <a:latin typeface="Calibri" pitchFamily="34" charset="0"/>
            <a:cs typeface="Calibri" pitchFamily="34" charset="0"/>
          </a:endParaRPr>
        </a:p>
      </dgm:t>
    </dgm:pt>
    <dgm:pt modelId="{798F46A6-7FC1-483D-8F1B-B6956003CFAA}">
      <dgm:prSet custT="1"/>
      <dgm:spPr/>
      <dgm:t>
        <a:bodyPr/>
        <a:lstStyle/>
        <a:p>
          <a:r>
            <a:rPr lang="en-US" sz="2800" b="1" dirty="0">
              <a:latin typeface="Calibri" pitchFamily="34" charset="0"/>
              <a:cs typeface="Calibri" pitchFamily="34" charset="0"/>
            </a:rPr>
            <a:t>3. </a:t>
          </a:r>
          <a:r>
            <a:rPr lang="en-US" sz="2800" b="1" dirty="0" err="1">
              <a:latin typeface="Calibri" pitchFamily="34" charset="0"/>
              <a:cs typeface="Calibri" pitchFamily="34" charset="0"/>
            </a:rPr>
            <a:t>Klasifikasi</a:t>
          </a:r>
          <a:endParaRPr lang="id-ID" sz="2800" b="1" dirty="0">
            <a:latin typeface="Calibri" pitchFamily="34" charset="0"/>
            <a:cs typeface="Calibri" pitchFamily="34" charset="0"/>
          </a:endParaRPr>
        </a:p>
      </dgm:t>
    </dgm:pt>
    <dgm:pt modelId="{EC4BB236-17F8-4F3D-90AB-EAE9C6AA46DB}" type="parTrans" cxnId="{1C93DD4D-4C8A-4799-B758-4D11D68B39A1}">
      <dgm:prSet/>
      <dgm:spPr/>
      <dgm:t>
        <a:bodyPr/>
        <a:lstStyle/>
        <a:p>
          <a:endParaRPr lang="id-ID" sz="1500" b="1">
            <a:latin typeface="Calibri" pitchFamily="34" charset="0"/>
            <a:cs typeface="Calibri" pitchFamily="34" charset="0"/>
          </a:endParaRPr>
        </a:p>
      </dgm:t>
    </dgm:pt>
    <dgm:pt modelId="{4EC34444-9BE0-4477-AB40-C50DEF883443}" type="sibTrans" cxnId="{1C93DD4D-4C8A-4799-B758-4D11D68B39A1}">
      <dgm:prSet/>
      <dgm:spPr/>
      <dgm:t>
        <a:bodyPr/>
        <a:lstStyle/>
        <a:p>
          <a:endParaRPr lang="id-ID" sz="1500" b="1">
            <a:latin typeface="Calibri" pitchFamily="34" charset="0"/>
            <a:cs typeface="Calibri" pitchFamily="34" charset="0"/>
          </a:endParaRPr>
        </a:p>
      </dgm:t>
    </dgm:pt>
    <dgm:pt modelId="{47A2B2FC-6528-425C-BA35-4407A4DE30C1}">
      <dgm:prSet custT="1"/>
      <dgm:spPr/>
      <dgm:t>
        <a:bodyPr/>
        <a:lstStyle/>
        <a:p>
          <a:r>
            <a:rPr lang="en-US" sz="2800" b="1" dirty="0">
              <a:latin typeface="Calibri" pitchFamily="34" charset="0"/>
              <a:cs typeface="Calibri" pitchFamily="34" charset="0"/>
            </a:rPr>
            <a:t>4. </a:t>
          </a:r>
          <a:r>
            <a:rPr lang="en-US" sz="2800" b="1" dirty="0" err="1">
              <a:latin typeface="Calibri" pitchFamily="34" charset="0"/>
              <a:cs typeface="Calibri" pitchFamily="34" charset="0"/>
            </a:rPr>
            <a:t>Klastering</a:t>
          </a:r>
          <a:endParaRPr lang="id-ID" sz="2800" b="1" dirty="0">
            <a:latin typeface="Calibri" pitchFamily="34" charset="0"/>
            <a:cs typeface="Calibri" pitchFamily="34" charset="0"/>
          </a:endParaRPr>
        </a:p>
      </dgm:t>
    </dgm:pt>
    <dgm:pt modelId="{0F671EFA-FA89-493B-A2A5-F6048256756B}" type="parTrans" cxnId="{4C013BD4-3FEF-4B72-BFDE-8D6F1A0DC0C9}">
      <dgm:prSet/>
      <dgm:spPr/>
      <dgm:t>
        <a:bodyPr/>
        <a:lstStyle/>
        <a:p>
          <a:endParaRPr lang="id-ID" sz="1500" b="1">
            <a:latin typeface="Calibri" pitchFamily="34" charset="0"/>
            <a:cs typeface="Calibri" pitchFamily="34" charset="0"/>
          </a:endParaRPr>
        </a:p>
      </dgm:t>
    </dgm:pt>
    <dgm:pt modelId="{014263B0-2170-48FD-8B60-37DFA78344E8}" type="sibTrans" cxnId="{4C013BD4-3FEF-4B72-BFDE-8D6F1A0DC0C9}">
      <dgm:prSet/>
      <dgm:spPr/>
      <dgm:t>
        <a:bodyPr/>
        <a:lstStyle/>
        <a:p>
          <a:endParaRPr lang="id-ID" sz="1500" b="1">
            <a:latin typeface="Calibri" pitchFamily="34" charset="0"/>
            <a:cs typeface="Calibri" pitchFamily="34" charset="0"/>
          </a:endParaRPr>
        </a:p>
      </dgm:t>
    </dgm:pt>
    <dgm:pt modelId="{4501577E-2354-4A0C-919F-2E67C006A1E3}">
      <dgm:prSet custT="1"/>
      <dgm:spPr/>
      <dgm:t>
        <a:bodyPr/>
        <a:lstStyle/>
        <a:p>
          <a:r>
            <a:rPr lang="en-US" sz="2800" b="1" dirty="0">
              <a:latin typeface="Calibri" pitchFamily="34" charset="0"/>
              <a:cs typeface="Calibri" pitchFamily="34" charset="0"/>
            </a:rPr>
            <a:t>5. </a:t>
          </a:r>
          <a:r>
            <a:rPr lang="en-US" sz="2800" b="1" dirty="0" err="1">
              <a:latin typeface="Calibri" pitchFamily="34" charset="0"/>
              <a:cs typeface="Calibri" pitchFamily="34" charset="0"/>
            </a:rPr>
            <a:t>Asosiasi</a:t>
          </a:r>
          <a:endParaRPr lang="id-ID" sz="2800" b="1" dirty="0">
            <a:latin typeface="Calibri" pitchFamily="34" charset="0"/>
            <a:cs typeface="Calibri" pitchFamily="34" charset="0"/>
          </a:endParaRPr>
        </a:p>
      </dgm:t>
    </dgm:pt>
    <dgm:pt modelId="{1AC000BD-241B-402E-A689-E9243D1FDC26}" type="parTrans" cxnId="{E6F057DC-A02D-4CE1-92DD-FE34463C34E6}">
      <dgm:prSet/>
      <dgm:spPr/>
      <dgm:t>
        <a:bodyPr/>
        <a:lstStyle/>
        <a:p>
          <a:endParaRPr lang="id-ID" sz="1500" b="1">
            <a:latin typeface="Calibri" pitchFamily="34" charset="0"/>
            <a:cs typeface="Calibri" pitchFamily="34" charset="0"/>
          </a:endParaRPr>
        </a:p>
      </dgm:t>
    </dgm:pt>
    <dgm:pt modelId="{49EC9775-F45A-44B1-8D1F-8159A68378D5}" type="sibTrans" cxnId="{E6F057DC-A02D-4CE1-92DD-FE34463C34E6}">
      <dgm:prSet/>
      <dgm:spPr/>
      <dgm:t>
        <a:bodyPr/>
        <a:lstStyle/>
        <a:p>
          <a:endParaRPr lang="id-ID" sz="1500" b="1">
            <a:latin typeface="Calibri" pitchFamily="34" charset="0"/>
            <a:cs typeface="Calibri" pitchFamily="34" charset="0"/>
          </a:endParaRPr>
        </a:p>
      </dgm:t>
    </dgm:pt>
    <dgm:pt modelId="{965120F9-7510-434E-AAE3-D04167ABA3BB}" type="pres">
      <dgm:prSet presAssocID="{ABA5CEDE-2746-4A21-8E59-3E9D484D95B5}" presName="cycle" presStyleCnt="0">
        <dgm:presLayoutVars>
          <dgm:dir/>
          <dgm:resizeHandles val="exact"/>
        </dgm:presLayoutVars>
      </dgm:prSet>
      <dgm:spPr/>
    </dgm:pt>
    <dgm:pt modelId="{6F4FA1C3-D2A0-4381-BDFE-288A25B936DA}" type="pres">
      <dgm:prSet presAssocID="{9BD3979D-1D58-4B42-AB99-1FB45BF8E785}" presName="node" presStyleLbl="node1" presStyleIdx="0" presStyleCnt="5" custScaleX="148083">
        <dgm:presLayoutVars>
          <dgm:bulletEnabled val="1"/>
        </dgm:presLayoutVars>
      </dgm:prSet>
      <dgm:spPr/>
    </dgm:pt>
    <dgm:pt modelId="{FD575DF7-1EBE-4AA1-8D49-E60F8BEA2E05}" type="pres">
      <dgm:prSet presAssocID="{9BD3979D-1D58-4B42-AB99-1FB45BF8E785}" presName="spNode" presStyleCnt="0"/>
      <dgm:spPr/>
    </dgm:pt>
    <dgm:pt modelId="{1D91136C-911A-4D2F-BB5F-D79DECB50858}" type="pres">
      <dgm:prSet presAssocID="{343328AC-682D-4E1D-9D69-418D948A3BEC}" presName="sibTrans" presStyleLbl="sibTrans1D1" presStyleIdx="0" presStyleCnt="5"/>
      <dgm:spPr/>
    </dgm:pt>
    <dgm:pt modelId="{40D7DDBF-AA28-4557-8BB8-C45A812C553E}" type="pres">
      <dgm:prSet presAssocID="{C0031864-8468-4A00-A133-A36FA24C307B}" presName="node" presStyleLbl="node1" presStyleIdx="1" presStyleCnt="5" custScaleX="148083" custRadScaleRad="107737" custRadScaleInc="35763">
        <dgm:presLayoutVars>
          <dgm:bulletEnabled val="1"/>
        </dgm:presLayoutVars>
      </dgm:prSet>
      <dgm:spPr/>
    </dgm:pt>
    <dgm:pt modelId="{8DB542D2-61F8-448E-9F65-A8DCA4615B45}" type="pres">
      <dgm:prSet presAssocID="{C0031864-8468-4A00-A133-A36FA24C307B}" presName="spNode" presStyleCnt="0"/>
      <dgm:spPr/>
    </dgm:pt>
    <dgm:pt modelId="{DD9BA5DB-6A48-475B-8CFF-14A8EC78B08C}" type="pres">
      <dgm:prSet presAssocID="{7E267213-C640-4DAE-A928-AB69EB05E33C}" presName="sibTrans" presStyleLbl="sibTrans1D1" presStyleIdx="1" presStyleCnt="5"/>
      <dgm:spPr/>
    </dgm:pt>
    <dgm:pt modelId="{80C8888A-33EE-424E-90E3-61E52784F128}" type="pres">
      <dgm:prSet presAssocID="{798F46A6-7FC1-483D-8F1B-B6956003CFAA}" presName="node" presStyleLbl="node1" presStyleIdx="2" presStyleCnt="5" custScaleX="161966" custRadScaleRad="116981" custRadScaleInc="-47054">
        <dgm:presLayoutVars>
          <dgm:bulletEnabled val="1"/>
        </dgm:presLayoutVars>
      </dgm:prSet>
      <dgm:spPr/>
    </dgm:pt>
    <dgm:pt modelId="{6DF1AEA0-0F94-4A68-98BB-BB387A7BFE5C}" type="pres">
      <dgm:prSet presAssocID="{798F46A6-7FC1-483D-8F1B-B6956003CFAA}" presName="spNode" presStyleCnt="0"/>
      <dgm:spPr/>
    </dgm:pt>
    <dgm:pt modelId="{E22C771A-FB35-4D4F-B6F4-B7CB32147657}" type="pres">
      <dgm:prSet presAssocID="{4EC34444-9BE0-4477-AB40-C50DEF883443}" presName="sibTrans" presStyleLbl="sibTrans1D1" presStyleIdx="2" presStyleCnt="5"/>
      <dgm:spPr/>
    </dgm:pt>
    <dgm:pt modelId="{68B06E50-C35E-4EF5-9EFB-005093727407}" type="pres">
      <dgm:prSet presAssocID="{47A2B2FC-6528-425C-BA35-4407A4DE30C1}" presName="node" presStyleLbl="node1" presStyleIdx="3" presStyleCnt="5" custScaleX="161966" custRadScaleRad="117719" custRadScaleInc="48431">
        <dgm:presLayoutVars>
          <dgm:bulletEnabled val="1"/>
        </dgm:presLayoutVars>
      </dgm:prSet>
      <dgm:spPr/>
    </dgm:pt>
    <dgm:pt modelId="{A56549AB-82C6-4D57-95B3-8AB97E5D2245}" type="pres">
      <dgm:prSet presAssocID="{47A2B2FC-6528-425C-BA35-4407A4DE30C1}" presName="spNode" presStyleCnt="0"/>
      <dgm:spPr/>
    </dgm:pt>
    <dgm:pt modelId="{1F0C0026-3CC9-4865-B0BC-FC7DBCF64595}" type="pres">
      <dgm:prSet presAssocID="{014263B0-2170-48FD-8B60-37DFA78344E8}" presName="sibTrans" presStyleLbl="sibTrans1D1" presStyleIdx="3" presStyleCnt="5"/>
      <dgm:spPr/>
    </dgm:pt>
    <dgm:pt modelId="{FF950479-4B3B-486D-B2F7-C4FEA2528E10}" type="pres">
      <dgm:prSet presAssocID="{4501577E-2354-4A0C-919F-2E67C006A1E3}" presName="node" presStyleLbl="node1" presStyleIdx="4" presStyleCnt="5" custScaleX="148083" custRadScaleRad="107272" custRadScaleInc="-33644">
        <dgm:presLayoutVars>
          <dgm:bulletEnabled val="1"/>
        </dgm:presLayoutVars>
      </dgm:prSet>
      <dgm:spPr/>
    </dgm:pt>
    <dgm:pt modelId="{5F684757-582C-4583-AFE0-996875EB0AC4}" type="pres">
      <dgm:prSet presAssocID="{4501577E-2354-4A0C-919F-2E67C006A1E3}" presName="spNode" presStyleCnt="0"/>
      <dgm:spPr/>
    </dgm:pt>
    <dgm:pt modelId="{36CE7F71-26D8-44B3-B9B7-D07E00DC3575}" type="pres">
      <dgm:prSet presAssocID="{49EC9775-F45A-44B1-8D1F-8159A68378D5}" presName="sibTrans" presStyleLbl="sibTrans1D1" presStyleIdx="4" presStyleCnt="5"/>
      <dgm:spPr/>
    </dgm:pt>
  </dgm:ptLst>
  <dgm:cxnLst>
    <dgm:cxn modelId="{F8B10E28-BC88-4012-911A-D7ADAC699A80}" type="presOf" srcId="{47A2B2FC-6528-425C-BA35-4407A4DE30C1}" destId="{68B06E50-C35E-4EF5-9EFB-005093727407}" srcOrd="0" destOrd="0" presId="urn:microsoft.com/office/officeart/2005/8/layout/cycle6"/>
    <dgm:cxn modelId="{D19F4862-77EA-4ACC-A8F1-0E1F76128C2B}" type="presOf" srcId="{7E267213-C640-4DAE-A928-AB69EB05E33C}" destId="{DD9BA5DB-6A48-475B-8CFF-14A8EC78B08C}" srcOrd="0" destOrd="0" presId="urn:microsoft.com/office/officeart/2005/8/layout/cycle6"/>
    <dgm:cxn modelId="{6DB2284C-C2BF-43DB-99CE-F1EA5C3994ED}" srcId="{ABA5CEDE-2746-4A21-8E59-3E9D484D95B5}" destId="{C0031864-8468-4A00-A133-A36FA24C307B}" srcOrd="1" destOrd="0" parTransId="{80461DC3-B42A-4886-AC04-ADFD0AAE5179}" sibTransId="{7E267213-C640-4DAE-A928-AB69EB05E33C}"/>
    <dgm:cxn modelId="{1C93DD4D-4C8A-4799-B758-4D11D68B39A1}" srcId="{ABA5CEDE-2746-4A21-8E59-3E9D484D95B5}" destId="{798F46A6-7FC1-483D-8F1B-B6956003CFAA}" srcOrd="2" destOrd="0" parTransId="{EC4BB236-17F8-4F3D-90AB-EAE9C6AA46DB}" sibTransId="{4EC34444-9BE0-4477-AB40-C50DEF883443}"/>
    <dgm:cxn modelId="{721E9DA1-E290-4CBC-A473-4B7621D83401}" type="presOf" srcId="{C0031864-8468-4A00-A133-A36FA24C307B}" destId="{40D7DDBF-AA28-4557-8BB8-C45A812C553E}" srcOrd="0" destOrd="0" presId="urn:microsoft.com/office/officeart/2005/8/layout/cycle6"/>
    <dgm:cxn modelId="{2BD025C6-F6DA-4ED0-860D-8FC6DEAA5236}" type="presOf" srcId="{49EC9775-F45A-44B1-8D1F-8159A68378D5}" destId="{36CE7F71-26D8-44B3-B9B7-D07E00DC3575}" srcOrd="0" destOrd="0" presId="urn:microsoft.com/office/officeart/2005/8/layout/cycle6"/>
    <dgm:cxn modelId="{82A3D1CE-3F33-4FC7-BF97-7C773531E5E3}" type="presOf" srcId="{9BD3979D-1D58-4B42-AB99-1FB45BF8E785}" destId="{6F4FA1C3-D2A0-4381-BDFE-288A25B936DA}" srcOrd="0" destOrd="0" presId="urn:microsoft.com/office/officeart/2005/8/layout/cycle6"/>
    <dgm:cxn modelId="{4C013BD4-3FEF-4B72-BFDE-8D6F1A0DC0C9}" srcId="{ABA5CEDE-2746-4A21-8E59-3E9D484D95B5}" destId="{47A2B2FC-6528-425C-BA35-4407A4DE30C1}" srcOrd="3" destOrd="0" parTransId="{0F671EFA-FA89-493B-A2A5-F6048256756B}" sibTransId="{014263B0-2170-48FD-8B60-37DFA78344E8}"/>
    <dgm:cxn modelId="{89079AD4-9495-48EA-913A-2698E6BC3694}" type="presOf" srcId="{ABA5CEDE-2746-4A21-8E59-3E9D484D95B5}" destId="{965120F9-7510-434E-AAE3-D04167ABA3BB}" srcOrd="0" destOrd="0" presId="urn:microsoft.com/office/officeart/2005/8/layout/cycle6"/>
    <dgm:cxn modelId="{4DDF81DA-A5B6-43F1-B4EC-D48C06538C55}" srcId="{ABA5CEDE-2746-4A21-8E59-3E9D484D95B5}" destId="{9BD3979D-1D58-4B42-AB99-1FB45BF8E785}" srcOrd="0" destOrd="0" parTransId="{8D8342A0-26AD-439E-9215-C9205FD7FE26}" sibTransId="{343328AC-682D-4E1D-9D69-418D948A3BEC}"/>
    <dgm:cxn modelId="{E6F057DC-A02D-4CE1-92DD-FE34463C34E6}" srcId="{ABA5CEDE-2746-4A21-8E59-3E9D484D95B5}" destId="{4501577E-2354-4A0C-919F-2E67C006A1E3}" srcOrd="4" destOrd="0" parTransId="{1AC000BD-241B-402E-A689-E9243D1FDC26}" sibTransId="{49EC9775-F45A-44B1-8D1F-8159A68378D5}"/>
    <dgm:cxn modelId="{FA391DE3-C7B2-4F1E-8B0B-F3AFF77AA489}" type="presOf" srcId="{798F46A6-7FC1-483D-8F1B-B6956003CFAA}" destId="{80C8888A-33EE-424E-90E3-61E52784F128}" srcOrd="0" destOrd="0" presId="urn:microsoft.com/office/officeart/2005/8/layout/cycle6"/>
    <dgm:cxn modelId="{629113E7-F3C3-46B9-8432-66A5A12DB887}" type="presOf" srcId="{014263B0-2170-48FD-8B60-37DFA78344E8}" destId="{1F0C0026-3CC9-4865-B0BC-FC7DBCF64595}" srcOrd="0" destOrd="0" presId="urn:microsoft.com/office/officeart/2005/8/layout/cycle6"/>
    <dgm:cxn modelId="{AAC4A5EB-1C06-4EDA-8C81-F182540F0575}" type="presOf" srcId="{4501577E-2354-4A0C-919F-2E67C006A1E3}" destId="{FF950479-4B3B-486D-B2F7-C4FEA2528E10}" srcOrd="0" destOrd="0" presId="urn:microsoft.com/office/officeart/2005/8/layout/cycle6"/>
    <dgm:cxn modelId="{114D90F3-486B-4449-9B41-AB89C018CFB0}" type="presOf" srcId="{343328AC-682D-4E1D-9D69-418D948A3BEC}" destId="{1D91136C-911A-4D2F-BB5F-D79DECB50858}" srcOrd="0" destOrd="0" presId="urn:microsoft.com/office/officeart/2005/8/layout/cycle6"/>
    <dgm:cxn modelId="{2EB463FE-BB00-4AC6-95FB-F508BD37C7ED}" type="presOf" srcId="{4EC34444-9BE0-4477-AB40-C50DEF883443}" destId="{E22C771A-FB35-4D4F-B6F4-B7CB32147657}" srcOrd="0" destOrd="0" presId="urn:microsoft.com/office/officeart/2005/8/layout/cycle6"/>
    <dgm:cxn modelId="{845F455D-1491-4618-BE96-D9739447308A}" type="presParOf" srcId="{965120F9-7510-434E-AAE3-D04167ABA3BB}" destId="{6F4FA1C3-D2A0-4381-BDFE-288A25B936DA}" srcOrd="0" destOrd="0" presId="urn:microsoft.com/office/officeart/2005/8/layout/cycle6"/>
    <dgm:cxn modelId="{0B4E1388-CAB6-4206-9B04-0FB7204A4691}" type="presParOf" srcId="{965120F9-7510-434E-AAE3-D04167ABA3BB}" destId="{FD575DF7-1EBE-4AA1-8D49-E60F8BEA2E05}" srcOrd="1" destOrd="0" presId="urn:microsoft.com/office/officeart/2005/8/layout/cycle6"/>
    <dgm:cxn modelId="{2951831C-3A69-456C-85C5-E3D72D4B630B}" type="presParOf" srcId="{965120F9-7510-434E-AAE3-D04167ABA3BB}" destId="{1D91136C-911A-4D2F-BB5F-D79DECB50858}" srcOrd="2" destOrd="0" presId="urn:microsoft.com/office/officeart/2005/8/layout/cycle6"/>
    <dgm:cxn modelId="{E21FB088-4445-4FA9-AF64-48D23DEB1DCC}" type="presParOf" srcId="{965120F9-7510-434E-AAE3-D04167ABA3BB}" destId="{40D7DDBF-AA28-4557-8BB8-C45A812C553E}" srcOrd="3" destOrd="0" presId="urn:microsoft.com/office/officeart/2005/8/layout/cycle6"/>
    <dgm:cxn modelId="{01FEAAA1-1139-4E8E-B7FB-64CA87785574}" type="presParOf" srcId="{965120F9-7510-434E-AAE3-D04167ABA3BB}" destId="{8DB542D2-61F8-448E-9F65-A8DCA4615B45}" srcOrd="4" destOrd="0" presId="urn:microsoft.com/office/officeart/2005/8/layout/cycle6"/>
    <dgm:cxn modelId="{1D844475-BCF4-4BB8-8B46-164577025B3A}" type="presParOf" srcId="{965120F9-7510-434E-AAE3-D04167ABA3BB}" destId="{DD9BA5DB-6A48-475B-8CFF-14A8EC78B08C}" srcOrd="5" destOrd="0" presId="urn:microsoft.com/office/officeart/2005/8/layout/cycle6"/>
    <dgm:cxn modelId="{D97C4252-F9D7-49EF-B544-23DAF46DB8AB}" type="presParOf" srcId="{965120F9-7510-434E-AAE3-D04167ABA3BB}" destId="{80C8888A-33EE-424E-90E3-61E52784F128}" srcOrd="6" destOrd="0" presId="urn:microsoft.com/office/officeart/2005/8/layout/cycle6"/>
    <dgm:cxn modelId="{3519EB78-CA81-4842-8804-123F3E7AE894}" type="presParOf" srcId="{965120F9-7510-434E-AAE3-D04167ABA3BB}" destId="{6DF1AEA0-0F94-4A68-98BB-BB387A7BFE5C}" srcOrd="7" destOrd="0" presId="urn:microsoft.com/office/officeart/2005/8/layout/cycle6"/>
    <dgm:cxn modelId="{35E743E3-0CFA-448C-8595-0E630E13149F}" type="presParOf" srcId="{965120F9-7510-434E-AAE3-D04167ABA3BB}" destId="{E22C771A-FB35-4D4F-B6F4-B7CB32147657}" srcOrd="8" destOrd="0" presId="urn:microsoft.com/office/officeart/2005/8/layout/cycle6"/>
    <dgm:cxn modelId="{29E5DD8B-1244-4416-9C27-9676FD8F79C6}" type="presParOf" srcId="{965120F9-7510-434E-AAE3-D04167ABA3BB}" destId="{68B06E50-C35E-4EF5-9EFB-005093727407}" srcOrd="9" destOrd="0" presId="urn:microsoft.com/office/officeart/2005/8/layout/cycle6"/>
    <dgm:cxn modelId="{8A56512C-8480-449C-9041-6C14720736BE}" type="presParOf" srcId="{965120F9-7510-434E-AAE3-D04167ABA3BB}" destId="{A56549AB-82C6-4D57-95B3-8AB97E5D2245}" srcOrd="10" destOrd="0" presId="urn:microsoft.com/office/officeart/2005/8/layout/cycle6"/>
    <dgm:cxn modelId="{47BBCC09-61CF-4270-B318-9C020F555E27}" type="presParOf" srcId="{965120F9-7510-434E-AAE3-D04167ABA3BB}" destId="{1F0C0026-3CC9-4865-B0BC-FC7DBCF64595}" srcOrd="11" destOrd="0" presId="urn:microsoft.com/office/officeart/2005/8/layout/cycle6"/>
    <dgm:cxn modelId="{11F6F01F-D219-4CB7-A5EA-A4D5F5AABB38}" type="presParOf" srcId="{965120F9-7510-434E-AAE3-D04167ABA3BB}" destId="{FF950479-4B3B-486D-B2F7-C4FEA2528E10}" srcOrd="12" destOrd="0" presId="urn:microsoft.com/office/officeart/2005/8/layout/cycle6"/>
    <dgm:cxn modelId="{CE5F5E44-08A7-4EA3-A07D-28AB95CFBAE4}" type="presParOf" srcId="{965120F9-7510-434E-AAE3-D04167ABA3BB}" destId="{5F684757-582C-4583-AFE0-996875EB0AC4}" srcOrd="13" destOrd="0" presId="urn:microsoft.com/office/officeart/2005/8/layout/cycle6"/>
    <dgm:cxn modelId="{5DFF1D81-B8A0-491B-9403-FEAA1A2BFF01}" type="presParOf" srcId="{965120F9-7510-434E-AAE3-D04167ABA3BB}" destId="{36CE7F71-26D8-44B3-B9B7-D07E00DC3575}"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CEAC-162A-48DE-A4FD-57F9B8134C5E}">
      <dsp:nvSpPr>
        <dsp:cNvPr id="0" name=""/>
        <dsp:cNvSpPr/>
      </dsp:nvSpPr>
      <dsp:spPr>
        <a:xfrm>
          <a:off x="1020"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d-ID" sz="2400" b="1" kern="1200" dirty="0">
              <a:latin typeface="Calibri" pitchFamily="34" charset="0"/>
              <a:cs typeface="Calibri" pitchFamily="34" charset="0"/>
            </a:rPr>
            <a:t>Educational </a:t>
          </a:r>
          <a:r>
            <a:rPr lang="id-ID" sz="2400" b="1" kern="1200" dirty="0" err="1">
              <a:latin typeface="Calibri" pitchFamily="34" charset="0"/>
              <a:cs typeface="Calibri" pitchFamily="34" charset="0"/>
            </a:rPr>
            <a:t>Objectives</a:t>
          </a:r>
          <a:br>
            <a:rPr lang="id-ID" sz="1800" b="1" kern="1200" dirty="0">
              <a:latin typeface="Calibri" pitchFamily="34" charset="0"/>
              <a:cs typeface="Calibri" pitchFamily="34" charset="0"/>
            </a:rPr>
          </a:br>
          <a:r>
            <a:rPr lang="id-ID" sz="1800" b="0" i="0" kern="1200" dirty="0">
              <a:latin typeface="Calibri" pitchFamily="34" charset="0"/>
              <a:cs typeface="Calibri" pitchFamily="34" charset="0"/>
            </a:rPr>
            <a:t>(</a:t>
          </a:r>
          <a:r>
            <a:rPr lang="id-ID" sz="1800" b="0" i="1" kern="1200" dirty="0">
              <a:latin typeface="Calibri" pitchFamily="34" charset="0"/>
              <a:cs typeface="Calibri" pitchFamily="34" charset="0"/>
            </a:rPr>
            <a:t>Benjamin </a:t>
          </a:r>
          <a:r>
            <a:rPr lang="id-ID" sz="1800" b="0" i="1" kern="1200" dirty="0" err="1">
              <a:latin typeface="Calibri" pitchFamily="34" charset="0"/>
              <a:cs typeface="Calibri" pitchFamily="34" charset="0"/>
            </a:rPr>
            <a:t>Bloom</a:t>
          </a:r>
          <a:r>
            <a:rPr lang="id-ID" sz="1800" b="0" i="0" kern="1200" dirty="0">
              <a:latin typeface="Calibri" pitchFamily="34" charset="0"/>
              <a:cs typeface="Calibri" pitchFamily="34" charset="0"/>
            </a:rPr>
            <a:t>)</a:t>
          </a:r>
        </a:p>
      </dsp:txBody>
      <dsp:txXfrm>
        <a:off x="1020" y="0"/>
        <a:ext cx="2654256" cy="1394460"/>
      </dsp:txXfrm>
    </dsp:sp>
    <dsp:sp modelId="{AE6B0DF9-B2C5-4731-86E2-D6B0D2ECF49D}">
      <dsp:nvSpPr>
        <dsp:cNvPr id="0" name=""/>
        <dsp:cNvSpPr/>
      </dsp:nvSpPr>
      <dsp:spPr>
        <a:xfrm>
          <a:off x="266446" y="1394857"/>
          <a:ext cx="2123405" cy="91318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Cognitive</a:t>
          </a:r>
          <a:endParaRPr lang="id-ID" sz="2000" kern="1200" dirty="0">
            <a:latin typeface="Calibri" pitchFamily="34" charset="0"/>
            <a:cs typeface="Calibri" pitchFamily="34" charset="0"/>
          </a:endParaRPr>
        </a:p>
      </dsp:txBody>
      <dsp:txXfrm>
        <a:off x="293192" y="1421603"/>
        <a:ext cx="2069913" cy="859693"/>
      </dsp:txXfrm>
    </dsp:sp>
    <dsp:sp modelId="{1DAF7D4F-DDF6-4F86-AD70-73F0414DBA44}">
      <dsp:nvSpPr>
        <dsp:cNvPr id="0" name=""/>
        <dsp:cNvSpPr/>
      </dsp:nvSpPr>
      <dsp:spPr>
        <a:xfrm>
          <a:off x="266446" y="2448532"/>
          <a:ext cx="2123405" cy="91318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Affective</a:t>
          </a:r>
          <a:endParaRPr lang="id-ID" sz="2000" kern="1200" dirty="0">
            <a:latin typeface="Calibri" pitchFamily="34" charset="0"/>
            <a:cs typeface="Calibri" pitchFamily="34" charset="0"/>
          </a:endParaRPr>
        </a:p>
      </dsp:txBody>
      <dsp:txXfrm>
        <a:off x="293192" y="2475278"/>
        <a:ext cx="2069913" cy="859693"/>
      </dsp:txXfrm>
    </dsp:sp>
    <dsp:sp modelId="{58894903-F589-45B4-A627-E305685C031E}">
      <dsp:nvSpPr>
        <dsp:cNvPr id="0" name=""/>
        <dsp:cNvSpPr/>
      </dsp:nvSpPr>
      <dsp:spPr>
        <a:xfrm>
          <a:off x="266446" y="3502207"/>
          <a:ext cx="2123405" cy="91318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Psychomotor</a:t>
          </a:r>
          <a:r>
            <a:rPr lang="id-ID" sz="1600" kern="1200" dirty="0">
              <a:latin typeface="Calibri" pitchFamily="34" charset="0"/>
              <a:cs typeface="Calibri" pitchFamily="34" charset="0"/>
            </a:rPr>
            <a:t> </a:t>
          </a:r>
        </a:p>
      </dsp:txBody>
      <dsp:txXfrm>
        <a:off x="293192" y="3528953"/>
        <a:ext cx="2069913" cy="859693"/>
      </dsp:txXfrm>
    </dsp:sp>
    <dsp:sp modelId="{E7963B76-710C-460D-9F98-E6BAC5B36A95}">
      <dsp:nvSpPr>
        <dsp:cNvPr id="0" name=""/>
        <dsp:cNvSpPr/>
      </dsp:nvSpPr>
      <dsp:spPr>
        <a:xfrm>
          <a:off x="2854346"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d-ID" sz="2200" b="1" kern="1200" dirty="0" err="1">
              <a:latin typeface="Calibri" pitchFamily="34" charset="0"/>
              <a:cs typeface="Calibri" pitchFamily="34" charset="0"/>
            </a:rPr>
            <a:t>Criterion</a:t>
          </a:r>
          <a:r>
            <a:rPr lang="id-ID" sz="2200" b="1" kern="1200" dirty="0">
              <a:latin typeface="Calibri" pitchFamily="34" charset="0"/>
              <a:cs typeface="Calibri" pitchFamily="34" charset="0"/>
            </a:rPr>
            <a:t> </a:t>
          </a:r>
          <a:r>
            <a:rPr lang="id-ID" sz="2200" b="1" kern="1200" dirty="0" err="1">
              <a:latin typeface="Calibri" pitchFamily="34" charset="0"/>
              <a:cs typeface="Calibri" pitchFamily="34" charset="0"/>
            </a:rPr>
            <a:t>Referenced</a:t>
          </a:r>
          <a:r>
            <a:rPr lang="id-ID" sz="2200" b="1" kern="1200" dirty="0">
              <a:latin typeface="Calibri" pitchFamily="34" charset="0"/>
              <a:cs typeface="Calibri" pitchFamily="34" charset="0"/>
            </a:rPr>
            <a:t> </a:t>
          </a:r>
          <a:r>
            <a:rPr lang="id-ID" sz="2200" b="1" kern="1200" dirty="0" err="1">
              <a:latin typeface="Calibri" pitchFamily="34" charset="0"/>
              <a:cs typeface="Calibri" pitchFamily="34" charset="0"/>
            </a:rPr>
            <a:t>Instruction</a:t>
          </a:r>
          <a:br>
            <a:rPr lang="id-ID" sz="1800" b="1" kern="1200" dirty="0">
              <a:latin typeface="Calibri" pitchFamily="34" charset="0"/>
              <a:cs typeface="Calibri" pitchFamily="34" charset="0"/>
            </a:rPr>
          </a:br>
          <a:r>
            <a:rPr lang="id-ID" sz="1800" b="0" kern="1200" dirty="0">
              <a:latin typeface="Calibri" pitchFamily="34" charset="0"/>
              <a:cs typeface="Calibri" pitchFamily="34" charset="0"/>
            </a:rPr>
            <a:t>(</a:t>
          </a:r>
          <a:r>
            <a:rPr lang="id-ID" sz="1800" b="0" i="1" kern="1200" dirty="0">
              <a:latin typeface="Calibri" pitchFamily="34" charset="0"/>
              <a:cs typeface="Calibri" pitchFamily="34" charset="0"/>
            </a:rPr>
            <a:t>Robert </a:t>
          </a:r>
          <a:r>
            <a:rPr lang="id-ID" sz="1800" b="0" i="1" kern="1200" dirty="0" err="1">
              <a:latin typeface="Calibri" pitchFamily="34" charset="0"/>
              <a:cs typeface="Calibri" pitchFamily="34" charset="0"/>
            </a:rPr>
            <a:t>Mager</a:t>
          </a:r>
          <a:r>
            <a:rPr lang="id-ID" sz="1800" b="0" kern="1200" dirty="0">
              <a:latin typeface="Calibri" pitchFamily="34" charset="0"/>
              <a:cs typeface="Calibri" pitchFamily="34" charset="0"/>
            </a:rPr>
            <a:t>)</a:t>
          </a:r>
        </a:p>
      </dsp:txBody>
      <dsp:txXfrm>
        <a:off x="2854346" y="0"/>
        <a:ext cx="2654256" cy="1394460"/>
      </dsp:txXfrm>
    </dsp:sp>
    <dsp:sp modelId="{038408FC-4203-44E3-BCA6-626DE842CDD1}">
      <dsp:nvSpPr>
        <dsp:cNvPr id="0" name=""/>
        <dsp:cNvSpPr/>
      </dsp:nvSpPr>
      <dsp:spPr>
        <a:xfrm>
          <a:off x="3119772" y="1394857"/>
          <a:ext cx="2123405" cy="91318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Competencies</a:t>
          </a:r>
          <a:endParaRPr lang="id-ID" sz="2000" kern="1200" dirty="0">
            <a:latin typeface="Calibri" pitchFamily="34" charset="0"/>
            <a:cs typeface="Calibri" pitchFamily="34" charset="0"/>
          </a:endParaRPr>
        </a:p>
      </dsp:txBody>
      <dsp:txXfrm>
        <a:off x="3146518" y="1421603"/>
        <a:ext cx="2069913" cy="859693"/>
      </dsp:txXfrm>
    </dsp:sp>
    <dsp:sp modelId="{3111E0BA-E5D5-4AF1-9E50-D41D4969A500}">
      <dsp:nvSpPr>
        <dsp:cNvPr id="0" name=""/>
        <dsp:cNvSpPr/>
      </dsp:nvSpPr>
      <dsp:spPr>
        <a:xfrm>
          <a:off x="3119772" y="2448532"/>
          <a:ext cx="2123405" cy="91318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itchFamily="34" charset="0"/>
              <a:cs typeface="Calibri" pitchFamily="34" charset="0"/>
            </a:rPr>
            <a:t>Performance</a:t>
          </a:r>
          <a:endParaRPr lang="id-ID" sz="2000" kern="1200" dirty="0">
            <a:latin typeface="Calibri" pitchFamily="34" charset="0"/>
            <a:cs typeface="Calibri" pitchFamily="34" charset="0"/>
          </a:endParaRPr>
        </a:p>
      </dsp:txBody>
      <dsp:txXfrm>
        <a:off x="3146518" y="2475278"/>
        <a:ext cx="2069913" cy="859693"/>
      </dsp:txXfrm>
    </dsp:sp>
    <dsp:sp modelId="{74CD02D0-AAFB-4CEB-A752-25F7FA97558A}">
      <dsp:nvSpPr>
        <dsp:cNvPr id="0" name=""/>
        <dsp:cNvSpPr/>
      </dsp:nvSpPr>
      <dsp:spPr>
        <a:xfrm>
          <a:off x="3119772" y="3502207"/>
          <a:ext cx="2123405" cy="91318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d-ID" sz="2000" kern="1200" dirty="0" err="1">
              <a:latin typeface="Calibri" pitchFamily="34" charset="0"/>
              <a:cs typeface="Calibri" pitchFamily="34" charset="0"/>
            </a:rPr>
            <a:t>Evaluation</a:t>
          </a:r>
          <a:endParaRPr lang="id-ID" sz="2000" kern="1200" dirty="0">
            <a:latin typeface="Calibri" pitchFamily="34" charset="0"/>
            <a:cs typeface="Calibri" pitchFamily="34" charset="0"/>
          </a:endParaRPr>
        </a:p>
      </dsp:txBody>
      <dsp:txXfrm>
        <a:off x="3146518" y="3528953"/>
        <a:ext cx="2069913" cy="859693"/>
      </dsp:txXfrm>
    </dsp:sp>
    <dsp:sp modelId="{C097445A-8445-45EF-A892-A274C3B11AE3}">
      <dsp:nvSpPr>
        <dsp:cNvPr id="0" name=""/>
        <dsp:cNvSpPr/>
      </dsp:nvSpPr>
      <dsp:spPr>
        <a:xfrm>
          <a:off x="5707672"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d-ID" sz="2400" b="1" kern="1200" dirty="0" err="1">
              <a:latin typeface="Calibri" pitchFamily="34" charset="0"/>
              <a:cs typeface="Calibri" pitchFamily="34" charset="0"/>
            </a:rPr>
            <a:t>Minimalism</a:t>
          </a:r>
          <a:br>
            <a:rPr lang="id-ID" sz="1800" b="1" kern="1200" dirty="0">
              <a:latin typeface="Calibri" pitchFamily="34" charset="0"/>
              <a:cs typeface="Calibri" pitchFamily="34" charset="0"/>
            </a:rPr>
          </a:br>
          <a:r>
            <a:rPr lang="en-US" sz="1800" b="0" kern="1200" dirty="0">
              <a:latin typeface="Calibri" pitchFamily="34" charset="0"/>
              <a:cs typeface="Calibri" pitchFamily="34" charset="0"/>
            </a:rPr>
            <a:t>(</a:t>
          </a:r>
          <a:r>
            <a:rPr lang="id-ID" sz="1800" b="0" i="1" kern="1200" dirty="0">
              <a:latin typeface="Calibri" pitchFamily="34" charset="0"/>
              <a:cs typeface="Calibri" pitchFamily="34" charset="0"/>
            </a:rPr>
            <a:t>John </a:t>
          </a:r>
          <a:r>
            <a:rPr lang="id-ID" sz="1800" b="0" i="1" kern="1200" dirty="0" err="1">
              <a:latin typeface="Calibri" pitchFamily="34" charset="0"/>
              <a:cs typeface="Calibri" pitchFamily="34" charset="0"/>
            </a:rPr>
            <a:t>Carroll</a:t>
          </a:r>
          <a:r>
            <a:rPr lang="en-US" sz="1800" b="0" kern="1200" dirty="0">
              <a:latin typeface="Calibri" pitchFamily="34" charset="0"/>
              <a:cs typeface="Calibri" pitchFamily="34" charset="0"/>
            </a:rPr>
            <a:t>)</a:t>
          </a:r>
          <a:endParaRPr lang="id-ID" sz="1800" b="0" kern="1200" dirty="0">
            <a:latin typeface="Calibri" pitchFamily="34" charset="0"/>
            <a:cs typeface="Calibri" pitchFamily="34" charset="0"/>
          </a:endParaRPr>
        </a:p>
      </dsp:txBody>
      <dsp:txXfrm>
        <a:off x="5707672" y="0"/>
        <a:ext cx="2654256" cy="1394460"/>
      </dsp:txXfrm>
    </dsp:sp>
    <dsp:sp modelId="{584A1DCC-36C7-4D8B-AD10-834C37D733E4}">
      <dsp:nvSpPr>
        <dsp:cNvPr id="0" name=""/>
        <dsp:cNvSpPr/>
      </dsp:nvSpPr>
      <dsp:spPr>
        <a:xfrm>
          <a:off x="5973098" y="1394573"/>
          <a:ext cx="2123405" cy="67714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itchFamily="34" charset="0"/>
              <a:cs typeface="Calibri" pitchFamily="34" charset="0"/>
            </a:rPr>
            <a:t>S</a:t>
          </a:r>
          <a:r>
            <a:rPr lang="en-US" sz="1800" kern="1200" dirty="0">
              <a:latin typeface="Calibri" pitchFamily="34" charset="0"/>
              <a:cs typeface="Calibri" pitchFamily="34" charset="0"/>
            </a:rPr>
            <a:t>tart </a:t>
          </a:r>
          <a:r>
            <a:rPr lang="id-ID" sz="1800" kern="1200" dirty="0">
              <a:latin typeface="Calibri" pitchFamily="34" charset="0"/>
              <a:cs typeface="Calibri" pitchFamily="34" charset="0"/>
            </a:rPr>
            <a:t>I</a:t>
          </a:r>
          <a:r>
            <a:rPr lang="en-US" sz="1800" kern="1200" dirty="0" err="1">
              <a:latin typeface="Calibri" pitchFamily="34" charset="0"/>
              <a:cs typeface="Calibri" pitchFamily="34" charset="0"/>
            </a:rPr>
            <a:t>mmediately</a:t>
          </a:r>
          <a:endParaRPr lang="id-ID" sz="1800" kern="1200" dirty="0">
            <a:latin typeface="Calibri" pitchFamily="34" charset="0"/>
            <a:cs typeface="Calibri" pitchFamily="34" charset="0"/>
          </a:endParaRPr>
        </a:p>
      </dsp:txBody>
      <dsp:txXfrm>
        <a:off x="5992931" y="1414406"/>
        <a:ext cx="2083739" cy="637477"/>
      </dsp:txXfrm>
    </dsp:sp>
    <dsp:sp modelId="{82556902-E983-4F42-BC2B-EECAFD88BA48}">
      <dsp:nvSpPr>
        <dsp:cNvPr id="0" name=""/>
        <dsp:cNvSpPr/>
      </dsp:nvSpPr>
      <dsp:spPr>
        <a:xfrm>
          <a:off x="5973098" y="2175893"/>
          <a:ext cx="2123405" cy="67714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Minimize the </a:t>
          </a:r>
          <a:r>
            <a:rPr lang="id-ID" sz="1800" kern="1200" dirty="0">
              <a:latin typeface="Calibri" pitchFamily="34" charset="0"/>
              <a:cs typeface="Calibri" pitchFamily="34" charset="0"/>
            </a:rPr>
            <a:t>R</a:t>
          </a:r>
          <a:r>
            <a:rPr lang="en-US" sz="1800" kern="1200" dirty="0" err="1">
              <a:latin typeface="Calibri" pitchFamily="34" charset="0"/>
              <a:cs typeface="Calibri" pitchFamily="34" charset="0"/>
            </a:rPr>
            <a:t>eading</a:t>
          </a:r>
          <a:endParaRPr lang="id-ID" sz="1800" kern="1200" dirty="0">
            <a:latin typeface="Calibri" pitchFamily="34" charset="0"/>
            <a:cs typeface="Calibri" pitchFamily="34" charset="0"/>
          </a:endParaRPr>
        </a:p>
      </dsp:txBody>
      <dsp:txXfrm>
        <a:off x="5992931" y="2195726"/>
        <a:ext cx="2083739" cy="637477"/>
      </dsp:txXfrm>
    </dsp:sp>
    <dsp:sp modelId="{BB25A001-0B2D-49EC-AD9A-EADBC69E06C9}">
      <dsp:nvSpPr>
        <dsp:cNvPr id="0" name=""/>
        <dsp:cNvSpPr/>
      </dsp:nvSpPr>
      <dsp:spPr>
        <a:xfrm>
          <a:off x="5973098" y="2957212"/>
          <a:ext cx="2123405" cy="677143"/>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itchFamily="34" charset="0"/>
              <a:cs typeface="Calibri" pitchFamily="34" charset="0"/>
            </a:rPr>
            <a:t>E</a:t>
          </a:r>
          <a:r>
            <a:rPr lang="en-US" sz="1800" kern="1200" dirty="0" err="1">
              <a:latin typeface="Calibri" pitchFamily="34" charset="0"/>
              <a:cs typeface="Calibri" pitchFamily="34" charset="0"/>
            </a:rPr>
            <a:t>rror</a:t>
          </a:r>
          <a:r>
            <a:rPr lang="en-US" sz="1800" kern="1200" dirty="0">
              <a:latin typeface="Calibri" pitchFamily="34" charset="0"/>
              <a:cs typeface="Calibri" pitchFamily="34" charset="0"/>
            </a:rPr>
            <a:t> </a:t>
          </a:r>
          <a:r>
            <a:rPr lang="id-ID" sz="1800" kern="1200" dirty="0">
              <a:latin typeface="Calibri" pitchFamily="34" charset="0"/>
              <a:cs typeface="Calibri" pitchFamily="34" charset="0"/>
            </a:rPr>
            <a:t>R</a:t>
          </a:r>
          <a:r>
            <a:rPr lang="en-US" sz="1800" kern="1200" dirty="0" err="1">
              <a:latin typeface="Calibri" pitchFamily="34" charset="0"/>
              <a:cs typeface="Calibri" pitchFamily="34" charset="0"/>
            </a:rPr>
            <a:t>ecognition</a:t>
          </a:r>
          <a:endParaRPr lang="id-ID" sz="1800" kern="1200" dirty="0">
            <a:latin typeface="Calibri" pitchFamily="34" charset="0"/>
            <a:cs typeface="Calibri" pitchFamily="34" charset="0"/>
          </a:endParaRPr>
        </a:p>
      </dsp:txBody>
      <dsp:txXfrm>
        <a:off x="5992931" y="2977045"/>
        <a:ext cx="2083739" cy="637477"/>
      </dsp:txXfrm>
    </dsp:sp>
    <dsp:sp modelId="{A3EA83A0-7B1C-46B1-B061-71CEB53D83A9}">
      <dsp:nvSpPr>
        <dsp:cNvPr id="0" name=""/>
        <dsp:cNvSpPr/>
      </dsp:nvSpPr>
      <dsp:spPr>
        <a:xfrm>
          <a:off x="5973098" y="3738532"/>
          <a:ext cx="2123405" cy="677143"/>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itchFamily="34" charset="0"/>
              <a:cs typeface="Calibri" pitchFamily="34" charset="0"/>
            </a:rPr>
            <a:t>S</a:t>
          </a:r>
          <a:r>
            <a:rPr lang="en-US" sz="1800" kern="1200" dirty="0">
              <a:latin typeface="Calibri" pitchFamily="34" charset="0"/>
              <a:cs typeface="Calibri" pitchFamily="34" charset="0"/>
            </a:rPr>
            <a:t>elf-</a:t>
          </a:r>
          <a:r>
            <a:rPr lang="id-ID" sz="1800" kern="1200" dirty="0">
              <a:latin typeface="Calibri" pitchFamily="34" charset="0"/>
              <a:cs typeface="Calibri" pitchFamily="34" charset="0"/>
            </a:rPr>
            <a:t>C</a:t>
          </a:r>
          <a:r>
            <a:rPr lang="en-US" sz="1800" kern="1200" dirty="0" err="1">
              <a:latin typeface="Calibri" pitchFamily="34" charset="0"/>
              <a:cs typeface="Calibri" pitchFamily="34" charset="0"/>
            </a:rPr>
            <a:t>ontained</a:t>
          </a:r>
          <a:endParaRPr lang="id-ID" sz="1800" kern="1200" dirty="0">
            <a:latin typeface="Calibri" pitchFamily="34" charset="0"/>
            <a:cs typeface="Calibri" pitchFamily="34" charset="0"/>
          </a:endParaRPr>
        </a:p>
      </dsp:txBody>
      <dsp:txXfrm>
        <a:off x="5992931" y="3758365"/>
        <a:ext cx="2083739" cy="6374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0" kern="1200" dirty="0">
              <a:effectLst/>
              <a:latin typeface="Calibri" pitchFamily="34" charset="0"/>
              <a:cs typeface="Calibri" pitchFamily="34" charset="0"/>
            </a:rPr>
            <a:t> dan </a:t>
          </a:r>
          <a:r>
            <a:rPr lang="en-US" sz="1400" b="0" kern="1200" dirty="0" err="1">
              <a:effectLst/>
              <a:latin typeface="Calibri" pitchFamily="34" charset="0"/>
              <a:cs typeface="Calibri" pitchFamily="34" charset="0"/>
            </a:rPr>
            <a:t>Persiapkan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Pilih</a:t>
          </a:r>
          <a:r>
            <a:rPr lang="en-US" sz="1400" b="1" kern="1200" dirty="0">
              <a:effectLst/>
              <a:latin typeface="Calibri" pitchFamily="34" charset="0"/>
              <a:cs typeface="Calibri" pitchFamily="34" charset="0"/>
            </a:rPr>
            <a:t> </a:t>
          </a:r>
          <a:r>
            <a:rPr lang="en-US" sz="1400" b="1"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0" kern="1200" dirty="0" err="1">
              <a:effectLst/>
              <a:latin typeface="Calibri" pitchFamily="34" charset="0"/>
              <a:cs typeface="Calibri" pitchFamily="34" charset="0"/>
            </a:rPr>
            <a:t>Pengetahuan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yg</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Analisis</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1" kern="1200" dirty="0" err="1">
              <a:effectLst/>
              <a:latin typeface="Calibri" pitchFamily="34" charset="0"/>
              <a:cs typeface="Calibri" pitchFamily="34" charset="0"/>
            </a:rPr>
            <a:t>Kinerja</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0" kern="1200" dirty="0">
              <a:effectLst/>
              <a:latin typeface="Calibri" pitchFamily="34" charset="0"/>
              <a:cs typeface="Calibri" pitchFamily="34" charset="0"/>
            </a:rPr>
            <a:t> dan </a:t>
          </a:r>
          <a:r>
            <a:rPr lang="en-US" sz="1400" b="0" kern="1200" dirty="0" err="1">
              <a:effectLst/>
              <a:latin typeface="Calibri" pitchFamily="34" charset="0"/>
              <a:cs typeface="Calibri" pitchFamily="34" charset="0"/>
            </a:rPr>
            <a:t>Persiapkan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Pilih</a:t>
          </a:r>
          <a:r>
            <a:rPr lang="en-US" sz="1400" b="1" kern="1200" dirty="0">
              <a:effectLst/>
              <a:latin typeface="Calibri" pitchFamily="34" charset="0"/>
              <a:cs typeface="Calibri" pitchFamily="34" charset="0"/>
            </a:rPr>
            <a:t> </a:t>
          </a:r>
          <a:r>
            <a:rPr lang="en-US" sz="1400" b="1"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0" kern="1200" dirty="0" err="1">
              <a:effectLst/>
              <a:latin typeface="Calibri" pitchFamily="34" charset="0"/>
              <a:cs typeface="Calibri" pitchFamily="34" charset="0"/>
            </a:rPr>
            <a:t>Pengetahuan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yg</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Analisis</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1" kern="1200" dirty="0" err="1">
              <a:effectLst/>
              <a:latin typeface="Calibri" pitchFamily="34" charset="0"/>
              <a:cs typeface="Calibri" pitchFamily="34" charset="0"/>
            </a:rPr>
            <a:t>Kinerja</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0" kern="1200" dirty="0">
              <a:effectLst/>
              <a:latin typeface="Calibri" pitchFamily="34" charset="0"/>
              <a:cs typeface="Calibri" pitchFamily="34" charset="0"/>
            </a:rPr>
            <a:t> dan </a:t>
          </a:r>
          <a:r>
            <a:rPr lang="en-US" sz="1400" b="0" kern="1200" dirty="0" err="1">
              <a:effectLst/>
              <a:latin typeface="Calibri" pitchFamily="34" charset="0"/>
              <a:cs typeface="Calibri" pitchFamily="34" charset="0"/>
            </a:rPr>
            <a:t>Persiapkan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Pilih</a:t>
          </a:r>
          <a:r>
            <a:rPr lang="en-US" sz="1400" b="1" kern="1200" dirty="0">
              <a:effectLst/>
              <a:latin typeface="Calibri" pitchFamily="34" charset="0"/>
              <a:cs typeface="Calibri" pitchFamily="34" charset="0"/>
            </a:rPr>
            <a:t> </a:t>
          </a:r>
          <a:r>
            <a:rPr lang="en-US" sz="1400" b="1"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0" kern="1200" dirty="0" err="1">
              <a:effectLst/>
              <a:latin typeface="Calibri" pitchFamily="34" charset="0"/>
              <a:cs typeface="Calibri" pitchFamily="34" charset="0"/>
            </a:rPr>
            <a:t>Pengetahuan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yg</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Analisis</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1" kern="1200" dirty="0" err="1">
              <a:effectLst/>
              <a:latin typeface="Calibri" pitchFamily="34" charset="0"/>
              <a:cs typeface="Calibri" pitchFamily="34" charset="0"/>
            </a:rPr>
            <a:t>Kinerja</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0" kern="1200" dirty="0">
              <a:effectLst/>
              <a:latin typeface="Calibri" pitchFamily="34" charset="0"/>
              <a:cs typeface="Calibri" pitchFamily="34" charset="0"/>
            </a:rPr>
            <a:t> dan </a:t>
          </a:r>
          <a:r>
            <a:rPr lang="en-US" sz="1400" b="0" kern="1200" dirty="0" err="1">
              <a:effectLst/>
              <a:latin typeface="Calibri" pitchFamily="34" charset="0"/>
              <a:cs typeface="Calibri" pitchFamily="34" charset="0"/>
            </a:rPr>
            <a:t>Persiapkan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Pilih</a:t>
          </a:r>
          <a:r>
            <a:rPr lang="en-US" sz="1400" b="1" kern="1200" dirty="0">
              <a:effectLst/>
              <a:latin typeface="Calibri" pitchFamily="34" charset="0"/>
              <a:cs typeface="Calibri" pitchFamily="34" charset="0"/>
            </a:rPr>
            <a:t> </a:t>
          </a:r>
          <a:r>
            <a:rPr lang="en-US" sz="1400" b="1"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Pahami</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0" kern="1200" dirty="0" err="1">
              <a:effectLst/>
              <a:latin typeface="Calibri" pitchFamily="34" charset="0"/>
              <a:cs typeface="Calibri" pitchFamily="34" charset="0"/>
            </a:rPr>
            <a:t>Pengetahuan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yg</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1" kern="1200" dirty="0" err="1">
              <a:effectLst/>
              <a:latin typeface="Calibri" pitchFamily="34" charset="0"/>
              <a:cs typeface="Calibri" pitchFamily="34" charset="0"/>
            </a:rPr>
            <a:t>Analisis</a:t>
          </a:r>
          <a:r>
            <a:rPr lang="en-US" sz="1400" b="1" kern="1200" dirty="0">
              <a:effectLst/>
              <a:latin typeface="Calibri" pitchFamily="34" charset="0"/>
              <a:cs typeface="Calibri" pitchFamily="34" charset="0"/>
            </a:rPr>
            <a:t> Model </a:t>
          </a:r>
          <a:r>
            <a:rPr lang="en-US" sz="1400" b="0" kern="1200" dirty="0">
              <a:effectLst/>
              <a:latin typeface="Calibri" pitchFamily="34" charset="0"/>
              <a:cs typeface="Calibri" pitchFamily="34" charset="0"/>
            </a:rPr>
            <a:t>dan </a:t>
          </a:r>
          <a:r>
            <a:rPr lang="en-US" sz="1400" b="1" kern="1200" dirty="0" err="1">
              <a:effectLst/>
              <a:latin typeface="Calibri" pitchFamily="34" charset="0"/>
              <a:cs typeface="Calibri" pitchFamily="34" charset="0"/>
            </a:rPr>
            <a:t>Kinerja</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Peran Utama </a:t>
          </a:r>
          <a:r>
            <a:rPr lang="id-ID" sz="1400" kern="1200" dirty="0"/>
            <a:t>dan Metode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1.3 Sejarah dan </a:t>
          </a:r>
          <a:r>
            <a:rPr lang="id-ID" sz="1400" kern="1200" dirty="0">
              <a:hlinkClick xmlns:r="http://schemas.openxmlformats.org/officeDocument/2006/relationships" r:id="" action="ppaction://hlinksldjump"/>
            </a:rPr>
            <a:t>Penerapan</a:t>
          </a:r>
          <a:r>
            <a:rPr lang="id-ID" sz="1400" kern="1200" dirty="0"/>
            <a:t> Data Mining</a:t>
          </a:r>
        </a:p>
      </dsp:txBody>
      <dsp:txXfrm>
        <a:off x="3260114" y="153830"/>
        <a:ext cx="4207239" cy="909544"/>
      </dsp:txXfrm>
    </dsp:sp>
    <dsp:sp modelId="{666E94A9-7497-4713-A0C8-9488B8ED8407}">
      <dsp:nvSpPr>
        <dsp:cNvPr id="0" name=""/>
        <dsp:cNvSpPr/>
      </dsp:nvSpPr>
      <dsp:spPr>
        <a:xfrm>
          <a:off x="2674" y="2239"/>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endParaRPr lang="en-US" sz="2400" u="none" kern="1200" dirty="0"/>
        </a:p>
      </dsp:txBody>
      <dsp:txXfrm>
        <a:off x="61874" y="61439"/>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a:t>
          </a:r>
          <a:r>
            <a:rPr lang="id-ID" sz="1400" kern="1200" dirty="0">
              <a:hlinkClick xmlns:r="http://schemas.openxmlformats.org/officeDocument/2006/relationships" r:id="" action="ppaction://hlinksldjump"/>
            </a:rPr>
            <a:t>Proses</a:t>
          </a:r>
          <a:r>
            <a:rPr lang="id-ID" sz="1400" kern="1200" dirty="0"/>
            <a:t> dan </a:t>
          </a:r>
          <a:r>
            <a:rPr lang="id-ID" sz="1400" kern="1200" dirty="0" err="1"/>
            <a:t>Tools</a:t>
          </a:r>
          <a:r>
            <a:rPr lang="id-ID" sz="1400" kern="1200" dirty="0"/>
            <a:t> Data Mining</a:t>
          </a:r>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Penerapan</a:t>
          </a:r>
          <a:r>
            <a:rPr lang="id-ID" sz="1400" kern="1200" dirty="0"/>
            <a:t> Proses Data Mining</a:t>
          </a:r>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Evaluasi</a:t>
          </a:r>
          <a:r>
            <a:rPr lang="id-ID" sz="1400" kern="1200" dirty="0"/>
            <a:t> Model Data Mining</a:t>
          </a:r>
        </a:p>
        <a:p>
          <a:pPr marL="114300" lvl="1" indent="-114300" algn="l" defTabSz="622300">
            <a:lnSpc>
              <a:spcPct val="90000"/>
            </a:lnSpc>
            <a:spcBef>
              <a:spcPct val="0"/>
            </a:spcBef>
            <a:spcAft>
              <a:spcPct val="15000"/>
            </a:spcAft>
            <a:buFontTx/>
            <a:buNone/>
          </a:pPr>
          <a:r>
            <a:rPr lang="id-ID" sz="1400" kern="1200" dirty="0"/>
            <a:t>  2.4 Proses Data Mining berbasis </a:t>
          </a:r>
          <a:r>
            <a:rPr lang="id-ID" sz="1400" kern="1200" dirty="0">
              <a:hlinkClick xmlns:r="http://schemas.openxmlformats.org/officeDocument/2006/relationships" r:id="" action="ppaction://hlinksldjump"/>
            </a:rPr>
            <a:t>CRISP-DM</a:t>
          </a:r>
          <a:endParaRPr lang="id-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id-ID" sz="2400" kern="1200" dirty="0">
              <a:hlinkClick xmlns:r="http://schemas.openxmlformats.org/officeDocument/2006/relationships" r:id="" action="ppaction://hlinksldjump"/>
            </a:rPr>
            <a:t>Proses</a:t>
          </a:r>
          <a:endParaRPr lang="id-ID" sz="2400" kern="1200" dirty="0"/>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Data </a:t>
          </a:r>
          <a:r>
            <a:rPr lang="en-US" sz="1400" kern="1200" dirty="0">
              <a:hlinkClick xmlns:r="http://schemas.openxmlformats.org/officeDocument/2006/relationships" r:id="" action="ppaction://hlinksldjump"/>
            </a:rPr>
            <a:t>Cleaning</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3.2 Data </a:t>
          </a:r>
          <a:r>
            <a:rPr lang="en-US" sz="1400" kern="1200" dirty="0">
              <a:hlinkClick xmlns:r="http://schemas.openxmlformats.org/officeDocument/2006/relationships" r:id="" action="ppaction://hlinksldjump"/>
            </a:rPr>
            <a:t>Reduction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3.3 Data </a:t>
          </a:r>
          <a:r>
            <a:rPr lang="en-ID" sz="1400" kern="1200" dirty="0">
              <a:hlinkClick xmlns:r="http://schemas.openxmlformats.org/officeDocument/2006/relationships" r:id="" action="ppaction://hlinksldjump"/>
            </a:rPr>
            <a:t>Transformation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3.4 Data </a:t>
          </a:r>
          <a:r>
            <a:rPr lang="en-US" sz="1400" kern="1200" dirty="0">
              <a:hlinkClick xmlns:r="http://schemas.openxmlformats.org/officeDocument/2006/relationships" r:id="" action="ppaction://hlinksldjump"/>
            </a:rPr>
            <a:t>Integration</a:t>
          </a:r>
          <a:endParaRPr lang="en-US" sz="1400" kern="1200" dirty="0"/>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id-ID" sz="2400" kern="1200" dirty="0">
              <a:hlinkClick xmlns:r="http://schemas.openxmlformats.org/officeDocument/2006/relationships" r:id="" action="ppaction://hlinksldjump"/>
            </a:rPr>
            <a:t>Persiapan</a:t>
          </a:r>
          <a:r>
            <a:rPr lang="id-ID" sz="2400" kern="1200" dirty="0"/>
            <a:t> Data</a:t>
          </a:r>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Algoritma </a:t>
          </a:r>
          <a:r>
            <a:rPr lang="id-ID" sz="1400" kern="1200" dirty="0">
              <a:hlinkClick xmlns:r="http://schemas.openxmlformats.org/officeDocument/2006/relationships" r:id="" action="ppaction://hlinksldjump"/>
            </a:rPr>
            <a:t>Klasifikasi</a:t>
          </a:r>
          <a:endParaRPr lang="id-ID" sz="1400" kern="1200" dirty="0"/>
        </a:p>
        <a:p>
          <a:pPr marL="114300" lvl="1" indent="-114300" algn="l" defTabSz="622300">
            <a:lnSpc>
              <a:spcPct val="90000"/>
            </a:lnSpc>
            <a:spcBef>
              <a:spcPct val="0"/>
            </a:spcBef>
            <a:spcAft>
              <a:spcPct val="15000"/>
            </a:spcAft>
            <a:buFontTx/>
            <a:buNone/>
          </a:pPr>
          <a:r>
            <a:rPr lang="id-ID" sz="1400" kern="1200" dirty="0"/>
            <a:t>  4.2 Algoritma </a:t>
          </a:r>
          <a:r>
            <a:rPr lang="id-ID" sz="1400" kern="1200" dirty="0">
              <a:hlinkClick xmlns:r="http://schemas.openxmlformats.org/officeDocument/2006/relationships" r:id="" action="ppaction://hlinksldjump"/>
            </a:rPr>
            <a:t>Klastering</a:t>
          </a:r>
          <a:endParaRPr lang="id-ID" sz="1400" kern="1200" dirty="0"/>
        </a:p>
        <a:p>
          <a:pPr marL="114300" lvl="1" indent="-114300" algn="l" defTabSz="622300">
            <a:lnSpc>
              <a:spcPct val="90000"/>
            </a:lnSpc>
            <a:spcBef>
              <a:spcPct val="0"/>
            </a:spcBef>
            <a:spcAft>
              <a:spcPct val="15000"/>
            </a:spcAft>
            <a:buFontTx/>
            <a:buNone/>
          </a:pPr>
          <a:r>
            <a:rPr lang="id-ID" sz="1400" kern="1200" dirty="0"/>
            <a:t>  4.3 Algoritma </a:t>
          </a:r>
          <a:r>
            <a:rPr lang="id-ID" sz="1400" kern="1200" dirty="0">
              <a:hlinkClick xmlns:r="http://schemas.openxmlformats.org/officeDocument/2006/relationships" r:id="" action="ppaction://hlinksldjump"/>
            </a:rPr>
            <a:t>Asosiasi</a:t>
          </a:r>
          <a:endParaRPr lang="id-ID" sz="1400" kern="1200" dirty="0"/>
        </a:p>
        <a:p>
          <a:pPr marL="114300" lvl="1" indent="-114300" algn="l" defTabSz="622300">
            <a:lnSpc>
              <a:spcPct val="90000"/>
            </a:lnSpc>
            <a:spcBef>
              <a:spcPct val="0"/>
            </a:spcBef>
            <a:spcAft>
              <a:spcPct val="15000"/>
            </a:spcAft>
            <a:buFontTx/>
            <a:buNone/>
          </a:pPr>
          <a:r>
            <a:rPr lang="id-ID" sz="1400" kern="1200" dirty="0"/>
            <a:t>  4.4 Algoritma </a:t>
          </a:r>
          <a:r>
            <a:rPr lang="id-ID" sz="1400" kern="1200" dirty="0">
              <a:hlinkClick xmlns:r="http://schemas.openxmlformats.org/officeDocument/2006/relationships" r:id="" action="ppaction://hlinksldjump"/>
            </a:rPr>
            <a:t>Estimasi dan </a:t>
          </a:r>
          <a:r>
            <a:rPr lang="id-ID" sz="1400" kern="1200" dirty="0" err="1">
              <a:hlinkClick xmlns:r="http://schemas.openxmlformats.org/officeDocument/2006/relationships" r:id="" action="ppaction://hlinksldjump"/>
            </a:rPr>
            <a:t>Forecasting</a:t>
          </a:r>
          <a:endParaRPr lang="id-ID" sz="1400" kern="1200" dirty="0"/>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id-ID" sz="2400" kern="1200" dirty="0">
              <a:hlinkClick xmlns:r="http://schemas.openxmlformats.org/officeDocument/2006/relationships" r:id="" action="ppaction://hlinksldjump"/>
            </a:rPr>
            <a:t>Algoritma</a:t>
          </a:r>
          <a:endParaRPr lang="id-ID" sz="2400" kern="1200" dirty="0"/>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en-US" sz="1400" kern="1200" dirty="0"/>
            <a:t>Text Mining </a:t>
          </a:r>
          <a:r>
            <a:rPr lang="en-US" sz="1400" kern="1200" dirty="0">
              <a:hlinkClick xmlns:r="http://schemas.openxmlformats.org/officeDocument/2006/relationships" r:id="" action="ppaction://hlinksldjump"/>
            </a:rPr>
            <a:t>Concepts</a:t>
          </a:r>
          <a:endParaRPr lang="id-ID" sz="1400" kern="1200" dirty="0"/>
        </a:p>
        <a:p>
          <a:pPr marL="114300" lvl="1" indent="-114300" algn="l" defTabSz="622300">
            <a:lnSpc>
              <a:spcPct val="90000"/>
            </a:lnSpc>
            <a:spcBef>
              <a:spcPct val="0"/>
            </a:spcBef>
            <a:spcAft>
              <a:spcPct val="15000"/>
            </a:spcAft>
            <a:buFontTx/>
            <a:buNone/>
          </a:pPr>
          <a:r>
            <a:rPr lang="id-ID" sz="1400" kern="1200" dirty="0"/>
            <a:t>  5.2</a:t>
          </a:r>
          <a:r>
            <a:rPr lang="en-US" sz="1400" kern="1200" dirty="0"/>
            <a:t> Text </a:t>
          </a:r>
          <a:r>
            <a:rPr lang="en-US" sz="1400" kern="1200" dirty="0">
              <a:hlinkClick xmlns:r="http://schemas.openxmlformats.org/officeDocument/2006/relationships" r:id="" action="ppaction://hlinksldjump"/>
            </a:rPr>
            <a:t>Clustering</a:t>
          </a:r>
          <a:endParaRPr lang="en-US" sz="1400" kern="1200" dirty="0"/>
        </a:p>
        <a:p>
          <a:pPr marL="114300" lvl="1" indent="-114300" algn="l" defTabSz="622300">
            <a:lnSpc>
              <a:spcPct val="90000"/>
            </a:lnSpc>
            <a:spcBef>
              <a:spcPct val="0"/>
            </a:spcBef>
            <a:spcAft>
              <a:spcPct val="15000"/>
            </a:spcAft>
            <a:buFontTx/>
            <a:buNone/>
          </a:pPr>
          <a:r>
            <a:rPr lang="id-ID" sz="1400" kern="1200" dirty="0"/>
            <a:t>  5.3 </a:t>
          </a:r>
          <a:r>
            <a:rPr lang="en-US" sz="1400" kern="1200" dirty="0"/>
            <a:t>Text </a:t>
          </a:r>
          <a:r>
            <a:rPr lang="en-US" sz="1400" kern="1200" dirty="0">
              <a:hlinkClick xmlns:r="http://schemas.openxmlformats.org/officeDocument/2006/relationships" r:id="" action="ppaction://hlinksldjump"/>
            </a:rPr>
            <a:t>Classification</a:t>
          </a:r>
          <a:endParaRPr lang="en-US" sz="1400" kern="1200" dirty="0"/>
        </a:p>
        <a:p>
          <a:pPr marL="114300" lvl="1" indent="-114300" algn="l" defTabSz="622300">
            <a:lnSpc>
              <a:spcPct val="90000"/>
            </a:lnSpc>
            <a:spcBef>
              <a:spcPct val="0"/>
            </a:spcBef>
            <a:spcAft>
              <a:spcPct val="15000"/>
            </a:spcAft>
            <a:buFontTx/>
            <a:buNone/>
          </a:pPr>
          <a:r>
            <a:rPr lang="en-US" sz="1400" kern="1200" dirty="0"/>
            <a:t>  5.4 Data Mining </a:t>
          </a:r>
          <a:r>
            <a:rPr lang="en-US" sz="1400" kern="1200" dirty="0">
              <a:hlinkClick xmlns:r="http://schemas.openxmlformats.org/officeDocument/2006/relationships" r:id="" action="ppaction://hlinksldjump"/>
            </a:rPr>
            <a:t>Laws</a:t>
          </a:r>
          <a:endParaRPr lang="en-US"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id-ID" sz="2400" kern="1200" dirty="0">
              <a:hlinkClick xmlns:r="http://schemas.openxmlformats.org/officeDocument/2006/relationships" r:id="" action="ppaction://hlinksldjump"/>
            </a:rPr>
            <a:t>Text Mining</a:t>
          </a:r>
          <a:endParaRPr lang="id-ID" sz="2400" kern="1200" dirty="0"/>
        </a:p>
      </dsp:txBody>
      <dsp:txXfrm>
        <a:off x="61874" y="5397434"/>
        <a:ext cx="3139040" cy="1094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69A08-875D-4707-A531-2191A042DA7F}">
      <dsp:nvSpPr>
        <dsp:cNvPr id="0" name=""/>
        <dsp:cNvSpPr/>
      </dsp:nvSpPr>
      <dsp:spPr>
        <a:xfrm>
          <a:off x="2257425" y="0"/>
          <a:ext cx="1504950" cy="1289050"/>
        </a:xfrm>
        <a:prstGeom prst="trapezoid">
          <a:avLst>
            <a:gd name="adj" fmla="val 58374"/>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d-ID" sz="2000" b="1" kern="1200" dirty="0">
              <a:effectLst>
                <a:outerShdw blurRad="38100" dist="38100" dir="2700000" algn="tl">
                  <a:srgbClr val="000000">
                    <a:alpha val="43137"/>
                  </a:srgbClr>
                </a:outerShdw>
              </a:effectLst>
            </a:rPr>
            <a:t>Kebijakan</a:t>
          </a:r>
          <a:endParaRPr lang="en-US" sz="2000" b="1" kern="1200" dirty="0">
            <a:effectLst>
              <a:outerShdw blurRad="38100" dist="38100" dir="2700000" algn="tl">
                <a:srgbClr val="000000">
                  <a:alpha val="43137"/>
                </a:srgbClr>
              </a:outerShdw>
            </a:effectLst>
          </a:endParaRPr>
        </a:p>
      </dsp:txBody>
      <dsp:txXfrm>
        <a:off x="2257425" y="0"/>
        <a:ext cx="1504950" cy="1289050"/>
      </dsp:txXfrm>
    </dsp:sp>
    <dsp:sp modelId="{914E29D7-F50D-4974-A1A4-D4E1824F2468}">
      <dsp:nvSpPr>
        <dsp:cNvPr id="0" name=""/>
        <dsp:cNvSpPr/>
      </dsp:nvSpPr>
      <dsp:spPr>
        <a:xfrm>
          <a:off x="1504950" y="1289050"/>
          <a:ext cx="3009900" cy="1289050"/>
        </a:xfrm>
        <a:prstGeom prst="trapezoid">
          <a:avLst>
            <a:gd name="adj" fmla="val 58374"/>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d-ID" sz="2700" b="1" kern="1200" dirty="0">
              <a:effectLst>
                <a:outerShdw blurRad="38100" dist="38100" dir="2700000" algn="tl">
                  <a:srgbClr val="000000">
                    <a:alpha val="43137"/>
                  </a:srgbClr>
                </a:outerShdw>
              </a:effectLst>
            </a:rPr>
            <a:t>Pengetahuan</a:t>
          </a:r>
          <a:endParaRPr lang="en-US" sz="2700" b="1" kern="1200" dirty="0">
            <a:effectLst>
              <a:outerShdw blurRad="38100" dist="38100" dir="2700000" algn="tl">
                <a:srgbClr val="000000">
                  <a:alpha val="43137"/>
                </a:srgbClr>
              </a:outerShdw>
            </a:effectLst>
          </a:endParaRPr>
        </a:p>
      </dsp:txBody>
      <dsp:txXfrm>
        <a:off x="2031682" y="1289050"/>
        <a:ext cx="1956435" cy="1289050"/>
      </dsp:txXfrm>
    </dsp:sp>
    <dsp:sp modelId="{13FFC3C3-713B-4E80-B9FC-6FE1F30E332B}">
      <dsp:nvSpPr>
        <dsp:cNvPr id="0" name=""/>
        <dsp:cNvSpPr/>
      </dsp:nvSpPr>
      <dsp:spPr>
        <a:xfrm>
          <a:off x="752474" y="2578100"/>
          <a:ext cx="4514850" cy="1289050"/>
        </a:xfrm>
        <a:prstGeom prst="trapezoid">
          <a:avLst>
            <a:gd name="adj" fmla="val 58374"/>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id-ID" sz="5400" b="1" kern="1200" dirty="0">
              <a:effectLst>
                <a:outerShdw blurRad="38100" dist="38100" dir="2700000" algn="tl">
                  <a:srgbClr val="000000">
                    <a:alpha val="43137"/>
                  </a:srgbClr>
                </a:outerShdw>
              </a:effectLst>
            </a:rPr>
            <a:t>Informasi</a:t>
          </a:r>
          <a:endParaRPr lang="en-US" sz="4000" b="1" kern="1200" dirty="0">
            <a:effectLst>
              <a:outerShdw blurRad="38100" dist="38100" dir="2700000" algn="tl">
                <a:srgbClr val="000000">
                  <a:alpha val="43137"/>
                </a:srgbClr>
              </a:outerShdw>
            </a:effectLst>
          </a:endParaRPr>
        </a:p>
      </dsp:txBody>
      <dsp:txXfrm>
        <a:off x="1542573" y="2578100"/>
        <a:ext cx="2934652" cy="1289050"/>
      </dsp:txXfrm>
    </dsp:sp>
    <dsp:sp modelId="{6E7EBDCE-9F77-4839-AAA5-A6B591BD1A8B}">
      <dsp:nvSpPr>
        <dsp:cNvPr id="0" name=""/>
        <dsp:cNvSpPr/>
      </dsp:nvSpPr>
      <dsp:spPr>
        <a:xfrm>
          <a:off x="0" y="3867150"/>
          <a:ext cx="6019800" cy="1289050"/>
        </a:xfrm>
        <a:prstGeom prst="trapezoid">
          <a:avLst>
            <a:gd name="adj" fmla="val 58374"/>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4267200">
            <a:lnSpc>
              <a:spcPct val="90000"/>
            </a:lnSpc>
            <a:spcBef>
              <a:spcPct val="0"/>
            </a:spcBef>
            <a:spcAft>
              <a:spcPct val="35000"/>
            </a:spcAft>
            <a:buNone/>
          </a:pPr>
          <a:r>
            <a:rPr lang="id-ID" sz="9600" b="1" kern="1200" dirty="0">
              <a:effectLst>
                <a:outerShdw blurRad="38100" dist="38100" dir="2700000" algn="tl">
                  <a:srgbClr val="000000">
                    <a:alpha val="43137"/>
                  </a:srgbClr>
                </a:outerShdw>
              </a:effectLst>
            </a:rPr>
            <a:t>Data</a:t>
          </a:r>
          <a:endParaRPr lang="en-US" sz="9600" b="1" kern="1200" dirty="0">
            <a:effectLst>
              <a:outerShdw blurRad="38100" dist="38100" dir="2700000" algn="tl">
                <a:srgbClr val="000000">
                  <a:alpha val="43137"/>
                </a:srgbClr>
              </a:outerShdw>
            </a:effectLst>
          </a:endParaRPr>
        </a:p>
      </dsp:txBody>
      <dsp:txXfrm>
        <a:off x="1053464" y="3867150"/>
        <a:ext cx="3912870" cy="1289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16C-618C-41F4-AA66-FE1EB0184B7E}">
      <dsp:nvSpPr>
        <dsp:cNvPr id="0" name=""/>
        <dsp:cNvSpPr/>
      </dsp:nvSpPr>
      <dsp:spPr>
        <a:xfrm>
          <a:off x="1773381" y="2580"/>
          <a:ext cx="2549236" cy="124121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chemeClr val="accent2">
                  <a:lumMod val="40000"/>
                  <a:lumOff val="60000"/>
                </a:schemeClr>
              </a:solidFill>
              <a:effectLst>
                <a:outerShdw blurRad="38100" dist="38100" dir="2700000" algn="tl">
                  <a:srgbClr val="000000">
                    <a:alpha val="43137"/>
                  </a:srgbClr>
                </a:outerShdw>
              </a:effectLst>
            </a:rPr>
            <a:t>Kebijakan</a:t>
          </a:r>
          <a:r>
            <a:rPr lang="id-ID" sz="1800" b="1" kern="1200" dirty="0">
              <a:solidFill>
                <a:schemeClr val="tx1"/>
              </a:solidFill>
              <a:effectLst>
                <a:outerShdw blurRad="38100" dist="38100" dir="2700000" algn="tl">
                  <a:srgbClr val="000000">
                    <a:alpha val="43137"/>
                  </a:srgbClr>
                </a:outerShdw>
              </a:effectLst>
            </a:rPr>
            <a:t> Penataan Jam Kerja Pegawai</a:t>
          </a:r>
          <a:endParaRPr lang="en-US" sz="1800" b="1" kern="1200" dirty="0">
            <a:solidFill>
              <a:schemeClr val="tx1"/>
            </a:solidFill>
            <a:effectLst>
              <a:outerShdw blurRad="38100" dist="38100" dir="2700000" algn="tl">
                <a:srgbClr val="000000">
                  <a:alpha val="43137"/>
                </a:srgbClr>
              </a:outerShdw>
            </a:effectLst>
          </a:endParaRPr>
        </a:p>
      </dsp:txBody>
      <dsp:txXfrm>
        <a:off x="1773381" y="2580"/>
        <a:ext cx="2549236" cy="1241214"/>
      </dsp:txXfrm>
    </dsp:sp>
    <dsp:sp modelId="{1A29687B-CB6E-4BA2-BC7E-C45D1C9897BE}">
      <dsp:nvSpPr>
        <dsp:cNvPr id="0" name=""/>
        <dsp:cNvSpPr/>
      </dsp:nvSpPr>
      <dsp:spPr>
        <a:xfrm>
          <a:off x="1752597" y="1305855"/>
          <a:ext cx="2590805" cy="1241214"/>
        </a:xfrm>
        <a:prstGeom prst="rect">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rgbClr val="FFABAB"/>
              </a:solidFill>
              <a:effectLst>
                <a:outerShdw blurRad="38100" dist="38100" dir="2700000" algn="tl">
                  <a:srgbClr val="000000">
                    <a:alpha val="43137"/>
                  </a:srgbClr>
                </a:outerShdw>
              </a:effectLst>
            </a:rPr>
            <a:t>Pola</a:t>
          </a:r>
          <a:r>
            <a:rPr lang="id-ID" sz="1800" b="1" kern="1200" dirty="0">
              <a:solidFill>
                <a:schemeClr val="tx1"/>
              </a:solidFill>
              <a:effectLst>
                <a:outerShdw blurRad="38100" dist="38100" dir="2700000" algn="tl">
                  <a:srgbClr val="000000">
                    <a:alpha val="43137"/>
                  </a:srgbClr>
                </a:outerShdw>
              </a:effectLst>
            </a:rPr>
            <a:t> Kebiasaan Datang-Pulang Pegawai</a:t>
          </a:r>
          <a:endParaRPr lang="en-US" sz="1800" b="1" kern="1200" dirty="0">
            <a:solidFill>
              <a:schemeClr val="tx1"/>
            </a:solidFill>
            <a:effectLst>
              <a:outerShdw blurRad="38100" dist="38100" dir="2700000" algn="tl">
                <a:srgbClr val="000000">
                  <a:alpha val="43137"/>
                </a:srgbClr>
              </a:outerShdw>
            </a:effectLst>
          </a:endParaRPr>
        </a:p>
      </dsp:txBody>
      <dsp:txXfrm>
        <a:off x="1752597" y="1305855"/>
        <a:ext cx="2590805" cy="1241214"/>
      </dsp:txXfrm>
    </dsp:sp>
    <dsp:sp modelId="{8B88DD46-F406-4953-A0CB-EA76BAB04AF6}">
      <dsp:nvSpPr>
        <dsp:cNvPr id="0" name=""/>
        <dsp:cNvSpPr/>
      </dsp:nvSpPr>
      <dsp:spPr>
        <a:xfrm>
          <a:off x="1752599" y="2609130"/>
          <a:ext cx="2590800" cy="1241214"/>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chemeClr val="accent6">
                  <a:lumMod val="40000"/>
                  <a:lumOff val="60000"/>
                </a:schemeClr>
              </a:solidFill>
              <a:effectLst>
                <a:outerShdw blurRad="38100" dist="38100" dir="2700000" algn="tl">
                  <a:srgbClr val="000000">
                    <a:alpha val="43137"/>
                  </a:srgbClr>
                </a:outerShdw>
              </a:effectLst>
            </a:rPr>
            <a:t>Informasi</a:t>
          </a:r>
          <a:r>
            <a:rPr lang="id-ID" sz="1800" b="1" kern="1200" dirty="0">
              <a:solidFill>
                <a:schemeClr val="tx1"/>
              </a:solidFill>
              <a:effectLst>
                <a:outerShdw blurRad="38100" dist="38100" dir="2700000" algn="tl">
                  <a:srgbClr val="000000">
                    <a:alpha val="43137"/>
                  </a:srgbClr>
                </a:outerShdw>
              </a:effectLst>
            </a:rPr>
            <a:t> Rekap Kehadiran Pegawai</a:t>
          </a:r>
          <a:endParaRPr lang="en-US" sz="1800" b="1" kern="1200" dirty="0">
            <a:solidFill>
              <a:schemeClr val="tx1"/>
            </a:solidFill>
            <a:effectLst>
              <a:outerShdw blurRad="38100" dist="38100" dir="2700000" algn="tl">
                <a:srgbClr val="000000">
                  <a:alpha val="43137"/>
                </a:srgbClr>
              </a:outerShdw>
            </a:effectLst>
          </a:endParaRPr>
        </a:p>
      </dsp:txBody>
      <dsp:txXfrm>
        <a:off x="1752599" y="2609130"/>
        <a:ext cx="2590800" cy="1241214"/>
      </dsp:txXfrm>
    </dsp:sp>
    <dsp:sp modelId="{CDD12EFC-2256-4C00-BC22-A88751974356}">
      <dsp:nvSpPr>
        <dsp:cNvPr id="0" name=""/>
        <dsp:cNvSpPr/>
      </dsp:nvSpPr>
      <dsp:spPr>
        <a:xfrm>
          <a:off x="1727195" y="3912405"/>
          <a:ext cx="2641608" cy="124121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chemeClr val="accent1">
                  <a:lumMod val="40000"/>
                  <a:lumOff val="60000"/>
                </a:schemeClr>
              </a:solidFill>
              <a:effectLst>
                <a:outerShdw blurRad="38100" dist="38100" dir="2700000" algn="tl">
                  <a:srgbClr val="000000">
                    <a:alpha val="43137"/>
                  </a:srgbClr>
                </a:outerShdw>
              </a:effectLst>
            </a:rPr>
            <a:t>Data</a:t>
          </a:r>
          <a:r>
            <a:rPr lang="id-ID" sz="1800" b="1" kern="1200" dirty="0">
              <a:solidFill>
                <a:schemeClr val="tx1"/>
              </a:solidFill>
              <a:effectLst>
                <a:outerShdw blurRad="38100" dist="38100" dir="2700000" algn="tl">
                  <a:srgbClr val="000000">
                    <a:alpha val="43137"/>
                  </a:srgbClr>
                </a:outerShdw>
              </a:effectLst>
            </a:rPr>
            <a:t> Absensi Pegawai</a:t>
          </a:r>
          <a:endParaRPr lang="en-US" sz="1800" b="1" kern="1200" dirty="0">
            <a:solidFill>
              <a:schemeClr val="tx1"/>
            </a:solidFill>
            <a:effectLst>
              <a:outerShdw blurRad="38100" dist="38100" dir="2700000" algn="tl">
                <a:srgbClr val="000000">
                  <a:alpha val="43137"/>
                </a:srgbClr>
              </a:outerShdw>
            </a:effectLst>
          </a:endParaRPr>
        </a:p>
      </dsp:txBody>
      <dsp:txXfrm>
        <a:off x="1727195" y="3912405"/>
        <a:ext cx="2641608" cy="12412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7219" y="361276"/>
          <a:ext cx="1956600" cy="195660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165577" y="1535236"/>
          <a:ext cx="2276915" cy="195660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effectLst/>
              <a:latin typeface="Calibri" pitchFamily="34" charset="0"/>
              <a:cs typeface="Calibri" pitchFamily="34" charset="0"/>
            </a:rPr>
            <a:t>Himpunan</a:t>
          </a:r>
          <a:r>
            <a:rPr lang="en-US" sz="2800" b="1" kern="1200" dirty="0">
              <a:effectLst/>
              <a:latin typeface="Calibri" pitchFamily="34" charset="0"/>
              <a:cs typeface="Calibri" pitchFamily="34" charset="0"/>
            </a:rPr>
            <a:t> Data</a:t>
          </a:r>
          <a:endParaRPr lang="id-ID" sz="2800" b="0" kern="1200" dirty="0">
            <a:effectLst/>
            <a:latin typeface="Calibri" pitchFamily="34" charset="0"/>
            <a:cs typeface="Calibri" pitchFamily="34" charset="0"/>
          </a:endParaRPr>
        </a:p>
      </dsp:txBody>
      <dsp:txXfrm>
        <a:off x="222884" y="1592543"/>
        <a:ext cx="2162301" cy="1841986"/>
      </dsp:txXfrm>
    </dsp:sp>
    <dsp:sp modelId="{C1EE5767-966F-40CA-82D8-9FD446AD3513}">
      <dsp:nvSpPr>
        <dsp:cNvPr id="0" name=""/>
        <dsp:cNvSpPr/>
      </dsp:nvSpPr>
      <dsp:spPr>
        <a:xfrm>
          <a:off x="2396759" y="1104504"/>
          <a:ext cx="432939" cy="470143"/>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d-ID" sz="2000" kern="1200"/>
        </a:p>
      </dsp:txBody>
      <dsp:txXfrm>
        <a:off x="2396759" y="1198533"/>
        <a:ext cx="303057" cy="282085"/>
      </dsp:txXfrm>
    </dsp:sp>
    <dsp:sp modelId="{5E5A3162-D62F-41D7-8F91-6DFCB1A86A9C}">
      <dsp:nvSpPr>
        <dsp:cNvPr id="0" name=""/>
        <dsp:cNvSpPr/>
      </dsp:nvSpPr>
      <dsp:spPr>
        <a:xfrm>
          <a:off x="3200790" y="361276"/>
          <a:ext cx="1956600" cy="195660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3350285" y="1535236"/>
          <a:ext cx="2294642" cy="1956600"/>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d-ID" sz="2800" b="1" kern="1200" dirty="0">
              <a:effectLst/>
              <a:latin typeface="Calibri" pitchFamily="34" charset="0"/>
              <a:cs typeface="Calibri" pitchFamily="34" charset="0"/>
            </a:rPr>
            <a:t>Metode</a:t>
          </a:r>
          <a:r>
            <a:rPr lang="en-US" sz="2800" b="1" kern="1200" dirty="0">
              <a:effectLst/>
              <a:latin typeface="Calibri" pitchFamily="34" charset="0"/>
              <a:cs typeface="Calibri" pitchFamily="34" charset="0"/>
            </a:rPr>
            <a:t> Data Mining</a:t>
          </a:r>
          <a:endParaRPr lang="id-ID" sz="2800" b="0" kern="1200" dirty="0">
            <a:effectLst/>
            <a:latin typeface="Calibri" pitchFamily="34" charset="0"/>
            <a:cs typeface="Calibri" pitchFamily="34" charset="0"/>
          </a:endParaRPr>
        </a:p>
      </dsp:txBody>
      <dsp:txXfrm>
        <a:off x="3407592" y="1592543"/>
        <a:ext cx="2180028" cy="1841986"/>
      </dsp:txXfrm>
    </dsp:sp>
    <dsp:sp modelId="{7D88BC18-F59C-422E-B048-3ABD1D0E1F14}">
      <dsp:nvSpPr>
        <dsp:cNvPr id="0" name=""/>
        <dsp:cNvSpPr/>
      </dsp:nvSpPr>
      <dsp:spPr>
        <a:xfrm>
          <a:off x="5593432" y="1104504"/>
          <a:ext cx="436041" cy="470143"/>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d-ID" sz="2000" kern="1200"/>
        </a:p>
      </dsp:txBody>
      <dsp:txXfrm>
        <a:off x="5593432" y="1198533"/>
        <a:ext cx="305229" cy="282085"/>
      </dsp:txXfrm>
    </dsp:sp>
    <dsp:sp modelId="{4D90948A-8E04-4233-ADF7-1E90F212F452}">
      <dsp:nvSpPr>
        <dsp:cNvPr id="0" name=""/>
        <dsp:cNvSpPr/>
      </dsp:nvSpPr>
      <dsp:spPr>
        <a:xfrm>
          <a:off x="6403224" y="361276"/>
          <a:ext cx="1956600" cy="195660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6549051" y="1535236"/>
          <a:ext cx="2301979" cy="1956600"/>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effectLst/>
              <a:latin typeface="Calibri" pitchFamily="34" charset="0"/>
              <a:cs typeface="Calibri" pitchFamily="34" charset="0"/>
            </a:rPr>
            <a:t>Pengetahuan</a:t>
          </a:r>
          <a:endParaRPr lang="id-ID" sz="2800" b="0" kern="1200" dirty="0">
            <a:effectLst/>
            <a:latin typeface="Calibri" pitchFamily="34" charset="0"/>
            <a:cs typeface="Calibri" pitchFamily="34" charset="0"/>
          </a:endParaRPr>
        </a:p>
      </dsp:txBody>
      <dsp:txXfrm>
        <a:off x="6606358" y="1592543"/>
        <a:ext cx="2187365" cy="18419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9478E-4DB1-4E43-8A06-06F37CD28A50}">
      <dsp:nvSpPr>
        <dsp:cNvPr id="0" name=""/>
        <dsp:cNvSpPr/>
      </dsp:nvSpPr>
      <dsp:spPr>
        <a:xfrm>
          <a:off x="3495" y="458980"/>
          <a:ext cx="2948227" cy="175415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114300" numCol="1" spcCol="1270" anchor="t" anchorCtr="0">
          <a:noAutofit/>
        </a:bodyPr>
        <a:lstStyle/>
        <a:p>
          <a:pPr marL="0" lvl="0" indent="0" algn="l" defTabSz="1333500">
            <a:lnSpc>
              <a:spcPct val="90000"/>
            </a:lnSpc>
            <a:spcBef>
              <a:spcPct val="0"/>
            </a:spcBef>
            <a:spcAft>
              <a:spcPct val="35000"/>
            </a:spcAft>
            <a:buNone/>
          </a:pPr>
          <a:r>
            <a:rPr lang="id-ID" sz="3000" kern="1200" err="1">
              <a:solidFill>
                <a:srgbClr val="C00000"/>
              </a:solidFill>
            </a:rPr>
            <a:t>Stupid</a:t>
          </a:r>
          <a:r>
            <a:rPr lang="id-ID" sz="3000" kern="1200"/>
            <a:t> </a:t>
          </a:r>
          <a:r>
            <a:rPr lang="id-ID" sz="3000" kern="1200" err="1"/>
            <a:t>Applications</a:t>
          </a:r>
          <a:endParaRPr lang="en-US" sz="3000" kern="1200"/>
        </a:p>
      </dsp:txBody>
      <dsp:txXfrm>
        <a:off x="3495" y="458980"/>
        <a:ext cx="2948227" cy="1169438"/>
      </dsp:txXfrm>
    </dsp:sp>
    <dsp:sp modelId="{9195AD9A-CBFB-4EDA-9B00-5AE57916EB3B}">
      <dsp:nvSpPr>
        <dsp:cNvPr id="0" name=""/>
        <dsp:cNvSpPr/>
      </dsp:nvSpPr>
      <dsp:spPr>
        <a:xfrm>
          <a:off x="361009" y="1628419"/>
          <a:ext cx="3440905" cy="3780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err="1"/>
            <a:t>Sistem</a:t>
          </a:r>
          <a:r>
            <a:rPr lang="en-US" sz="2400" kern="1200"/>
            <a:t> </a:t>
          </a:r>
          <a:r>
            <a:rPr lang="en-US" sz="2400" kern="1200" err="1"/>
            <a:t>Informasi</a:t>
          </a:r>
          <a:r>
            <a:rPr lang="en-US" sz="2400" kern="1200"/>
            <a:t> Akademik</a:t>
          </a:r>
        </a:p>
        <a:p>
          <a:pPr marL="228600" lvl="1" indent="-228600" algn="l" defTabSz="1066800">
            <a:lnSpc>
              <a:spcPct val="90000"/>
            </a:lnSpc>
            <a:spcBef>
              <a:spcPct val="0"/>
            </a:spcBef>
            <a:spcAft>
              <a:spcPct val="15000"/>
            </a:spcAft>
            <a:buChar char="•"/>
          </a:pPr>
          <a:r>
            <a:rPr lang="en-US" sz="2400" kern="1200" err="1"/>
            <a:t>Sistem</a:t>
          </a:r>
          <a:r>
            <a:rPr lang="en-US" sz="2400" kern="1200"/>
            <a:t> </a:t>
          </a:r>
          <a:r>
            <a:rPr lang="en-US" sz="2400" kern="1200" err="1"/>
            <a:t>Pencatatan</a:t>
          </a:r>
          <a:r>
            <a:rPr lang="en-US" sz="2400" kern="1200"/>
            <a:t> </a:t>
          </a:r>
          <a:r>
            <a:rPr lang="en-US" sz="2400" kern="1200" err="1"/>
            <a:t>Pemilu</a:t>
          </a:r>
          <a:endParaRPr lang="en-US" sz="2400" kern="1200"/>
        </a:p>
        <a:p>
          <a:pPr marL="228600" lvl="1" indent="-228600" algn="l" defTabSz="1066800">
            <a:lnSpc>
              <a:spcPct val="90000"/>
            </a:lnSpc>
            <a:spcBef>
              <a:spcPct val="0"/>
            </a:spcBef>
            <a:spcAft>
              <a:spcPct val="15000"/>
            </a:spcAft>
            <a:buChar char="•"/>
          </a:pPr>
          <a:r>
            <a:rPr lang="en-US" sz="2400" kern="1200" err="1"/>
            <a:t>Sistem</a:t>
          </a:r>
          <a:r>
            <a:rPr lang="en-US" sz="2400" kern="1200"/>
            <a:t> </a:t>
          </a:r>
          <a:r>
            <a:rPr lang="id-ID" sz="2400" kern="1200"/>
            <a:t>Laporan Kekayaan Pejabat</a:t>
          </a:r>
          <a:endParaRPr lang="en-US" sz="2400" kern="1200"/>
        </a:p>
        <a:p>
          <a:pPr marL="228600" lvl="1" indent="-228600" algn="l" defTabSz="1066800">
            <a:lnSpc>
              <a:spcPct val="90000"/>
            </a:lnSpc>
            <a:spcBef>
              <a:spcPct val="0"/>
            </a:spcBef>
            <a:spcAft>
              <a:spcPct val="15000"/>
            </a:spcAft>
            <a:buChar char="•"/>
          </a:pPr>
          <a:r>
            <a:rPr lang="en-US" sz="2400" kern="1200" err="1"/>
            <a:t>Sistem</a:t>
          </a:r>
          <a:r>
            <a:rPr lang="en-US" sz="2400" kern="1200"/>
            <a:t> </a:t>
          </a:r>
          <a:r>
            <a:rPr lang="en-US" sz="2400" kern="1200" err="1"/>
            <a:t>Pencatatan</a:t>
          </a:r>
          <a:r>
            <a:rPr lang="en-US" sz="2400" kern="1200"/>
            <a:t> </a:t>
          </a:r>
          <a:r>
            <a:rPr lang="en-US" sz="2400" kern="1200" err="1"/>
            <a:t>Kredit</a:t>
          </a:r>
          <a:endParaRPr lang="en-US" sz="2400" kern="1200"/>
        </a:p>
      </dsp:txBody>
      <dsp:txXfrm>
        <a:off x="461790" y="1729200"/>
        <a:ext cx="3239343" cy="3578438"/>
      </dsp:txXfrm>
    </dsp:sp>
    <dsp:sp modelId="{0A4AE6BF-A871-441D-B10F-ECD6FF112385}">
      <dsp:nvSpPr>
        <dsp:cNvPr id="0" name=""/>
        <dsp:cNvSpPr/>
      </dsp:nvSpPr>
      <dsp:spPr>
        <a:xfrm>
          <a:off x="3460247" y="676688"/>
          <a:ext cx="1078073" cy="734023"/>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460247" y="823493"/>
        <a:ext cx="857866" cy="440413"/>
      </dsp:txXfrm>
    </dsp:sp>
    <dsp:sp modelId="{92A8F76C-C90D-4C16-B6EF-D046B80AACAC}">
      <dsp:nvSpPr>
        <dsp:cNvPr id="0" name=""/>
        <dsp:cNvSpPr/>
      </dsp:nvSpPr>
      <dsp:spPr>
        <a:xfrm>
          <a:off x="4985823" y="458980"/>
          <a:ext cx="2948227" cy="1754157"/>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114300" numCol="1" spcCol="1270" anchor="t" anchorCtr="0">
          <a:noAutofit/>
        </a:bodyPr>
        <a:lstStyle/>
        <a:p>
          <a:pPr marL="0" lvl="0" indent="0" algn="l" defTabSz="1333500">
            <a:lnSpc>
              <a:spcPct val="90000"/>
            </a:lnSpc>
            <a:spcBef>
              <a:spcPct val="0"/>
            </a:spcBef>
            <a:spcAft>
              <a:spcPct val="35000"/>
            </a:spcAft>
            <a:buNone/>
          </a:pPr>
          <a:r>
            <a:rPr lang="id-ID" sz="3000" kern="1200" dirty="0">
              <a:solidFill>
                <a:srgbClr val="00B050"/>
              </a:solidFill>
            </a:rPr>
            <a:t>Smart</a:t>
          </a:r>
          <a:r>
            <a:rPr lang="id-ID" sz="3000" kern="1200" dirty="0"/>
            <a:t> Applications</a:t>
          </a:r>
          <a:endParaRPr lang="en-US" sz="3000" kern="1200" dirty="0"/>
        </a:p>
      </dsp:txBody>
      <dsp:txXfrm>
        <a:off x="4985823" y="458980"/>
        <a:ext cx="2948227" cy="1169438"/>
      </dsp:txXfrm>
    </dsp:sp>
    <dsp:sp modelId="{7DBD2AB6-8700-420A-BBE9-B8429AB2CE26}">
      <dsp:nvSpPr>
        <dsp:cNvPr id="0" name=""/>
        <dsp:cNvSpPr/>
      </dsp:nvSpPr>
      <dsp:spPr>
        <a:xfrm>
          <a:off x="5291876" y="1628419"/>
          <a:ext cx="3543827" cy="3780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id-ID" sz="2400" kern="1200"/>
            <a:t>Sistem </a:t>
          </a:r>
          <a:r>
            <a:rPr lang="id-ID" sz="2400" kern="1200">
              <a:solidFill>
                <a:srgbClr val="00B050"/>
              </a:solidFill>
            </a:rPr>
            <a:t>Prediksi Kelulusan </a:t>
          </a:r>
          <a:r>
            <a:rPr lang="id-ID" sz="2400" kern="1200"/>
            <a:t>Mahasiswa</a:t>
          </a:r>
          <a:endParaRPr lang="en-US" sz="2400" kern="1200"/>
        </a:p>
        <a:p>
          <a:pPr marL="228600" lvl="1" indent="-228600" algn="l" defTabSz="1066800">
            <a:lnSpc>
              <a:spcPct val="90000"/>
            </a:lnSpc>
            <a:spcBef>
              <a:spcPct val="0"/>
            </a:spcBef>
            <a:spcAft>
              <a:spcPct val="15000"/>
            </a:spcAft>
            <a:buChar char="•"/>
          </a:pPr>
          <a:r>
            <a:rPr lang="id-ID" sz="2400" kern="1200"/>
            <a:t>Sistem </a:t>
          </a:r>
          <a:r>
            <a:rPr lang="id-ID" sz="2400" kern="1200">
              <a:solidFill>
                <a:srgbClr val="00B050"/>
              </a:solidFill>
            </a:rPr>
            <a:t>Prediksi Hasil Pemilu</a:t>
          </a:r>
          <a:endParaRPr lang="en-US" sz="2400" kern="1200">
            <a:solidFill>
              <a:srgbClr val="00B050"/>
            </a:solidFill>
          </a:endParaRPr>
        </a:p>
        <a:p>
          <a:pPr marL="228600" lvl="1" indent="-228600" algn="l" defTabSz="1066800">
            <a:lnSpc>
              <a:spcPct val="90000"/>
            </a:lnSpc>
            <a:spcBef>
              <a:spcPct val="0"/>
            </a:spcBef>
            <a:spcAft>
              <a:spcPct val="15000"/>
            </a:spcAft>
            <a:buChar char="•"/>
          </a:pPr>
          <a:r>
            <a:rPr lang="id-ID" sz="2400" kern="1200"/>
            <a:t>Sistem </a:t>
          </a:r>
          <a:r>
            <a:rPr lang="id-ID" sz="2400" kern="1200">
              <a:solidFill>
                <a:srgbClr val="00B050"/>
              </a:solidFill>
            </a:rPr>
            <a:t>Prediksi Koruptor</a:t>
          </a:r>
          <a:endParaRPr lang="en-US" sz="2400" kern="1200">
            <a:solidFill>
              <a:srgbClr val="00B050"/>
            </a:solidFill>
          </a:endParaRPr>
        </a:p>
        <a:p>
          <a:pPr marL="228600" lvl="1" indent="-228600" algn="l" defTabSz="1066800">
            <a:lnSpc>
              <a:spcPct val="90000"/>
            </a:lnSpc>
            <a:spcBef>
              <a:spcPct val="0"/>
            </a:spcBef>
            <a:spcAft>
              <a:spcPct val="15000"/>
            </a:spcAft>
            <a:buChar char="•"/>
          </a:pPr>
          <a:r>
            <a:rPr lang="id-ID" sz="2400" kern="1200"/>
            <a:t>Sistem </a:t>
          </a:r>
          <a:r>
            <a:rPr lang="id-ID" sz="2400" kern="1200">
              <a:solidFill>
                <a:srgbClr val="00B050"/>
              </a:solidFill>
            </a:rPr>
            <a:t>Penentu Kelayakan </a:t>
          </a:r>
          <a:r>
            <a:rPr lang="id-ID" sz="2400" kern="1200"/>
            <a:t>Kredit</a:t>
          </a:r>
          <a:endParaRPr lang="en-US" sz="2400" kern="1200"/>
        </a:p>
      </dsp:txBody>
      <dsp:txXfrm>
        <a:off x="5395671" y="1732214"/>
        <a:ext cx="3336237" cy="35724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4F820-6F7D-48DF-BACD-CC5C51BF7F8F}">
      <dsp:nvSpPr>
        <dsp:cNvPr id="0" name=""/>
        <dsp:cNvSpPr/>
      </dsp:nvSpPr>
      <dsp:spPr>
        <a:xfrm>
          <a:off x="2928553" y="3095972"/>
          <a:ext cx="2029592" cy="2029592"/>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t>Data Mining</a:t>
          </a:r>
          <a:endParaRPr lang="id-ID" sz="3800" kern="1200" dirty="0"/>
        </a:p>
      </dsp:txBody>
      <dsp:txXfrm>
        <a:off x="3225780" y="3393199"/>
        <a:ext cx="1435138" cy="1435138"/>
      </dsp:txXfrm>
    </dsp:sp>
    <dsp:sp modelId="{56C3B945-0285-4571-8E00-2AAD4320EF5C}">
      <dsp:nvSpPr>
        <dsp:cNvPr id="0" name=""/>
        <dsp:cNvSpPr/>
      </dsp:nvSpPr>
      <dsp:spPr>
        <a:xfrm rot="10800000">
          <a:off x="964660" y="3821552"/>
          <a:ext cx="1855878" cy="578433"/>
        </a:xfrm>
        <a:prstGeom prst="lef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570FDA3-30F4-491B-A602-5F7C7164E496}">
      <dsp:nvSpPr>
        <dsp:cNvPr id="0" name=""/>
        <dsp:cNvSpPr/>
      </dsp:nvSpPr>
      <dsp:spPr>
        <a:xfrm>
          <a:off x="603" y="3339523"/>
          <a:ext cx="1928113" cy="154249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Pattern Recognition</a:t>
          </a:r>
          <a:endParaRPr lang="id-ID" sz="2400" kern="1200" dirty="0"/>
        </a:p>
      </dsp:txBody>
      <dsp:txXfrm>
        <a:off x="45781" y="3384701"/>
        <a:ext cx="1837757" cy="1452134"/>
      </dsp:txXfrm>
    </dsp:sp>
    <dsp:sp modelId="{7A663E43-A0BF-4427-8C89-C2A89655F327}">
      <dsp:nvSpPr>
        <dsp:cNvPr id="0" name=""/>
        <dsp:cNvSpPr/>
      </dsp:nvSpPr>
      <dsp:spPr>
        <a:xfrm rot="13500000">
          <a:off x="1565311" y="2371452"/>
          <a:ext cx="1855878" cy="578433"/>
        </a:xfrm>
        <a:prstGeom prst="lef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BD914F7-5D9D-482C-B929-B116142B8E82}">
      <dsp:nvSpPr>
        <dsp:cNvPr id="0" name=""/>
        <dsp:cNvSpPr/>
      </dsp:nvSpPr>
      <dsp:spPr>
        <a:xfrm>
          <a:off x="873041" y="1233272"/>
          <a:ext cx="1928113" cy="154249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Machine Learning</a:t>
          </a:r>
          <a:endParaRPr lang="id-ID" sz="2400" kern="1200" dirty="0"/>
        </a:p>
      </dsp:txBody>
      <dsp:txXfrm>
        <a:off x="918219" y="1278450"/>
        <a:ext cx="1837757" cy="1452134"/>
      </dsp:txXfrm>
    </dsp:sp>
    <dsp:sp modelId="{D01407CB-5518-4B4C-9810-9625DD9E8B5D}">
      <dsp:nvSpPr>
        <dsp:cNvPr id="0" name=""/>
        <dsp:cNvSpPr/>
      </dsp:nvSpPr>
      <dsp:spPr>
        <a:xfrm rot="16200000">
          <a:off x="3015410" y="1770802"/>
          <a:ext cx="1855878" cy="578433"/>
        </a:xfrm>
        <a:prstGeom prst="lef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BBA6376-612F-4976-B38D-6819EF15F966}">
      <dsp:nvSpPr>
        <dsp:cNvPr id="0" name=""/>
        <dsp:cNvSpPr/>
      </dsp:nvSpPr>
      <dsp:spPr>
        <a:xfrm>
          <a:off x="2979293" y="360834"/>
          <a:ext cx="1928113" cy="154249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Statistics</a:t>
          </a:r>
          <a:endParaRPr lang="id-ID" sz="2400" kern="1200" dirty="0"/>
        </a:p>
      </dsp:txBody>
      <dsp:txXfrm>
        <a:off x="3024471" y="406012"/>
        <a:ext cx="1837757" cy="1452134"/>
      </dsp:txXfrm>
    </dsp:sp>
    <dsp:sp modelId="{9BEEF6B4-F273-46CA-A621-CFA42B986C37}">
      <dsp:nvSpPr>
        <dsp:cNvPr id="0" name=""/>
        <dsp:cNvSpPr/>
      </dsp:nvSpPr>
      <dsp:spPr>
        <a:xfrm rot="18900000">
          <a:off x="4465509" y="2371452"/>
          <a:ext cx="1855878" cy="578433"/>
        </a:xfrm>
        <a:prstGeom prst="lef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C7277EA-701B-44E4-AD0E-821F83F6CBA5}">
      <dsp:nvSpPr>
        <dsp:cNvPr id="0" name=""/>
        <dsp:cNvSpPr/>
      </dsp:nvSpPr>
      <dsp:spPr>
        <a:xfrm>
          <a:off x="5085544" y="1233272"/>
          <a:ext cx="1928113" cy="154249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Computing Algorithms</a:t>
          </a:r>
          <a:endParaRPr lang="id-ID" sz="2400" kern="1200" dirty="0"/>
        </a:p>
      </dsp:txBody>
      <dsp:txXfrm>
        <a:off x="5130722" y="1278450"/>
        <a:ext cx="1837757" cy="1452134"/>
      </dsp:txXfrm>
    </dsp:sp>
    <dsp:sp modelId="{8787219D-2AC1-44EC-B186-194EDE435AF0}">
      <dsp:nvSpPr>
        <dsp:cNvPr id="0" name=""/>
        <dsp:cNvSpPr/>
      </dsp:nvSpPr>
      <dsp:spPr>
        <a:xfrm>
          <a:off x="5066160" y="3821552"/>
          <a:ext cx="1855878" cy="578433"/>
        </a:xfrm>
        <a:prstGeom prst="lef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2AF257B-7483-400F-88E8-38DEEF7AAD96}">
      <dsp:nvSpPr>
        <dsp:cNvPr id="0" name=""/>
        <dsp:cNvSpPr/>
      </dsp:nvSpPr>
      <dsp:spPr>
        <a:xfrm>
          <a:off x="5957982" y="3339523"/>
          <a:ext cx="1928113" cy="154249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Database Technology</a:t>
          </a:r>
          <a:endParaRPr lang="id-ID" sz="2400" kern="1200" dirty="0"/>
        </a:p>
      </dsp:txBody>
      <dsp:txXfrm>
        <a:off x="6003160" y="3384701"/>
        <a:ext cx="1837757" cy="14521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FA1C3-D2A0-4381-BDFE-288A25B936DA}">
      <dsp:nvSpPr>
        <dsp:cNvPr id="0" name=""/>
        <dsp:cNvSpPr/>
      </dsp:nvSpPr>
      <dsp:spPr>
        <a:xfrm>
          <a:off x="2419549" y="2222"/>
          <a:ext cx="2399900" cy="105341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1. </a:t>
          </a:r>
          <a:r>
            <a:rPr lang="en-US" sz="2800" b="1" kern="1200" dirty="0" err="1">
              <a:latin typeface="Calibri" pitchFamily="34" charset="0"/>
              <a:cs typeface="Calibri" pitchFamily="34" charset="0"/>
            </a:rPr>
            <a:t>Estimasi</a:t>
          </a:r>
          <a:endParaRPr lang="id-ID" sz="2800" b="1" kern="1200" dirty="0">
            <a:latin typeface="Calibri" pitchFamily="34" charset="0"/>
            <a:cs typeface="Calibri" pitchFamily="34" charset="0"/>
          </a:endParaRPr>
        </a:p>
      </dsp:txBody>
      <dsp:txXfrm>
        <a:off x="2470973" y="53646"/>
        <a:ext cx="2297052" cy="950571"/>
      </dsp:txXfrm>
    </dsp:sp>
    <dsp:sp modelId="{1D91136C-911A-4D2F-BB5F-D79DECB50858}">
      <dsp:nvSpPr>
        <dsp:cNvPr id="0" name=""/>
        <dsp:cNvSpPr/>
      </dsp:nvSpPr>
      <dsp:spPr>
        <a:xfrm>
          <a:off x="1775418" y="682575"/>
          <a:ext cx="4205959" cy="4205959"/>
        </a:xfrm>
        <a:custGeom>
          <a:avLst/>
          <a:gdLst/>
          <a:ahLst/>
          <a:cxnLst/>
          <a:rect l="0" t="0" r="0" b="0"/>
          <a:pathLst>
            <a:path>
              <a:moveTo>
                <a:pt x="3054834" y="227747"/>
              </a:moveTo>
              <a:arcTo wR="2102979" hR="2102979" stAng="17814722" swAng="196631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D7DDBF-AA28-4557-8BB8-C45A812C553E}">
      <dsp:nvSpPr>
        <dsp:cNvPr id="0" name=""/>
        <dsp:cNvSpPr/>
      </dsp:nvSpPr>
      <dsp:spPr>
        <a:xfrm>
          <a:off x="4654704" y="1734497"/>
          <a:ext cx="2399900" cy="105341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2. </a:t>
          </a:r>
          <a:r>
            <a:rPr lang="id-ID" sz="2800" b="1" kern="1200">
              <a:latin typeface="Calibri" pitchFamily="34" charset="0"/>
              <a:cs typeface="Calibri" pitchFamily="34" charset="0"/>
            </a:rPr>
            <a:t>Forecasting</a:t>
          </a:r>
          <a:endParaRPr lang="id-ID" sz="2800" b="1" kern="1200" dirty="0">
            <a:latin typeface="Calibri" pitchFamily="34" charset="0"/>
            <a:cs typeface="Calibri" pitchFamily="34" charset="0"/>
          </a:endParaRPr>
        </a:p>
      </dsp:txBody>
      <dsp:txXfrm>
        <a:off x="4706128" y="1785921"/>
        <a:ext cx="2297052" cy="950571"/>
      </dsp:txXfrm>
    </dsp:sp>
    <dsp:sp modelId="{DD9BA5DB-6A48-475B-8CFF-14A8EC78B08C}">
      <dsp:nvSpPr>
        <dsp:cNvPr id="0" name=""/>
        <dsp:cNvSpPr/>
      </dsp:nvSpPr>
      <dsp:spPr>
        <a:xfrm>
          <a:off x="1699113" y="1009926"/>
          <a:ext cx="4205959" cy="4205959"/>
        </a:xfrm>
        <a:custGeom>
          <a:avLst/>
          <a:gdLst/>
          <a:ahLst/>
          <a:cxnLst/>
          <a:rect l="0" t="0" r="0" b="0"/>
          <a:pathLst>
            <a:path>
              <a:moveTo>
                <a:pt x="4182202" y="1787767"/>
              </a:moveTo>
              <a:arcTo wR="2102979" hR="2102979" stAng="21082772" swAng="159997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C8888A-33EE-424E-90E3-61E52784F128}">
      <dsp:nvSpPr>
        <dsp:cNvPr id="0" name=""/>
        <dsp:cNvSpPr/>
      </dsp:nvSpPr>
      <dsp:spPr>
        <a:xfrm>
          <a:off x="4114801" y="3773755"/>
          <a:ext cx="2624894" cy="10534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3. </a:t>
          </a:r>
          <a:r>
            <a:rPr lang="en-US" sz="2800" b="1" kern="1200" dirty="0" err="1">
              <a:latin typeface="Calibri" pitchFamily="34" charset="0"/>
              <a:cs typeface="Calibri" pitchFamily="34" charset="0"/>
            </a:rPr>
            <a:t>Klasifikasi</a:t>
          </a:r>
          <a:endParaRPr lang="id-ID" sz="2800" b="1" kern="1200" dirty="0">
            <a:latin typeface="Calibri" pitchFamily="34" charset="0"/>
            <a:cs typeface="Calibri" pitchFamily="34" charset="0"/>
          </a:endParaRPr>
        </a:p>
      </dsp:txBody>
      <dsp:txXfrm>
        <a:off x="4166225" y="3825179"/>
        <a:ext cx="2522046" cy="950571"/>
      </dsp:txXfrm>
    </dsp:sp>
    <dsp:sp modelId="{E22C771A-FB35-4D4F-B6F4-B7CB32147657}">
      <dsp:nvSpPr>
        <dsp:cNvPr id="0" name=""/>
        <dsp:cNvSpPr/>
      </dsp:nvSpPr>
      <dsp:spPr>
        <a:xfrm>
          <a:off x="1499533" y="948901"/>
          <a:ext cx="4205959" cy="4205959"/>
        </a:xfrm>
        <a:custGeom>
          <a:avLst/>
          <a:gdLst/>
          <a:ahLst/>
          <a:cxnLst/>
          <a:rect l="0" t="0" r="0" b="0"/>
          <a:pathLst>
            <a:path>
              <a:moveTo>
                <a:pt x="3211204" y="3890257"/>
              </a:moveTo>
              <a:arcTo wR="2102979" hR="2102979" stAng="3491909" swAng="38161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B06E50-C35E-4EF5-9EFB-005093727407}">
      <dsp:nvSpPr>
        <dsp:cNvPr id="0" name=""/>
        <dsp:cNvSpPr/>
      </dsp:nvSpPr>
      <dsp:spPr>
        <a:xfrm>
          <a:off x="478244" y="3773761"/>
          <a:ext cx="2624894" cy="1053419"/>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4. </a:t>
          </a:r>
          <a:r>
            <a:rPr lang="en-US" sz="2800" b="1" kern="1200" dirty="0" err="1">
              <a:latin typeface="Calibri" pitchFamily="34" charset="0"/>
              <a:cs typeface="Calibri" pitchFamily="34" charset="0"/>
            </a:rPr>
            <a:t>Klastering</a:t>
          </a:r>
          <a:endParaRPr lang="id-ID" sz="2800" b="1" kern="1200" dirty="0">
            <a:latin typeface="Calibri" pitchFamily="34" charset="0"/>
            <a:cs typeface="Calibri" pitchFamily="34" charset="0"/>
          </a:endParaRPr>
        </a:p>
      </dsp:txBody>
      <dsp:txXfrm>
        <a:off x="529668" y="3825185"/>
        <a:ext cx="2522046" cy="950571"/>
      </dsp:txXfrm>
    </dsp:sp>
    <dsp:sp modelId="{1F0C0026-3CC9-4865-B0BC-FC7DBCF64595}">
      <dsp:nvSpPr>
        <dsp:cNvPr id="0" name=""/>
        <dsp:cNvSpPr/>
      </dsp:nvSpPr>
      <dsp:spPr>
        <a:xfrm>
          <a:off x="1331329" y="1056794"/>
          <a:ext cx="4205959" cy="4205959"/>
        </a:xfrm>
        <a:custGeom>
          <a:avLst/>
          <a:gdLst/>
          <a:ahLst/>
          <a:cxnLst/>
          <a:rect l="0" t="0" r="0" b="0"/>
          <a:pathLst>
            <a:path>
              <a:moveTo>
                <a:pt x="88713" y="2707342"/>
              </a:moveTo>
              <a:arcTo wR="2102979" hR="2102979" stAng="9797916" swAng="162688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950479-4B3B-486D-B2F7-C4FEA2528E10}">
      <dsp:nvSpPr>
        <dsp:cNvPr id="0" name=""/>
        <dsp:cNvSpPr/>
      </dsp:nvSpPr>
      <dsp:spPr>
        <a:xfrm>
          <a:off x="197405" y="1716358"/>
          <a:ext cx="2399900" cy="1053419"/>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5. </a:t>
          </a:r>
          <a:r>
            <a:rPr lang="en-US" sz="2800" b="1" kern="1200" dirty="0" err="1">
              <a:latin typeface="Calibri" pitchFamily="34" charset="0"/>
              <a:cs typeface="Calibri" pitchFamily="34" charset="0"/>
            </a:rPr>
            <a:t>Asosiasi</a:t>
          </a:r>
          <a:endParaRPr lang="id-ID" sz="2800" b="1" kern="1200" dirty="0">
            <a:latin typeface="Calibri" pitchFamily="34" charset="0"/>
            <a:cs typeface="Calibri" pitchFamily="34" charset="0"/>
          </a:endParaRPr>
        </a:p>
      </dsp:txBody>
      <dsp:txXfrm>
        <a:off x="248829" y="1767782"/>
        <a:ext cx="2297052" cy="950571"/>
      </dsp:txXfrm>
    </dsp:sp>
    <dsp:sp modelId="{36CE7F71-26D8-44B3-B9B7-D07E00DC3575}">
      <dsp:nvSpPr>
        <dsp:cNvPr id="0" name=""/>
        <dsp:cNvSpPr/>
      </dsp:nvSpPr>
      <dsp:spPr>
        <a:xfrm>
          <a:off x="1269032" y="676822"/>
          <a:ext cx="4205959" cy="4205959"/>
        </a:xfrm>
        <a:custGeom>
          <a:avLst/>
          <a:gdLst/>
          <a:ahLst/>
          <a:cxnLst/>
          <a:rect l="0" t="0" r="0" b="0"/>
          <a:pathLst>
            <a:path>
              <a:moveTo>
                <a:pt x="294714" y="1029341"/>
              </a:moveTo>
              <a:arcTo wR="2102979" hR="2102979" stAng="12641957" swAng="192285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FA1C3-D2A0-4381-BDFE-288A25B936DA}">
      <dsp:nvSpPr>
        <dsp:cNvPr id="0" name=""/>
        <dsp:cNvSpPr/>
      </dsp:nvSpPr>
      <dsp:spPr>
        <a:xfrm>
          <a:off x="2419549" y="2222"/>
          <a:ext cx="2399900" cy="105341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1. </a:t>
          </a:r>
          <a:r>
            <a:rPr lang="en-US" sz="2800" b="1" kern="1200" dirty="0" err="1">
              <a:latin typeface="Calibri" pitchFamily="34" charset="0"/>
              <a:cs typeface="Calibri" pitchFamily="34" charset="0"/>
            </a:rPr>
            <a:t>Estimasi</a:t>
          </a:r>
          <a:endParaRPr lang="id-ID" sz="2800" b="1" kern="1200" dirty="0">
            <a:latin typeface="Calibri" pitchFamily="34" charset="0"/>
            <a:cs typeface="Calibri" pitchFamily="34" charset="0"/>
          </a:endParaRPr>
        </a:p>
      </dsp:txBody>
      <dsp:txXfrm>
        <a:off x="2470973" y="53646"/>
        <a:ext cx="2297052" cy="950571"/>
      </dsp:txXfrm>
    </dsp:sp>
    <dsp:sp modelId="{1D91136C-911A-4D2F-BB5F-D79DECB50858}">
      <dsp:nvSpPr>
        <dsp:cNvPr id="0" name=""/>
        <dsp:cNvSpPr/>
      </dsp:nvSpPr>
      <dsp:spPr>
        <a:xfrm>
          <a:off x="1775418" y="682575"/>
          <a:ext cx="4205959" cy="4205959"/>
        </a:xfrm>
        <a:custGeom>
          <a:avLst/>
          <a:gdLst/>
          <a:ahLst/>
          <a:cxnLst/>
          <a:rect l="0" t="0" r="0" b="0"/>
          <a:pathLst>
            <a:path>
              <a:moveTo>
                <a:pt x="3054834" y="227747"/>
              </a:moveTo>
              <a:arcTo wR="2102979" hR="2102979" stAng="17814722" swAng="196631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D7DDBF-AA28-4557-8BB8-C45A812C553E}">
      <dsp:nvSpPr>
        <dsp:cNvPr id="0" name=""/>
        <dsp:cNvSpPr/>
      </dsp:nvSpPr>
      <dsp:spPr>
        <a:xfrm>
          <a:off x="4654704" y="1734497"/>
          <a:ext cx="2399900" cy="105341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2. </a:t>
          </a:r>
          <a:r>
            <a:rPr lang="id-ID" sz="2800" b="1" kern="1200">
              <a:latin typeface="Calibri" pitchFamily="34" charset="0"/>
              <a:cs typeface="Calibri" pitchFamily="34" charset="0"/>
            </a:rPr>
            <a:t>Forecasting</a:t>
          </a:r>
          <a:endParaRPr lang="id-ID" sz="2800" b="1" kern="1200" dirty="0">
            <a:latin typeface="Calibri" pitchFamily="34" charset="0"/>
            <a:cs typeface="Calibri" pitchFamily="34" charset="0"/>
          </a:endParaRPr>
        </a:p>
      </dsp:txBody>
      <dsp:txXfrm>
        <a:off x="4706128" y="1785921"/>
        <a:ext cx="2297052" cy="950571"/>
      </dsp:txXfrm>
    </dsp:sp>
    <dsp:sp modelId="{DD9BA5DB-6A48-475B-8CFF-14A8EC78B08C}">
      <dsp:nvSpPr>
        <dsp:cNvPr id="0" name=""/>
        <dsp:cNvSpPr/>
      </dsp:nvSpPr>
      <dsp:spPr>
        <a:xfrm>
          <a:off x="1699113" y="1009926"/>
          <a:ext cx="4205959" cy="4205959"/>
        </a:xfrm>
        <a:custGeom>
          <a:avLst/>
          <a:gdLst/>
          <a:ahLst/>
          <a:cxnLst/>
          <a:rect l="0" t="0" r="0" b="0"/>
          <a:pathLst>
            <a:path>
              <a:moveTo>
                <a:pt x="4182202" y="1787767"/>
              </a:moveTo>
              <a:arcTo wR="2102979" hR="2102979" stAng="21082772" swAng="159997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C8888A-33EE-424E-90E3-61E52784F128}">
      <dsp:nvSpPr>
        <dsp:cNvPr id="0" name=""/>
        <dsp:cNvSpPr/>
      </dsp:nvSpPr>
      <dsp:spPr>
        <a:xfrm>
          <a:off x="4114801" y="3773755"/>
          <a:ext cx="2624894" cy="10534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3. </a:t>
          </a:r>
          <a:r>
            <a:rPr lang="en-US" sz="2800" b="1" kern="1200" dirty="0" err="1">
              <a:latin typeface="Calibri" pitchFamily="34" charset="0"/>
              <a:cs typeface="Calibri" pitchFamily="34" charset="0"/>
            </a:rPr>
            <a:t>Klasifikasi</a:t>
          </a:r>
          <a:endParaRPr lang="id-ID" sz="2800" b="1" kern="1200" dirty="0">
            <a:latin typeface="Calibri" pitchFamily="34" charset="0"/>
            <a:cs typeface="Calibri" pitchFamily="34" charset="0"/>
          </a:endParaRPr>
        </a:p>
      </dsp:txBody>
      <dsp:txXfrm>
        <a:off x="4166225" y="3825179"/>
        <a:ext cx="2522046" cy="950571"/>
      </dsp:txXfrm>
    </dsp:sp>
    <dsp:sp modelId="{E22C771A-FB35-4D4F-B6F4-B7CB32147657}">
      <dsp:nvSpPr>
        <dsp:cNvPr id="0" name=""/>
        <dsp:cNvSpPr/>
      </dsp:nvSpPr>
      <dsp:spPr>
        <a:xfrm>
          <a:off x="1499533" y="948901"/>
          <a:ext cx="4205959" cy="4205959"/>
        </a:xfrm>
        <a:custGeom>
          <a:avLst/>
          <a:gdLst/>
          <a:ahLst/>
          <a:cxnLst/>
          <a:rect l="0" t="0" r="0" b="0"/>
          <a:pathLst>
            <a:path>
              <a:moveTo>
                <a:pt x="3211204" y="3890257"/>
              </a:moveTo>
              <a:arcTo wR="2102979" hR="2102979" stAng="3491909" swAng="38161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B06E50-C35E-4EF5-9EFB-005093727407}">
      <dsp:nvSpPr>
        <dsp:cNvPr id="0" name=""/>
        <dsp:cNvSpPr/>
      </dsp:nvSpPr>
      <dsp:spPr>
        <a:xfrm>
          <a:off x="478244" y="3773761"/>
          <a:ext cx="2624894" cy="1053419"/>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4. </a:t>
          </a:r>
          <a:r>
            <a:rPr lang="en-US" sz="2800" b="1" kern="1200" dirty="0" err="1">
              <a:latin typeface="Calibri" pitchFamily="34" charset="0"/>
              <a:cs typeface="Calibri" pitchFamily="34" charset="0"/>
            </a:rPr>
            <a:t>Klastering</a:t>
          </a:r>
          <a:endParaRPr lang="id-ID" sz="2800" b="1" kern="1200" dirty="0">
            <a:latin typeface="Calibri" pitchFamily="34" charset="0"/>
            <a:cs typeface="Calibri" pitchFamily="34" charset="0"/>
          </a:endParaRPr>
        </a:p>
      </dsp:txBody>
      <dsp:txXfrm>
        <a:off x="529668" y="3825185"/>
        <a:ext cx="2522046" cy="950571"/>
      </dsp:txXfrm>
    </dsp:sp>
    <dsp:sp modelId="{1F0C0026-3CC9-4865-B0BC-FC7DBCF64595}">
      <dsp:nvSpPr>
        <dsp:cNvPr id="0" name=""/>
        <dsp:cNvSpPr/>
      </dsp:nvSpPr>
      <dsp:spPr>
        <a:xfrm>
          <a:off x="1331329" y="1056794"/>
          <a:ext cx="4205959" cy="4205959"/>
        </a:xfrm>
        <a:custGeom>
          <a:avLst/>
          <a:gdLst/>
          <a:ahLst/>
          <a:cxnLst/>
          <a:rect l="0" t="0" r="0" b="0"/>
          <a:pathLst>
            <a:path>
              <a:moveTo>
                <a:pt x="88713" y="2707342"/>
              </a:moveTo>
              <a:arcTo wR="2102979" hR="2102979" stAng="9797916" swAng="162688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950479-4B3B-486D-B2F7-C4FEA2528E10}">
      <dsp:nvSpPr>
        <dsp:cNvPr id="0" name=""/>
        <dsp:cNvSpPr/>
      </dsp:nvSpPr>
      <dsp:spPr>
        <a:xfrm>
          <a:off x="197405" y="1716358"/>
          <a:ext cx="2399900" cy="1053419"/>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5. </a:t>
          </a:r>
          <a:r>
            <a:rPr lang="en-US" sz="2800" b="1" kern="1200" dirty="0" err="1">
              <a:latin typeface="Calibri" pitchFamily="34" charset="0"/>
              <a:cs typeface="Calibri" pitchFamily="34" charset="0"/>
            </a:rPr>
            <a:t>Asosiasi</a:t>
          </a:r>
          <a:endParaRPr lang="id-ID" sz="2800" b="1" kern="1200" dirty="0">
            <a:latin typeface="Calibri" pitchFamily="34" charset="0"/>
            <a:cs typeface="Calibri" pitchFamily="34" charset="0"/>
          </a:endParaRPr>
        </a:p>
      </dsp:txBody>
      <dsp:txXfrm>
        <a:off x="248829" y="1767782"/>
        <a:ext cx="2297052" cy="950571"/>
      </dsp:txXfrm>
    </dsp:sp>
    <dsp:sp modelId="{36CE7F71-26D8-44B3-B9B7-D07E00DC3575}">
      <dsp:nvSpPr>
        <dsp:cNvPr id="0" name=""/>
        <dsp:cNvSpPr/>
      </dsp:nvSpPr>
      <dsp:spPr>
        <a:xfrm>
          <a:off x="1269032" y="676822"/>
          <a:ext cx="4205959" cy="4205959"/>
        </a:xfrm>
        <a:custGeom>
          <a:avLst/>
          <a:gdLst/>
          <a:ahLst/>
          <a:cxnLst/>
          <a:rect l="0" t="0" r="0" b="0"/>
          <a:pathLst>
            <a:path>
              <a:moveTo>
                <a:pt x="294714" y="1029341"/>
              </a:moveTo>
              <a:arcTo wR="2102979" hR="2102979" stAng="12641957" swAng="192285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image" Target="../media/image33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36.wmf"/><Relationship Id="rId7" Type="http://schemas.openxmlformats.org/officeDocument/2006/relationships/image" Target="../media/image340.wmf"/><Relationship Id="rId2" Type="http://schemas.openxmlformats.org/officeDocument/2006/relationships/image" Target="../media/image335.wmf"/><Relationship Id="rId1" Type="http://schemas.openxmlformats.org/officeDocument/2006/relationships/image" Target="../media/image334.emf"/><Relationship Id="rId6" Type="http://schemas.openxmlformats.org/officeDocument/2006/relationships/image" Target="../media/image339.wmf"/><Relationship Id="rId5" Type="http://schemas.openxmlformats.org/officeDocument/2006/relationships/image" Target="../media/image338.emf"/><Relationship Id="rId4" Type="http://schemas.openxmlformats.org/officeDocument/2006/relationships/image" Target="../media/image33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42.wmf"/><Relationship Id="rId1" Type="http://schemas.openxmlformats.org/officeDocument/2006/relationships/image" Target="../media/image34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42.wmf"/><Relationship Id="rId1" Type="http://schemas.openxmlformats.org/officeDocument/2006/relationships/image" Target="../media/image34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74.wmf"/><Relationship Id="rId2" Type="http://schemas.openxmlformats.org/officeDocument/2006/relationships/image" Target="../media/image373.wmf"/><Relationship Id="rId1" Type="http://schemas.openxmlformats.org/officeDocument/2006/relationships/image" Target="../media/image37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76.wmf"/><Relationship Id="rId1" Type="http://schemas.openxmlformats.org/officeDocument/2006/relationships/image" Target="../media/image37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83.wmf"/><Relationship Id="rId1" Type="http://schemas.openxmlformats.org/officeDocument/2006/relationships/image" Target="../media/image38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8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85.wmf"/><Relationship Id="rId1" Type="http://schemas.openxmlformats.org/officeDocument/2006/relationships/image" Target="../media/image38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3.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88.wmf"/><Relationship Id="rId2" Type="http://schemas.openxmlformats.org/officeDocument/2006/relationships/image" Target="../media/image387.wmf"/><Relationship Id="rId1" Type="http://schemas.openxmlformats.org/officeDocument/2006/relationships/image" Target="../media/image38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8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9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9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400.wmf"/><Relationship Id="rId1" Type="http://schemas.openxmlformats.org/officeDocument/2006/relationships/image" Target="../media/image399.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01.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404.wmf"/><Relationship Id="rId2" Type="http://schemas.openxmlformats.org/officeDocument/2006/relationships/image" Target="../media/image403.wmf"/><Relationship Id="rId1" Type="http://schemas.openxmlformats.org/officeDocument/2006/relationships/image" Target="../media/image402.wmf"/><Relationship Id="rId5" Type="http://schemas.openxmlformats.org/officeDocument/2006/relationships/image" Target="../media/image406.wmf"/><Relationship Id="rId4" Type="http://schemas.openxmlformats.org/officeDocument/2006/relationships/image" Target="../media/image405.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21.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2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2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06.wmf"/><Relationship Id="rId2" Type="http://schemas.openxmlformats.org/officeDocument/2006/relationships/image" Target="../media/image305.wmf"/><Relationship Id="rId1" Type="http://schemas.openxmlformats.org/officeDocument/2006/relationships/image" Target="../media/image304.wmf"/><Relationship Id="rId5" Type="http://schemas.openxmlformats.org/officeDocument/2006/relationships/image" Target="../media/image308.wmf"/><Relationship Id="rId4" Type="http://schemas.openxmlformats.org/officeDocument/2006/relationships/image" Target="../media/image307.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23.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426.wmf"/><Relationship Id="rId2" Type="http://schemas.openxmlformats.org/officeDocument/2006/relationships/image" Target="../media/image425.wmf"/><Relationship Id="rId1" Type="http://schemas.openxmlformats.org/officeDocument/2006/relationships/image" Target="../media/image424.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432.wmf"/><Relationship Id="rId2" Type="http://schemas.openxmlformats.org/officeDocument/2006/relationships/image" Target="../media/image431.wmf"/><Relationship Id="rId1" Type="http://schemas.openxmlformats.org/officeDocument/2006/relationships/image" Target="../media/image430.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3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3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39.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452.wmf"/><Relationship Id="rId2" Type="http://schemas.openxmlformats.org/officeDocument/2006/relationships/image" Target="../media/image451.wmf"/><Relationship Id="rId1" Type="http://schemas.openxmlformats.org/officeDocument/2006/relationships/image" Target="../media/image4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8.wmf"/><Relationship Id="rId2" Type="http://schemas.openxmlformats.org/officeDocument/2006/relationships/image" Target="../media/image317.wmf"/><Relationship Id="rId1" Type="http://schemas.openxmlformats.org/officeDocument/2006/relationships/image" Target="../media/image3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9.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22.wmf"/><Relationship Id="rId2" Type="http://schemas.openxmlformats.org/officeDocument/2006/relationships/image" Target="../media/image321.wmf"/><Relationship Id="rId1" Type="http://schemas.openxmlformats.org/officeDocument/2006/relationships/image" Target="../media/image32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24.wmf"/><Relationship Id="rId1" Type="http://schemas.openxmlformats.org/officeDocument/2006/relationships/image" Target="../media/image3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9"/>
          <p:cNvSpPr>
            <a:spLocks noGrp="1" noChangeArrowheads="1"/>
          </p:cNvSpPr>
          <p:nvPr>
            <p:ph type="hdr" sz="quarter"/>
          </p:nvPr>
        </p:nvSpPr>
        <p:spPr bwMode="auto">
          <a:xfrm>
            <a:off x="3581401" y="9234487"/>
            <a:ext cx="3200400" cy="442914"/>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a:effectLst/>
              </a:defRPr>
            </a:lvl1pPr>
          </a:lstStyle>
          <a:p>
            <a:pPr>
              <a:defRPr/>
            </a:pPr>
            <a:r>
              <a:rPr lang="en-US" altLang="ja-JP" dirty="0"/>
              <a:t>romi@romisatriawahono.net</a:t>
            </a:r>
          </a:p>
        </p:txBody>
      </p:sp>
      <p:sp>
        <p:nvSpPr>
          <p:cNvPr id="27658" name="Rectangle 10"/>
          <p:cNvSpPr>
            <a:spLocks noGrp="1" noChangeArrowheads="1"/>
          </p:cNvSpPr>
          <p:nvPr>
            <p:ph type="dt" sz="quarter" idx="1"/>
          </p:nvPr>
        </p:nvSpPr>
        <p:spPr bwMode="auto">
          <a:xfrm>
            <a:off x="611189" y="180976"/>
            <a:ext cx="6164262" cy="495299"/>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smtClean="0">
                <a:effectLst/>
              </a:defRPr>
            </a:lvl1pPr>
          </a:lstStyle>
          <a:p>
            <a:pPr>
              <a:defRPr/>
            </a:pPr>
            <a:r>
              <a:rPr lang="en-US" altLang="ja-JP" dirty="0"/>
              <a:t>Data Mining</a:t>
            </a:r>
          </a:p>
        </p:txBody>
      </p:sp>
      <p:sp>
        <p:nvSpPr>
          <p:cNvPr id="27659" name="Rectangle 11"/>
          <p:cNvSpPr>
            <a:spLocks noGrp="1" noChangeArrowheads="1"/>
          </p:cNvSpPr>
          <p:nvPr>
            <p:ph type="ftr" sz="quarter" idx="2"/>
          </p:nvPr>
        </p:nvSpPr>
        <p:spPr bwMode="auto">
          <a:xfrm>
            <a:off x="495302" y="9101139"/>
            <a:ext cx="3314701" cy="347662"/>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700" i="1" dirty="0">
                <a:effectLst/>
              </a:defRPr>
            </a:lvl1pPr>
          </a:lstStyle>
          <a:p>
            <a:pPr>
              <a:defRPr/>
            </a:pPr>
            <a:r>
              <a:rPr lang="en-US" altLang="ja-JP" dirty="0"/>
              <a:t>http://romisatriawahono.net</a:t>
            </a:r>
          </a:p>
        </p:txBody>
      </p:sp>
      <p:sp>
        <p:nvSpPr>
          <p:cNvPr id="27660" name="Line 12"/>
          <p:cNvSpPr>
            <a:spLocks noChangeShapeType="1"/>
          </p:cNvSpPr>
          <p:nvPr/>
        </p:nvSpPr>
        <p:spPr bwMode="auto">
          <a:xfrm flipH="1">
            <a:off x="611191" y="3810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
        <p:nvSpPr>
          <p:cNvPr id="27661" name="Line 13"/>
          <p:cNvSpPr>
            <a:spLocks noChangeShapeType="1"/>
          </p:cNvSpPr>
          <p:nvPr/>
        </p:nvSpPr>
        <p:spPr bwMode="auto">
          <a:xfrm flipH="1">
            <a:off x="611191" y="92202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Tree>
    <p:extLst>
      <p:ext uri="{BB962C8B-B14F-4D97-AF65-F5344CB8AC3E}">
        <p14:creationId xmlns:p14="http://schemas.microsoft.com/office/powerpoint/2010/main" val="15613706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18T05:37:59.987"/>
    </inkml:context>
    <inkml:brush xml:id="br0">
      <inkml:brushProperty name="width" value="0.05" units="cm"/>
      <inkml:brushProperty name="height" value="0.05" units="cm"/>
      <inkml:brushProperty name="color" value="#3165BB"/>
      <inkml:brushProperty name="ignorePressure" value="1"/>
    </inkml:brush>
  </inkml:definitions>
  <inkml:trace contextRef="#ctx0" brushRef="#br0">0 0</inkml:trace>
  <inkml:trace contextRef="#ctx0" brushRef="#br0" timeOffset="747">238-80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18T05:38:03.567"/>
    </inkml:context>
    <inkml:brush xml:id="br0">
      <inkml:brushProperty name="width" value="0.05" units="cm"/>
      <inkml:brushProperty name="height" value="0.05" units="cm"/>
      <inkml:brushProperty name="color" value="#3165BB"/>
      <inkml:brushProperty name="ignorePressure" value="1"/>
    </inkml:brush>
  </inkml:definitions>
  <inkml:trace contextRef="#ctx0" brushRef="#br0">0 0,'7'0,"2"0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2" y="0"/>
            <a:ext cx="3170238"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l" defTabSz="954018">
              <a:defRPr sz="1200" i="1">
                <a:effectLst/>
                <a:latin typeface="+mj-lt"/>
              </a:defRPr>
            </a:lvl1pPr>
          </a:lstStyle>
          <a:p>
            <a:pPr>
              <a:defRPr/>
            </a:pPr>
            <a:r>
              <a:rPr lang="en-US" altLang="ja-JP"/>
              <a:t>romi@romisatriawahono.net</a:t>
            </a:r>
          </a:p>
        </p:txBody>
      </p:sp>
      <p:sp>
        <p:nvSpPr>
          <p:cNvPr id="1027" name="Rectangle 3"/>
          <p:cNvSpPr>
            <a:spLocks noGrp="1" noChangeArrowheads="1"/>
          </p:cNvSpPr>
          <p:nvPr>
            <p:ph type="dt" idx="1"/>
          </p:nvPr>
        </p:nvSpPr>
        <p:spPr bwMode="auto">
          <a:xfrm>
            <a:off x="4144967" y="0"/>
            <a:ext cx="3170237"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1200" i="1">
                <a:effectLst/>
                <a:latin typeface="+mj-lt"/>
              </a:defRPr>
            </a:lvl1pPr>
          </a:lstStyle>
          <a:p>
            <a:pPr>
              <a:defRPr/>
            </a:pPr>
            <a:r>
              <a:rPr lang="en-US" altLang="ja-JP"/>
              <a:t>Data Mining</a:t>
            </a:r>
            <a:endParaRPr lang="en-US" altLang="ja-JP" dirty="0"/>
          </a:p>
        </p:txBody>
      </p:sp>
      <p:sp>
        <p:nvSpPr>
          <p:cNvPr id="27652" name="Rectangle 4"/>
          <p:cNvSpPr>
            <a:spLocks noGrp="1" noRot="1" noChangeAspect="1" noChangeArrowheads="1" noTextEdit="1"/>
          </p:cNvSpPr>
          <p:nvPr>
            <p:ph type="sldImg" idx="2"/>
          </p:nvPr>
        </p:nvSpPr>
        <p:spPr bwMode="auto">
          <a:xfrm>
            <a:off x="1265238" y="720725"/>
            <a:ext cx="4795837" cy="3598863"/>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74727" y="4559304"/>
            <a:ext cx="5365750" cy="432117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p:cNvSpPr>
            <a:spLocks noGrp="1" noChangeArrowheads="1"/>
          </p:cNvSpPr>
          <p:nvPr>
            <p:ph type="ftr" sz="quarter" idx="4"/>
          </p:nvPr>
        </p:nvSpPr>
        <p:spPr bwMode="auto">
          <a:xfrm>
            <a:off x="2" y="9121779"/>
            <a:ext cx="3170238"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1200" i="1">
                <a:effectLst/>
                <a:latin typeface="+mj-lt"/>
              </a:defRPr>
            </a:lvl1pPr>
          </a:lstStyle>
          <a:p>
            <a:pPr>
              <a:defRPr/>
            </a:pPr>
            <a:r>
              <a:rPr lang="en-US" altLang="ja-JP"/>
              <a:t>http://romisatriawahono.net</a:t>
            </a:r>
          </a:p>
        </p:txBody>
      </p:sp>
      <p:sp>
        <p:nvSpPr>
          <p:cNvPr id="1031" name="Rectangle 7"/>
          <p:cNvSpPr>
            <a:spLocks noGrp="1" noChangeArrowheads="1"/>
          </p:cNvSpPr>
          <p:nvPr>
            <p:ph type="sldNum" sz="quarter" idx="5"/>
          </p:nvPr>
        </p:nvSpPr>
        <p:spPr bwMode="auto">
          <a:xfrm>
            <a:off x="4144967" y="9121779"/>
            <a:ext cx="3170237"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r" defTabSz="954018">
              <a:defRPr sz="1200" i="1">
                <a:effectLst/>
                <a:latin typeface="+mj-lt"/>
              </a:defRPr>
            </a:lvl1pPr>
          </a:lstStyle>
          <a:p>
            <a:pPr>
              <a:defRPr/>
            </a:pPr>
            <a:fld id="{38C9D2B2-F8A0-41B1-8482-D108E1D20E7F}" type="slidenum">
              <a:rPr lang="en-US" altLang="ja-JP" smtClean="0"/>
              <a:pPr>
                <a:defRPr/>
              </a:pPr>
              <a:t>‹#›</a:t>
            </a:fld>
            <a:endParaRPr lang="en-US" altLang="ja-JP"/>
          </a:p>
        </p:txBody>
      </p:sp>
    </p:spTree>
    <p:extLst>
      <p:ext uri="{BB962C8B-B14F-4D97-AF65-F5344CB8AC3E}">
        <p14:creationId xmlns:p14="http://schemas.microsoft.com/office/powerpoint/2010/main" val="2944927851"/>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69A991-DCC5-4662-8C82-08DB756D738E}"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1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28</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12310579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512</a:t>
            </a:fld>
            <a:endParaRPr lang="en-US" altLang="ja-JP"/>
          </a:p>
        </p:txBody>
      </p:sp>
    </p:spTree>
    <p:extLst>
      <p:ext uri="{BB962C8B-B14F-4D97-AF65-F5344CB8AC3E}">
        <p14:creationId xmlns:p14="http://schemas.microsoft.com/office/powerpoint/2010/main" val="25431377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extLst>
      <p:ext uri="{BB962C8B-B14F-4D97-AF65-F5344CB8AC3E}">
        <p14:creationId xmlns:p14="http://schemas.microsoft.com/office/powerpoint/2010/main" val="20473022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71925" y="8774114"/>
            <a:ext cx="303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17" rIns="92833" bIns="46417" anchor="b"/>
          <a:lstStyle>
            <a:lvl1pPr defTabSz="928688" eaLnBrk="0" hangingPunct="0">
              <a:defRPr>
                <a:solidFill>
                  <a:schemeClr val="tx1"/>
                </a:solidFill>
                <a:latin typeface="Tahoma" panose="020B0604030504040204" pitchFamily="34" charset="0"/>
              </a:defRPr>
            </a:lvl1pPr>
            <a:lvl2pPr marL="742950" indent="-285750" defTabSz="928688" eaLnBrk="0" hangingPunct="0">
              <a:defRPr>
                <a:solidFill>
                  <a:schemeClr val="tx1"/>
                </a:solidFill>
                <a:latin typeface="Tahoma" panose="020B0604030504040204" pitchFamily="34" charset="0"/>
              </a:defRPr>
            </a:lvl2pPr>
            <a:lvl3pPr marL="1143000" indent="-228600" defTabSz="928688" eaLnBrk="0" hangingPunct="0">
              <a:defRPr>
                <a:solidFill>
                  <a:schemeClr val="tx1"/>
                </a:solidFill>
                <a:latin typeface="Tahoma" panose="020B0604030504040204" pitchFamily="34" charset="0"/>
              </a:defRPr>
            </a:lvl3pPr>
            <a:lvl4pPr marL="1600200" indent="-228600" defTabSz="928688" eaLnBrk="0" hangingPunct="0">
              <a:defRPr>
                <a:solidFill>
                  <a:schemeClr val="tx1"/>
                </a:solidFill>
                <a:latin typeface="Tahoma" panose="020B0604030504040204" pitchFamily="34" charset="0"/>
              </a:defRPr>
            </a:lvl4pPr>
            <a:lvl5pPr marL="2057400" indent="-228600" defTabSz="928688" eaLnBrk="0" hangingPunct="0">
              <a:defRPr>
                <a:solidFill>
                  <a:schemeClr val="tx1"/>
                </a:solidFill>
                <a:latin typeface="Tahoma" panose="020B0604030504040204" pitchFamily="34" charset="0"/>
              </a:defRPr>
            </a:lvl5pPr>
            <a:lvl6pPr marL="2514600" indent="-228600" defTabSz="928688" eaLnBrk="0" fontAlgn="base" hangingPunct="0">
              <a:spcBef>
                <a:spcPct val="0"/>
              </a:spcBef>
              <a:spcAft>
                <a:spcPct val="0"/>
              </a:spcAft>
              <a:defRPr>
                <a:solidFill>
                  <a:schemeClr val="tx1"/>
                </a:solidFill>
                <a:latin typeface="Tahoma" panose="020B0604030504040204" pitchFamily="34" charset="0"/>
              </a:defRPr>
            </a:lvl6pPr>
            <a:lvl7pPr marL="2971800" indent="-228600" defTabSz="928688" eaLnBrk="0" fontAlgn="base" hangingPunct="0">
              <a:spcBef>
                <a:spcPct val="0"/>
              </a:spcBef>
              <a:spcAft>
                <a:spcPct val="0"/>
              </a:spcAft>
              <a:defRPr>
                <a:solidFill>
                  <a:schemeClr val="tx1"/>
                </a:solidFill>
                <a:latin typeface="Tahoma" panose="020B0604030504040204" pitchFamily="34" charset="0"/>
              </a:defRPr>
            </a:lvl7pPr>
            <a:lvl8pPr marL="3429000" indent="-228600" defTabSz="928688" eaLnBrk="0" fontAlgn="base" hangingPunct="0">
              <a:spcBef>
                <a:spcPct val="0"/>
              </a:spcBef>
              <a:spcAft>
                <a:spcPct val="0"/>
              </a:spcAft>
              <a:defRPr>
                <a:solidFill>
                  <a:schemeClr val="tx1"/>
                </a:solidFill>
                <a:latin typeface="Tahoma" panose="020B0604030504040204" pitchFamily="34" charset="0"/>
              </a:defRPr>
            </a:lvl8pPr>
            <a:lvl9pPr marL="3886200" indent="-228600" defTabSz="928688" eaLnBrk="0" fontAlgn="base" hangingPunct="0">
              <a:spcBef>
                <a:spcPct val="0"/>
              </a:spcBef>
              <a:spcAft>
                <a:spcPct val="0"/>
              </a:spcAft>
              <a:defRPr>
                <a:solidFill>
                  <a:schemeClr val="tx1"/>
                </a:solidFill>
                <a:latin typeface="Tahoma" panose="020B0604030504040204" pitchFamily="34" charset="0"/>
              </a:defRPr>
            </a:lvl9pPr>
          </a:lstStyle>
          <a:p>
            <a:pPr algn="r"/>
            <a:fld id="{DD846768-93EB-42C2-A69E-5FFC206B9E9F}" type="slidenum">
              <a:rPr lang="en-US" altLang="zh-CN" sz="1200">
                <a:latin typeface="Times New Roman" panose="02020603050405020304" pitchFamily="18" charset="0"/>
              </a:rPr>
              <a:pPr algn="r"/>
              <a:t>538</a:t>
            </a:fld>
            <a:endParaRPr lang="en-US" altLang="zh-CN"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extLst>
      <p:ext uri="{BB962C8B-B14F-4D97-AF65-F5344CB8AC3E}">
        <p14:creationId xmlns:p14="http://schemas.microsoft.com/office/powerpoint/2010/main" val="19168484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568</a:t>
            </a:fld>
            <a:endParaRPr lang="en-US" altLang="ja-JP"/>
          </a:p>
        </p:txBody>
      </p:sp>
    </p:spTree>
    <p:extLst>
      <p:ext uri="{BB962C8B-B14F-4D97-AF65-F5344CB8AC3E}">
        <p14:creationId xmlns:p14="http://schemas.microsoft.com/office/powerpoint/2010/main" val="803157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C0301C66-CE0B-4274-A2B4-F1E69B96D1D6}" type="slidenum">
              <a:rPr lang="en-US" sz="1200">
                <a:latin typeface="Times New Roman" panose="02020603050405020304" pitchFamily="18" charset="0"/>
              </a:rPr>
              <a:pPr/>
              <a:t>571</a:t>
            </a:fld>
            <a:endParaRPr lang="en-US" sz="120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6873460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DA765D7B-14D5-488F-B1A1-E16332D9B292}" type="slidenum">
              <a:rPr lang="en-US" sz="1200">
                <a:latin typeface="Times New Roman" panose="02020603050405020304" pitchFamily="18" charset="0"/>
              </a:rPr>
              <a:pPr/>
              <a:t>572</a:t>
            </a:fld>
            <a:endParaRPr lang="en-US" sz="1200">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2796146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3619D018-BA82-4C97-A732-7B39676C87F1}" type="slidenum">
              <a:rPr lang="en-US" sz="1200">
                <a:latin typeface="Times New Roman" panose="02020603050405020304" pitchFamily="18" charset="0"/>
              </a:rPr>
              <a:pPr/>
              <a:t>588</a:t>
            </a:fld>
            <a:endParaRPr lang="en-US" sz="1200">
              <a:latin typeface="Times New Roman" panose="02020603050405020304"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0760564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BDFEA0ED-C48D-4C94-B404-261D2923A5E9}" type="slidenum">
              <a:rPr lang="en-US" sz="1200">
                <a:latin typeface="Times New Roman" panose="02020603050405020304" pitchFamily="18" charset="0"/>
              </a:rPr>
              <a:pPr/>
              <a:t>589</a:t>
            </a:fld>
            <a:endParaRPr lang="en-US" sz="1200">
              <a:latin typeface="Times New Roman" panose="02020603050405020304"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39522861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FCE70DB5-EC91-41D5-BDB2-7722650D27CE}" type="slidenum">
              <a:rPr lang="en-US" sz="1200">
                <a:latin typeface="Times New Roman" panose="02020603050405020304" pitchFamily="18" charset="0"/>
              </a:rPr>
              <a:pPr/>
              <a:t>591</a:t>
            </a:fld>
            <a:endParaRPr lang="en-US" sz="1200">
              <a:latin typeface="Times New Roman" panose="02020603050405020304"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8325891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A01AF13A-6022-400A-B0A7-31083957BE34}" type="slidenum">
              <a:rPr lang="en-US" sz="1200">
                <a:latin typeface="Times New Roman" panose="02020603050405020304" pitchFamily="18" charset="0"/>
              </a:rPr>
              <a:pPr/>
              <a:t>600</a:t>
            </a:fld>
            <a:endParaRPr lang="en-US" sz="1200">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5945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38</a:t>
            </a:fld>
            <a:endParaRPr lang="en-US" altLang="ja-JP"/>
          </a:p>
        </p:txBody>
      </p:sp>
    </p:spTree>
    <p:extLst>
      <p:ext uri="{BB962C8B-B14F-4D97-AF65-F5344CB8AC3E}">
        <p14:creationId xmlns:p14="http://schemas.microsoft.com/office/powerpoint/2010/main" val="17103832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622</a:t>
            </a:fld>
            <a:endParaRPr lang="en-US" altLang="ja-JP"/>
          </a:p>
        </p:txBody>
      </p:sp>
    </p:spTree>
    <p:extLst>
      <p:ext uri="{BB962C8B-B14F-4D97-AF65-F5344CB8AC3E}">
        <p14:creationId xmlns:p14="http://schemas.microsoft.com/office/powerpoint/2010/main" val="41570633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623</a:t>
            </a:fld>
            <a:endParaRPr lang="en-US" altLang="ja-JP"/>
          </a:p>
        </p:txBody>
      </p:sp>
    </p:spTree>
    <p:extLst>
      <p:ext uri="{BB962C8B-B14F-4D97-AF65-F5344CB8AC3E}">
        <p14:creationId xmlns:p14="http://schemas.microsoft.com/office/powerpoint/2010/main" val="19723381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633</a:t>
            </a:fld>
            <a:endParaRPr lang="en-US" altLang="ja-JP"/>
          </a:p>
        </p:txBody>
      </p:sp>
    </p:spTree>
    <p:extLst>
      <p:ext uri="{BB962C8B-B14F-4D97-AF65-F5344CB8AC3E}">
        <p14:creationId xmlns:p14="http://schemas.microsoft.com/office/powerpoint/2010/main" val="6014145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647</a:t>
            </a:fld>
            <a:endParaRPr lang="en-US" altLang="ja-JP"/>
          </a:p>
        </p:txBody>
      </p:sp>
    </p:spTree>
    <p:extLst>
      <p:ext uri="{BB962C8B-B14F-4D97-AF65-F5344CB8AC3E}">
        <p14:creationId xmlns:p14="http://schemas.microsoft.com/office/powerpoint/2010/main" val="11051637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661</a:t>
            </a:fld>
            <a:endParaRPr lang="en-US" altLang="ja-JP"/>
          </a:p>
        </p:txBody>
      </p:sp>
    </p:spTree>
    <p:extLst>
      <p:ext uri="{BB962C8B-B14F-4D97-AF65-F5344CB8AC3E}">
        <p14:creationId xmlns:p14="http://schemas.microsoft.com/office/powerpoint/2010/main" val="19723381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666</a:t>
            </a:fld>
            <a:endParaRPr lang="en-US" altLang="ja-JP"/>
          </a:p>
        </p:txBody>
      </p:sp>
    </p:spTree>
    <p:extLst>
      <p:ext uri="{BB962C8B-B14F-4D97-AF65-F5344CB8AC3E}">
        <p14:creationId xmlns:p14="http://schemas.microsoft.com/office/powerpoint/2010/main" val="2992020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677</a:t>
            </a:fld>
            <a:endParaRPr lang="en-US" altLang="ja-JP"/>
          </a:p>
        </p:txBody>
      </p:sp>
    </p:spTree>
    <p:extLst>
      <p:ext uri="{BB962C8B-B14F-4D97-AF65-F5344CB8AC3E}">
        <p14:creationId xmlns:p14="http://schemas.microsoft.com/office/powerpoint/2010/main" val="33386616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689</a:t>
            </a:fld>
            <a:endParaRPr lang="en-US" altLang="ja-JP"/>
          </a:p>
        </p:txBody>
      </p:sp>
    </p:spTree>
    <p:extLst>
      <p:ext uri="{BB962C8B-B14F-4D97-AF65-F5344CB8AC3E}">
        <p14:creationId xmlns:p14="http://schemas.microsoft.com/office/powerpoint/2010/main" val="6431964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702</a:t>
            </a:fld>
            <a:endParaRPr lang="en-US" altLang="ja-JP"/>
          </a:p>
        </p:txBody>
      </p:sp>
    </p:spTree>
    <p:extLst>
      <p:ext uri="{BB962C8B-B14F-4D97-AF65-F5344CB8AC3E}">
        <p14:creationId xmlns:p14="http://schemas.microsoft.com/office/powerpoint/2010/main" val="19915315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69A991-DCC5-4662-8C82-08DB756D738E}"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ＭＳ Ｐゴシック"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722</a:t>
            </a:fld>
            <a:endParaRPr kumimoji="0" lang="en-ID" sz="1200" b="0" i="0" u="none" strike="noStrike" kern="1200" cap="none" spc="0" normalizeH="0" baseline="0" noProof="0">
              <a:ln>
                <a:noFill/>
              </a:ln>
              <a:solidFill>
                <a:prstClr val="black"/>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73112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42</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32356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50</a:t>
            </a:fld>
            <a:endParaRPr lang="en-US" altLang="ja-JP"/>
          </a:p>
        </p:txBody>
      </p:sp>
    </p:spTree>
    <p:extLst>
      <p:ext uri="{BB962C8B-B14F-4D97-AF65-F5344CB8AC3E}">
        <p14:creationId xmlns:p14="http://schemas.microsoft.com/office/powerpoint/2010/main" val="257968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51</a:t>
            </a:fld>
            <a:endParaRPr lang="en-US" altLang="ja-JP"/>
          </a:p>
        </p:txBody>
      </p:sp>
    </p:spTree>
    <p:extLst>
      <p:ext uri="{BB962C8B-B14F-4D97-AF65-F5344CB8AC3E}">
        <p14:creationId xmlns:p14="http://schemas.microsoft.com/office/powerpoint/2010/main" val="1792898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54</a:t>
            </a:fld>
            <a:endParaRPr lang="en-US" altLang="ja-JP"/>
          </a:p>
        </p:txBody>
      </p:sp>
    </p:spTree>
    <p:extLst>
      <p:ext uri="{BB962C8B-B14F-4D97-AF65-F5344CB8AC3E}">
        <p14:creationId xmlns:p14="http://schemas.microsoft.com/office/powerpoint/2010/main" val="177115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55</a:t>
            </a:fld>
            <a:endParaRPr lang="en-US" altLang="ja-JP"/>
          </a:p>
        </p:txBody>
      </p:sp>
    </p:spTree>
    <p:extLst>
      <p:ext uri="{BB962C8B-B14F-4D97-AF65-F5344CB8AC3E}">
        <p14:creationId xmlns:p14="http://schemas.microsoft.com/office/powerpoint/2010/main" val="4088263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56</a:t>
            </a:fld>
            <a:endParaRPr lang="en-US" altLang="ja-JP"/>
          </a:p>
        </p:txBody>
      </p:sp>
    </p:spTree>
    <p:extLst>
      <p:ext uri="{BB962C8B-B14F-4D97-AF65-F5344CB8AC3E}">
        <p14:creationId xmlns:p14="http://schemas.microsoft.com/office/powerpoint/2010/main" val="2154203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58</a:t>
            </a:fld>
            <a:endParaRPr lang="en-US" altLang="ja-JP"/>
          </a:p>
        </p:txBody>
      </p:sp>
    </p:spTree>
    <p:extLst>
      <p:ext uri="{BB962C8B-B14F-4D97-AF65-F5344CB8AC3E}">
        <p14:creationId xmlns:p14="http://schemas.microsoft.com/office/powerpoint/2010/main" val="681638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63</a:t>
            </a:fld>
            <a:endParaRPr lang="en-US" altLang="ja-JP"/>
          </a:p>
        </p:txBody>
      </p:sp>
    </p:spTree>
    <p:extLst>
      <p:ext uri="{BB962C8B-B14F-4D97-AF65-F5344CB8AC3E}">
        <p14:creationId xmlns:p14="http://schemas.microsoft.com/office/powerpoint/2010/main" val="68269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44DE5D-4095-4917-B3BC-EA2D7883FF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45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65</a:t>
            </a:fld>
            <a:endParaRPr lang="en-US" altLang="ja-JP"/>
          </a:p>
        </p:txBody>
      </p:sp>
    </p:spTree>
    <p:extLst>
      <p:ext uri="{BB962C8B-B14F-4D97-AF65-F5344CB8AC3E}">
        <p14:creationId xmlns:p14="http://schemas.microsoft.com/office/powerpoint/2010/main" val="2360405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67</a:t>
            </a:fld>
            <a:endParaRPr lang="en-US" altLang="ja-JP"/>
          </a:p>
        </p:txBody>
      </p:sp>
    </p:spTree>
    <p:extLst>
      <p:ext uri="{BB962C8B-B14F-4D97-AF65-F5344CB8AC3E}">
        <p14:creationId xmlns:p14="http://schemas.microsoft.com/office/powerpoint/2010/main" val="679400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68</a:t>
            </a:fld>
            <a:endParaRPr lang="en-US" altLang="ja-JP"/>
          </a:p>
        </p:txBody>
      </p:sp>
    </p:spTree>
    <p:extLst>
      <p:ext uri="{BB962C8B-B14F-4D97-AF65-F5344CB8AC3E}">
        <p14:creationId xmlns:p14="http://schemas.microsoft.com/office/powerpoint/2010/main" val="4204391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71</a:t>
            </a:fld>
            <a:endParaRPr lang="en-US" altLang="ja-JP"/>
          </a:p>
        </p:txBody>
      </p:sp>
    </p:spTree>
    <p:extLst>
      <p:ext uri="{BB962C8B-B14F-4D97-AF65-F5344CB8AC3E}">
        <p14:creationId xmlns:p14="http://schemas.microsoft.com/office/powerpoint/2010/main" val="3962837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72</a:t>
            </a:fld>
            <a:endParaRPr lang="en-US" altLang="ja-JP"/>
          </a:p>
        </p:txBody>
      </p:sp>
    </p:spTree>
    <p:extLst>
      <p:ext uri="{BB962C8B-B14F-4D97-AF65-F5344CB8AC3E}">
        <p14:creationId xmlns:p14="http://schemas.microsoft.com/office/powerpoint/2010/main" val="3715032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76</a:t>
            </a:fld>
            <a:endParaRPr lang="en-US" altLang="ja-JP"/>
          </a:p>
        </p:txBody>
      </p:sp>
    </p:spTree>
    <p:extLst>
      <p:ext uri="{BB962C8B-B14F-4D97-AF65-F5344CB8AC3E}">
        <p14:creationId xmlns:p14="http://schemas.microsoft.com/office/powerpoint/2010/main" val="3300875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77</a:t>
            </a:fld>
            <a:endParaRPr lang="en-US" altLang="ja-JP"/>
          </a:p>
        </p:txBody>
      </p:sp>
    </p:spTree>
    <p:extLst>
      <p:ext uri="{BB962C8B-B14F-4D97-AF65-F5344CB8AC3E}">
        <p14:creationId xmlns:p14="http://schemas.microsoft.com/office/powerpoint/2010/main" val="1710383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78</a:t>
            </a:fld>
            <a:endParaRPr lang="en-US" altLang="ja-JP"/>
          </a:p>
        </p:txBody>
      </p:sp>
    </p:spTree>
    <p:extLst>
      <p:ext uri="{BB962C8B-B14F-4D97-AF65-F5344CB8AC3E}">
        <p14:creationId xmlns:p14="http://schemas.microsoft.com/office/powerpoint/2010/main" val="1567741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85</a:t>
            </a:fld>
            <a:endParaRPr lang="en-US" altLang="ja-JP"/>
          </a:p>
        </p:txBody>
      </p:sp>
    </p:spTree>
    <p:extLst>
      <p:ext uri="{BB962C8B-B14F-4D97-AF65-F5344CB8AC3E}">
        <p14:creationId xmlns:p14="http://schemas.microsoft.com/office/powerpoint/2010/main" val="1414677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87</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3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romi@romisatriawahono.net</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3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http://romisatriawahono.net</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9D2B2-F8A0-41B1-8482-D108E1D20E7F}" type="slidenum">
              <a:rPr kumimoji="0" lang="en-US" altLang="ja-JP" sz="13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ja-JP" sz="13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081332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88</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89</a:t>
            </a:fld>
            <a:endParaRPr lang="en-US" altLang="ja-JP"/>
          </a:p>
        </p:txBody>
      </p:sp>
    </p:spTree>
    <p:extLst>
      <p:ext uri="{BB962C8B-B14F-4D97-AF65-F5344CB8AC3E}">
        <p14:creationId xmlns:p14="http://schemas.microsoft.com/office/powerpoint/2010/main" val="1527151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90</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91</a:t>
            </a:fld>
            <a:endParaRPr lang="en-US" altLang="ja-JP"/>
          </a:p>
        </p:txBody>
      </p:sp>
    </p:spTree>
    <p:extLst>
      <p:ext uri="{BB962C8B-B14F-4D97-AF65-F5344CB8AC3E}">
        <p14:creationId xmlns:p14="http://schemas.microsoft.com/office/powerpoint/2010/main" val="2793170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102</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2763958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106</a:t>
            </a:fld>
            <a:endParaRPr lang="en-US" altLang="ja-JP"/>
          </a:p>
        </p:txBody>
      </p:sp>
    </p:spTree>
    <p:extLst>
      <p:ext uri="{BB962C8B-B14F-4D97-AF65-F5344CB8AC3E}">
        <p14:creationId xmlns:p14="http://schemas.microsoft.com/office/powerpoint/2010/main" val="1242120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111</a:t>
            </a:fld>
            <a:endParaRPr lang="en-US" altLang="ja-JP"/>
          </a:p>
        </p:txBody>
      </p:sp>
    </p:spTree>
    <p:extLst>
      <p:ext uri="{BB962C8B-B14F-4D97-AF65-F5344CB8AC3E}">
        <p14:creationId xmlns:p14="http://schemas.microsoft.com/office/powerpoint/2010/main" val="2858159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114</a:t>
            </a:fld>
            <a:endParaRPr lang="en-US" altLang="ja-JP"/>
          </a:p>
        </p:txBody>
      </p:sp>
    </p:spTree>
    <p:extLst>
      <p:ext uri="{BB962C8B-B14F-4D97-AF65-F5344CB8AC3E}">
        <p14:creationId xmlns:p14="http://schemas.microsoft.com/office/powerpoint/2010/main" val="1141765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115</a:t>
            </a:fld>
            <a:endParaRPr lang="en-US" altLang="ja-JP"/>
          </a:p>
        </p:txBody>
      </p:sp>
    </p:spTree>
    <p:extLst>
      <p:ext uri="{BB962C8B-B14F-4D97-AF65-F5344CB8AC3E}">
        <p14:creationId xmlns:p14="http://schemas.microsoft.com/office/powerpoint/2010/main" val="4280424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117</a:t>
            </a:fld>
            <a:endParaRPr lang="en-US" altLang="ja-JP"/>
          </a:p>
        </p:txBody>
      </p:sp>
    </p:spTree>
    <p:extLst>
      <p:ext uri="{BB962C8B-B14F-4D97-AF65-F5344CB8AC3E}">
        <p14:creationId xmlns:p14="http://schemas.microsoft.com/office/powerpoint/2010/main" val="127660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a:t>
            </a:fld>
            <a:endParaRPr lang="en-US" altLang="ja-JP"/>
          </a:p>
        </p:txBody>
      </p:sp>
    </p:spTree>
    <p:extLst>
      <p:ext uri="{BB962C8B-B14F-4D97-AF65-F5344CB8AC3E}">
        <p14:creationId xmlns:p14="http://schemas.microsoft.com/office/powerpoint/2010/main" val="421940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155855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534316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838822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141</a:t>
            </a:fld>
            <a:endParaRPr lang="en-US" altLang="ja-JP"/>
          </a:p>
        </p:txBody>
      </p:sp>
    </p:spTree>
    <p:extLst>
      <p:ext uri="{BB962C8B-B14F-4D97-AF65-F5344CB8AC3E}">
        <p14:creationId xmlns:p14="http://schemas.microsoft.com/office/powerpoint/2010/main" val="3608910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142</a:t>
            </a:fld>
            <a:endParaRPr lang="en-US" altLang="ja-JP"/>
          </a:p>
        </p:txBody>
      </p:sp>
    </p:spTree>
    <p:extLst>
      <p:ext uri="{BB962C8B-B14F-4D97-AF65-F5344CB8AC3E}">
        <p14:creationId xmlns:p14="http://schemas.microsoft.com/office/powerpoint/2010/main" val="3840297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143</a:t>
            </a:fld>
            <a:endParaRPr lang="en-US" altLang="ja-JP"/>
          </a:p>
        </p:txBody>
      </p:sp>
    </p:spTree>
    <p:extLst>
      <p:ext uri="{BB962C8B-B14F-4D97-AF65-F5344CB8AC3E}">
        <p14:creationId xmlns:p14="http://schemas.microsoft.com/office/powerpoint/2010/main" val="2713550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144</a:t>
            </a:fld>
            <a:endParaRPr lang="en-US" altLang="ja-JP"/>
          </a:p>
        </p:txBody>
      </p:sp>
    </p:spTree>
    <p:extLst>
      <p:ext uri="{BB962C8B-B14F-4D97-AF65-F5344CB8AC3E}">
        <p14:creationId xmlns:p14="http://schemas.microsoft.com/office/powerpoint/2010/main" val="3217268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145</a:t>
            </a:fld>
            <a:endParaRPr lang="en-US" altLang="ja-JP"/>
          </a:p>
        </p:txBody>
      </p:sp>
    </p:spTree>
    <p:extLst>
      <p:ext uri="{BB962C8B-B14F-4D97-AF65-F5344CB8AC3E}">
        <p14:creationId xmlns:p14="http://schemas.microsoft.com/office/powerpoint/2010/main" val="35337039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146</a:t>
            </a:fld>
            <a:endParaRPr lang="en-US" altLang="ja-JP"/>
          </a:p>
        </p:txBody>
      </p:sp>
    </p:spTree>
    <p:extLst>
      <p:ext uri="{BB962C8B-B14F-4D97-AF65-F5344CB8AC3E}">
        <p14:creationId xmlns:p14="http://schemas.microsoft.com/office/powerpoint/2010/main" val="3713639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147</a:t>
            </a:fld>
            <a:endParaRPr lang="en-US" altLang="ja-JP"/>
          </a:p>
        </p:txBody>
      </p:sp>
    </p:spTree>
    <p:extLst>
      <p:ext uri="{BB962C8B-B14F-4D97-AF65-F5344CB8AC3E}">
        <p14:creationId xmlns:p14="http://schemas.microsoft.com/office/powerpoint/2010/main" val="46191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a:t>
            </a:fld>
            <a:endParaRPr lang="en-US" altLang="ja-JP"/>
          </a:p>
        </p:txBody>
      </p:sp>
    </p:spTree>
    <p:extLst>
      <p:ext uri="{BB962C8B-B14F-4D97-AF65-F5344CB8AC3E}">
        <p14:creationId xmlns:p14="http://schemas.microsoft.com/office/powerpoint/2010/main" val="862060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148</a:t>
            </a:fld>
            <a:endParaRPr lang="en-US" altLang="ja-JP"/>
          </a:p>
        </p:txBody>
      </p:sp>
    </p:spTree>
    <p:extLst>
      <p:ext uri="{BB962C8B-B14F-4D97-AF65-F5344CB8AC3E}">
        <p14:creationId xmlns:p14="http://schemas.microsoft.com/office/powerpoint/2010/main" val="159137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149</a:t>
            </a:fld>
            <a:endParaRPr lang="en-US" altLang="ja-JP"/>
          </a:p>
        </p:txBody>
      </p:sp>
    </p:spTree>
    <p:extLst>
      <p:ext uri="{BB962C8B-B14F-4D97-AF65-F5344CB8AC3E}">
        <p14:creationId xmlns:p14="http://schemas.microsoft.com/office/powerpoint/2010/main" val="3314553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150</a:t>
            </a:fld>
            <a:endParaRPr lang="en-US" altLang="ja-JP"/>
          </a:p>
        </p:txBody>
      </p:sp>
    </p:spTree>
    <p:extLst>
      <p:ext uri="{BB962C8B-B14F-4D97-AF65-F5344CB8AC3E}">
        <p14:creationId xmlns:p14="http://schemas.microsoft.com/office/powerpoint/2010/main" val="15856624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152</a:t>
            </a:fld>
            <a:endParaRPr lang="en-US" altLang="ja-JP"/>
          </a:p>
        </p:txBody>
      </p:sp>
    </p:spTree>
    <p:extLst>
      <p:ext uri="{BB962C8B-B14F-4D97-AF65-F5344CB8AC3E}">
        <p14:creationId xmlns:p14="http://schemas.microsoft.com/office/powerpoint/2010/main" val="37954790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153</a:t>
            </a:fld>
            <a:endParaRPr lang="en-US" altLang="ja-JP"/>
          </a:p>
        </p:txBody>
      </p:sp>
    </p:spTree>
    <p:extLst>
      <p:ext uri="{BB962C8B-B14F-4D97-AF65-F5344CB8AC3E}">
        <p14:creationId xmlns:p14="http://schemas.microsoft.com/office/powerpoint/2010/main" val="464759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154</a:t>
            </a:fld>
            <a:endParaRPr lang="en-US" altLang="ja-JP"/>
          </a:p>
        </p:txBody>
      </p:sp>
    </p:spTree>
    <p:extLst>
      <p:ext uri="{BB962C8B-B14F-4D97-AF65-F5344CB8AC3E}">
        <p14:creationId xmlns:p14="http://schemas.microsoft.com/office/powerpoint/2010/main" val="3795479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155</a:t>
            </a:fld>
            <a:endParaRPr lang="en-US" altLang="ja-JP"/>
          </a:p>
        </p:txBody>
      </p:sp>
    </p:spTree>
    <p:extLst>
      <p:ext uri="{BB962C8B-B14F-4D97-AF65-F5344CB8AC3E}">
        <p14:creationId xmlns:p14="http://schemas.microsoft.com/office/powerpoint/2010/main" val="35250908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162</a:t>
            </a:fld>
            <a:endParaRPr lang="en-US" altLang="ja-JP"/>
          </a:p>
        </p:txBody>
      </p:sp>
    </p:spTree>
    <p:extLst>
      <p:ext uri="{BB962C8B-B14F-4D97-AF65-F5344CB8AC3E}">
        <p14:creationId xmlns:p14="http://schemas.microsoft.com/office/powerpoint/2010/main" val="143745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164</a:t>
            </a:fld>
            <a:endParaRPr lang="en-US" altLang="ja-JP"/>
          </a:p>
        </p:txBody>
      </p:sp>
    </p:spTree>
    <p:extLst>
      <p:ext uri="{BB962C8B-B14F-4D97-AF65-F5344CB8AC3E}">
        <p14:creationId xmlns:p14="http://schemas.microsoft.com/office/powerpoint/2010/main" val="3408591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167</a:t>
            </a:fld>
            <a:endParaRPr lang="en-US" altLang="ja-JP"/>
          </a:p>
        </p:txBody>
      </p:sp>
    </p:spTree>
    <p:extLst>
      <p:ext uri="{BB962C8B-B14F-4D97-AF65-F5344CB8AC3E}">
        <p14:creationId xmlns:p14="http://schemas.microsoft.com/office/powerpoint/2010/main" val="962921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a:t>
            </a:fld>
            <a:endParaRPr lang="en-US" altLang="ja-JP"/>
          </a:p>
        </p:txBody>
      </p:sp>
    </p:spTree>
    <p:extLst>
      <p:ext uri="{BB962C8B-B14F-4D97-AF65-F5344CB8AC3E}">
        <p14:creationId xmlns:p14="http://schemas.microsoft.com/office/powerpoint/2010/main" val="1674594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169</a:t>
            </a:fld>
            <a:endParaRPr lang="en-US" altLang="ja-JP"/>
          </a:p>
        </p:txBody>
      </p:sp>
    </p:spTree>
    <p:extLst>
      <p:ext uri="{BB962C8B-B14F-4D97-AF65-F5344CB8AC3E}">
        <p14:creationId xmlns:p14="http://schemas.microsoft.com/office/powerpoint/2010/main" val="2335310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183</a:t>
            </a:fld>
            <a:endParaRPr lang="en-US" altLang="ja-JP"/>
          </a:p>
        </p:txBody>
      </p:sp>
    </p:spTree>
    <p:extLst>
      <p:ext uri="{BB962C8B-B14F-4D97-AF65-F5344CB8AC3E}">
        <p14:creationId xmlns:p14="http://schemas.microsoft.com/office/powerpoint/2010/main" val="19628845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184</a:t>
            </a:fld>
            <a:endParaRPr lang="en-US" altLang="ja-JP"/>
          </a:p>
        </p:txBody>
      </p:sp>
    </p:spTree>
    <p:extLst>
      <p:ext uri="{BB962C8B-B14F-4D97-AF65-F5344CB8AC3E}">
        <p14:creationId xmlns:p14="http://schemas.microsoft.com/office/powerpoint/2010/main" val="1357907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201</a:t>
            </a:fld>
            <a:endParaRPr lang="en-US" altLang="ja-JP"/>
          </a:p>
        </p:txBody>
      </p:sp>
    </p:spTree>
    <p:extLst>
      <p:ext uri="{BB962C8B-B14F-4D97-AF65-F5344CB8AC3E}">
        <p14:creationId xmlns:p14="http://schemas.microsoft.com/office/powerpoint/2010/main" val="31439206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202</a:t>
            </a:fld>
            <a:endParaRPr lang="en-US" altLang="ja-JP"/>
          </a:p>
        </p:txBody>
      </p:sp>
    </p:spTree>
    <p:extLst>
      <p:ext uri="{BB962C8B-B14F-4D97-AF65-F5344CB8AC3E}">
        <p14:creationId xmlns:p14="http://schemas.microsoft.com/office/powerpoint/2010/main" val="39524753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203</a:t>
            </a:fld>
            <a:endParaRPr lang="en-US" altLang="ja-JP"/>
          </a:p>
        </p:txBody>
      </p:sp>
    </p:spTree>
    <p:extLst>
      <p:ext uri="{BB962C8B-B14F-4D97-AF65-F5344CB8AC3E}">
        <p14:creationId xmlns:p14="http://schemas.microsoft.com/office/powerpoint/2010/main" val="3439997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218</a:t>
            </a:fld>
            <a:endParaRPr lang="en-US" altLang="ja-JP"/>
          </a:p>
        </p:txBody>
      </p:sp>
    </p:spTree>
    <p:extLst>
      <p:ext uri="{BB962C8B-B14F-4D97-AF65-F5344CB8AC3E}">
        <p14:creationId xmlns:p14="http://schemas.microsoft.com/office/powerpoint/2010/main" val="35215882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231</a:t>
            </a:fld>
            <a:endParaRPr lang="en-US" altLang="ja-JP"/>
          </a:p>
        </p:txBody>
      </p:sp>
    </p:spTree>
    <p:extLst>
      <p:ext uri="{BB962C8B-B14F-4D97-AF65-F5344CB8AC3E}">
        <p14:creationId xmlns:p14="http://schemas.microsoft.com/office/powerpoint/2010/main" val="3338637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234</a:t>
            </a:fld>
            <a:endParaRPr lang="en-US" altLang="ja-JP"/>
          </a:p>
        </p:txBody>
      </p:sp>
    </p:spTree>
    <p:extLst>
      <p:ext uri="{BB962C8B-B14F-4D97-AF65-F5344CB8AC3E}">
        <p14:creationId xmlns:p14="http://schemas.microsoft.com/office/powerpoint/2010/main" val="35545647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235</a:t>
            </a:fld>
            <a:endParaRPr lang="en-US" altLang="ja-JP"/>
          </a:p>
        </p:txBody>
      </p:sp>
    </p:spTree>
    <p:extLst>
      <p:ext uri="{BB962C8B-B14F-4D97-AF65-F5344CB8AC3E}">
        <p14:creationId xmlns:p14="http://schemas.microsoft.com/office/powerpoint/2010/main" val="29247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17</a:t>
            </a:fld>
            <a:endParaRPr lang="en-US" altLang="ja-JP"/>
          </a:p>
        </p:txBody>
      </p:sp>
    </p:spTree>
    <p:extLst>
      <p:ext uri="{BB962C8B-B14F-4D97-AF65-F5344CB8AC3E}">
        <p14:creationId xmlns:p14="http://schemas.microsoft.com/office/powerpoint/2010/main" val="25031512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249</a:t>
            </a:fld>
            <a:endParaRPr lang="en-US" altLang="ja-JP"/>
          </a:p>
        </p:txBody>
      </p:sp>
    </p:spTree>
    <p:extLst>
      <p:ext uri="{BB962C8B-B14F-4D97-AF65-F5344CB8AC3E}">
        <p14:creationId xmlns:p14="http://schemas.microsoft.com/office/powerpoint/2010/main" val="26818990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251</a:t>
            </a:fld>
            <a:endParaRPr lang="en-US" altLang="ja-JP"/>
          </a:p>
        </p:txBody>
      </p:sp>
    </p:spTree>
    <p:extLst>
      <p:ext uri="{BB962C8B-B14F-4D97-AF65-F5344CB8AC3E}">
        <p14:creationId xmlns:p14="http://schemas.microsoft.com/office/powerpoint/2010/main" val="1483700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253</a:t>
            </a:fld>
            <a:endParaRPr lang="en-US" altLang="ja-JP"/>
          </a:p>
        </p:txBody>
      </p:sp>
    </p:spTree>
    <p:extLst>
      <p:ext uri="{BB962C8B-B14F-4D97-AF65-F5344CB8AC3E}">
        <p14:creationId xmlns:p14="http://schemas.microsoft.com/office/powerpoint/2010/main" val="4046285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254</a:t>
            </a:fld>
            <a:endParaRPr lang="en-US" altLang="ja-JP"/>
          </a:p>
        </p:txBody>
      </p:sp>
    </p:spTree>
    <p:extLst>
      <p:ext uri="{BB962C8B-B14F-4D97-AF65-F5344CB8AC3E}">
        <p14:creationId xmlns:p14="http://schemas.microsoft.com/office/powerpoint/2010/main" val="12920165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255</a:t>
            </a:fld>
            <a:endParaRPr lang="en-US" altLang="ja-JP"/>
          </a:p>
        </p:txBody>
      </p:sp>
    </p:spTree>
    <p:extLst>
      <p:ext uri="{BB962C8B-B14F-4D97-AF65-F5344CB8AC3E}">
        <p14:creationId xmlns:p14="http://schemas.microsoft.com/office/powerpoint/2010/main" val="34685172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257</a:t>
            </a:fld>
            <a:endParaRPr lang="en-US" altLang="ja-JP"/>
          </a:p>
        </p:txBody>
      </p:sp>
    </p:spTree>
    <p:extLst>
      <p:ext uri="{BB962C8B-B14F-4D97-AF65-F5344CB8AC3E}">
        <p14:creationId xmlns:p14="http://schemas.microsoft.com/office/powerpoint/2010/main" val="41522500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258</a:t>
            </a:fld>
            <a:endParaRPr lang="en-US" altLang="ja-JP"/>
          </a:p>
        </p:txBody>
      </p:sp>
    </p:spTree>
    <p:extLst>
      <p:ext uri="{BB962C8B-B14F-4D97-AF65-F5344CB8AC3E}">
        <p14:creationId xmlns:p14="http://schemas.microsoft.com/office/powerpoint/2010/main" val="9882087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260</a:t>
            </a:fld>
            <a:endParaRPr lang="en-US" altLang="ja-JP"/>
          </a:p>
        </p:txBody>
      </p:sp>
    </p:spTree>
    <p:extLst>
      <p:ext uri="{BB962C8B-B14F-4D97-AF65-F5344CB8AC3E}">
        <p14:creationId xmlns:p14="http://schemas.microsoft.com/office/powerpoint/2010/main" val="25305784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261</a:t>
            </a:fld>
            <a:endParaRPr lang="en-US" altLang="ja-JP"/>
          </a:p>
        </p:txBody>
      </p:sp>
    </p:spTree>
    <p:extLst>
      <p:ext uri="{BB962C8B-B14F-4D97-AF65-F5344CB8AC3E}">
        <p14:creationId xmlns:p14="http://schemas.microsoft.com/office/powerpoint/2010/main" val="41181428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265</a:t>
            </a:fld>
            <a:endParaRPr lang="en-US" altLang="ja-JP"/>
          </a:p>
        </p:txBody>
      </p:sp>
    </p:spTree>
    <p:extLst>
      <p:ext uri="{BB962C8B-B14F-4D97-AF65-F5344CB8AC3E}">
        <p14:creationId xmlns:p14="http://schemas.microsoft.com/office/powerpoint/2010/main" val="2847280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http://romisatriawahono.net</a:t>
            </a:r>
          </a:p>
        </p:txBody>
      </p:sp>
      <p:sp>
        <p:nvSpPr>
          <p:cNvPr id="5" name="Footer Placeholder 4"/>
          <p:cNvSpPr>
            <a:spLocks noGrp="1"/>
          </p:cNvSpPr>
          <p:nvPr>
            <p:ph type="ftr" sz="quarter" idx="4"/>
          </p:nvPr>
        </p:nvSpPr>
        <p:spPr/>
        <p:txBody>
          <a:bodyPr/>
          <a:lstStyle/>
          <a:p>
            <a:pPr>
              <a:defRPr/>
            </a:pPr>
            <a:r>
              <a:rPr lang="en-US"/>
              <a:t>romi@romisatriawahono.net</a:t>
            </a:r>
          </a:p>
        </p:txBody>
      </p:sp>
      <p:sp>
        <p:nvSpPr>
          <p:cNvPr id="6" name="Slide Number Placeholder 5"/>
          <p:cNvSpPr>
            <a:spLocks noGrp="1"/>
          </p:cNvSpPr>
          <p:nvPr>
            <p:ph type="sldNum" sz="quarter" idx="5"/>
          </p:nvPr>
        </p:nvSpPr>
        <p:spPr/>
        <p:txBody>
          <a:bodyPr/>
          <a:lstStyle/>
          <a:p>
            <a:pPr>
              <a:defRPr/>
            </a:pPr>
            <a:fld id="{7E049C71-A2A2-469E-AA34-1BFCF3DBD052}" type="slidenum">
              <a:rPr lang="en-US" smtClean="0"/>
              <a:pPr>
                <a:defRPr/>
              </a:pPr>
              <a:t>21</a:t>
            </a:fld>
            <a:endParaRPr lang="en-US"/>
          </a:p>
        </p:txBody>
      </p:sp>
    </p:spTree>
    <p:extLst>
      <p:ext uri="{BB962C8B-B14F-4D97-AF65-F5344CB8AC3E}">
        <p14:creationId xmlns:p14="http://schemas.microsoft.com/office/powerpoint/2010/main" val="13518520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267</a:t>
            </a:fld>
            <a:endParaRPr lang="en-US" altLang="ja-JP"/>
          </a:p>
        </p:txBody>
      </p:sp>
    </p:spTree>
    <p:extLst>
      <p:ext uri="{BB962C8B-B14F-4D97-AF65-F5344CB8AC3E}">
        <p14:creationId xmlns:p14="http://schemas.microsoft.com/office/powerpoint/2010/main" val="29267614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268</a:t>
            </a:fld>
            <a:endParaRPr lang="en-US" altLang="ja-JP"/>
          </a:p>
        </p:txBody>
      </p:sp>
    </p:spTree>
    <p:extLst>
      <p:ext uri="{BB962C8B-B14F-4D97-AF65-F5344CB8AC3E}">
        <p14:creationId xmlns:p14="http://schemas.microsoft.com/office/powerpoint/2010/main" val="19225910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269</a:t>
            </a:fld>
            <a:endParaRPr lang="en-US" altLang="ja-JP"/>
          </a:p>
        </p:txBody>
      </p:sp>
    </p:spTree>
    <p:extLst>
      <p:ext uri="{BB962C8B-B14F-4D97-AF65-F5344CB8AC3E}">
        <p14:creationId xmlns:p14="http://schemas.microsoft.com/office/powerpoint/2010/main" val="40153765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270</a:t>
            </a:fld>
            <a:endParaRPr lang="en-US" altLang="ja-JP"/>
          </a:p>
        </p:txBody>
      </p:sp>
    </p:spTree>
    <p:extLst>
      <p:ext uri="{BB962C8B-B14F-4D97-AF65-F5344CB8AC3E}">
        <p14:creationId xmlns:p14="http://schemas.microsoft.com/office/powerpoint/2010/main" val="2789383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271</a:t>
            </a:fld>
            <a:endParaRPr lang="en-US" altLang="ja-JP"/>
          </a:p>
        </p:txBody>
      </p:sp>
    </p:spTree>
    <p:extLst>
      <p:ext uri="{BB962C8B-B14F-4D97-AF65-F5344CB8AC3E}">
        <p14:creationId xmlns:p14="http://schemas.microsoft.com/office/powerpoint/2010/main" val="40944648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272</a:t>
            </a:fld>
            <a:endParaRPr lang="en-US" altLang="ja-JP"/>
          </a:p>
        </p:txBody>
      </p:sp>
    </p:spTree>
    <p:extLst>
      <p:ext uri="{BB962C8B-B14F-4D97-AF65-F5344CB8AC3E}">
        <p14:creationId xmlns:p14="http://schemas.microsoft.com/office/powerpoint/2010/main" val="14514820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273</a:t>
            </a:fld>
            <a:endParaRPr lang="en-US" altLang="ja-JP"/>
          </a:p>
        </p:txBody>
      </p:sp>
    </p:spTree>
    <p:extLst>
      <p:ext uri="{BB962C8B-B14F-4D97-AF65-F5344CB8AC3E}">
        <p14:creationId xmlns:p14="http://schemas.microsoft.com/office/powerpoint/2010/main" val="19700657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276</a:t>
            </a:fld>
            <a:endParaRPr lang="en-US" altLang="ja-JP"/>
          </a:p>
        </p:txBody>
      </p:sp>
    </p:spTree>
    <p:extLst>
      <p:ext uri="{BB962C8B-B14F-4D97-AF65-F5344CB8AC3E}">
        <p14:creationId xmlns:p14="http://schemas.microsoft.com/office/powerpoint/2010/main" val="23065732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294</a:t>
            </a:fld>
            <a:endParaRPr lang="en-US" altLang="ja-JP"/>
          </a:p>
        </p:txBody>
      </p:sp>
    </p:spTree>
    <p:extLst>
      <p:ext uri="{BB962C8B-B14F-4D97-AF65-F5344CB8AC3E}">
        <p14:creationId xmlns:p14="http://schemas.microsoft.com/office/powerpoint/2010/main" val="21300492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309</a:t>
            </a:fld>
            <a:endParaRPr lang="en-US" altLang="ja-JP"/>
          </a:p>
        </p:txBody>
      </p:sp>
    </p:spTree>
    <p:extLst>
      <p:ext uri="{BB962C8B-B14F-4D97-AF65-F5344CB8AC3E}">
        <p14:creationId xmlns:p14="http://schemas.microsoft.com/office/powerpoint/2010/main" val="1912993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a:t>
            </a:fld>
            <a:endParaRPr lang="en-US" altLang="ja-JP"/>
          </a:p>
        </p:txBody>
      </p:sp>
    </p:spTree>
    <p:extLst>
      <p:ext uri="{BB962C8B-B14F-4D97-AF65-F5344CB8AC3E}">
        <p14:creationId xmlns:p14="http://schemas.microsoft.com/office/powerpoint/2010/main" val="30473710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331</a:t>
            </a:fld>
            <a:endParaRPr lang="en-US" altLang="ja-JP"/>
          </a:p>
        </p:txBody>
      </p:sp>
    </p:spTree>
    <p:extLst>
      <p:ext uri="{BB962C8B-B14F-4D97-AF65-F5344CB8AC3E}">
        <p14:creationId xmlns:p14="http://schemas.microsoft.com/office/powerpoint/2010/main" val="34477859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380</a:t>
            </a:fld>
            <a:endParaRPr lang="id-ID"/>
          </a:p>
        </p:txBody>
      </p:sp>
    </p:spTree>
    <p:extLst>
      <p:ext uri="{BB962C8B-B14F-4D97-AF65-F5344CB8AC3E}">
        <p14:creationId xmlns:p14="http://schemas.microsoft.com/office/powerpoint/2010/main" val="17742201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381</a:t>
            </a:fld>
            <a:endParaRPr lang="id-ID"/>
          </a:p>
        </p:txBody>
      </p:sp>
    </p:spTree>
    <p:extLst>
      <p:ext uri="{BB962C8B-B14F-4D97-AF65-F5344CB8AC3E}">
        <p14:creationId xmlns:p14="http://schemas.microsoft.com/office/powerpoint/2010/main" val="29851734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392</a:t>
            </a:fld>
            <a:endParaRPr lang="en-US" altLang="ja-JP"/>
          </a:p>
        </p:txBody>
      </p:sp>
    </p:spTree>
    <p:extLst>
      <p:ext uri="{BB962C8B-B14F-4D97-AF65-F5344CB8AC3E}">
        <p14:creationId xmlns:p14="http://schemas.microsoft.com/office/powerpoint/2010/main" val="17675721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393</a:t>
            </a:fld>
            <a:endParaRPr lang="en-US" altLang="ja-JP"/>
          </a:p>
        </p:txBody>
      </p:sp>
    </p:spTree>
    <p:extLst>
      <p:ext uri="{BB962C8B-B14F-4D97-AF65-F5344CB8AC3E}">
        <p14:creationId xmlns:p14="http://schemas.microsoft.com/office/powerpoint/2010/main" val="7335285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395</a:t>
            </a:fld>
            <a:endParaRPr lang="en-US" altLang="ja-JP"/>
          </a:p>
        </p:txBody>
      </p:sp>
    </p:spTree>
    <p:extLst>
      <p:ext uri="{BB962C8B-B14F-4D97-AF65-F5344CB8AC3E}">
        <p14:creationId xmlns:p14="http://schemas.microsoft.com/office/powerpoint/2010/main" val="34803147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396</a:t>
            </a:fld>
            <a:endParaRPr lang="en-US" altLang="ja-JP"/>
          </a:p>
        </p:txBody>
      </p:sp>
    </p:spTree>
    <p:extLst>
      <p:ext uri="{BB962C8B-B14F-4D97-AF65-F5344CB8AC3E}">
        <p14:creationId xmlns:p14="http://schemas.microsoft.com/office/powerpoint/2010/main" val="15520475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208088" y="700088"/>
            <a:ext cx="4598987" cy="3451225"/>
          </a:xfrm>
          <a:ln/>
        </p:spPr>
      </p:sp>
      <p:sp>
        <p:nvSpPr>
          <p:cNvPr id="91139" name="Rectangle 3"/>
          <p:cNvSpPr>
            <a:spLocks noGrp="1" noChangeArrowheads="1"/>
          </p:cNvSpPr>
          <p:nvPr>
            <p:ph type="body" idx="1"/>
          </p:nvPr>
        </p:nvSpPr>
        <p:spPr>
          <a:xfrm>
            <a:off x="933451" y="4387850"/>
            <a:ext cx="5141913" cy="415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0208305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437</a:t>
            </a:fld>
            <a:endParaRPr lang="en-US" altLang="ja-JP"/>
          </a:p>
        </p:txBody>
      </p:sp>
    </p:spTree>
    <p:extLst>
      <p:ext uri="{BB962C8B-B14F-4D97-AF65-F5344CB8AC3E}">
        <p14:creationId xmlns:p14="http://schemas.microsoft.com/office/powerpoint/2010/main" val="34290945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485</a:t>
            </a:fld>
            <a:endParaRPr lang="en-US" altLang="ja-JP"/>
          </a:p>
        </p:txBody>
      </p:sp>
    </p:spTree>
    <p:extLst>
      <p:ext uri="{BB962C8B-B14F-4D97-AF65-F5344CB8AC3E}">
        <p14:creationId xmlns:p14="http://schemas.microsoft.com/office/powerpoint/2010/main" val="3594919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4262D3-3E09-4EBB-AA12-BEB94E6425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01"/>
          <a:stretch/>
        </p:blipFill>
        <p:spPr>
          <a:xfrm>
            <a:off x="0" y="-2367"/>
            <a:ext cx="9148114" cy="6862734"/>
          </a:xfrm>
          <a:prstGeom prst="rect">
            <a:avLst/>
          </a:prstGeom>
        </p:spPr>
      </p:pic>
      <p:sp>
        <p:nvSpPr>
          <p:cNvPr id="2" name="Title 1"/>
          <p:cNvSpPr>
            <a:spLocks noGrp="1"/>
          </p:cNvSpPr>
          <p:nvPr>
            <p:ph type="ctrTitle"/>
          </p:nvPr>
        </p:nvSpPr>
        <p:spPr>
          <a:xfrm>
            <a:off x="460031" y="60267"/>
            <a:ext cx="6795655" cy="2415912"/>
          </a:xfrm>
        </p:spPr>
        <p:txBody>
          <a:bodyPr anchor="ctr">
            <a:noAutofit/>
          </a:bodyPr>
          <a:lstStyle>
            <a:lvl1pPr algn="l">
              <a:defRPr sz="8800">
                <a:latin typeface="The Serif Hand Extrablack" panose="03070B02030502020204" pitchFamily="66" charset="0"/>
              </a:defRPr>
            </a:lvl1pPr>
          </a:lstStyle>
          <a:p>
            <a:r>
              <a:rPr lang="en-US" dirty="0"/>
              <a:t>Click to edit Master title style</a:t>
            </a:r>
          </a:p>
        </p:txBody>
      </p:sp>
      <p:sp>
        <p:nvSpPr>
          <p:cNvPr id="3" name="Subtitle 2"/>
          <p:cNvSpPr>
            <a:spLocks noGrp="1"/>
          </p:cNvSpPr>
          <p:nvPr>
            <p:ph type="subTitle" idx="1"/>
          </p:nvPr>
        </p:nvSpPr>
        <p:spPr>
          <a:xfrm>
            <a:off x="460030" y="2578122"/>
            <a:ext cx="3113116" cy="2679526"/>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
        <p:nvSpPr>
          <p:cNvPr id="23" name="Slide Number Placeholder 5">
            <a:extLst>
              <a:ext uri="{FF2B5EF4-FFF2-40B4-BE49-F238E27FC236}">
                <a16:creationId xmlns:a16="http://schemas.microsoft.com/office/drawing/2014/main" id="{FC99AFCE-3129-4D97-A1F7-48975A69CB9D}"/>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grpSp>
        <p:nvGrpSpPr>
          <p:cNvPr id="14" name="squares">
            <a:extLst>
              <a:ext uri="{FF2B5EF4-FFF2-40B4-BE49-F238E27FC236}">
                <a16:creationId xmlns:a16="http://schemas.microsoft.com/office/drawing/2014/main" id="{38212CBA-2D8D-435E-90A6-F4A16BF2FC93}"/>
              </a:ext>
            </a:extLst>
          </p:cNvPr>
          <p:cNvGrpSpPr/>
          <p:nvPr userDrawn="1"/>
        </p:nvGrpSpPr>
        <p:grpSpPr>
          <a:xfrm>
            <a:off x="1" y="944398"/>
            <a:ext cx="460029" cy="524183"/>
            <a:chOff x="0" y="452558"/>
            <a:chExt cx="914400" cy="524182"/>
          </a:xfrm>
        </p:grpSpPr>
        <p:sp>
          <p:nvSpPr>
            <p:cNvPr id="24" name="Rounded Rectangle 11">
              <a:extLst>
                <a:ext uri="{FF2B5EF4-FFF2-40B4-BE49-F238E27FC236}">
                  <a16:creationId xmlns:a16="http://schemas.microsoft.com/office/drawing/2014/main" id="{08CDB211-C638-4BD1-915F-0BD1FB274DD1}"/>
                </a:ext>
              </a:extLst>
            </p:cNvPr>
            <p:cNvSpPr/>
            <p:nvPr/>
          </p:nvSpPr>
          <p:spPr>
            <a:xfrm>
              <a:off x="591671" y="452558"/>
              <a:ext cx="322729" cy="524180"/>
            </a:xfrm>
            <a:prstGeom prst="roundRect">
              <a:avLst/>
            </a:prstGeom>
            <a:solidFill>
              <a:schemeClr val="accent1">
                <a:lumMod val="40000"/>
                <a:lumOff val="6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25" name="Rounded Rectangle 12">
              <a:extLst>
                <a:ext uri="{FF2B5EF4-FFF2-40B4-BE49-F238E27FC236}">
                  <a16:creationId xmlns:a16="http://schemas.microsoft.com/office/drawing/2014/main" id="{CAF1C4D4-D29F-4AB8-A31B-AEC4B96D8A89}"/>
                </a:ext>
              </a:extLst>
            </p:cNvPr>
            <p:cNvSpPr/>
            <p:nvPr/>
          </p:nvSpPr>
          <p:spPr>
            <a:xfrm>
              <a:off x="215154" y="452558"/>
              <a:ext cx="322729" cy="524180"/>
            </a:xfrm>
            <a:prstGeom prst="roundRect">
              <a:avLst/>
            </a:prstGeom>
            <a:solidFill>
              <a:schemeClr val="accent1">
                <a:lumMod val="60000"/>
                <a:lumOff val="4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26" name="Round Same Side Corner Rectangle 13">
              <a:extLst>
                <a:ext uri="{FF2B5EF4-FFF2-40B4-BE49-F238E27FC236}">
                  <a16:creationId xmlns:a16="http://schemas.microsoft.com/office/drawing/2014/main" id="{3D79641A-795B-4A9E-A39C-9BD9C4FC2345}"/>
                </a:ext>
              </a:extLst>
            </p:cNvPr>
            <p:cNvSpPr/>
            <p:nvPr/>
          </p:nvSpPr>
          <p:spPr>
            <a:xfrm rot="5400000">
              <a:off x="-181408" y="633966"/>
              <a:ext cx="524182" cy="161366"/>
            </a:xfrm>
            <a:prstGeom prst="round2SameRect">
              <a:avLst>
                <a:gd name="adj1" fmla="val 29167"/>
                <a:gd name="adj2" fmla="val 0"/>
              </a:avLst>
            </a:prstGeom>
            <a:solidFill>
              <a:schemeClr val="accent1"/>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25249036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chemeClr val="accent1">
                <a:lumMod val="40000"/>
                <a:lumOff val="6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3" name="Rounded Rectangle 12"/>
            <p:cNvSpPr/>
            <p:nvPr/>
          </p:nvSpPr>
          <p:spPr>
            <a:xfrm>
              <a:off x="215154" y="452558"/>
              <a:ext cx="322729" cy="524180"/>
            </a:xfrm>
            <a:prstGeom prst="roundRect">
              <a:avLst/>
            </a:prstGeom>
            <a:solidFill>
              <a:schemeClr val="accent1">
                <a:lumMod val="60000"/>
                <a:lumOff val="4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chemeClr val="accent1"/>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6" name="Slide Number Placeholder 5">
            <a:extLst>
              <a:ext uri="{FF2B5EF4-FFF2-40B4-BE49-F238E27FC236}">
                <a16:creationId xmlns:a16="http://schemas.microsoft.com/office/drawing/2014/main" id="{7717A05F-6238-497D-8E92-69316627DC84}"/>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spTree>
    <p:extLst>
      <p:ext uri="{BB962C8B-B14F-4D97-AF65-F5344CB8AC3E}">
        <p14:creationId xmlns:p14="http://schemas.microsoft.com/office/powerpoint/2010/main" val="26827050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083F6EBC-7AC3-40D1-8BD4-629513BEF7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17"/>
          <a:stretch/>
        </p:blipFill>
        <p:spPr>
          <a:xfrm>
            <a:off x="3551" y="0"/>
            <a:ext cx="9144000" cy="6858000"/>
          </a:xfrm>
          <a:prstGeom prst="rect">
            <a:avLst/>
          </a:prstGeom>
        </p:spPr>
      </p:pic>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A2EB51BB-DAD7-4CFC-ACD0-FBD5E711A28B}"/>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grpSp>
        <p:nvGrpSpPr>
          <p:cNvPr id="11" name="squares">
            <a:extLst>
              <a:ext uri="{FF2B5EF4-FFF2-40B4-BE49-F238E27FC236}">
                <a16:creationId xmlns:a16="http://schemas.microsoft.com/office/drawing/2014/main" id="{0E2DFA30-D138-4143-AD10-9E947A509672}"/>
              </a:ext>
            </a:extLst>
          </p:cNvPr>
          <p:cNvGrpSpPr/>
          <p:nvPr userDrawn="1"/>
        </p:nvGrpSpPr>
        <p:grpSpPr>
          <a:xfrm>
            <a:off x="1" y="3280277"/>
            <a:ext cx="628650" cy="524183"/>
            <a:chOff x="0" y="452558"/>
            <a:chExt cx="914400" cy="524182"/>
          </a:xfrm>
        </p:grpSpPr>
        <p:sp>
          <p:nvSpPr>
            <p:cNvPr id="12" name="Rounded Rectangle 11">
              <a:extLst>
                <a:ext uri="{FF2B5EF4-FFF2-40B4-BE49-F238E27FC236}">
                  <a16:creationId xmlns:a16="http://schemas.microsoft.com/office/drawing/2014/main" id="{F55EE63E-0F6A-44EB-82F4-A778B7998700}"/>
                </a:ext>
              </a:extLst>
            </p:cNvPr>
            <p:cNvSpPr/>
            <p:nvPr/>
          </p:nvSpPr>
          <p:spPr>
            <a:xfrm>
              <a:off x="591671" y="452558"/>
              <a:ext cx="322729" cy="524180"/>
            </a:xfrm>
            <a:prstGeom prst="roundRect">
              <a:avLst/>
            </a:prstGeom>
            <a:solidFill>
              <a:schemeClr val="accent1">
                <a:lumMod val="40000"/>
                <a:lumOff val="6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3" name="Rounded Rectangle 12">
              <a:extLst>
                <a:ext uri="{FF2B5EF4-FFF2-40B4-BE49-F238E27FC236}">
                  <a16:creationId xmlns:a16="http://schemas.microsoft.com/office/drawing/2014/main" id="{C868FB91-0A90-47D5-B6E1-3C79FABDC8A8}"/>
                </a:ext>
              </a:extLst>
            </p:cNvPr>
            <p:cNvSpPr/>
            <p:nvPr/>
          </p:nvSpPr>
          <p:spPr>
            <a:xfrm>
              <a:off x="215154" y="452558"/>
              <a:ext cx="322729" cy="524180"/>
            </a:xfrm>
            <a:prstGeom prst="roundRect">
              <a:avLst/>
            </a:prstGeom>
            <a:solidFill>
              <a:schemeClr val="accent1">
                <a:lumMod val="60000"/>
                <a:lumOff val="4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4" name="Round Same Side Corner Rectangle 13">
              <a:extLst>
                <a:ext uri="{FF2B5EF4-FFF2-40B4-BE49-F238E27FC236}">
                  <a16:creationId xmlns:a16="http://schemas.microsoft.com/office/drawing/2014/main" id="{D21BD79F-C481-4659-88BC-675B097A007E}"/>
                </a:ext>
              </a:extLst>
            </p:cNvPr>
            <p:cNvSpPr/>
            <p:nvPr/>
          </p:nvSpPr>
          <p:spPr>
            <a:xfrm rot="5400000">
              <a:off x="-181408" y="633966"/>
              <a:ext cx="524182" cy="161366"/>
            </a:xfrm>
            <a:prstGeom prst="round2SameRect">
              <a:avLst>
                <a:gd name="adj1" fmla="val 29167"/>
                <a:gd name="adj2" fmla="val 0"/>
              </a:avLst>
            </a:prstGeom>
            <a:solidFill>
              <a:schemeClr val="accent1"/>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24244216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5" name="Slide Number Placeholder 5">
            <a:extLst>
              <a:ext uri="{FF2B5EF4-FFF2-40B4-BE49-F238E27FC236}">
                <a16:creationId xmlns:a16="http://schemas.microsoft.com/office/drawing/2014/main" id="{951CE1BD-D8FB-4D09-8ECD-6A42809F0A16}"/>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grpSp>
        <p:nvGrpSpPr>
          <p:cNvPr id="10" name="squares">
            <a:extLst>
              <a:ext uri="{FF2B5EF4-FFF2-40B4-BE49-F238E27FC236}">
                <a16:creationId xmlns:a16="http://schemas.microsoft.com/office/drawing/2014/main" id="{1895DAFB-4251-44DA-B32B-90D8A5A6BF76}"/>
              </a:ext>
            </a:extLst>
          </p:cNvPr>
          <p:cNvGrpSpPr/>
          <p:nvPr userDrawn="1"/>
        </p:nvGrpSpPr>
        <p:grpSpPr>
          <a:xfrm>
            <a:off x="1" y="237817"/>
            <a:ext cx="628650" cy="524183"/>
            <a:chOff x="0" y="452558"/>
            <a:chExt cx="914400" cy="524182"/>
          </a:xfrm>
        </p:grpSpPr>
        <p:sp>
          <p:nvSpPr>
            <p:cNvPr id="11" name="Rounded Rectangle 11">
              <a:extLst>
                <a:ext uri="{FF2B5EF4-FFF2-40B4-BE49-F238E27FC236}">
                  <a16:creationId xmlns:a16="http://schemas.microsoft.com/office/drawing/2014/main" id="{113DB4F2-4EC8-436D-96F6-AC0C57523288}"/>
                </a:ext>
              </a:extLst>
            </p:cNvPr>
            <p:cNvSpPr/>
            <p:nvPr/>
          </p:nvSpPr>
          <p:spPr>
            <a:xfrm>
              <a:off x="591671" y="452558"/>
              <a:ext cx="322729" cy="524180"/>
            </a:xfrm>
            <a:prstGeom prst="roundRect">
              <a:avLst/>
            </a:prstGeom>
            <a:solidFill>
              <a:schemeClr val="accent1">
                <a:lumMod val="40000"/>
                <a:lumOff val="6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2" name="Rounded Rectangle 12">
              <a:extLst>
                <a:ext uri="{FF2B5EF4-FFF2-40B4-BE49-F238E27FC236}">
                  <a16:creationId xmlns:a16="http://schemas.microsoft.com/office/drawing/2014/main" id="{F1AEB8A3-3559-464C-AF41-821A72A12711}"/>
                </a:ext>
              </a:extLst>
            </p:cNvPr>
            <p:cNvSpPr/>
            <p:nvPr/>
          </p:nvSpPr>
          <p:spPr>
            <a:xfrm>
              <a:off x="215154" y="452558"/>
              <a:ext cx="322729" cy="524180"/>
            </a:xfrm>
            <a:prstGeom prst="roundRect">
              <a:avLst/>
            </a:prstGeom>
            <a:solidFill>
              <a:schemeClr val="accent1">
                <a:lumMod val="60000"/>
                <a:lumOff val="4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3" name="Round Same Side Corner Rectangle 13">
              <a:extLst>
                <a:ext uri="{FF2B5EF4-FFF2-40B4-BE49-F238E27FC236}">
                  <a16:creationId xmlns:a16="http://schemas.microsoft.com/office/drawing/2014/main" id="{ED1EBF80-5FCB-4019-8DF2-4AA9960F5533}"/>
                </a:ext>
              </a:extLst>
            </p:cNvPr>
            <p:cNvSpPr/>
            <p:nvPr/>
          </p:nvSpPr>
          <p:spPr>
            <a:xfrm rot="5400000">
              <a:off x="-181408" y="633966"/>
              <a:ext cx="524182" cy="161366"/>
            </a:xfrm>
            <a:prstGeom prst="round2SameRect">
              <a:avLst>
                <a:gd name="adj1" fmla="val 29167"/>
                <a:gd name="adj2" fmla="val 0"/>
              </a:avLst>
            </a:prstGeom>
            <a:solidFill>
              <a:schemeClr val="accent1"/>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1753234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6" name="Slide Number Placeholder 5">
            <a:extLst>
              <a:ext uri="{FF2B5EF4-FFF2-40B4-BE49-F238E27FC236}">
                <a16:creationId xmlns:a16="http://schemas.microsoft.com/office/drawing/2014/main" id="{C2610108-BD92-4DD8-BDB7-DB30530E2943}"/>
              </a:ext>
            </a:extLst>
          </p:cNvPr>
          <p:cNvSpPr>
            <a:spLocks noGrp="1"/>
          </p:cNvSpPr>
          <p:nvPr>
            <p:ph type="sldNum" sz="quarter" idx="10"/>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grpSp>
        <p:nvGrpSpPr>
          <p:cNvPr id="22" name="squares">
            <a:extLst>
              <a:ext uri="{FF2B5EF4-FFF2-40B4-BE49-F238E27FC236}">
                <a16:creationId xmlns:a16="http://schemas.microsoft.com/office/drawing/2014/main" id="{36ABE393-A44F-439E-B419-722B109CC5CE}"/>
              </a:ext>
            </a:extLst>
          </p:cNvPr>
          <p:cNvGrpSpPr/>
          <p:nvPr userDrawn="1"/>
        </p:nvGrpSpPr>
        <p:grpSpPr>
          <a:xfrm>
            <a:off x="1" y="237817"/>
            <a:ext cx="628650" cy="524183"/>
            <a:chOff x="0" y="452558"/>
            <a:chExt cx="914400" cy="524182"/>
          </a:xfrm>
        </p:grpSpPr>
        <p:sp>
          <p:nvSpPr>
            <p:cNvPr id="23" name="Rounded Rectangle 11">
              <a:extLst>
                <a:ext uri="{FF2B5EF4-FFF2-40B4-BE49-F238E27FC236}">
                  <a16:creationId xmlns:a16="http://schemas.microsoft.com/office/drawing/2014/main" id="{A57E358A-DFE1-42FD-9868-376FDBC779AE}"/>
                </a:ext>
              </a:extLst>
            </p:cNvPr>
            <p:cNvSpPr/>
            <p:nvPr/>
          </p:nvSpPr>
          <p:spPr>
            <a:xfrm>
              <a:off x="591671" y="452558"/>
              <a:ext cx="322729" cy="524180"/>
            </a:xfrm>
            <a:prstGeom prst="roundRect">
              <a:avLst/>
            </a:prstGeom>
            <a:solidFill>
              <a:schemeClr val="accent1">
                <a:lumMod val="40000"/>
                <a:lumOff val="6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24" name="Rounded Rectangle 12">
              <a:extLst>
                <a:ext uri="{FF2B5EF4-FFF2-40B4-BE49-F238E27FC236}">
                  <a16:creationId xmlns:a16="http://schemas.microsoft.com/office/drawing/2014/main" id="{E5B63CC2-A913-4E26-ABDD-80FCC2EE9718}"/>
                </a:ext>
              </a:extLst>
            </p:cNvPr>
            <p:cNvSpPr/>
            <p:nvPr/>
          </p:nvSpPr>
          <p:spPr>
            <a:xfrm>
              <a:off x="215154" y="452558"/>
              <a:ext cx="322729" cy="524180"/>
            </a:xfrm>
            <a:prstGeom prst="roundRect">
              <a:avLst/>
            </a:prstGeom>
            <a:solidFill>
              <a:schemeClr val="accent1">
                <a:lumMod val="60000"/>
                <a:lumOff val="4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25" name="Round Same Side Corner Rectangle 13">
              <a:extLst>
                <a:ext uri="{FF2B5EF4-FFF2-40B4-BE49-F238E27FC236}">
                  <a16:creationId xmlns:a16="http://schemas.microsoft.com/office/drawing/2014/main" id="{74172EC1-D227-4939-99C1-EA82225AAD97}"/>
                </a:ext>
              </a:extLst>
            </p:cNvPr>
            <p:cNvSpPr/>
            <p:nvPr/>
          </p:nvSpPr>
          <p:spPr>
            <a:xfrm rot="5400000">
              <a:off x="-181408" y="633966"/>
              <a:ext cx="524182" cy="161366"/>
            </a:xfrm>
            <a:prstGeom prst="round2SameRect">
              <a:avLst>
                <a:gd name="adj1" fmla="val 29167"/>
                <a:gd name="adj2" fmla="val 0"/>
              </a:avLst>
            </a:prstGeom>
            <a:solidFill>
              <a:schemeClr val="accent1"/>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1379023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8F6D535B-0DE3-4538-BD94-488C4B27E737}"/>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grpSp>
        <p:nvGrpSpPr>
          <p:cNvPr id="8" name="squares">
            <a:extLst>
              <a:ext uri="{FF2B5EF4-FFF2-40B4-BE49-F238E27FC236}">
                <a16:creationId xmlns:a16="http://schemas.microsoft.com/office/drawing/2014/main" id="{6670120C-2AA8-415F-A942-5309D8B959EA}"/>
              </a:ext>
            </a:extLst>
          </p:cNvPr>
          <p:cNvGrpSpPr/>
          <p:nvPr userDrawn="1"/>
        </p:nvGrpSpPr>
        <p:grpSpPr>
          <a:xfrm>
            <a:off x="1" y="237817"/>
            <a:ext cx="628650" cy="524183"/>
            <a:chOff x="0" y="452558"/>
            <a:chExt cx="914400" cy="524182"/>
          </a:xfrm>
        </p:grpSpPr>
        <p:sp>
          <p:nvSpPr>
            <p:cNvPr id="9" name="Rounded Rectangle 11">
              <a:extLst>
                <a:ext uri="{FF2B5EF4-FFF2-40B4-BE49-F238E27FC236}">
                  <a16:creationId xmlns:a16="http://schemas.microsoft.com/office/drawing/2014/main" id="{AFE75F9E-C26C-4ACD-8549-C09E90AAF0AA}"/>
                </a:ext>
              </a:extLst>
            </p:cNvPr>
            <p:cNvSpPr/>
            <p:nvPr/>
          </p:nvSpPr>
          <p:spPr>
            <a:xfrm>
              <a:off x="591671" y="452558"/>
              <a:ext cx="322729" cy="524180"/>
            </a:xfrm>
            <a:prstGeom prst="roundRect">
              <a:avLst/>
            </a:prstGeom>
            <a:solidFill>
              <a:schemeClr val="accent1">
                <a:lumMod val="40000"/>
                <a:lumOff val="6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4" name="Rounded Rectangle 12">
              <a:extLst>
                <a:ext uri="{FF2B5EF4-FFF2-40B4-BE49-F238E27FC236}">
                  <a16:creationId xmlns:a16="http://schemas.microsoft.com/office/drawing/2014/main" id="{FA44CDE5-4F6F-4FD4-A8BD-0CDC479F9C26}"/>
                </a:ext>
              </a:extLst>
            </p:cNvPr>
            <p:cNvSpPr/>
            <p:nvPr/>
          </p:nvSpPr>
          <p:spPr>
            <a:xfrm>
              <a:off x="215154" y="452558"/>
              <a:ext cx="322729" cy="524180"/>
            </a:xfrm>
            <a:prstGeom prst="roundRect">
              <a:avLst/>
            </a:prstGeom>
            <a:solidFill>
              <a:schemeClr val="accent1">
                <a:lumMod val="60000"/>
                <a:lumOff val="4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5" name="Round Same Side Corner Rectangle 13">
              <a:extLst>
                <a:ext uri="{FF2B5EF4-FFF2-40B4-BE49-F238E27FC236}">
                  <a16:creationId xmlns:a16="http://schemas.microsoft.com/office/drawing/2014/main" id="{73DBD06F-5DD4-48A9-93FB-C35F7D988BFC}"/>
                </a:ext>
              </a:extLst>
            </p:cNvPr>
            <p:cNvSpPr/>
            <p:nvPr/>
          </p:nvSpPr>
          <p:spPr>
            <a:xfrm rot="5400000">
              <a:off x="-181408" y="633966"/>
              <a:ext cx="524182" cy="161366"/>
            </a:xfrm>
            <a:prstGeom prst="round2SameRect">
              <a:avLst>
                <a:gd name="adj1" fmla="val 29167"/>
                <a:gd name="adj2" fmla="val 0"/>
              </a:avLst>
            </a:prstGeom>
            <a:solidFill>
              <a:schemeClr val="accent1"/>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960883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6B599E0-C611-4456-AD1E-B2634B8A4649}"/>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grpSp>
        <p:nvGrpSpPr>
          <p:cNvPr id="12" name="squares">
            <a:extLst>
              <a:ext uri="{FF2B5EF4-FFF2-40B4-BE49-F238E27FC236}">
                <a16:creationId xmlns:a16="http://schemas.microsoft.com/office/drawing/2014/main" id="{0225B7FC-2ED7-4416-93CF-493C1E4A01F5}"/>
              </a:ext>
            </a:extLst>
          </p:cNvPr>
          <p:cNvGrpSpPr/>
          <p:nvPr userDrawn="1"/>
        </p:nvGrpSpPr>
        <p:grpSpPr>
          <a:xfrm>
            <a:off x="1" y="237817"/>
            <a:ext cx="628650" cy="524183"/>
            <a:chOff x="0" y="452558"/>
            <a:chExt cx="914400" cy="524182"/>
          </a:xfrm>
        </p:grpSpPr>
        <p:sp>
          <p:nvSpPr>
            <p:cNvPr id="13" name="Rounded Rectangle 11">
              <a:extLst>
                <a:ext uri="{FF2B5EF4-FFF2-40B4-BE49-F238E27FC236}">
                  <a16:creationId xmlns:a16="http://schemas.microsoft.com/office/drawing/2014/main" id="{5AB3BD9E-451C-4F1F-9DEB-769D79B2A047}"/>
                </a:ext>
              </a:extLst>
            </p:cNvPr>
            <p:cNvSpPr/>
            <p:nvPr/>
          </p:nvSpPr>
          <p:spPr>
            <a:xfrm>
              <a:off x="591671" y="452558"/>
              <a:ext cx="322729" cy="524180"/>
            </a:xfrm>
            <a:prstGeom prst="roundRect">
              <a:avLst/>
            </a:prstGeom>
            <a:solidFill>
              <a:schemeClr val="accent1">
                <a:lumMod val="40000"/>
                <a:lumOff val="6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4" name="Rounded Rectangle 12">
              <a:extLst>
                <a:ext uri="{FF2B5EF4-FFF2-40B4-BE49-F238E27FC236}">
                  <a16:creationId xmlns:a16="http://schemas.microsoft.com/office/drawing/2014/main" id="{B2188B34-16F2-44E5-9139-258D41A2C4BB}"/>
                </a:ext>
              </a:extLst>
            </p:cNvPr>
            <p:cNvSpPr/>
            <p:nvPr/>
          </p:nvSpPr>
          <p:spPr>
            <a:xfrm>
              <a:off x="215154" y="452558"/>
              <a:ext cx="322729" cy="524180"/>
            </a:xfrm>
            <a:prstGeom prst="roundRect">
              <a:avLst/>
            </a:prstGeom>
            <a:solidFill>
              <a:schemeClr val="accent1">
                <a:lumMod val="60000"/>
                <a:lumOff val="4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5" name="Round Same Side Corner Rectangle 13">
              <a:extLst>
                <a:ext uri="{FF2B5EF4-FFF2-40B4-BE49-F238E27FC236}">
                  <a16:creationId xmlns:a16="http://schemas.microsoft.com/office/drawing/2014/main" id="{4C6EEA16-B4A8-44E7-A9A9-84B1CF3185C6}"/>
                </a:ext>
              </a:extLst>
            </p:cNvPr>
            <p:cNvSpPr/>
            <p:nvPr/>
          </p:nvSpPr>
          <p:spPr>
            <a:xfrm rot="5400000">
              <a:off x="-181408" y="633966"/>
              <a:ext cx="524182" cy="161366"/>
            </a:xfrm>
            <a:prstGeom prst="round2SameRect">
              <a:avLst>
                <a:gd name="adj1" fmla="val 29167"/>
                <a:gd name="adj2" fmla="val 0"/>
              </a:avLst>
            </a:prstGeom>
            <a:solidFill>
              <a:schemeClr val="accent1"/>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27697064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8" name="Slide Number Placeholder 5">
            <a:extLst>
              <a:ext uri="{FF2B5EF4-FFF2-40B4-BE49-F238E27FC236}">
                <a16:creationId xmlns:a16="http://schemas.microsoft.com/office/drawing/2014/main" id="{B3A4C61B-89A8-46B7-9CDE-85D024B3484F}"/>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spTree>
    <p:extLst>
      <p:ext uri="{BB962C8B-B14F-4D97-AF65-F5344CB8AC3E}">
        <p14:creationId xmlns:p14="http://schemas.microsoft.com/office/powerpoint/2010/main" val="3159331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5" name="Slide Number Placeholder 4"/>
          <p:cNvSpPr>
            <a:spLocks noGrp="1"/>
          </p:cNvSpPr>
          <p:nvPr>
            <p:ph type="sldNum" sz="quarter" idx="12"/>
          </p:nvPr>
        </p:nvSpPr>
        <p:spPr/>
        <p:txBody>
          <a:bodyPr/>
          <a:lstStyle>
            <a:lvl1pPr>
              <a:defRPr>
                <a:solidFill>
                  <a:schemeClr val="accent5"/>
                </a:solidFill>
              </a:defRPr>
            </a:lvl1pPr>
          </a:lstStyle>
          <a:p>
            <a:fld id="{C948297E-4D84-4779-881B-02337625B8DC}" type="slidenum">
              <a:rPr lang="en-US" smtClean="0"/>
              <a:pPr/>
              <a:t>‹#›</a:t>
            </a:fld>
            <a:endParaRPr lang="en-US"/>
          </a:p>
        </p:txBody>
      </p:sp>
      <p:grpSp>
        <p:nvGrpSpPr>
          <p:cNvPr id="8" name="squares">
            <a:extLst>
              <a:ext uri="{FF2B5EF4-FFF2-40B4-BE49-F238E27FC236}">
                <a16:creationId xmlns:a16="http://schemas.microsoft.com/office/drawing/2014/main" id="{069C679E-4D5A-456D-BC86-E941E16A223B}"/>
              </a:ext>
            </a:extLst>
          </p:cNvPr>
          <p:cNvGrpSpPr/>
          <p:nvPr userDrawn="1"/>
        </p:nvGrpSpPr>
        <p:grpSpPr>
          <a:xfrm>
            <a:off x="1" y="237817"/>
            <a:ext cx="628650" cy="524183"/>
            <a:chOff x="0" y="452558"/>
            <a:chExt cx="914400" cy="524182"/>
          </a:xfrm>
        </p:grpSpPr>
        <p:sp>
          <p:nvSpPr>
            <p:cNvPr id="9" name="Rounded Rectangle 11">
              <a:extLst>
                <a:ext uri="{FF2B5EF4-FFF2-40B4-BE49-F238E27FC236}">
                  <a16:creationId xmlns:a16="http://schemas.microsoft.com/office/drawing/2014/main" id="{E5F80012-0589-4B62-98CD-9DA58E67CED9}"/>
                </a:ext>
              </a:extLst>
            </p:cNvPr>
            <p:cNvSpPr/>
            <p:nvPr/>
          </p:nvSpPr>
          <p:spPr>
            <a:xfrm>
              <a:off x="591671" y="452558"/>
              <a:ext cx="322729" cy="524180"/>
            </a:xfrm>
            <a:prstGeom prst="roundRect">
              <a:avLst/>
            </a:prstGeom>
            <a:solidFill>
              <a:schemeClr val="accent1">
                <a:lumMod val="40000"/>
                <a:lumOff val="6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4" name="Rounded Rectangle 12">
              <a:extLst>
                <a:ext uri="{FF2B5EF4-FFF2-40B4-BE49-F238E27FC236}">
                  <a16:creationId xmlns:a16="http://schemas.microsoft.com/office/drawing/2014/main" id="{AC5B1E76-C7E2-439A-A010-258C7EC8960E}"/>
                </a:ext>
              </a:extLst>
            </p:cNvPr>
            <p:cNvSpPr/>
            <p:nvPr/>
          </p:nvSpPr>
          <p:spPr>
            <a:xfrm>
              <a:off x="215154" y="452558"/>
              <a:ext cx="322729" cy="524180"/>
            </a:xfrm>
            <a:prstGeom prst="roundRect">
              <a:avLst/>
            </a:prstGeom>
            <a:solidFill>
              <a:schemeClr val="accent1">
                <a:lumMod val="60000"/>
                <a:lumOff val="40000"/>
              </a:scheme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5" name="Round Same Side Corner Rectangle 13">
              <a:extLst>
                <a:ext uri="{FF2B5EF4-FFF2-40B4-BE49-F238E27FC236}">
                  <a16:creationId xmlns:a16="http://schemas.microsoft.com/office/drawing/2014/main" id="{43B1BD3F-1735-4ADF-9E47-82D2DB65E471}"/>
                </a:ext>
              </a:extLst>
            </p:cNvPr>
            <p:cNvSpPr/>
            <p:nvPr/>
          </p:nvSpPr>
          <p:spPr>
            <a:xfrm rot="5400000">
              <a:off x="-181408" y="633966"/>
              <a:ext cx="524182" cy="161366"/>
            </a:xfrm>
            <a:prstGeom prst="round2SameRect">
              <a:avLst>
                <a:gd name="adj1" fmla="val 29167"/>
                <a:gd name="adj2" fmla="val 0"/>
              </a:avLst>
            </a:prstGeom>
            <a:solidFill>
              <a:schemeClr val="accent1"/>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82100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 Target="../slides/slide7.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hlinkClick r:id="rId11" action="ppaction://hlinksldjump"/>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8398530" y="6677442"/>
            <a:ext cx="703694" cy="147525"/>
          </a:xfrm>
          <a:prstGeom prst="rect">
            <a:avLst/>
          </a:prstGeom>
        </p:spPr>
      </p:pic>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73" y="6695790"/>
            <a:ext cx="932700" cy="162209"/>
          </a:xfrm>
          <a:prstGeom prst="rect">
            <a:avLst/>
          </a:prstGeom>
        </p:spPr>
      </p:pic>
      <p:sp>
        <p:nvSpPr>
          <p:cNvPr id="12" name="Slide Number Placeholder 5"/>
          <p:cNvSpPr>
            <a:spLocks noGrp="1"/>
          </p:cNvSpPr>
          <p:nvPr>
            <p:ph type="sldNum" sz="quarter" idx="4"/>
          </p:nvPr>
        </p:nvSpPr>
        <p:spPr>
          <a:xfrm>
            <a:off x="3543300" y="6695790"/>
            <a:ext cx="2057400" cy="162210"/>
          </a:xfrm>
          <a:prstGeom prst="rect">
            <a:avLst/>
          </a:prstGeom>
        </p:spPr>
        <p:txBody>
          <a:bodyPr anchor="ctr"/>
          <a:lstStyle>
            <a:lvl1pPr algn="ctr">
              <a:defRPr sz="800">
                <a:solidFill>
                  <a:schemeClr val="accent5"/>
                </a:solidFill>
                <a:effectLst/>
                <a:latin typeface="+mn-lt"/>
              </a:defRPr>
            </a:lvl1p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a:t>
            </a:fld>
            <a:endParaRPr kumimoji="1" lang="en-US" dirty="0">
              <a:ea typeface="ＭＳ Ｐゴシック" pitchFamily="50" charset="-128"/>
            </a:endParaRPr>
          </a:p>
        </p:txBody>
      </p:sp>
    </p:spTree>
    <p:extLst>
      <p:ext uri="{BB962C8B-B14F-4D97-AF65-F5344CB8AC3E}">
        <p14:creationId xmlns:p14="http://schemas.microsoft.com/office/powerpoint/2010/main" val="250370266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6.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84.png"/><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1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4.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43.xml"/><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158.png"/><Relationship Id="rId4" Type="http://schemas.openxmlformats.org/officeDocument/2006/relationships/image" Target="../media/image15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59.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60.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61.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62.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63.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64.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65.png"/></Relationships>
</file>

<file path=ppt/slides/_rels/slide15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168.png"/><Relationship Id="rId4" Type="http://schemas.openxmlformats.org/officeDocument/2006/relationships/image" Target="../media/image167.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00.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169.png"/><Relationship Id="rId4" Type="http://schemas.openxmlformats.org/officeDocument/2006/relationships/image" Target="../media/image167.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170.png"/><Relationship Id="rId4" Type="http://schemas.openxmlformats.org/officeDocument/2006/relationships/image" Target="../media/image96.png"/></Relationships>
</file>

<file path=ppt/slides/_rels/slide15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16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16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80.png"/></Relationships>
</file>

<file path=ppt/slides/_rels/slide16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7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7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hyperlink" Target="https://trello.com/b/ZOwroEYg/course-assignment"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63.xml"/><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 Id="rId5" Type="http://schemas.openxmlformats.org/officeDocument/2006/relationships/image" Target="../media/image200.jpeg"/><Relationship Id="rId4" Type="http://schemas.openxmlformats.org/officeDocument/2006/relationships/image" Target="../media/image199.jpeg"/></Relationships>
</file>

<file path=ppt/slides/_rels/slide20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image" Target="../media/image213.png"/><Relationship Id="rId4" Type="http://schemas.openxmlformats.org/officeDocument/2006/relationships/image" Target="../media/image212.png"/></Relationships>
</file>

<file path=ppt/slides/_rels/slide21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217.png"/></Relationships>
</file>

<file path=ppt/slides/_rels/slide23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3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9.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5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212.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16.png"/></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27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16.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2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6.png"/></Relationships>
</file>

<file path=ppt/slides/_rels/slide29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16.pn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6.xml"/></Relationships>
</file>

<file path=ppt/slides/_rels/slide37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00.png"/><Relationship Id="rId1" Type="http://schemas.openxmlformats.org/officeDocument/2006/relationships/slideLayout" Target="../slideLayouts/slideLayout2.xml"/><Relationship Id="rId5" Type="http://schemas.openxmlformats.org/officeDocument/2006/relationships/image" Target="../media/image2800.png"/><Relationship Id="rId4" Type="http://schemas.openxmlformats.org/officeDocument/2006/relationships/customXml" Target="../ink/ink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394.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Layout" Target="../diagrams/layout1.xml"/><Relationship Id="rId7" Type="http://schemas.openxmlformats.org/officeDocument/2006/relationships/image" Target="../media/image9.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03.emf"/></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8" Type="http://schemas.openxmlformats.org/officeDocument/2006/relationships/image" Target="../media/image306.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30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05.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307.wmf"/><Relationship Id="rId4" Type="http://schemas.openxmlformats.org/officeDocument/2006/relationships/image" Target="../media/image304.wmf"/><Relationship Id="rId9" Type="http://schemas.openxmlformats.org/officeDocument/2006/relationships/oleObject" Target="../embeddings/oleObject6.bin"/></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 Id="rId5" Type="http://schemas.openxmlformats.org/officeDocument/2006/relationships/image" Target="../media/image312.png"/><Relationship Id="rId4" Type="http://schemas.openxmlformats.org/officeDocument/2006/relationships/image" Target="../media/image311.png"/></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14.wmf"/></Relationships>
</file>

<file path=ppt/slides/_rels/slide4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15.wmf"/></Relationships>
</file>

<file path=ppt/slides/_rels/slide428.xml.rels><?xml version="1.0" encoding="UTF-8" standalone="yes"?>
<Relationships xmlns="http://schemas.openxmlformats.org/package/2006/relationships"><Relationship Id="rId8" Type="http://schemas.openxmlformats.org/officeDocument/2006/relationships/image" Target="../media/image318.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7.wmf"/><Relationship Id="rId5" Type="http://schemas.openxmlformats.org/officeDocument/2006/relationships/oleObject" Target="../embeddings/oleObject11.bin"/><Relationship Id="rId4" Type="http://schemas.openxmlformats.org/officeDocument/2006/relationships/image" Target="../media/image316.wmf"/></Relationships>
</file>

<file path=ppt/slides/_rels/slide4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97.xml"/><Relationship Id="rId7" Type="http://schemas.openxmlformats.org/officeDocument/2006/relationships/image" Target="../media/image321.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320.wmf"/><Relationship Id="rId4" Type="http://schemas.openxmlformats.org/officeDocument/2006/relationships/oleObject" Target="../embeddings/oleObject14.bin"/><Relationship Id="rId9" Type="http://schemas.openxmlformats.org/officeDocument/2006/relationships/image" Target="../media/image322.wmf"/></Relationships>
</file>

<file path=ppt/slides/_rels/slide431.xml.rels><?xml version="1.0" encoding="UTF-8" standalone="yes"?>
<Relationships xmlns="http://schemas.openxmlformats.org/package/2006/relationships"><Relationship Id="rId8" Type="http://schemas.openxmlformats.org/officeDocument/2006/relationships/image" Target="../media/image324.wmf"/><Relationship Id="rId3" Type="http://schemas.openxmlformats.org/officeDocument/2006/relationships/image" Target="../media/image325.png"/><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23.wmf"/><Relationship Id="rId5" Type="http://schemas.openxmlformats.org/officeDocument/2006/relationships/oleObject" Target="../embeddings/oleObject17.bin"/><Relationship Id="rId4" Type="http://schemas.openxmlformats.org/officeDocument/2006/relationships/image" Target="../media/image326.png"/></Relationships>
</file>

<file path=ppt/slides/_rels/slide43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8" Type="http://schemas.openxmlformats.org/officeDocument/2006/relationships/image" Target="../media/image333.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32.wmf"/><Relationship Id="rId5" Type="http://schemas.openxmlformats.org/officeDocument/2006/relationships/oleObject" Target="../embeddings/oleObject20.bin"/><Relationship Id="rId4" Type="http://schemas.openxmlformats.org/officeDocument/2006/relationships/image" Target="../media/image331.wmf"/></Relationships>
</file>

<file path=ppt/slides/_rels/slide442.xml.rels><?xml version="1.0" encoding="UTF-8" standalone="yes"?>
<Relationships xmlns="http://schemas.openxmlformats.org/package/2006/relationships"><Relationship Id="rId8" Type="http://schemas.openxmlformats.org/officeDocument/2006/relationships/image" Target="../media/image336.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338.emf"/><Relationship Id="rId2" Type="http://schemas.openxmlformats.org/officeDocument/2006/relationships/slideLayout" Target="../slideLayouts/slideLayout2.xml"/><Relationship Id="rId16" Type="http://schemas.openxmlformats.org/officeDocument/2006/relationships/image" Target="../media/image340.wmf"/><Relationship Id="rId1" Type="http://schemas.openxmlformats.org/officeDocument/2006/relationships/vmlDrawing" Target="../drawings/vmlDrawing11.vml"/><Relationship Id="rId6" Type="http://schemas.openxmlformats.org/officeDocument/2006/relationships/image" Target="../media/image335.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337.wmf"/><Relationship Id="rId4" Type="http://schemas.openxmlformats.org/officeDocument/2006/relationships/image" Target="../media/image334.emf"/><Relationship Id="rId9" Type="http://schemas.openxmlformats.org/officeDocument/2006/relationships/oleObject" Target="../embeddings/oleObject25.bin"/><Relationship Id="rId14" Type="http://schemas.openxmlformats.org/officeDocument/2006/relationships/image" Target="../media/image339.wmf"/></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42.wmf"/><Relationship Id="rId5" Type="http://schemas.openxmlformats.org/officeDocument/2006/relationships/oleObject" Target="../embeddings/oleObject30.bin"/><Relationship Id="rId4" Type="http://schemas.openxmlformats.org/officeDocument/2006/relationships/image" Target="../media/image341.wmf"/></Relationships>
</file>

<file path=ppt/slides/_rels/slide445.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342.wmf"/><Relationship Id="rId5" Type="http://schemas.openxmlformats.org/officeDocument/2006/relationships/oleObject" Target="../embeddings/oleObject32.bin"/><Relationship Id="rId4" Type="http://schemas.openxmlformats.org/officeDocument/2006/relationships/image" Target="../media/image341.wmf"/></Relationships>
</file>

<file path=ppt/slides/_rels/slide447.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8" Type="http://schemas.openxmlformats.org/officeDocument/2006/relationships/image" Target="../media/image351.png"/><Relationship Id="rId13" Type="http://schemas.openxmlformats.org/officeDocument/2006/relationships/image" Target="../media/image356.png"/><Relationship Id="rId3" Type="http://schemas.openxmlformats.org/officeDocument/2006/relationships/image" Target="../media/image346.png"/><Relationship Id="rId7" Type="http://schemas.openxmlformats.org/officeDocument/2006/relationships/image" Target="../media/image350.png"/><Relationship Id="rId12" Type="http://schemas.openxmlformats.org/officeDocument/2006/relationships/image" Target="../media/image355.png"/><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image" Target="../media/image349.png"/><Relationship Id="rId11" Type="http://schemas.openxmlformats.org/officeDocument/2006/relationships/image" Target="../media/image354.png"/><Relationship Id="rId5" Type="http://schemas.openxmlformats.org/officeDocument/2006/relationships/image" Target="../media/image348.png"/><Relationship Id="rId10" Type="http://schemas.openxmlformats.org/officeDocument/2006/relationships/image" Target="../media/image353.png"/><Relationship Id="rId4" Type="http://schemas.openxmlformats.org/officeDocument/2006/relationships/image" Target="../media/image347.png"/><Relationship Id="rId9" Type="http://schemas.openxmlformats.org/officeDocument/2006/relationships/image" Target="../media/image352.png"/></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s/_rels/slide450.xml.rels><?xml version="1.0" encoding="UTF-8" standalone="yes"?>
<Relationships xmlns="http://schemas.openxmlformats.org/package/2006/relationships"><Relationship Id="rId8" Type="http://schemas.openxmlformats.org/officeDocument/2006/relationships/image" Target="../media/image363.png"/><Relationship Id="rId13" Type="http://schemas.openxmlformats.org/officeDocument/2006/relationships/image" Target="../media/image368.png"/><Relationship Id="rId3" Type="http://schemas.openxmlformats.org/officeDocument/2006/relationships/image" Target="../media/image358.png"/><Relationship Id="rId7" Type="http://schemas.openxmlformats.org/officeDocument/2006/relationships/image" Target="../media/image362.png"/><Relationship Id="rId12" Type="http://schemas.openxmlformats.org/officeDocument/2006/relationships/image" Target="../media/image367.png"/><Relationship Id="rId2" Type="http://schemas.openxmlformats.org/officeDocument/2006/relationships/image" Target="../media/image357.png"/><Relationship Id="rId1" Type="http://schemas.openxmlformats.org/officeDocument/2006/relationships/slideLayout" Target="../slideLayouts/slideLayout2.xml"/><Relationship Id="rId6" Type="http://schemas.openxmlformats.org/officeDocument/2006/relationships/image" Target="../media/image361.png"/><Relationship Id="rId11" Type="http://schemas.openxmlformats.org/officeDocument/2006/relationships/image" Target="../media/image366.png"/><Relationship Id="rId5" Type="http://schemas.openxmlformats.org/officeDocument/2006/relationships/image" Target="../media/image360.png"/><Relationship Id="rId10" Type="http://schemas.openxmlformats.org/officeDocument/2006/relationships/image" Target="../media/image365.png"/><Relationship Id="rId4" Type="http://schemas.openxmlformats.org/officeDocument/2006/relationships/image" Target="../media/image359.png"/><Relationship Id="rId9" Type="http://schemas.openxmlformats.org/officeDocument/2006/relationships/image" Target="../media/image364.png"/></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71.jpeg"/><Relationship Id="rId4" Type="http://schemas.openxmlformats.org/officeDocument/2006/relationships/image" Target="../media/image370.wmf"/></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0.xml.rels><?xml version="1.0" encoding="UTF-8" standalone="yes"?>
<Relationships xmlns="http://schemas.openxmlformats.org/package/2006/relationships"><Relationship Id="rId8" Type="http://schemas.openxmlformats.org/officeDocument/2006/relationships/image" Target="../media/image374.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373.wmf"/><Relationship Id="rId5" Type="http://schemas.openxmlformats.org/officeDocument/2006/relationships/oleObject" Target="../embeddings/oleObject35.bin"/><Relationship Id="rId4" Type="http://schemas.openxmlformats.org/officeDocument/2006/relationships/image" Target="../media/image372.wmf"/></Relationships>
</file>

<file path=ppt/slides/_rels/slide461.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image" Target="../media/image377.jpe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76.wmf"/><Relationship Id="rId5" Type="http://schemas.openxmlformats.org/officeDocument/2006/relationships/oleObject" Target="../embeddings/oleObject38.bin"/><Relationship Id="rId4" Type="http://schemas.openxmlformats.org/officeDocument/2006/relationships/image" Target="../media/image375.wmf"/></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83.wmf"/><Relationship Id="rId5" Type="http://schemas.openxmlformats.org/officeDocument/2006/relationships/oleObject" Target="../embeddings/oleObject40.bin"/><Relationship Id="rId4" Type="http://schemas.openxmlformats.org/officeDocument/2006/relationships/image" Target="../media/image382.wmf"/></Relationships>
</file>

<file path=ppt/slides/_rels/slide47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383.wmf"/></Relationships>
</file>

<file path=ppt/slides/_rels/slide4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385.wmf"/><Relationship Id="rId5" Type="http://schemas.openxmlformats.org/officeDocument/2006/relationships/oleObject" Target="../embeddings/oleObject43.bin"/><Relationship Id="rId4" Type="http://schemas.openxmlformats.org/officeDocument/2006/relationships/image" Target="../media/image384.wmf"/></Relationships>
</file>

<file path=ppt/slides/_rels/slide477.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387.wmf"/><Relationship Id="rId5" Type="http://schemas.openxmlformats.org/officeDocument/2006/relationships/oleObject" Target="../embeddings/oleObject45.bin"/><Relationship Id="rId4" Type="http://schemas.openxmlformats.org/officeDocument/2006/relationships/image" Target="../media/image386.wmf"/></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389.wmf"/></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390.wmf"/></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0.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image" Target="../media/image391.jpeg"/><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image" Target="../media/image393.jpeg"/><Relationship Id="rId1" Type="http://schemas.openxmlformats.org/officeDocument/2006/relationships/slideLayout" Target="../slideLayouts/slideLayout2.xml"/><Relationship Id="rId4" Type="http://schemas.openxmlformats.org/officeDocument/2006/relationships/image" Target="../media/image395.jpeg"/></Relationships>
</file>

<file path=ppt/slides/_rels/slide49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397.png"/><Relationship Id="rId4" Type="http://schemas.openxmlformats.org/officeDocument/2006/relationships/image" Target="../media/image396.wmf"/></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4.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5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3.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6.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400.wmf"/><Relationship Id="rId5" Type="http://schemas.openxmlformats.org/officeDocument/2006/relationships/oleObject" Target="../embeddings/oleObject51.bin"/><Relationship Id="rId4" Type="http://schemas.openxmlformats.org/officeDocument/2006/relationships/image" Target="../media/image399.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84.png"/><Relationship Id="rId4" Type="http://schemas.openxmlformats.org/officeDocument/2006/relationships/image" Target="../media/image83.png"/></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4.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401.wmf"/></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8" Type="http://schemas.openxmlformats.org/officeDocument/2006/relationships/image" Target="../media/image404.wmf"/><Relationship Id="rId3" Type="http://schemas.openxmlformats.org/officeDocument/2006/relationships/oleObject" Target="../embeddings/oleObject53.bin"/><Relationship Id="rId7" Type="http://schemas.openxmlformats.org/officeDocument/2006/relationships/oleObject" Target="../embeddings/oleObject55.bin"/><Relationship Id="rId12" Type="http://schemas.openxmlformats.org/officeDocument/2006/relationships/image" Target="../media/image406.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403.wmf"/><Relationship Id="rId11" Type="http://schemas.openxmlformats.org/officeDocument/2006/relationships/oleObject" Target="../embeddings/oleObject57.bin"/><Relationship Id="rId5" Type="http://schemas.openxmlformats.org/officeDocument/2006/relationships/oleObject" Target="../embeddings/oleObject54.bin"/><Relationship Id="rId10" Type="http://schemas.openxmlformats.org/officeDocument/2006/relationships/image" Target="../media/image405.wmf"/><Relationship Id="rId4" Type="http://schemas.openxmlformats.org/officeDocument/2006/relationships/image" Target="../media/image402.wmf"/><Relationship Id="rId9" Type="http://schemas.openxmlformats.org/officeDocument/2006/relationships/oleObject" Target="../embeddings/oleObject56.bin"/></Relationships>
</file>

<file path=ppt/slides/_rels/slide527.xml.rels><?xml version="1.0" encoding="UTF-8" standalone="yes"?>
<Relationships xmlns="http://schemas.openxmlformats.org/package/2006/relationships"><Relationship Id="rId2" Type="http://schemas.openxmlformats.org/officeDocument/2006/relationships/image" Target="../media/image407.emf"/><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408.png"/><Relationship Id="rId1" Type="http://schemas.openxmlformats.org/officeDocument/2006/relationships/slideLayout" Target="../slideLayouts/slideLayout2.xml"/><Relationship Id="rId5" Type="http://schemas.openxmlformats.org/officeDocument/2006/relationships/image" Target="../media/image411.png"/><Relationship Id="rId4" Type="http://schemas.openxmlformats.org/officeDocument/2006/relationships/image" Target="../media/image410.wmf"/></Relationships>
</file>

<file path=ppt/slides/_rels/slide529.x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image" Target="../media/image412.wmf"/><Relationship Id="rId1" Type="http://schemas.openxmlformats.org/officeDocument/2006/relationships/slideLayout" Target="../slideLayouts/slideLayout2.xml"/><Relationship Id="rId6" Type="http://schemas.openxmlformats.org/officeDocument/2006/relationships/image" Target="../media/image416.png"/><Relationship Id="rId5" Type="http://schemas.openxmlformats.org/officeDocument/2006/relationships/image" Target="../media/image415.png"/><Relationship Id="rId4" Type="http://schemas.openxmlformats.org/officeDocument/2006/relationships/image" Target="../media/image4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2.xml"/><Relationship Id="rId4" Type="http://schemas.openxmlformats.org/officeDocument/2006/relationships/image" Target="../media/image419.png"/></Relationships>
</file>

<file path=ppt/slides/_rels/slide531.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421.wmf"/></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0.bin"/><Relationship Id="rId5" Type="http://schemas.openxmlformats.org/officeDocument/2006/relationships/image" Target="../media/image422.emf"/><Relationship Id="rId4" Type="http://schemas.openxmlformats.org/officeDocument/2006/relationships/oleObject" Target="../embeddings/oleObject59.bin"/></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5.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image" Target="../media/image423.emf"/></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66.bin"/><Relationship Id="rId5" Type="http://schemas.openxmlformats.org/officeDocument/2006/relationships/oleObject" Target="../embeddings/oleObject65.bin"/><Relationship Id="rId4" Type="http://schemas.openxmlformats.org/officeDocument/2006/relationships/image" Target="../media/image423.emf"/></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8" Type="http://schemas.openxmlformats.org/officeDocument/2006/relationships/image" Target="../media/image426.wmf"/><Relationship Id="rId3" Type="http://schemas.openxmlformats.org/officeDocument/2006/relationships/oleObject" Target="../embeddings/oleObject67.bin"/><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425.wmf"/><Relationship Id="rId5" Type="http://schemas.openxmlformats.org/officeDocument/2006/relationships/oleObject" Target="../embeddings/oleObject68.bin"/><Relationship Id="rId4" Type="http://schemas.openxmlformats.org/officeDocument/2006/relationships/image" Target="../media/image424.wmf"/></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2.xml"/><Relationship Id="rId4" Type="http://schemas.openxmlformats.org/officeDocument/2006/relationships/hyperlink" Target="http://webdocs.cs.ualberta.ca/~yaling/Cluster/Applet/Code/Cluster.html" TargetMode="Externa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431.wmf"/><Relationship Id="rId5" Type="http://schemas.openxmlformats.org/officeDocument/2006/relationships/oleObject" Target="../embeddings/oleObject71.bin"/><Relationship Id="rId4" Type="http://schemas.openxmlformats.org/officeDocument/2006/relationships/image" Target="../media/image430.wmf"/></Relationships>
</file>

<file path=ppt/slides/_rels/slide558.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2.xml"/><Relationship Id="rId5" Type="http://schemas.openxmlformats.org/officeDocument/2006/relationships/image" Target="../media/image436.png"/><Relationship Id="rId4" Type="http://schemas.openxmlformats.org/officeDocument/2006/relationships/image" Target="../media/image435.png"/></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image" Target="../media/image437.wmf"/></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7.png"/></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438.emf"/></Relationships>
</file>

<file path=ppt/slides/_rels/slide598.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439.emf"/></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2" Type="http://schemas.openxmlformats.org/officeDocument/2006/relationships/image" Target="../media/image440.jpeg"/><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2" Type="http://schemas.openxmlformats.org/officeDocument/2006/relationships/image" Target="../media/image442.jpeg"/><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2" Type="http://schemas.openxmlformats.org/officeDocument/2006/relationships/image" Target="../media/image448.jpeg"/><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4.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oleObject" Target="../embeddings/oleObject76.bin"/><Relationship Id="rId7"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451.wmf"/><Relationship Id="rId5" Type="http://schemas.openxmlformats.org/officeDocument/2006/relationships/oleObject" Target="../embeddings/oleObject77.bin"/><Relationship Id="rId4" Type="http://schemas.openxmlformats.org/officeDocument/2006/relationships/image" Target="../media/image450.wmf"/></Relationships>
</file>

<file path=ppt/slides/_rels/slide615.xml.rels><?xml version="1.0" encoding="UTF-8" standalone="yes"?>
<Relationships xmlns="http://schemas.openxmlformats.org/package/2006/relationships"><Relationship Id="rId2" Type="http://schemas.openxmlformats.org/officeDocument/2006/relationships/image" Target="../media/image453.png"/><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5.png"/><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3" Type="http://schemas.openxmlformats.org/officeDocument/2006/relationships/hyperlink" Target="http://www.cs.uiuc.edu/~hanj/pdf/pkdd07_twu.pdf" TargetMode="External"/><Relationship Id="rId2" Type="http://schemas.openxmlformats.org/officeDocument/2006/relationships/image" Target="../media/image457.png"/><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3" Type="http://schemas.openxmlformats.org/officeDocument/2006/relationships/image" Target="../media/image459.wmf"/><Relationship Id="rId2" Type="http://schemas.openxmlformats.org/officeDocument/2006/relationships/image" Target="../media/image458.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16.png"/></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2" Type="http://schemas.openxmlformats.org/officeDocument/2006/relationships/image" Target="../media/image4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2" Type="http://schemas.openxmlformats.org/officeDocument/2006/relationships/image" Target="../media/image464.png"/><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2" Type="http://schemas.openxmlformats.org/officeDocument/2006/relationships/image" Target="../media/image465.png"/><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2" Type="http://schemas.openxmlformats.org/officeDocument/2006/relationships/image" Target="../media/image466.png"/><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2" Type="http://schemas.openxmlformats.org/officeDocument/2006/relationships/image" Target="../media/image467.png"/><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2" Type="http://schemas.openxmlformats.org/officeDocument/2006/relationships/image" Target="../media/image469.png"/><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4.png"/></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2" Type="http://schemas.openxmlformats.org/officeDocument/2006/relationships/image" Target="../media/image471.png"/><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2" Type="http://schemas.openxmlformats.org/officeDocument/2006/relationships/image" Target="../media/image473.png"/><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2" Type="http://schemas.openxmlformats.org/officeDocument/2006/relationships/image" Target="../media/image474.jpg"/><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2" Type="http://schemas.openxmlformats.org/officeDocument/2006/relationships/image" Target="../media/image475.jpg"/><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115.xml"/><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67.xml.rels><?xml version="1.0" encoding="UTF-8" standalone="yes"?>
<Relationships xmlns="http://schemas.openxmlformats.org/package/2006/relationships"><Relationship Id="rId2" Type="http://schemas.openxmlformats.org/officeDocument/2006/relationships/image" Target="../media/image476.png"/><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2" Type="http://schemas.openxmlformats.org/officeDocument/2006/relationships/image" Target="../media/image477.png"/><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2" Type="http://schemas.openxmlformats.org/officeDocument/2006/relationships/image" Target="../media/image4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95.png"/></Relationships>
</file>

<file path=ppt/slides/_rels/slide670.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9.png"/><Relationship Id="rId1" Type="http://schemas.openxmlformats.org/officeDocument/2006/relationships/slideLayout" Target="../slideLayouts/slideLayout2.xml"/><Relationship Id="rId4" Type="http://schemas.openxmlformats.org/officeDocument/2006/relationships/image" Target="../media/image481.png"/></Relationships>
</file>

<file path=ppt/slides/_rels/slide671.xml.rels><?xml version="1.0" encoding="UTF-8" standalone="yes"?>
<Relationships xmlns="http://schemas.openxmlformats.org/package/2006/relationships"><Relationship Id="rId2" Type="http://schemas.openxmlformats.org/officeDocument/2006/relationships/image" Target="../media/image479.png"/><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2" Type="http://schemas.openxmlformats.org/officeDocument/2006/relationships/image" Target="../media/image482.png"/><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2" Type="http://schemas.openxmlformats.org/officeDocument/2006/relationships/image" Target="../media/image483.png"/><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2" Type="http://schemas.openxmlformats.org/officeDocument/2006/relationships/image" Target="../media/image484.png"/><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6.png"/></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2" Type="http://schemas.openxmlformats.org/officeDocument/2006/relationships/image" Target="../media/image485.png"/><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3" Type="http://schemas.openxmlformats.org/officeDocument/2006/relationships/image" Target="../media/image487.png"/><Relationship Id="rId2" Type="http://schemas.openxmlformats.org/officeDocument/2006/relationships/image" Target="../media/image486.png"/><Relationship Id="rId1" Type="http://schemas.openxmlformats.org/officeDocument/2006/relationships/slideLayout" Target="../slideLayouts/slideLayout2.xml"/><Relationship Id="rId4" Type="http://schemas.openxmlformats.org/officeDocument/2006/relationships/image" Target="../media/image488.png"/></Relationships>
</file>

<file path=ppt/slides/_rels/slide683.xml.rels><?xml version="1.0" encoding="UTF-8" standalone="yes"?>
<Relationships xmlns="http://schemas.openxmlformats.org/package/2006/relationships"><Relationship Id="rId2" Type="http://schemas.openxmlformats.org/officeDocument/2006/relationships/image" Target="../media/image489.png"/><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png"/><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2" Type="http://schemas.openxmlformats.org/officeDocument/2006/relationships/image" Target="../media/image494.png"/><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image" Target="../media/image495.png"/><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2" Type="http://schemas.openxmlformats.org/officeDocument/2006/relationships/image" Target="../media/image498.png"/><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2" Type="http://schemas.openxmlformats.org/officeDocument/2006/relationships/image" Target="../media/image499.png"/><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2" Type="http://schemas.openxmlformats.org/officeDocument/2006/relationships/image" Target="../media/image50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2" Type="http://schemas.openxmlformats.org/officeDocument/2006/relationships/image" Target="../media/image502.png"/><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2" Type="http://schemas.openxmlformats.org/officeDocument/2006/relationships/image" Target="../media/image503.png"/><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99.png"/></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00.png"/></Relationships>
</file>

<file path=ppt/slides/_rels/slide720.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2.xml"/></Relationships>
</file>

<file path=ppt/slides/_rels/slide721.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9.png"/><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3EF4AE-174C-4F13-8AE2-092FA1ED043C}"/>
              </a:ext>
            </a:extLst>
          </p:cNvPr>
          <p:cNvSpPr>
            <a:spLocks noGrp="1"/>
          </p:cNvSpPr>
          <p:nvPr>
            <p:ph type="subTitle" idx="1"/>
          </p:nvPr>
        </p:nvSpPr>
        <p:spPr>
          <a:xfrm>
            <a:off x="460029" y="3352800"/>
            <a:ext cx="3113116" cy="1689410"/>
          </a:xfrm>
        </p:spPr>
        <p:txBody>
          <a:bodyPr>
            <a:normAutofit lnSpcReduction="10000"/>
          </a:bodyPr>
          <a:lstStyle/>
          <a:p>
            <a:r>
              <a:rPr lang="id-ID" sz="3600" dirty="0">
                <a:effectLst>
                  <a:outerShdw blurRad="38100" dist="38100" dir="2700000" algn="tl">
                    <a:srgbClr val="000000">
                      <a:alpha val="43137"/>
                    </a:srgbClr>
                  </a:outerShdw>
                </a:effectLst>
                <a:latin typeface="Freestyle Script" panose="030804020302050B0404" pitchFamily="66" charset="0"/>
              </a:rPr>
              <a:t>Romi Satria Wahon</a:t>
            </a:r>
            <a:r>
              <a:rPr lang="en-US" sz="4000" dirty="0">
                <a:effectLst>
                  <a:outerShdw blurRad="38100" dist="38100" dir="2700000" algn="tl">
                    <a:srgbClr val="000000">
                      <a:alpha val="43137"/>
                    </a:srgbClr>
                  </a:outerShdw>
                </a:effectLst>
                <a:latin typeface="Freestyle Script" panose="030804020302050B0404" pitchFamily="66" charset="0"/>
              </a:rPr>
              <a:t>o</a:t>
            </a:r>
            <a:br>
              <a:rPr lang="en-US" sz="2800" dirty="0">
                <a:effectLst>
                  <a:outerShdw blurRad="38100" dist="38100" dir="2700000" algn="tl">
                    <a:srgbClr val="000000">
                      <a:alpha val="43137"/>
                    </a:srgbClr>
                  </a:outerShdw>
                </a:effectLst>
                <a:latin typeface="The Serif Hand Black" panose="03070902030502020204" pitchFamily="66" charset="0"/>
              </a:rPr>
            </a:br>
            <a:r>
              <a:rPr lang="en-US" sz="2800" dirty="0">
                <a:solidFill>
                  <a:schemeClr val="tx1">
                    <a:lumMod val="75000"/>
                    <a:lumOff val="25000"/>
                  </a:schemeClr>
                </a:solidFill>
                <a:latin typeface="Freestyle Script" panose="030804020302050B0404" pitchFamily="66" charset="0"/>
              </a:rPr>
              <a:t>romi@romisatriawahono.net</a:t>
            </a:r>
            <a:br>
              <a:rPr lang="en-US" sz="2800" dirty="0">
                <a:solidFill>
                  <a:schemeClr val="tx1">
                    <a:lumMod val="75000"/>
                    <a:lumOff val="25000"/>
                  </a:schemeClr>
                </a:solidFill>
                <a:latin typeface="Freestyle Script" panose="030804020302050B0404" pitchFamily="66" charset="0"/>
              </a:rPr>
            </a:br>
            <a:r>
              <a:rPr lang="en-US" sz="2700" dirty="0">
                <a:solidFill>
                  <a:schemeClr val="tx1">
                    <a:lumMod val="75000"/>
                    <a:lumOff val="25000"/>
                  </a:schemeClr>
                </a:solidFill>
                <a:latin typeface="Freestyle Script" panose="030804020302050B0404" pitchFamily="66" charset="0"/>
              </a:rPr>
              <a:t>http://romisatriawahono.net</a:t>
            </a:r>
            <a:br>
              <a:rPr lang="id-ID" sz="2700" dirty="0">
                <a:solidFill>
                  <a:schemeClr val="tx1">
                    <a:lumMod val="75000"/>
                    <a:lumOff val="25000"/>
                  </a:schemeClr>
                </a:solidFill>
                <a:latin typeface="Freestyle Script" panose="030804020302050B0404" pitchFamily="66" charset="0"/>
              </a:rPr>
            </a:br>
            <a:r>
              <a:rPr lang="en-US" sz="2700" dirty="0">
                <a:solidFill>
                  <a:schemeClr val="tx1">
                    <a:lumMod val="75000"/>
                    <a:lumOff val="25000"/>
                  </a:schemeClr>
                </a:solidFill>
                <a:latin typeface="Freestyle Script" panose="030804020302050B0404" pitchFamily="66" charset="0"/>
              </a:rPr>
              <a:t>08118228331</a:t>
            </a:r>
            <a:endParaRPr lang="en-ID" sz="2700" dirty="0">
              <a:solidFill>
                <a:schemeClr val="tx1">
                  <a:lumMod val="75000"/>
                  <a:lumOff val="25000"/>
                </a:schemeClr>
              </a:solidFill>
              <a:latin typeface="Freestyle Script" panose="030804020302050B0404" pitchFamily="66" charset="0"/>
            </a:endParaRPr>
          </a:p>
        </p:txBody>
      </p:sp>
      <p:sp>
        <p:nvSpPr>
          <p:cNvPr id="2" name="Title 1">
            <a:extLst>
              <a:ext uri="{FF2B5EF4-FFF2-40B4-BE49-F238E27FC236}">
                <a16:creationId xmlns:a16="http://schemas.microsoft.com/office/drawing/2014/main" id="{724E315D-4B03-4F04-A898-109896DBE15D}"/>
              </a:ext>
            </a:extLst>
          </p:cNvPr>
          <p:cNvSpPr>
            <a:spLocks noGrp="1"/>
          </p:cNvSpPr>
          <p:nvPr>
            <p:ph type="ctrTitle"/>
          </p:nvPr>
        </p:nvSpPr>
        <p:spPr>
          <a:xfrm>
            <a:off x="460029" y="219185"/>
            <a:ext cx="7194384" cy="1990615"/>
          </a:xfrm>
        </p:spPr>
        <p:txBody>
          <a:bodyPr>
            <a:noAutofit/>
          </a:bodyPr>
          <a:lstStyle/>
          <a:p>
            <a:r>
              <a:rPr lang="en-US" sz="10000" dirty="0">
                <a:effectLst>
                  <a:outerShdw blurRad="38100" dist="38100" dir="2700000" algn="tl">
                    <a:srgbClr val="000000">
                      <a:alpha val="43137"/>
                    </a:srgbClr>
                  </a:outerShdw>
                </a:effectLst>
                <a:latin typeface="The Serif Hand Extrablack" panose="03070B02030502020204" pitchFamily="66" charset="0"/>
              </a:rPr>
              <a:t>Data </a:t>
            </a:r>
            <a:r>
              <a:rPr lang="en-US" sz="10000" dirty="0">
                <a:solidFill>
                  <a:srgbClr val="C00000"/>
                </a:solidFill>
                <a:effectLst>
                  <a:outerShdw blurRad="38100" dist="38100" dir="2700000" algn="tl">
                    <a:srgbClr val="000000">
                      <a:alpha val="43137"/>
                    </a:srgbClr>
                  </a:outerShdw>
                </a:effectLst>
                <a:latin typeface="The Serif Hand Extrablack" panose="03070B02030502020204" pitchFamily="66" charset="0"/>
              </a:rPr>
              <a:t>Mining</a:t>
            </a:r>
            <a:endParaRPr lang="en-ID" sz="10000" dirty="0">
              <a:effectLst>
                <a:outerShdw blurRad="38100" dist="38100" dir="2700000" algn="tl">
                  <a:srgbClr val="000000">
                    <a:alpha val="43137"/>
                  </a:srgbClr>
                </a:outerShdw>
              </a:effectLst>
              <a:latin typeface="The Serif Hand Extrablack" panose="03070B02030502020204" pitchFamily="66" charset="0"/>
            </a:endParaRPr>
          </a:p>
        </p:txBody>
      </p:sp>
    </p:spTree>
    <p:extLst>
      <p:ext uri="{BB962C8B-B14F-4D97-AF65-F5344CB8AC3E}">
        <p14:creationId xmlns:p14="http://schemas.microsoft.com/office/powerpoint/2010/main" val="1542974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393" y="1175574"/>
            <a:ext cx="5239226" cy="5143617"/>
          </a:xfrm>
        </p:spPr>
        <p:txBody>
          <a:bodyPr>
            <a:normAutofit/>
          </a:bodyPr>
          <a:lstStyle/>
          <a:p>
            <a:pPr marL="0" indent="0">
              <a:buNone/>
            </a:pPr>
            <a:r>
              <a:rPr lang="id-ID" dirty="0"/>
              <a:t>Manusia</a:t>
            </a:r>
            <a:r>
              <a:rPr lang="en-US" dirty="0"/>
              <a:t> </a:t>
            </a:r>
            <a:r>
              <a:rPr lang="id-ID" dirty="0"/>
              <a:t>memproduksi </a:t>
            </a:r>
            <a:r>
              <a:rPr lang="en-US" dirty="0" err="1"/>
              <a:t>beragam</a:t>
            </a:r>
            <a:r>
              <a:rPr lang="en-US" dirty="0"/>
              <a:t> </a:t>
            </a:r>
            <a:r>
              <a:rPr lang="id-ID" dirty="0"/>
              <a:t>data yang </a:t>
            </a:r>
            <a:r>
              <a:rPr lang="en-US" dirty="0" err="1">
                <a:solidFill>
                  <a:srgbClr val="C00000"/>
                </a:solidFill>
              </a:rPr>
              <a:t>jumlah</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ukurannya</a:t>
            </a:r>
            <a:r>
              <a:rPr lang="en-US" dirty="0">
                <a:solidFill>
                  <a:srgbClr val="C00000"/>
                </a:solidFill>
              </a:rPr>
              <a:t> </a:t>
            </a:r>
            <a:r>
              <a:rPr lang="id-ID" dirty="0">
                <a:solidFill>
                  <a:srgbClr val="C00000"/>
                </a:solidFill>
              </a:rPr>
              <a:t>sangat besar</a:t>
            </a:r>
            <a:endParaRPr lang="en-US" dirty="0">
              <a:solidFill>
                <a:srgbClr val="C00000"/>
              </a:solidFill>
            </a:endParaRPr>
          </a:p>
          <a:p>
            <a:pPr marL="0" indent="0">
              <a:buNone/>
            </a:pPr>
            <a:endParaRPr lang="en-US" sz="900" dirty="0">
              <a:solidFill>
                <a:srgbClr val="C00000"/>
              </a:solidFill>
            </a:endParaRPr>
          </a:p>
          <a:p>
            <a:pPr lvl="1"/>
            <a:r>
              <a:rPr lang="en-US" dirty="0" err="1"/>
              <a:t>Astronomi</a:t>
            </a:r>
            <a:endParaRPr lang="en-US" dirty="0"/>
          </a:p>
          <a:p>
            <a:pPr lvl="1"/>
            <a:r>
              <a:rPr lang="id-ID" dirty="0"/>
              <a:t>Bisnis</a:t>
            </a:r>
            <a:endParaRPr lang="en-US" dirty="0"/>
          </a:p>
          <a:p>
            <a:pPr lvl="1"/>
            <a:r>
              <a:rPr lang="id-ID" dirty="0"/>
              <a:t>Kedokteran</a:t>
            </a:r>
            <a:endParaRPr lang="en-US" dirty="0"/>
          </a:p>
          <a:p>
            <a:pPr lvl="1"/>
            <a:r>
              <a:rPr lang="id-ID" dirty="0"/>
              <a:t>Ekonomi</a:t>
            </a:r>
            <a:endParaRPr lang="en-US" dirty="0"/>
          </a:p>
          <a:p>
            <a:pPr lvl="1"/>
            <a:r>
              <a:rPr lang="id-ID" dirty="0"/>
              <a:t>Olahraga</a:t>
            </a:r>
            <a:endParaRPr lang="en-US" dirty="0"/>
          </a:p>
          <a:p>
            <a:pPr lvl="1"/>
            <a:r>
              <a:rPr lang="en-US" dirty="0" err="1"/>
              <a:t>Cuaca</a:t>
            </a:r>
            <a:endParaRPr lang="en-US" dirty="0"/>
          </a:p>
          <a:p>
            <a:pPr lvl="1"/>
            <a:r>
              <a:rPr lang="en-US" dirty="0"/>
              <a:t>Financial</a:t>
            </a:r>
          </a:p>
          <a:p>
            <a:pPr lvl="1"/>
            <a:r>
              <a:rPr lang="en-US" dirty="0"/>
              <a:t>…</a:t>
            </a:r>
          </a:p>
        </p:txBody>
      </p:sp>
      <p:sp>
        <p:nvSpPr>
          <p:cNvPr id="2" name="Title 1"/>
          <p:cNvSpPr>
            <a:spLocks noGrp="1"/>
          </p:cNvSpPr>
          <p:nvPr>
            <p:ph type="title"/>
          </p:nvPr>
        </p:nvSpPr>
        <p:spPr>
          <a:xfrm>
            <a:off x="628650" y="152401"/>
            <a:ext cx="8515350" cy="688935"/>
          </a:xfrm>
        </p:spPr>
        <p:txBody>
          <a:bodyPr>
            <a:normAutofit/>
          </a:bodyPr>
          <a:lstStyle/>
          <a:p>
            <a:r>
              <a:rPr lang="en-US" dirty="0" err="1"/>
              <a:t>Manusia</a:t>
            </a:r>
            <a:r>
              <a:rPr lang="en-US" dirty="0"/>
              <a:t> </a:t>
            </a:r>
            <a:r>
              <a:rPr lang="en-US" dirty="0" err="1"/>
              <a:t>Memproduksi</a:t>
            </a:r>
            <a:r>
              <a:rPr lang="en-US" dirty="0"/>
              <a:t> Data</a:t>
            </a:r>
            <a:endParaRPr lang="id-ID" dirty="0"/>
          </a:p>
        </p:txBody>
      </p:sp>
      <p:sp>
        <p:nvSpPr>
          <p:cNvPr id="4" name="Slide Number Placeholder 3"/>
          <p:cNvSpPr>
            <a:spLocks noGrp="1"/>
          </p:cNvSpPr>
          <p:nvPr>
            <p:ph type="sldNum" sz="quarter" idx="4"/>
          </p:nvPr>
        </p:nvSpPr>
        <p:spPr>
          <a:xfrm>
            <a:off x="3547989" y="6629400"/>
            <a:ext cx="2057400" cy="212274"/>
          </a:xfrm>
          <a:prstGeom prst="rect">
            <a:avLst/>
          </a:prstGeom>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a:t>
            </a:fld>
            <a:endParaRPr lang="en-US" dirty="0">
              <a:solidFill>
                <a:prstClr val="black">
                  <a:tint val="75000"/>
                </a:prstClr>
              </a:solidFill>
              <a:ea typeface="ＭＳ Ｐゴシック" pitchFamily="50" charset="-128"/>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5419" y="1175574"/>
            <a:ext cx="3167458" cy="211163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116" y="2457878"/>
            <a:ext cx="3485719" cy="21472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749" y="3581400"/>
            <a:ext cx="2647474" cy="243567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749" y="4109537"/>
            <a:ext cx="3352180" cy="2437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439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6E4E6-C5E7-41F8-8610-BC3AD23C3EDD}"/>
              </a:ext>
            </a:extLst>
          </p:cNvPr>
          <p:cNvSpPr>
            <a:spLocks noGrp="1"/>
          </p:cNvSpPr>
          <p:nvPr>
            <p:ph idx="1"/>
          </p:nvPr>
        </p:nvSpPr>
        <p:spPr/>
        <p:txBody>
          <a:bodyPr>
            <a:normAutofit lnSpcReduction="10000"/>
          </a:bodyPr>
          <a:lstStyle/>
          <a:p>
            <a:pPr marL="0" indent="0" algn="ctr">
              <a:buNone/>
            </a:pPr>
            <a:r>
              <a:rPr lang="en-ID" dirty="0">
                <a:solidFill>
                  <a:srgbClr val="C00000"/>
                </a:solidFill>
              </a:rPr>
              <a:t>Business objectives are the origin of every data mining solution</a:t>
            </a:r>
          </a:p>
          <a:p>
            <a:pPr marL="0" indent="0">
              <a:buNone/>
            </a:pPr>
            <a:endParaRPr lang="en-ID" dirty="0"/>
          </a:p>
          <a:p>
            <a:r>
              <a:rPr lang="en-ID" dirty="0"/>
              <a:t>This defines the field of data mining: data mining is concerned with </a:t>
            </a:r>
            <a:r>
              <a:rPr lang="en-ID" dirty="0">
                <a:solidFill>
                  <a:srgbClr val="0070C0"/>
                </a:solidFill>
              </a:rPr>
              <a:t>solving business problems </a:t>
            </a:r>
            <a:r>
              <a:rPr lang="en-ID" dirty="0"/>
              <a:t>and achieving business goals</a:t>
            </a:r>
            <a:endParaRPr lang="id-ID" dirty="0"/>
          </a:p>
          <a:p>
            <a:r>
              <a:rPr lang="en-ID" dirty="0"/>
              <a:t>Data mining </a:t>
            </a:r>
            <a:r>
              <a:rPr lang="en-ID" dirty="0">
                <a:solidFill>
                  <a:srgbClr val="0070C0"/>
                </a:solidFill>
              </a:rPr>
              <a:t>is not primarily a technology</a:t>
            </a:r>
            <a:r>
              <a:rPr lang="en-ID" dirty="0"/>
              <a:t>; it is a process, which has one or more </a:t>
            </a:r>
            <a:r>
              <a:rPr lang="en-ID" dirty="0">
                <a:solidFill>
                  <a:srgbClr val="0070C0"/>
                </a:solidFill>
              </a:rPr>
              <a:t>business objectives at its heart</a:t>
            </a:r>
            <a:endParaRPr lang="id-ID" dirty="0">
              <a:solidFill>
                <a:srgbClr val="0070C0"/>
              </a:solidFill>
            </a:endParaRPr>
          </a:p>
          <a:p>
            <a:r>
              <a:rPr lang="en-ID" dirty="0"/>
              <a:t>Without a business objective, there is no data mining</a:t>
            </a:r>
          </a:p>
          <a:p>
            <a:r>
              <a:rPr lang="id-ID" dirty="0"/>
              <a:t>T</a:t>
            </a:r>
            <a:r>
              <a:rPr lang="en-ID" dirty="0"/>
              <a:t>he maxim: “</a:t>
            </a:r>
            <a:r>
              <a:rPr lang="en-ID" dirty="0">
                <a:solidFill>
                  <a:srgbClr val="0070C0"/>
                </a:solidFill>
              </a:rPr>
              <a:t>Data Mining is a Business Process</a:t>
            </a:r>
            <a:r>
              <a:rPr lang="en-ID" dirty="0"/>
              <a:t>”</a:t>
            </a:r>
            <a:endParaRPr lang="en-US" dirty="0"/>
          </a:p>
        </p:txBody>
      </p:sp>
      <p:sp>
        <p:nvSpPr>
          <p:cNvPr id="4" name="Title 3">
            <a:extLst>
              <a:ext uri="{FF2B5EF4-FFF2-40B4-BE49-F238E27FC236}">
                <a16:creationId xmlns:a16="http://schemas.microsoft.com/office/drawing/2014/main" id="{3FCAB87A-C749-49CB-BCF9-D5B53C6BED76}"/>
              </a:ext>
            </a:extLst>
          </p:cNvPr>
          <p:cNvSpPr>
            <a:spLocks noGrp="1"/>
          </p:cNvSpPr>
          <p:nvPr>
            <p:ph type="title"/>
          </p:nvPr>
        </p:nvSpPr>
        <p:spPr/>
        <p:txBody>
          <a:bodyPr>
            <a:normAutofit/>
          </a:bodyPr>
          <a:lstStyle/>
          <a:p>
            <a:r>
              <a:rPr lang="en-ID" dirty="0"/>
              <a:t>Business Goals Law</a:t>
            </a:r>
            <a:r>
              <a:rPr lang="id-ID" dirty="0"/>
              <a:t> </a:t>
            </a:r>
            <a:r>
              <a:rPr lang="id-ID" sz="2800" dirty="0"/>
              <a:t>(Data Mining Law 1)</a:t>
            </a:r>
            <a:endParaRPr lang="en-US" dirty="0"/>
          </a:p>
        </p:txBody>
      </p:sp>
      <p:sp>
        <p:nvSpPr>
          <p:cNvPr id="3" name="Slide Number Placeholder 2">
            <a:extLst>
              <a:ext uri="{FF2B5EF4-FFF2-40B4-BE49-F238E27FC236}">
                <a16:creationId xmlns:a16="http://schemas.microsoft.com/office/drawing/2014/main" id="{7A78D095-8CB3-436D-AD49-BBCB5A49C5E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11377854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F071D2-41AD-4051-9559-7410369FC684}"/>
              </a:ext>
            </a:extLst>
          </p:cNvPr>
          <p:cNvSpPr>
            <a:spLocks noGrp="1"/>
          </p:cNvSpPr>
          <p:nvPr>
            <p:ph type="title"/>
          </p:nvPr>
        </p:nvSpPr>
        <p:spPr/>
        <p:txBody>
          <a:bodyPr>
            <a:normAutofit/>
          </a:bodyPr>
          <a:lstStyle/>
          <a:p>
            <a:r>
              <a:rPr lang="en-ID" dirty="0"/>
              <a:t>Business Knowledge Law</a:t>
            </a:r>
            <a:r>
              <a:rPr lang="id-ID" dirty="0"/>
              <a:t> </a:t>
            </a:r>
            <a:r>
              <a:rPr lang="id-ID" sz="2800" dirty="0"/>
              <a:t>(Data Mining Law 2)</a:t>
            </a:r>
            <a:endParaRPr lang="en-US" dirty="0"/>
          </a:p>
        </p:txBody>
      </p:sp>
      <p:sp>
        <p:nvSpPr>
          <p:cNvPr id="3" name="Slide Number Placeholder 2">
            <a:extLst>
              <a:ext uri="{FF2B5EF4-FFF2-40B4-BE49-F238E27FC236}">
                <a16:creationId xmlns:a16="http://schemas.microsoft.com/office/drawing/2014/main" id="{F3D6285E-583D-4617-A0EB-E1822D448F0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101</a:t>
            </a:fld>
            <a:endParaRPr lang="en-US">
              <a:solidFill>
                <a:prstClr val="black">
                  <a:tint val="75000"/>
                </a:prstClr>
              </a:solidFill>
            </a:endParaRPr>
          </a:p>
        </p:txBody>
      </p:sp>
      <p:pic>
        <p:nvPicPr>
          <p:cNvPr id="5" name="Picture 4">
            <a:extLst>
              <a:ext uri="{FF2B5EF4-FFF2-40B4-BE49-F238E27FC236}">
                <a16:creationId xmlns:a16="http://schemas.microsoft.com/office/drawing/2014/main" id="{582E997D-4C63-44E9-AFDF-F344B0214EAA}"/>
              </a:ext>
            </a:extLst>
          </p:cNvPr>
          <p:cNvPicPr>
            <a:picLocks noChangeAspect="1"/>
          </p:cNvPicPr>
          <p:nvPr/>
        </p:nvPicPr>
        <p:blipFill rotWithShape="1">
          <a:blip r:embed="rId2"/>
          <a:srcRect l="11250" t="29259" r="20833" b="17408"/>
          <a:stretch/>
        </p:blipFill>
        <p:spPr>
          <a:xfrm>
            <a:off x="4419600" y="4771148"/>
            <a:ext cx="4724400" cy="2086852"/>
          </a:xfrm>
          <a:prstGeom prst="rect">
            <a:avLst/>
          </a:prstGeom>
        </p:spPr>
      </p:pic>
      <p:sp>
        <p:nvSpPr>
          <p:cNvPr id="2" name="Content Placeholder 1">
            <a:extLst>
              <a:ext uri="{FF2B5EF4-FFF2-40B4-BE49-F238E27FC236}">
                <a16:creationId xmlns:a16="http://schemas.microsoft.com/office/drawing/2014/main" id="{02744621-F4D2-4FF6-99CB-DD2D82437CA0}"/>
              </a:ext>
            </a:extLst>
          </p:cNvPr>
          <p:cNvSpPr>
            <a:spLocks noGrp="1"/>
          </p:cNvSpPr>
          <p:nvPr>
            <p:ph idx="1"/>
          </p:nvPr>
        </p:nvSpPr>
        <p:spPr>
          <a:xfrm>
            <a:off x="723900" y="1143000"/>
            <a:ext cx="7886700" cy="5333549"/>
          </a:xfrm>
        </p:spPr>
        <p:txBody>
          <a:bodyPr/>
          <a:lstStyle/>
          <a:p>
            <a:pPr marL="0" indent="0" algn="ctr">
              <a:buNone/>
            </a:pPr>
            <a:r>
              <a:rPr lang="en-ID" dirty="0">
                <a:solidFill>
                  <a:srgbClr val="C00000"/>
                </a:solidFill>
              </a:rPr>
              <a:t>Business knowledge is central to every step of the data mining process</a:t>
            </a:r>
          </a:p>
          <a:p>
            <a:pPr marL="0" indent="0">
              <a:buNone/>
            </a:pPr>
            <a:endParaRPr lang="en-ID" sz="1800" dirty="0"/>
          </a:p>
          <a:p>
            <a:r>
              <a:rPr lang="en-ID" dirty="0"/>
              <a:t>A </a:t>
            </a:r>
            <a:r>
              <a:rPr lang="en-ID" dirty="0">
                <a:solidFill>
                  <a:srgbClr val="0070C0"/>
                </a:solidFill>
              </a:rPr>
              <a:t>naive reading of CRISP-DM </a:t>
            </a:r>
            <a:r>
              <a:rPr lang="en-ID" dirty="0"/>
              <a:t>would see business knowledge used at the </a:t>
            </a:r>
            <a:r>
              <a:rPr lang="en-ID" dirty="0">
                <a:solidFill>
                  <a:srgbClr val="0070C0"/>
                </a:solidFill>
              </a:rPr>
              <a:t>start</a:t>
            </a:r>
            <a:r>
              <a:rPr lang="en-ID" dirty="0"/>
              <a:t> of the process in defining goals, and at the </a:t>
            </a:r>
            <a:r>
              <a:rPr lang="en-ID" dirty="0">
                <a:solidFill>
                  <a:srgbClr val="0070C0"/>
                </a:solidFill>
              </a:rPr>
              <a:t>end</a:t>
            </a:r>
            <a:r>
              <a:rPr lang="en-ID" dirty="0"/>
              <a:t> of the process in guiding deployment of results</a:t>
            </a:r>
            <a:endParaRPr lang="id-ID" dirty="0"/>
          </a:p>
          <a:p>
            <a:r>
              <a:rPr lang="en-ID" dirty="0"/>
              <a:t>This would be to miss a key property of the data mining process, that </a:t>
            </a:r>
            <a:r>
              <a:rPr lang="en-ID" dirty="0">
                <a:solidFill>
                  <a:srgbClr val="0070C0"/>
                </a:solidFill>
              </a:rPr>
              <a:t>business knowledge has a central role</a:t>
            </a:r>
            <a:r>
              <a:rPr lang="en-ID" dirty="0"/>
              <a:t> in every step</a:t>
            </a:r>
            <a:endParaRPr lang="en-US" dirty="0"/>
          </a:p>
        </p:txBody>
      </p:sp>
    </p:spTree>
    <p:extLst>
      <p:ext uri="{BB962C8B-B14F-4D97-AF65-F5344CB8AC3E}">
        <p14:creationId xmlns:p14="http://schemas.microsoft.com/office/powerpoint/2010/main" val="16318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134350" cy="5638800"/>
          </a:xfrm>
        </p:spPr>
        <p:txBody>
          <a:bodyPr>
            <a:normAutofit fontScale="92500" lnSpcReduction="10000"/>
          </a:bodyPr>
          <a:lstStyle/>
          <a:p>
            <a:r>
              <a:rPr lang="id-ID" dirty="0">
                <a:solidFill>
                  <a:srgbClr val="C00000"/>
                </a:solidFill>
              </a:rPr>
              <a:t>Marketing</a:t>
            </a:r>
            <a:r>
              <a:rPr lang="id-ID" dirty="0"/>
              <a:t>:</a:t>
            </a:r>
            <a:r>
              <a:rPr lang="en-US" dirty="0"/>
              <a:t> </a:t>
            </a:r>
            <a:r>
              <a:rPr lang="en-US" dirty="0">
                <a:solidFill>
                  <a:srgbClr val="0070C0"/>
                </a:solidFill>
              </a:rPr>
              <a:t>product recommendation</a:t>
            </a:r>
            <a:r>
              <a:rPr lang="en-US" dirty="0"/>
              <a:t>, market basket analysis, </a:t>
            </a:r>
            <a:r>
              <a:rPr lang="id-ID" dirty="0" err="1"/>
              <a:t>product</a:t>
            </a:r>
            <a:r>
              <a:rPr lang="id-ID" dirty="0"/>
              <a:t> </a:t>
            </a:r>
            <a:r>
              <a:rPr lang="id-ID" dirty="0" err="1"/>
              <a:t>targeting</a:t>
            </a:r>
            <a:r>
              <a:rPr lang="id-ID" dirty="0"/>
              <a:t>,</a:t>
            </a:r>
            <a:r>
              <a:rPr lang="en-US" dirty="0"/>
              <a:t> </a:t>
            </a:r>
            <a:r>
              <a:rPr lang="id-ID" dirty="0" err="1"/>
              <a:t>customer</a:t>
            </a:r>
            <a:r>
              <a:rPr lang="id-ID" dirty="0"/>
              <a:t> </a:t>
            </a:r>
            <a:r>
              <a:rPr lang="id-ID" dirty="0" err="1"/>
              <a:t>retention</a:t>
            </a:r>
            <a:endParaRPr lang="id-ID" dirty="0"/>
          </a:p>
          <a:p>
            <a:r>
              <a:rPr lang="id-ID" dirty="0">
                <a:solidFill>
                  <a:srgbClr val="C00000"/>
                </a:solidFill>
              </a:rPr>
              <a:t>Finance</a:t>
            </a:r>
            <a:r>
              <a:rPr lang="id-ID" dirty="0"/>
              <a:t>:  </a:t>
            </a:r>
            <a:r>
              <a:rPr lang="id-ID" dirty="0" err="1"/>
              <a:t>investment</a:t>
            </a:r>
            <a:r>
              <a:rPr lang="id-ID" dirty="0"/>
              <a:t> </a:t>
            </a:r>
            <a:r>
              <a:rPr lang="id-ID" dirty="0" err="1"/>
              <a:t>support</a:t>
            </a:r>
            <a:r>
              <a:rPr lang="id-ID" dirty="0"/>
              <a:t>, </a:t>
            </a:r>
            <a:r>
              <a:rPr lang="id-ID" dirty="0" err="1"/>
              <a:t>portfolio</a:t>
            </a:r>
            <a:r>
              <a:rPr lang="id-ID" dirty="0"/>
              <a:t> </a:t>
            </a:r>
            <a:r>
              <a:rPr lang="id-ID" dirty="0" err="1"/>
              <a:t>management</a:t>
            </a:r>
            <a:r>
              <a:rPr lang="en-US" dirty="0"/>
              <a:t>, </a:t>
            </a:r>
            <a:r>
              <a:rPr lang="id-ID" dirty="0" err="1"/>
              <a:t>price</a:t>
            </a:r>
            <a:r>
              <a:rPr lang="id-ID" dirty="0"/>
              <a:t> </a:t>
            </a:r>
            <a:r>
              <a:rPr lang="id-ID" dirty="0" err="1"/>
              <a:t>forecasting</a:t>
            </a:r>
            <a:endParaRPr lang="id-ID" dirty="0"/>
          </a:p>
          <a:p>
            <a:r>
              <a:rPr lang="id-ID" dirty="0">
                <a:solidFill>
                  <a:srgbClr val="C00000"/>
                </a:solidFill>
              </a:rPr>
              <a:t>Banking </a:t>
            </a:r>
            <a:r>
              <a:rPr lang="en-US" dirty="0">
                <a:solidFill>
                  <a:srgbClr val="C00000"/>
                </a:solidFill>
              </a:rPr>
              <a:t>and </a:t>
            </a:r>
            <a:r>
              <a:rPr lang="id-ID" dirty="0">
                <a:solidFill>
                  <a:srgbClr val="C00000"/>
                </a:solidFill>
              </a:rPr>
              <a:t>Insurance</a:t>
            </a:r>
            <a:r>
              <a:rPr lang="id-ID" dirty="0"/>
              <a:t>:  </a:t>
            </a:r>
            <a:r>
              <a:rPr lang="id-ID" dirty="0" err="1"/>
              <a:t>credit</a:t>
            </a:r>
            <a:r>
              <a:rPr lang="id-ID" dirty="0"/>
              <a:t> </a:t>
            </a:r>
            <a:r>
              <a:rPr lang="id-ID" dirty="0" err="1"/>
              <a:t>and</a:t>
            </a:r>
            <a:r>
              <a:rPr lang="id-ID" dirty="0"/>
              <a:t> </a:t>
            </a:r>
            <a:r>
              <a:rPr lang="id-ID" dirty="0" err="1"/>
              <a:t>policy</a:t>
            </a:r>
            <a:r>
              <a:rPr lang="id-ID" dirty="0"/>
              <a:t> </a:t>
            </a:r>
            <a:r>
              <a:rPr lang="id-ID" dirty="0" err="1"/>
              <a:t>approval</a:t>
            </a:r>
            <a:r>
              <a:rPr lang="en-US" dirty="0"/>
              <a:t>, </a:t>
            </a:r>
            <a:r>
              <a:rPr lang="en-US" dirty="0">
                <a:solidFill>
                  <a:srgbClr val="0070C0"/>
                </a:solidFill>
              </a:rPr>
              <a:t>money laundry detection</a:t>
            </a:r>
            <a:endParaRPr lang="id-ID" dirty="0">
              <a:solidFill>
                <a:srgbClr val="0070C0"/>
              </a:solidFill>
            </a:endParaRPr>
          </a:p>
          <a:p>
            <a:r>
              <a:rPr lang="id-ID" dirty="0" err="1">
                <a:solidFill>
                  <a:srgbClr val="C00000"/>
                </a:solidFill>
              </a:rPr>
              <a:t>Security</a:t>
            </a:r>
            <a:r>
              <a:rPr lang="id-ID" dirty="0"/>
              <a:t>:  </a:t>
            </a:r>
            <a:r>
              <a:rPr lang="id-ID" dirty="0" err="1"/>
              <a:t>fraud</a:t>
            </a:r>
            <a:r>
              <a:rPr lang="id-ID" dirty="0"/>
              <a:t> </a:t>
            </a:r>
            <a:r>
              <a:rPr lang="id-ID" dirty="0" err="1"/>
              <a:t>detection</a:t>
            </a:r>
            <a:r>
              <a:rPr lang="id-ID" dirty="0"/>
              <a:t>, </a:t>
            </a:r>
            <a:r>
              <a:rPr lang="id-ID" dirty="0" err="1"/>
              <a:t>access</a:t>
            </a:r>
            <a:r>
              <a:rPr lang="id-ID" dirty="0"/>
              <a:t> </a:t>
            </a:r>
            <a:r>
              <a:rPr lang="id-ID" dirty="0" err="1"/>
              <a:t>control</a:t>
            </a:r>
            <a:r>
              <a:rPr lang="en-US" dirty="0"/>
              <a:t>, intrusion detection, virus detection</a:t>
            </a:r>
            <a:endParaRPr lang="id-ID" dirty="0"/>
          </a:p>
          <a:p>
            <a:r>
              <a:rPr lang="id-ID" dirty="0" err="1">
                <a:solidFill>
                  <a:srgbClr val="C00000"/>
                </a:solidFill>
              </a:rPr>
              <a:t>Manufacturing</a:t>
            </a:r>
            <a:r>
              <a:rPr lang="id-ID" dirty="0"/>
              <a:t>:  </a:t>
            </a:r>
            <a:r>
              <a:rPr lang="id-ID" dirty="0" err="1"/>
              <a:t>process</a:t>
            </a:r>
            <a:r>
              <a:rPr lang="id-ID" dirty="0"/>
              <a:t> modeling, </a:t>
            </a:r>
            <a:r>
              <a:rPr lang="id-ID" dirty="0" err="1"/>
              <a:t>quality</a:t>
            </a:r>
            <a:r>
              <a:rPr lang="id-ID" dirty="0"/>
              <a:t> </a:t>
            </a:r>
            <a:r>
              <a:rPr lang="id-ID" dirty="0" err="1"/>
              <a:t>control</a:t>
            </a:r>
            <a:r>
              <a:rPr lang="id-ID" dirty="0"/>
              <a:t>,</a:t>
            </a:r>
            <a:r>
              <a:rPr lang="en-US" dirty="0"/>
              <a:t> </a:t>
            </a:r>
            <a:r>
              <a:rPr lang="id-ID" dirty="0" err="1"/>
              <a:t>resource</a:t>
            </a:r>
            <a:r>
              <a:rPr lang="id-ID" dirty="0"/>
              <a:t> </a:t>
            </a:r>
            <a:r>
              <a:rPr lang="id-ID" dirty="0" err="1"/>
              <a:t>allocation</a:t>
            </a:r>
            <a:endParaRPr lang="id-ID" dirty="0"/>
          </a:p>
          <a:p>
            <a:r>
              <a:rPr lang="en-US" dirty="0">
                <a:solidFill>
                  <a:srgbClr val="C00000"/>
                </a:solidFill>
              </a:rPr>
              <a:t>Web and </a:t>
            </a:r>
            <a:r>
              <a:rPr lang="id-ID" dirty="0">
                <a:solidFill>
                  <a:srgbClr val="C00000"/>
                </a:solidFill>
              </a:rPr>
              <a:t>Internet</a:t>
            </a:r>
            <a:r>
              <a:rPr lang="id-ID" dirty="0"/>
              <a:t>:  </a:t>
            </a:r>
            <a:r>
              <a:rPr lang="id-ID" dirty="0" err="1"/>
              <a:t>smart</a:t>
            </a:r>
            <a:r>
              <a:rPr lang="id-ID" dirty="0"/>
              <a:t> </a:t>
            </a:r>
            <a:r>
              <a:rPr lang="id-ID" dirty="0" err="1"/>
              <a:t>search</a:t>
            </a:r>
            <a:r>
              <a:rPr lang="id-ID" dirty="0"/>
              <a:t> </a:t>
            </a:r>
            <a:r>
              <a:rPr lang="id-ID" dirty="0" err="1"/>
              <a:t>engines</a:t>
            </a:r>
            <a:r>
              <a:rPr lang="id-ID" dirty="0"/>
              <a:t>, </a:t>
            </a:r>
            <a:r>
              <a:rPr lang="id-ID" dirty="0" err="1"/>
              <a:t>web</a:t>
            </a:r>
            <a:r>
              <a:rPr lang="id-ID" dirty="0"/>
              <a:t> </a:t>
            </a:r>
            <a:r>
              <a:rPr lang="id-ID" dirty="0" err="1"/>
              <a:t>marketing</a:t>
            </a:r>
            <a:endParaRPr lang="id-ID" dirty="0"/>
          </a:p>
          <a:p>
            <a:r>
              <a:rPr lang="en-US" dirty="0">
                <a:solidFill>
                  <a:srgbClr val="C00000"/>
                </a:solidFill>
              </a:rPr>
              <a:t>Software Engineering</a:t>
            </a:r>
            <a:r>
              <a:rPr lang="en-US" dirty="0"/>
              <a:t>: </a:t>
            </a:r>
            <a:r>
              <a:rPr lang="en-US" dirty="0">
                <a:solidFill>
                  <a:srgbClr val="0070C0"/>
                </a:solidFill>
              </a:rPr>
              <a:t>effort estimation</a:t>
            </a:r>
            <a:r>
              <a:rPr lang="en-US" dirty="0"/>
              <a:t>, </a:t>
            </a:r>
            <a:r>
              <a:rPr lang="en-US" dirty="0">
                <a:solidFill>
                  <a:srgbClr val="0070C0"/>
                </a:solidFill>
              </a:rPr>
              <a:t>fault prediction</a:t>
            </a:r>
          </a:p>
          <a:p>
            <a:r>
              <a:rPr lang="en-US" dirty="0">
                <a:solidFill>
                  <a:srgbClr val="C00000"/>
                </a:solidFill>
              </a:rPr>
              <a:t>Telecommunication</a:t>
            </a:r>
            <a:r>
              <a:rPr lang="en-US" dirty="0"/>
              <a:t>: network monitoring, </a:t>
            </a:r>
            <a:r>
              <a:rPr lang="en-US" dirty="0">
                <a:solidFill>
                  <a:srgbClr val="0070C0"/>
                </a:solidFill>
              </a:rPr>
              <a:t>customer churn prediction</a:t>
            </a:r>
            <a:r>
              <a:rPr lang="en-US" dirty="0"/>
              <a:t>, user behavior analysis</a:t>
            </a:r>
          </a:p>
          <a:p>
            <a:endParaRPr lang="id-ID" dirty="0"/>
          </a:p>
        </p:txBody>
      </p:sp>
      <p:sp>
        <p:nvSpPr>
          <p:cNvPr id="2" name="Title 1"/>
          <p:cNvSpPr>
            <a:spLocks noGrp="1"/>
          </p:cNvSpPr>
          <p:nvPr>
            <p:ph type="title"/>
          </p:nvPr>
        </p:nvSpPr>
        <p:spPr/>
        <p:txBody>
          <a:bodyPr>
            <a:normAutofit/>
          </a:bodyPr>
          <a:lstStyle/>
          <a:p>
            <a:r>
              <a:rPr lang="en-US" dirty="0"/>
              <a:t>Private and Commercial Sector</a:t>
            </a:r>
            <a:endParaRPr lang="id-ID"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102</a:t>
            </a:fld>
            <a:endParaRPr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24001197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Case: Product Recommendation</a:t>
            </a:r>
            <a:endParaRPr lang="id-ID"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103</a:t>
            </a:fld>
            <a:endParaRPr lang="en-US" dirty="0">
              <a:solidFill>
                <a:prstClr val="black">
                  <a:tint val="75000"/>
                </a:prstClr>
              </a:solidFill>
              <a:ea typeface="ＭＳ Ｐゴシック" pitchFamily="50" charset="-128"/>
            </a:endParaRPr>
          </a:p>
        </p:txBody>
      </p:sp>
      <p:graphicFrame>
        <p:nvGraphicFramePr>
          <p:cNvPr id="5" name="Chart 4"/>
          <p:cNvGraphicFramePr/>
          <p:nvPr/>
        </p:nvGraphicFramePr>
        <p:xfrm>
          <a:off x="76200" y="1357282"/>
          <a:ext cx="6000792" cy="3714776"/>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11"/>
          <p:cNvSpPr>
            <a:spLocks noChangeArrowheads="1"/>
          </p:cNvSpPr>
          <p:nvPr/>
        </p:nvSpPr>
        <p:spPr bwMode="auto">
          <a:xfrm rot="-1869189">
            <a:off x="2523796" y="1594795"/>
            <a:ext cx="1601788" cy="2452099"/>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Oval 12"/>
          <p:cNvSpPr>
            <a:spLocks noChangeArrowheads="1"/>
          </p:cNvSpPr>
          <p:nvPr/>
        </p:nvSpPr>
        <p:spPr bwMode="auto">
          <a:xfrm>
            <a:off x="1647836" y="3786174"/>
            <a:ext cx="1500198" cy="428628"/>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Oval 13"/>
          <p:cNvSpPr>
            <a:spLocks noChangeArrowheads="1"/>
          </p:cNvSpPr>
          <p:nvPr/>
        </p:nvSpPr>
        <p:spPr bwMode="auto">
          <a:xfrm>
            <a:off x="862018" y="4429116"/>
            <a:ext cx="1428760" cy="285752"/>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9" name="AutoShape 14"/>
          <p:cNvCxnSpPr>
            <a:cxnSpLocks noChangeShapeType="1"/>
          </p:cNvCxnSpPr>
          <p:nvPr/>
        </p:nvCxnSpPr>
        <p:spPr bwMode="auto">
          <a:xfrm rot="5400000">
            <a:off x="1254927" y="4964901"/>
            <a:ext cx="571504" cy="214314"/>
          </a:xfrm>
          <a:prstGeom prst="straightConnector1">
            <a:avLst/>
          </a:prstGeom>
          <a:noFill/>
          <a:ln w="9525">
            <a:solidFill>
              <a:srgbClr val="000000"/>
            </a:solidFill>
            <a:round/>
            <a:headEnd/>
            <a:tailEnd type="triangle" w="med" len="med"/>
          </a:ln>
        </p:spPr>
      </p:cxnSp>
      <p:cxnSp>
        <p:nvCxnSpPr>
          <p:cNvPr id="10" name="AutoShape 15"/>
          <p:cNvCxnSpPr>
            <a:cxnSpLocks noChangeShapeType="1"/>
            <a:endCxn id="13" idx="0"/>
          </p:cNvCxnSpPr>
          <p:nvPr/>
        </p:nvCxnSpPr>
        <p:spPr bwMode="auto">
          <a:xfrm rot="16200000" flipH="1">
            <a:off x="1929725" y="4625542"/>
            <a:ext cx="1149680" cy="201199"/>
          </a:xfrm>
          <a:prstGeom prst="straightConnector1">
            <a:avLst/>
          </a:prstGeom>
          <a:noFill/>
          <a:ln w="9525">
            <a:solidFill>
              <a:srgbClr val="000000"/>
            </a:solidFill>
            <a:round/>
            <a:headEnd/>
            <a:tailEnd type="triangle" w="med" len="med"/>
          </a:ln>
        </p:spPr>
      </p:cxnSp>
      <p:cxnSp>
        <p:nvCxnSpPr>
          <p:cNvPr id="11" name="AutoShape 16"/>
          <p:cNvCxnSpPr>
            <a:cxnSpLocks noChangeShapeType="1"/>
            <a:endCxn id="14" idx="0"/>
          </p:cNvCxnSpPr>
          <p:nvPr/>
        </p:nvCxnSpPr>
        <p:spPr bwMode="auto">
          <a:xfrm>
            <a:off x="3933852" y="3929050"/>
            <a:ext cx="105358" cy="1359709"/>
          </a:xfrm>
          <a:prstGeom prst="straightConnector1">
            <a:avLst/>
          </a:prstGeom>
          <a:noFill/>
          <a:ln w="9525">
            <a:solidFill>
              <a:srgbClr val="000000"/>
            </a:solidFill>
            <a:round/>
            <a:headEnd/>
            <a:tailEnd type="triangle" w="med" len="med"/>
          </a:ln>
        </p:spPr>
      </p:cxnSp>
      <p:sp>
        <p:nvSpPr>
          <p:cNvPr id="12" name="Text Box 17"/>
          <p:cNvSpPr txBox="1">
            <a:spLocks noChangeArrowheads="1"/>
          </p:cNvSpPr>
          <p:nvPr/>
        </p:nvSpPr>
        <p:spPr bwMode="auto">
          <a:xfrm>
            <a:off x="576266" y="5300982"/>
            <a:ext cx="1214446" cy="342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a:ln>
                  <a:noFill/>
                </a:ln>
                <a:solidFill>
                  <a:schemeClr val="tx1"/>
                </a:solidFill>
                <a:effectLst/>
                <a:latin typeface="Calibri" pitchFamily="34" charset="0"/>
              </a:rPr>
              <a:t>Cluster - 2</a:t>
            </a:r>
            <a:endParaRPr kumimoji="0" lang="en-US" sz="1800" b="0" i="0" u="none" strike="noStrike" cap="none" normalizeH="0" baseline="0">
              <a:ln>
                <a:noFill/>
              </a:ln>
              <a:solidFill>
                <a:schemeClr val="tx1"/>
              </a:solidFill>
              <a:effectLst/>
              <a:latin typeface="Arial" pitchFamily="34" charset="0"/>
            </a:endParaRPr>
          </a:p>
        </p:txBody>
      </p:sp>
      <p:sp>
        <p:nvSpPr>
          <p:cNvPr id="13" name="Text Box 18"/>
          <p:cNvSpPr txBox="1">
            <a:spLocks noChangeArrowheads="1"/>
          </p:cNvSpPr>
          <p:nvPr/>
        </p:nvSpPr>
        <p:spPr bwMode="auto">
          <a:xfrm>
            <a:off x="1975338" y="5300982"/>
            <a:ext cx="1259653" cy="3505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a:ln>
                  <a:noFill/>
                </a:ln>
                <a:solidFill>
                  <a:schemeClr val="tx1"/>
                </a:solidFill>
                <a:effectLst/>
                <a:latin typeface="Calibri" pitchFamily="34" charset="0"/>
              </a:rPr>
              <a:t>Cluster - 3</a:t>
            </a:r>
            <a:endParaRPr kumimoji="0" lang="en-US" sz="1800" b="0" i="0" u="none" strike="noStrike" cap="none" normalizeH="0" baseline="0" dirty="0">
              <a:ln>
                <a:noFill/>
              </a:ln>
              <a:solidFill>
                <a:schemeClr val="tx1"/>
              </a:solidFill>
              <a:effectLst/>
              <a:latin typeface="Arial" pitchFamily="34" charset="0"/>
            </a:endParaRPr>
          </a:p>
        </p:txBody>
      </p:sp>
      <p:sp>
        <p:nvSpPr>
          <p:cNvPr id="14" name="Text Box 19"/>
          <p:cNvSpPr txBox="1">
            <a:spLocks noChangeArrowheads="1"/>
          </p:cNvSpPr>
          <p:nvPr/>
        </p:nvSpPr>
        <p:spPr bwMode="auto">
          <a:xfrm>
            <a:off x="3441095" y="5288759"/>
            <a:ext cx="1196230" cy="3505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a:ln>
                  <a:noFill/>
                </a:ln>
                <a:solidFill>
                  <a:schemeClr val="tx1"/>
                </a:solidFill>
                <a:effectLst/>
                <a:latin typeface="Calibri" pitchFamily="34" charset="0"/>
              </a:rPr>
              <a:t>Cluster - 1</a:t>
            </a:r>
            <a:endParaRPr kumimoji="0" lang="en-US" sz="1800" b="0" i="0" u="none" strike="noStrike" cap="none" normalizeH="0" baseline="0" dirty="0">
              <a:ln>
                <a:noFill/>
              </a:ln>
              <a:solidFill>
                <a:schemeClr val="tx1"/>
              </a:solidFill>
              <a:effectLst/>
              <a:latin typeface="Arial" pitchFamily="34" charset="0"/>
            </a:endParaRPr>
          </a:p>
        </p:txBody>
      </p:sp>
      <p:pic>
        <p:nvPicPr>
          <p:cNvPr id="16" name="Picture 15" descr="Rekomendasi.jpg"/>
          <p:cNvPicPr/>
          <p:nvPr/>
        </p:nvPicPr>
        <p:blipFill>
          <a:blip r:embed="rId3"/>
          <a:stretch>
            <a:fillRect/>
          </a:stretch>
        </p:blipFill>
        <p:spPr>
          <a:xfrm>
            <a:off x="4853603" y="3185916"/>
            <a:ext cx="4210044" cy="2845975"/>
          </a:xfrm>
          <a:prstGeom prst="rect">
            <a:avLst/>
          </a:prstGeom>
        </p:spPr>
      </p:pic>
    </p:spTree>
    <p:extLst>
      <p:ext uri="{BB962C8B-B14F-4D97-AF65-F5344CB8AC3E}">
        <p14:creationId xmlns:p14="http://schemas.microsoft.com/office/powerpoint/2010/main" val="21533791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4419600" cy="4643095"/>
          </a:xfrm>
        </p:spPr>
        <p:txBody>
          <a:bodyPr>
            <a:normAutofit lnSpcReduction="10000"/>
          </a:bodyPr>
          <a:lstStyle/>
          <a:p>
            <a:r>
              <a:rPr lang="en-US" sz="2400" dirty="0"/>
              <a:t>The </a:t>
            </a:r>
            <a:r>
              <a:rPr lang="en-US" sz="2400" dirty="0">
                <a:solidFill>
                  <a:srgbClr val="C00000"/>
                </a:solidFill>
              </a:rPr>
              <a:t>cost of capturing and correcting defects </a:t>
            </a:r>
            <a:r>
              <a:rPr lang="en-US" sz="2400" dirty="0"/>
              <a:t>is expensive</a:t>
            </a:r>
          </a:p>
          <a:p>
            <a:pPr lvl="1"/>
            <a:r>
              <a:rPr lang="en-US" sz="2000" dirty="0">
                <a:solidFill>
                  <a:srgbClr val="0070C0"/>
                </a:solidFill>
              </a:rPr>
              <a:t>$14,102 </a:t>
            </a:r>
            <a:r>
              <a:rPr lang="en-US" sz="2000" dirty="0"/>
              <a:t>per defect in post-release phase </a:t>
            </a:r>
            <a:r>
              <a:rPr lang="en-US" sz="1400" i="1" dirty="0"/>
              <a:t>(Boehm &amp; </a:t>
            </a:r>
            <a:r>
              <a:rPr lang="en-US" sz="1400" i="1" dirty="0" err="1"/>
              <a:t>Basili</a:t>
            </a:r>
            <a:r>
              <a:rPr lang="en-US" sz="1400" i="1" dirty="0"/>
              <a:t> 2008)</a:t>
            </a:r>
          </a:p>
          <a:p>
            <a:pPr lvl="1"/>
            <a:r>
              <a:rPr lang="en-US" sz="2000" dirty="0">
                <a:solidFill>
                  <a:srgbClr val="0070C0"/>
                </a:solidFill>
              </a:rPr>
              <a:t>$60 </a:t>
            </a:r>
            <a:r>
              <a:rPr lang="en-US" sz="2000" dirty="0"/>
              <a:t>billion per year </a:t>
            </a:r>
            <a:r>
              <a:rPr lang="en-US" sz="1400" dirty="0"/>
              <a:t>(NIST 2002)</a:t>
            </a:r>
          </a:p>
          <a:p>
            <a:r>
              <a:rPr lang="en-US" sz="2400" dirty="0"/>
              <a:t>Industrial methods of manual software reviews activities can </a:t>
            </a:r>
            <a:r>
              <a:rPr lang="en-US" sz="2400" dirty="0">
                <a:solidFill>
                  <a:srgbClr val="C00000"/>
                </a:solidFill>
              </a:rPr>
              <a:t>find only 60% of defects </a:t>
            </a:r>
            <a:br>
              <a:rPr lang="en-US" sz="2400" dirty="0"/>
            </a:br>
            <a:r>
              <a:rPr lang="en-US" sz="1600" dirty="0"/>
              <a:t>(Shull et al. 2002) </a:t>
            </a:r>
          </a:p>
          <a:p>
            <a:r>
              <a:rPr lang="en-US" sz="2400" dirty="0"/>
              <a:t>The probability of detection of </a:t>
            </a:r>
            <a:r>
              <a:rPr lang="en-US" sz="2400" dirty="0">
                <a:solidFill>
                  <a:srgbClr val="C00000"/>
                </a:solidFill>
              </a:rPr>
              <a:t>software fault prediction models is higher (71%) </a:t>
            </a:r>
            <a:r>
              <a:rPr lang="en-US" sz="2400" dirty="0"/>
              <a:t>than software reviews (60%)</a:t>
            </a:r>
            <a:br>
              <a:rPr lang="en-US" sz="2400" dirty="0"/>
            </a:br>
            <a:endParaRPr lang="id-ID" sz="2400" dirty="0"/>
          </a:p>
        </p:txBody>
      </p:sp>
      <p:sp>
        <p:nvSpPr>
          <p:cNvPr id="2" name="Title 1"/>
          <p:cNvSpPr>
            <a:spLocks noGrp="1"/>
          </p:cNvSpPr>
          <p:nvPr>
            <p:ph type="title"/>
          </p:nvPr>
        </p:nvSpPr>
        <p:spPr/>
        <p:txBody>
          <a:bodyPr>
            <a:normAutofit/>
          </a:bodyPr>
          <a:lstStyle/>
          <a:p>
            <a:r>
              <a:rPr lang="en-US" dirty="0"/>
              <a:t>Use Case: Software Fault Prediction</a:t>
            </a:r>
            <a:endParaRPr lang="id-ID"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104</a:t>
            </a:fld>
            <a:endParaRPr lang="en-US" dirty="0">
              <a:solidFill>
                <a:prstClr val="black">
                  <a:tint val="75000"/>
                </a:prstClr>
              </a:solidFill>
              <a:ea typeface="ＭＳ Ｐゴシック" pitchFamily="50" charset="-128"/>
            </a:endParaRPr>
          </a:p>
        </p:txBody>
      </p:sp>
      <p:pic>
        <p:nvPicPr>
          <p:cNvPr id="6" name="Picture 5"/>
          <p:cNvPicPr>
            <a:picLocks noChangeAspect="1"/>
          </p:cNvPicPr>
          <p:nvPr/>
        </p:nvPicPr>
        <p:blipFill>
          <a:blip r:embed="rId2"/>
          <a:stretch>
            <a:fillRect/>
          </a:stretch>
        </p:blipFill>
        <p:spPr>
          <a:xfrm>
            <a:off x="4800600" y="1115915"/>
            <a:ext cx="4213261" cy="2747579"/>
          </a:xfrm>
          <a:prstGeom prst="rect">
            <a:avLst/>
          </a:prstGeom>
        </p:spPr>
      </p:pic>
      <p:pic>
        <p:nvPicPr>
          <p:cNvPr id="7" name="Picture 6"/>
          <p:cNvPicPr/>
          <p:nvPr/>
        </p:nvPicPr>
        <p:blipFill rotWithShape="1">
          <a:blip r:embed="rId3"/>
          <a:srcRect l="15636" t="20349" r="33503" b="18523"/>
          <a:stretch/>
        </p:blipFill>
        <p:spPr bwMode="auto">
          <a:xfrm>
            <a:off x="3417850" y="3924114"/>
            <a:ext cx="5596011" cy="2701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3815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134350" cy="5715000"/>
          </a:xfrm>
        </p:spPr>
        <p:txBody>
          <a:bodyPr>
            <a:normAutofit lnSpcReduction="10000"/>
          </a:bodyPr>
          <a:lstStyle/>
          <a:p>
            <a:r>
              <a:rPr lang="id-ID" dirty="0">
                <a:solidFill>
                  <a:srgbClr val="C00000"/>
                </a:solidFill>
              </a:rPr>
              <a:t>Finance</a:t>
            </a:r>
            <a:r>
              <a:rPr lang="id-ID" dirty="0"/>
              <a:t>: </a:t>
            </a:r>
            <a:r>
              <a:rPr lang="en-US" dirty="0"/>
              <a:t>exchange rate forecasting</a:t>
            </a:r>
            <a:r>
              <a:rPr lang="id-ID" dirty="0"/>
              <a:t>, </a:t>
            </a:r>
            <a:r>
              <a:rPr lang="en-US" dirty="0">
                <a:solidFill>
                  <a:srgbClr val="0070C0"/>
                </a:solidFill>
              </a:rPr>
              <a:t>sentiment analysis</a:t>
            </a:r>
            <a:endParaRPr lang="id-ID" dirty="0">
              <a:solidFill>
                <a:srgbClr val="0070C0"/>
              </a:solidFill>
            </a:endParaRPr>
          </a:p>
          <a:p>
            <a:r>
              <a:rPr lang="id-ID" dirty="0" err="1">
                <a:solidFill>
                  <a:srgbClr val="C00000"/>
                </a:solidFill>
              </a:rPr>
              <a:t>Taxation</a:t>
            </a:r>
            <a:r>
              <a:rPr lang="id-ID" dirty="0"/>
              <a:t>: </a:t>
            </a:r>
            <a:r>
              <a:rPr lang="id-ID" dirty="0" err="1"/>
              <a:t>adaptive</a:t>
            </a:r>
            <a:r>
              <a:rPr lang="id-ID" dirty="0"/>
              <a:t> </a:t>
            </a:r>
            <a:r>
              <a:rPr lang="id-ID" dirty="0" err="1"/>
              <a:t>monitoring</a:t>
            </a:r>
            <a:r>
              <a:rPr lang="id-ID" dirty="0"/>
              <a:t>, </a:t>
            </a:r>
            <a:r>
              <a:rPr lang="id-ID" dirty="0" err="1">
                <a:solidFill>
                  <a:srgbClr val="0070C0"/>
                </a:solidFill>
              </a:rPr>
              <a:t>fraud</a:t>
            </a:r>
            <a:r>
              <a:rPr lang="id-ID" dirty="0">
                <a:solidFill>
                  <a:srgbClr val="0070C0"/>
                </a:solidFill>
              </a:rPr>
              <a:t> </a:t>
            </a:r>
            <a:r>
              <a:rPr lang="id-ID" dirty="0" err="1">
                <a:solidFill>
                  <a:srgbClr val="0070C0"/>
                </a:solidFill>
              </a:rPr>
              <a:t>detection</a:t>
            </a:r>
            <a:endParaRPr lang="id-ID" dirty="0">
              <a:solidFill>
                <a:srgbClr val="0070C0"/>
              </a:solidFill>
            </a:endParaRPr>
          </a:p>
          <a:p>
            <a:r>
              <a:rPr lang="en-US" dirty="0">
                <a:solidFill>
                  <a:srgbClr val="C00000"/>
                </a:solidFill>
              </a:rPr>
              <a:t>M</a:t>
            </a:r>
            <a:r>
              <a:rPr lang="id-ID" dirty="0" err="1">
                <a:solidFill>
                  <a:srgbClr val="C00000"/>
                </a:solidFill>
              </a:rPr>
              <a:t>edicine</a:t>
            </a:r>
            <a:r>
              <a:rPr lang="en-US" dirty="0">
                <a:solidFill>
                  <a:srgbClr val="C00000"/>
                </a:solidFill>
              </a:rPr>
              <a:t> and </a:t>
            </a:r>
            <a:r>
              <a:rPr lang="en-US" dirty="0" err="1">
                <a:solidFill>
                  <a:srgbClr val="C00000"/>
                </a:solidFill>
              </a:rPr>
              <a:t>Healt</a:t>
            </a:r>
            <a:r>
              <a:rPr lang="en-US" dirty="0">
                <a:solidFill>
                  <a:srgbClr val="C00000"/>
                </a:solidFill>
              </a:rPr>
              <a:t> Care</a:t>
            </a:r>
            <a:r>
              <a:rPr lang="id-ID" dirty="0"/>
              <a:t>:  </a:t>
            </a:r>
            <a:r>
              <a:rPr lang="id-ID" dirty="0" err="1"/>
              <a:t>hypothesis</a:t>
            </a:r>
            <a:r>
              <a:rPr lang="id-ID" dirty="0"/>
              <a:t> </a:t>
            </a:r>
            <a:r>
              <a:rPr lang="id-ID" dirty="0" err="1"/>
              <a:t>discovery</a:t>
            </a:r>
            <a:r>
              <a:rPr lang="id-ID" dirty="0"/>
              <a:t>,</a:t>
            </a:r>
            <a:r>
              <a:rPr lang="en-US" dirty="0"/>
              <a:t> disease </a:t>
            </a:r>
            <a:r>
              <a:rPr lang="id-ID" dirty="0" err="1"/>
              <a:t>prediction</a:t>
            </a:r>
            <a:r>
              <a:rPr lang="en-US" dirty="0"/>
              <a:t> and</a:t>
            </a:r>
            <a:r>
              <a:rPr lang="id-ID" dirty="0"/>
              <a:t> </a:t>
            </a:r>
            <a:r>
              <a:rPr lang="id-ID" dirty="0" err="1"/>
              <a:t>classification</a:t>
            </a:r>
            <a:r>
              <a:rPr lang="id-ID" dirty="0"/>
              <a:t>, </a:t>
            </a:r>
            <a:r>
              <a:rPr lang="en-US" dirty="0">
                <a:solidFill>
                  <a:srgbClr val="0070C0"/>
                </a:solidFill>
              </a:rPr>
              <a:t>medical </a:t>
            </a:r>
            <a:r>
              <a:rPr lang="id-ID" dirty="0" err="1">
                <a:solidFill>
                  <a:srgbClr val="0070C0"/>
                </a:solidFill>
              </a:rPr>
              <a:t>diagnosi</a:t>
            </a:r>
            <a:r>
              <a:rPr lang="en-US" dirty="0">
                <a:solidFill>
                  <a:srgbClr val="0070C0"/>
                </a:solidFill>
              </a:rPr>
              <a:t>s</a:t>
            </a:r>
            <a:endParaRPr lang="id-ID" dirty="0">
              <a:solidFill>
                <a:srgbClr val="0070C0"/>
              </a:solidFill>
            </a:endParaRPr>
          </a:p>
          <a:p>
            <a:r>
              <a:rPr lang="id-ID" dirty="0">
                <a:solidFill>
                  <a:srgbClr val="C00000"/>
                </a:solidFill>
              </a:rPr>
              <a:t>Education</a:t>
            </a:r>
            <a:r>
              <a:rPr lang="id-ID" dirty="0"/>
              <a:t>: </a:t>
            </a:r>
            <a:r>
              <a:rPr lang="en-US" dirty="0"/>
              <a:t>student allocation, </a:t>
            </a:r>
            <a:r>
              <a:rPr lang="id-ID" dirty="0" err="1"/>
              <a:t>resource</a:t>
            </a:r>
            <a:r>
              <a:rPr lang="id-ID" dirty="0"/>
              <a:t> </a:t>
            </a:r>
            <a:r>
              <a:rPr lang="id-ID" dirty="0" err="1"/>
              <a:t>forecasting</a:t>
            </a:r>
            <a:endParaRPr lang="id-ID" dirty="0"/>
          </a:p>
          <a:p>
            <a:r>
              <a:rPr lang="id-ID" dirty="0">
                <a:solidFill>
                  <a:srgbClr val="C00000"/>
                </a:solidFill>
              </a:rPr>
              <a:t>Insurance</a:t>
            </a:r>
            <a:r>
              <a:rPr lang="id-ID" dirty="0"/>
              <a:t>:</a:t>
            </a:r>
            <a:r>
              <a:rPr lang="en-US" dirty="0"/>
              <a:t> </a:t>
            </a:r>
            <a:r>
              <a:rPr lang="id-ID" dirty="0" err="1"/>
              <a:t>worker’s</a:t>
            </a:r>
            <a:r>
              <a:rPr lang="id-ID" dirty="0"/>
              <a:t> </a:t>
            </a:r>
            <a:r>
              <a:rPr lang="id-ID" dirty="0" err="1"/>
              <a:t>compensation</a:t>
            </a:r>
            <a:r>
              <a:rPr lang="id-ID" dirty="0"/>
              <a:t> </a:t>
            </a:r>
            <a:r>
              <a:rPr lang="id-ID" dirty="0" err="1"/>
              <a:t>analysis</a:t>
            </a:r>
            <a:endParaRPr lang="id-ID" dirty="0"/>
          </a:p>
          <a:p>
            <a:r>
              <a:rPr lang="id-ID" dirty="0" err="1">
                <a:solidFill>
                  <a:srgbClr val="C00000"/>
                </a:solidFill>
              </a:rPr>
              <a:t>Security</a:t>
            </a:r>
            <a:r>
              <a:rPr lang="id-ID" dirty="0"/>
              <a:t>:</a:t>
            </a:r>
            <a:r>
              <a:rPr lang="en-US" dirty="0"/>
              <a:t> </a:t>
            </a:r>
            <a:r>
              <a:rPr lang="id-ID" dirty="0" err="1"/>
              <a:t>bomb</a:t>
            </a:r>
            <a:r>
              <a:rPr lang="id-ID" dirty="0"/>
              <a:t>, </a:t>
            </a:r>
            <a:r>
              <a:rPr lang="id-ID" dirty="0" err="1"/>
              <a:t>iceberg</a:t>
            </a:r>
            <a:r>
              <a:rPr lang="id-ID" dirty="0"/>
              <a:t> </a:t>
            </a:r>
            <a:r>
              <a:rPr lang="id-ID" dirty="0" err="1"/>
              <a:t>detection</a:t>
            </a:r>
            <a:endParaRPr lang="id-ID" dirty="0"/>
          </a:p>
          <a:p>
            <a:r>
              <a:rPr lang="id-ID" dirty="0" err="1">
                <a:solidFill>
                  <a:srgbClr val="C00000"/>
                </a:solidFill>
              </a:rPr>
              <a:t>Transportation</a:t>
            </a:r>
            <a:r>
              <a:rPr lang="id-ID" dirty="0"/>
              <a:t>:</a:t>
            </a:r>
            <a:r>
              <a:rPr lang="en-US" dirty="0"/>
              <a:t> </a:t>
            </a:r>
            <a:r>
              <a:rPr lang="id-ID" dirty="0" err="1"/>
              <a:t>simulation</a:t>
            </a:r>
            <a:r>
              <a:rPr lang="id-ID" dirty="0"/>
              <a:t> </a:t>
            </a:r>
            <a:r>
              <a:rPr lang="id-ID" dirty="0" err="1"/>
              <a:t>and</a:t>
            </a:r>
            <a:r>
              <a:rPr lang="id-ID" dirty="0"/>
              <a:t> </a:t>
            </a:r>
            <a:r>
              <a:rPr lang="id-ID" dirty="0" err="1"/>
              <a:t>analysis</a:t>
            </a:r>
            <a:r>
              <a:rPr lang="en-US" dirty="0"/>
              <a:t>, </a:t>
            </a:r>
            <a:r>
              <a:rPr lang="en-US" dirty="0">
                <a:solidFill>
                  <a:srgbClr val="0070C0"/>
                </a:solidFill>
              </a:rPr>
              <a:t>load estimation</a:t>
            </a:r>
          </a:p>
          <a:p>
            <a:r>
              <a:rPr lang="en-US" dirty="0">
                <a:solidFill>
                  <a:srgbClr val="C00000"/>
                </a:solidFill>
              </a:rPr>
              <a:t>Law</a:t>
            </a:r>
            <a:r>
              <a:rPr lang="en-US" dirty="0"/>
              <a:t>: legal patent analysis, law and rule analysis</a:t>
            </a:r>
          </a:p>
          <a:p>
            <a:r>
              <a:rPr lang="en-US" dirty="0">
                <a:solidFill>
                  <a:srgbClr val="C00000"/>
                </a:solidFill>
              </a:rPr>
              <a:t>Politic</a:t>
            </a:r>
            <a:r>
              <a:rPr lang="en-US" dirty="0"/>
              <a:t>: </a:t>
            </a:r>
            <a:r>
              <a:rPr lang="en-US" dirty="0">
                <a:solidFill>
                  <a:srgbClr val="0070C0"/>
                </a:solidFill>
              </a:rPr>
              <a:t>election prediction</a:t>
            </a:r>
            <a:endParaRPr lang="id-ID" dirty="0">
              <a:solidFill>
                <a:srgbClr val="0070C0"/>
              </a:solidFill>
            </a:endParaRPr>
          </a:p>
        </p:txBody>
      </p:sp>
      <p:sp>
        <p:nvSpPr>
          <p:cNvPr id="2" name="Title 1"/>
          <p:cNvSpPr>
            <a:spLocks noGrp="1"/>
          </p:cNvSpPr>
          <p:nvPr>
            <p:ph type="title"/>
          </p:nvPr>
        </p:nvSpPr>
        <p:spPr/>
        <p:txBody>
          <a:bodyPr>
            <a:normAutofit/>
          </a:bodyPr>
          <a:lstStyle/>
          <a:p>
            <a:r>
              <a:rPr lang="en-US" dirty="0"/>
              <a:t>Public and Government Sector</a:t>
            </a:r>
            <a:endParaRPr lang="id-ID"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105</a:t>
            </a:fld>
            <a:endParaRPr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1681934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486400"/>
          </a:xfrm>
        </p:spPr>
        <p:txBody>
          <a:bodyPr>
            <a:noAutofit/>
          </a:bodyPr>
          <a:lstStyle/>
          <a:p>
            <a:r>
              <a:rPr lang="id-ID" sz="2700" dirty="0"/>
              <a:t>Penentuan </a:t>
            </a:r>
            <a:r>
              <a:rPr lang="id-ID" sz="2700" dirty="0">
                <a:solidFill>
                  <a:srgbClr val="C00000"/>
                </a:solidFill>
              </a:rPr>
              <a:t>kelayakan </a:t>
            </a:r>
            <a:r>
              <a:rPr lang="en-US" sz="2700" dirty="0" err="1">
                <a:solidFill>
                  <a:srgbClr val="C00000"/>
                </a:solidFill>
              </a:rPr>
              <a:t>kredit</a:t>
            </a:r>
            <a:r>
              <a:rPr lang="en-US" sz="2700" dirty="0">
                <a:solidFill>
                  <a:srgbClr val="C00000"/>
                </a:solidFill>
              </a:rPr>
              <a:t>  </a:t>
            </a:r>
            <a:r>
              <a:rPr lang="en-US" sz="2700" dirty="0" err="1">
                <a:solidFill>
                  <a:srgbClr val="C00000"/>
                </a:solidFill>
              </a:rPr>
              <a:t>pemilihan</a:t>
            </a:r>
            <a:r>
              <a:rPr lang="en-US" sz="2700" dirty="0">
                <a:solidFill>
                  <a:srgbClr val="C00000"/>
                </a:solidFill>
              </a:rPr>
              <a:t> </a:t>
            </a:r>
            <a:r>
              <a:rPr lang="en-US" sz="2700" dirty="0" err="1">
                <a:solidFill>
                  <a:srgbClr val="C00000"/>
                </a:solidFill>
              </a:rPr>
              <a:t>rumah</a:t>
            </a:r>
            <a:r>
              <a:rPr lang="en-US" sz="2700" dirty="0">
                <a:solidFill>
                  <a:srgbClr val="C00000"/>
                </a:solidFill>
              </a:rPr>
              <a:t> </a:t>
            </a:r>
            <a:r>
              <a:rPr lang="id-ID" sz="2700" dirty="0"/>
              <a:t>di bank</a:t>
            </a:r>
          </a:p>
          <a:p>
            <a:r>
              <a:rPr lang="id-ID" sz="2700" dirty="0"/>
              <a:t>Penentuan </a:t>
            </a:r>
            <a:r>
              <a:rPr lang="id-ID" sz="2700" dirty="0">
                <a:solidFill>
                  <a:srgbClr val="C00000"/>
                </a:solidFill>
              </a:rPr>
              <a:t>pasokan listrik PLN </a:t>
            </a:r>
            <a:r>
              <a:rPr lang="id-ID" sz="2700" dirty="0"/>
              <a:t>untuk wilayah Jakarta</a:t>
            </a:r>
          </a:p>
          <a:p>
            <a:r>
              <a:rPr lang="en-US" sz="2700" dirty="0" err="1"/>
              <a:t>Prediksi</a:t>
            </a:r>
            <a:r>
              <a:rPr lang="en-US" sz="2700" dirty="0"/>
              <a:t> </a:t>
            </a:r>
            <a:r>
              <a:rPr lang="en-US" sz="2700" dirty="0">
                <a:solidFill>
                  <a:srgbClr val="C00000"/>
                </a:solidFill>
              </a:rPr>
              <a:t>profile </a:t>
            </a:r>
            <a:r>
              <a:rPr lang="en-US" sz="2700" dirty="0" err="1">
                <a:solidFill>
                  <a:srgbClr val="C00000"/>
                </a:solidFill>
              </a:rPr>
              <a:t>tersangka</a:t>
            </a:r>
            <a:r>
              <a:rPr lang="en-US" sz="2700" dirty="0">
                <a:solidFill>
                  <a:srgbClr val="C00000"/>
                </a:solidFill>
              </a:rPr>
              <a:t> </a:t>
            </a:r>
            <a:r>
              <a:rPr lang="en-US" sz="2700" dirty="0" err="1">
                <a:solidFill>
                  <a:srgbClr val="C00000"/>
                </a:solidFill>
              </a:rPr>
              <a:t>koruptor</a:t>
            </a:r>
            <a:r>
              <a:rPr lang="en-US" sz="2700" dirty="0">
                <a:solidFill>
                  <a:srgbClr val="C00000"/>
                </a:solidFill>
              </a:rPr>
              <a:t> </a:t>
            </a:r>
            <a:r>
              <a:rPr lang="en-US" sz="2700" dirty="0" err="1"/>
              <a:t>dari</a:t>
            </a:r>
            <a:r>
              <a:rPr lang="en-US" sz="2700" dirty="0"/>
              <a:t> data </a:t>
            </a:r>
            <a:r>
              <a:rPr lang="en-US" sz="2700" dirty="0" err="1"/>
              <a:t>pengadilan</a:t>
            </a:r>
            <a:endParaRPr lang="id-ID" sz="2700" dirty="0"/>
          </a:p>
          <a:p>
            <a:r>
              <a:rPr lang="id-ID" sz="2700" dirty="0"/>
              <a:t>Perkiraan </a:t>
            </a:r>
            <a:r>
              <a:rPr lang="id-ID" sz="2700" dirty="0">
                <a:solidFill>
                  <a:srgbClr val="C00000"/>
                </a:solidFill>
              </a:rPr>
              <a:t>harga saham </a:t>
            </a:r>
            <a:r>
              <a:rPr lang="id-ID" sz="2700" dirty="0"/>
              <a:t>dan tingkat inflasi</a:t>
            </a:r>
          </a:p>
          <a:p>
            <a:r>
              <a:rPr lang="id-ID" sz="2700" dirty="0"/>
              <a:t>Analisis </a:t>
            </a:r>
            <a:r>
              <a:rPr lang="id-ID" sz="2700" dirty="0">
                <a:solidFill>
                  <a:srgbClr val="C00000"/>
                </a:solidFill>
              </a:rPr>
              <a:t>pola belanja pelanggan</a:t>
            </a:r>
          </a:p>
          <a:p>
            <a:r>
              <a:rPr lang="id-ID" sz="2700" dirty="0"/>
              <a:t>Memisahkan </a:t>
            </a:r>
            <a:r>
              <a:rPr lang="id-ID" sz="2700" dirty="0">
                <a:solidFill>
                  <a:srgbClr val="C00000"/>
                </a:solidFill>
              </a:rPr>
              <a:t>minyak mentah dan gas alam</a:t>
            </a:r>
          </a:p>
          <a:p>
            <a:r>
              <a:rPr lang="id-ID" sz="2700" dirty="0"/>
              <a:t>Penentuan </a:t>
            </a:r>
            <a:r>
              <a:rPr lang="id-ID" sz="2700" dirty="0">
                <a:solidFill>
                  <a:srgbClr val="C00000"/>
                </a:solidFill>
              </a:rPr>
              <a:t>pola pelanggan yang loyal </a:t>
            </a:r>
            <a:r>
              <a:rPr lang="id-ID" sz="2700" dirty="0"/>
              <a:t>pada perusahaan operator telepon</a:t>
            </a:r>
          </a:p>
          <a:p>
            <a:r>
              <a:rPr lang="id-ID" sz="2700" dirty="0"/>
              <a:t>Deteksi </a:t>
            </a:r>
            <a:r>
              <a:rPr lang="id-ID" sz="2700" dirty="0">
                <a:solidFill>
                  <a:srgbClr val="C00000"/>
                </a:solidFill>
              </a:rPr>
              <a:t>pencucian uang </a:t>
            </a:r>
            <a:r>
              <a:rPr lang="id-ID" sz="2700" dirty="0"/>
              <a:t>dari transaksi perbankan</a:t>
            </a:r>
          </a:p>
          <a:p>
            <a:r>
              <a:rPr lang="id-ID" sz="2700" dirty="0">
                <a:solidFill>
                  <a:srgbClr val="C00000"/>
                </a:solidFill>
              </a:rPr>
              <a:t>Deteksi serangan </a:t>
            </a:r>
            <a:r>
              <a:rPr lang="id-ID" sz="2700" dirty="0"/>
              <a:t>(</a:t>
            </a:r>
            <a:r>
              <a:rPr lang="id-ID" sz="2700" i="1" dirty="0"/>
              <a:t>intrusion</a:t>
            </a:r>
            <a:r>
              <a:rPr lang="id-ID" sz="2700" dirty="0"/>
              <a:t>) pada suatu jaringan</a:t>
            </a:r>
          </a:p>
        </p:txBody>
      </p:sp>
      <p:sp>
        <p:nvSpPr>
          <p:cNvPr id="2" name="Title 1"/>
          <p:cNvSpPr>
            <a:spLocks noGrp="1"/>
          </p:cNvSpPr>
          <p:nvPr>
            <p:ph type="title"/>
          </p:nvPr>
        </p:nvSpPr>
        <p:spPr>
          <a:xfrm>
            <a:off x="628650" y="152401"/>
            <a:ext cx="8515350" cy="685799"/>
          </a:xfrm>
        </p:spPr>
        <p:txBody>
          <a:bodyPr>
            <a:normAutofit/>
          </a:bodyPr>
          <a:lstStyle/>
          <a:p>
            <a:r>
              <a:rPr lang="en-US" dirty="0"/>
              <a:t>C</a:t>
            </a:r>
            <a:r>
              <a:rPr lang="id-ID" dirty="0" err="1"/>
              <a:t>ontoh</a:t>
            </a:r>
            <a:r>
              <a:rPr lang="id-ID" dirty="0"/>
              <a:t> Penerapan Data Mining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106</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45444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8134350" cy="5410200"/>
          </a:xfrm>
        </p:spPr>
        <p:txBody>
          <a:bodyPr>
            <a:normAutofit fontScale="85000" lnSpcReduction="10000"/>
          </a:bodyPr>
          <a:lstStyle/>
          <a:p>
            <a:r>
              <a:rPr lang="id-ID" dirty="0"/>
              <a:t>1989 IJCAI </a:t>
            </a:r>
            <a:r>
              <a:rPr lang="id-ID" dirty="0" err="1"/>
              <a:t>Workshop</a:t>
            </a:r>
            <a:r>
              <a:rPr lang="id-ID" dirty="0"/>
              <a:t> on </a:t>
            </a:r>
            <a:r>
              <a:rPr lang="id-ID" dirty="0" err="1">
                <a:solidFill>
                  <a:srgbClr val="C00000"/>
                </a:solidFill>
              </a:rPr>
              <a:t>Knowledge</a:t>
            </a:r>
            <a:r>
              <a:rPr lang="id-ID" dirty="0">
                <a:solidFill>
                  <a:srgbClr val="C00000"/>
                </a:solidFill>
              </a:rPr>
              <a:t> Discovery </a:t>
            </a:r>
            <a:r>
              <a:rPr lang="id-ID" dirty="0" err="1">
                <a:solidFill>
                  <a:srgbClr val="C00000"/>
                </a:solidFill>
              </a:rPr>
              <a:t>in</a:t>
            </a:r>
            <a:r>
              <a:rPr lang="id-ID" dirty="0">
                <a:solidFill>
                  <a:srgbClr val="C00000"/>
                </a:solidFill>
              </a:rPr>
              <a:t> </a:t>
            </a:r>
            <a:r>
              <a:rPr lang="id-ID" dirty="0" err="1">
                <a:solidFill>
                  <a:srgbClr val="C00000"/>
                </a:solidFill>
              </a:rPr>
              <a:t>Databases</a:t>
            </a:r>
            <a:r>
              <a:rPr lang="id-ID" dirty="0">
                <a:solidFill>
                  <a:srgbClr val="C00000"/>
                </a:solidFill>
              </a:rPr>
              <a:t> </a:t>
            </a:r>
          </a:p>
          <a:p>
            <a:pPr lvl="1"/>
            <a:r>
              <a:rPr lang="id-ID" dirty="0" err="1"/>
              <a:t>Knowledge</a:t>
            </a:r>
            <a:r>
              <a:rPr lang="id-ID" dirty="0"/>
              <a:t> Discovery </a:t>
            </a:r>
            <a:r>
              <a:rPr lang="id-ID" dirty="0" err="1"/>
              <a:t>in</a:t>
            </a:r>
            <a:r>
              <a:rPr lang="id-ID" dirty="0"/>
              <a:t> </a:t>
            </a:r>
            <a:r>
              <a:rPr lang="id-ID" dirty="0" err="1"/>
              <a:t>Databases</a:t>
            </a:r>
            <a:r>
              <a:rPr lang="id-ID" dirty="0"/>
              <a:t> </a:t>
            </a:r>
            <a:r>
              <a:rPr lang="id-ID" sz="1900" i="1" dirty="0"/>
              <a:t>(G. </a:t>
            </a:r>
            <a:r>
              <a:rPr lang="id-ID" sz="1900" i="1" dirty="0" err="1"/>
              <a:t>Piatetsky-Shapiro</a:t>
            </a:r>
            <a:r>
              <a:rPr lang="id-ID" sz="1900" i="1" dirty="0"/>
              <a:t> </a:t>
            </a:r>
            <a:r>
              <a:rPr lang="id-ID" sz="1900" i="1" dirty="0" err="1"/>
              <a:t>and</a:t>
            </a:r>
            <a:r>
              <a:rPr lang="id-ID" sz="1900" i="1" dirty="0"/>
              <a:t> W. </a:t>
            </a:r>
            <a:r>
              <a:rPr lang="id-ID" sz="1900" i="1" dirty="0" err="1"/>
              <a:t>Frawley</a:t>
            </a:r>
            <a:r>
              <a:rPr lang="id-ID" sz="1900" i="1" dirty="0"/>
              <a:t>, 1991)</a:t>
            </a:r>
            <a:endParaRPr lang="id-ID" i="1" dirty="0"/>
          </a:p>
          <a:p>
            <a:endParaRPr lang="en-US" sz="600" dirty="0"/>
          </a:p>
          <a:p>
            <a:r>
              <a:rPr lang="id-ID" dirty="0"/>
              <a:t>1991-1994 </a:t>
            </a:r>
            <a:r>
              <a:rPr lang="id-ID" dirty="0" err="1"/>
              <a:t>Workshops</a:t>
            </a:r>
            <a:r>
              <a:rPr lang="id-ID" dirty="0"/>
              <a:t> on </a:t>
            </a:r>
            <a:r>
              <a:rPr lang="id-ID" dirty="0" err="1"/>
              <a:t>Knowledge</a:t>
            </a:r>
            <a:r>
              <a:rPr lang="id-ID" dirty="0"/>
              <a:t> Discovery </a:t>
            </a:r>
            <a:r>
              <a:rPr lang="id-ID" dirty="0" err="1"/>
              <a:t>in</a:t>
            </a:r>
            <a:r>
              <a:rPr lang="id-ID" dirty="0"/>
              <a:t> </a:t>
            </a:r>
            <a:r>
              <a:rPr lang="id-ID" dirty="0" err="1"/>
              <a:t>Databases</a:t>
            </a:r>
            <a:endParaRPr lang="id-ID" dirty="0"/>
          </a:p>
          <a:p>
            <a:pPr lvl="1"/>
            <a:r>
              <a:rPr lang="id-ID" dirty="0" err="1"/>
              <a:t>Advances</a:t>
            </a:r>
            <a:r>
              <a:rPr lang="id-ID" dirty="0"/>
              <a:t> </a:t>
            </a:r>
            <a:r>
              <a:rPr lang="id-ID" dirty="0" err="1"/>
              <a:t>in</a:t>
            </a:r>
            <a:r>
              <a:rPr lang="id-ID" dirty="0"/>
              <a:t> </a:t>
            </a:r>
            <a:r>
              <a:rPr lang="id-ID" dirty="0" err="1"/>
              <a:t>Knowledge</a:t>
            </a:r>
            <a:r>
              <a:rPr lang="id-ID" dirty="0"/>
              <a:t> Discovery </a:t>
            </a:r>
            <a:r>
              <a:rPr lang="id-ID" dirty="0" err="1"/>
              <a:t>and</a:t>
            </a:r>
            <a:r>
              <a:rPr lang="id-ID" dirty="0"/>
              <a:t> Data Mining </a:t>
            </a:r>
            <a:r>
              <a:rPr lang="id-ID" sz="1900" i="1" dirty="0"/>
              <a:t>(U. </a:t>
            </a:r>
            <a:r>
              <a:rPr lang="id-ID" sz="1900" i="1" dirty="0" err="1"/>
              <a:t>Fayyad</a:t>
            </a:r>
            <a:r>
              <a:rPr lang="id-ID" sz="1900" i="1" dirty="0"/>
              <a:t>, G. </a:t>
            </a:r>
            <a:r>
              <a:rPr lang="id-ID" sz="1900" i="1" dirty="0" err="1"/>
              <a:t>Piatetsky-Shapiro</a:t>
            </a:r>
            <a:r>
              <a:rPr lang="id-ID" sz="1900" i="1" dirty="0"/>
              <a:t>, P. </a:t>
            </a:r>
            <a:r>
              <a:rPr lang="id-ID" sz="1900" i="1" dirty="0" err="1"/>
              <a:t>Smyth</a:t>
            </a:r>
            <a:r>
              <a:rPr lang="id-ID" sz="1900" i="1" dirty="0"/>
              <a:t>, </a:t>
            </a:r>
            <a:r>
              <a:rPr lang="id-ID" sz="1900" i="1" dirty="0" err="1"/>
              <a:t>and</a:t>
            </a:r>
            <a:r>
              <a:rPr lang="id-ID" sz="1900" i="1" dirty="0"/>
              <a:t> R. </a:t>
            </a:r>
            <a:r>
              <a:rPr lang="id-ID" sz="1900" i="1" dirty="0" err="1"/>
              <a:t>Uthurusamy</a:t>
            </a:r>
            <a:r>
              <a:rPr lang="id-ID" sz="1900" i="1" dirty="0"/>
              <a:t>, 1996)</a:t>
            </a:r>
          </a:p>
          <a:p>
            <a:endParaRPr lang="en-US" sz="600" dirty="0"/>
          </a:p>
          <a:p>
            <a:r>
              <a:rPr lang="id-ID" dirty="0"/>
              <a:t>1995-1998 International </a:t>
            </a:r>
            <a:r>
              <a:rPr lang="id-ID" dirty="0" err="1"/>
              <a:t>Conferences</a:t>
            </a:r>
            <a:r>
              <a:rPr lang="id-ID" dirty="0"/>
              <a:t> on </a:t>
            </a:r>
            <a:r>
              <a:rPr lang="id-ID" dirty="0" err="1">
                <a:solidFill>
                  <a:srgbClr val="C00000"/>
                </a:solidFill>
              </a:rPr>
              <a:t>Knowledge</a:t>
            </a:r>
            <a:r>
              <a:rPr lang="id-ID" dirty="0">
                <a:solidFill>
                  <a:srgbClr val="C00000"/>
                </a:solidFill>
              </a:rPr>
              <a:t> Discovery </a:t>
            </a:r>
            <a:r>
              <a:rPr lang="id-ID" dirty="0" err="1">
                <a:solidFill>
                  <a:srgbClr val="C00000"/>
                </a:solidFill>
              </a:rPr>
              <a:t>in</a:t>
            </a:r>
            <a:r>
              <a:rPr lang="id-ID" dirty="0">
                <a:solidFill>
                  <a:srgbClr val="C00000"/>
                </a:solidFill>
              </a:rPr>
              <a:t> </a:t>
            </a:r>
            <a:r>
              <a:rPr lang="id-ID" dirty="0" err="1">
                <a:solidFill>
                  <a:srgbClr val="C00000"/>
                </a:solidFill>
              </a:rPr>
              <a:t>Databases</a:t>
            </a:r>
            <a:r>
              <a:rPr lang="id-ID" dirty="0">
                <a:solidFill>
                  <a:srgbClr val="C00000"/>
                </a:solidFill>
              </a:rPr>
              <a:t> </a:t>
            </a:r>
            <a:r>
              <a:rPr lang="id-ID" dirty="0" err="1">
                <a:solidFill>
                  <a:srgbClr val="C00000"/>
                </a:solidFill>
              </a:rPr>
              <a:t>and</a:t>
            </a:r>
            <a:r>
              <a:rPr lang="id-ID" dirty="0">
                <a:solidFill>
                  <a:srgbClr val="C00000"/>
                </a:solidFill>
              </a:rPr>
              <a:t> Data Mining </a:t>
            </a:r>
            <a:r>
              <a:rPr lang="id-ID" dirty="0"/>
              <a:t>(KDD’95-98)</a:t>
            </a:r>
          </a:p>
          <a:p>
            <a:pPr lvl="1"/>
            <a:r>
              <a:rPr lang="id-ID" dirty="0" err="1"/>
              <a:t>Journal</a:t>
            </a:r>
            <a:r>
              <a:rPr lang="id-ID" dirty="0"/>
              <a:t> of Data Mining </a:t>
            </a:r>
            <a:r>
              <a:rPr lang="id-ID" dirty="0" err="1"/>
              <a:t>and</a:t>
            </a:r>
            <a:r>
              <a:rPr lang="id-ID" dirty="0"/>
              <a:t> </a:t>
            </a:r>
            <a:r>
              <a:rPr lang="id-ID" dirty="0" err="1"/>
              <a:t>Knowledge</a:t>
            </a:r>
            <a:r>
              <a:rPr lang="id-ID" dirty="0"/>
              <a:t> Discovery (1997)</a:t>
            </a:r>
          </a:p>
          <a:p>
            <a:endParaRPr lang="en-US" sz="600" dirty="0"/>
          </a:p>
          <a:p>
            <a:r>
              <a:rPr lang="id-ID" dirty="0"/>
              <a:t>ACM SIGKDD </a:t>
            </a:r>
            <a:r>
              <a:rPr lang="id-ID" dirty="0" err="1"/>
              <a:t>conferences</a:t>
            </a:r>
            <a:r>
              <a:rPr lang="id-ID" dirty="0"/>
              <a:t> </a:t>
            </a:r>
            <a:r>
              <a:rPr lang="id-ID" dirty="0" err="1"/>
              <a:t>since</a:t>
            </a:r>
            <a:r>
              <a:rPr lang="id-ID" dirty="0"/>
              <a:t> 1998 </a:t>
            </a:r>
            <a:r>
              <a:rPr lang="id-ID" dirty="0" err="1"/>
              <a:t>and</a:t>
            </a:r>
            <a:r>
              <a:rPr lang="id-ID" dirty="0"/>
              <a:t> SIGKDD </a:t>
            </a:r>
            <a:r>
              <a:rPr lang="id-ID" dirty="0" err="1"/>
              <a:t>Explorations</a:t>
            </a:r>
            <a:endParaRPr lang="id-ID" dirty="0"/>
          </a:p>
          <a:p>
            <a:endParaRPr lang="en-US" sz="600" dirty="0"/>
          </a:p>
          <a:p>
            <a:r>
              <a:rPr lang="id-ID" dirty="0" err="1"/>
              <a:t>More</a:t>
            </a:r>
            <a:r>
              <a:rPr lang="id-ID" dirty="0"/>
              <a:t> </a:t>
            </a:r>
            <a:r>
              <a:rPr lang="id-ID" dirty="0" err="1"/>
              <a:t>conferences</a:t>
            </a:r>
            <a:r>
              <a:rPr lang="id-ID" dirty="0"/>
              <a:t> on data </a:t>
            </a:r>
            <a:r>
              <a:rPr lang="id-ID" dirty="0" err="1"/>
              <a:t>mining</a:t>
            </a:r>
            <a:endParaRPr lang="id-ID" dirty="0"/>
          </a:p>
          <a:p>
            <a:pPr lvl="1"/>
            <a:r>
              <a:rPr lang="id-ID" dirty="0"/>
              <a:t>PAKDD (1997), PKDD (1997), </a:t>
            </a:r>
            <a:r>
              <a:rPr lang="id-ID" dirty="0" err="1"/>
              <a:t>SIAM-Data</a:t>
            </a:r>
            <a:r>
              <a:rPr lang="id-ID" dirty="0"/>
              <a:t> Mining (2001), (IEEE) ICDM (2001), WSDM (2008), </a:t>
            </a:r>
            <a:r>
              <a:rPr lang="id-ID" dirty="0" err="1"/>
              <a:t>etc</a:t>
            </a:r>
            <a:r>
              <a:rPr lang="id-ID" dirty="0"/>
              <a:t>.</a:t>
            </a:r>
          </a:p>
          <a:p>
            <a:endParaRPr lang="en-US" sz="600" dirty="0"/>
          </a:p>
          <a:p>
            <a:r>
              <a:rPr lang="id-ID" dirty="0">
                <a:solidFill>
                  <a:srgbClr val="C00000"/>
                </a:solidFill>
              </a:rPr>
              <a:t>ACM </a:t>
            </a:r>
            <a:r>
              <a:rPr lang="id-ID" dirty="0" err="1">
                <a:solidFill>
                  <a:srgbClr val="C00000"/>
                </a:solidFill>
              </a:rPr>
              <a:t>Transactions</a:t>
            </a:r>
            <a:r>
              <a:rPr lang="id-ID" dirty="0">
                <a:solidFill>
                  <a:srgbClr val="C00000"/>
                </a:solidFill>
              </a:rPr>
              <a:t> on KDD </a:t>
            </a:r>
            <a:r>
              <a:rPr lang="id-ID" dirty="0"/>
              <a:t>(2007)</a:t>
            </a:r>
          </a:p>
        </p:txBody>
      </p:sp>
      <p:sp>
        <p:nvSpPr>
          <p:cNvPr id="2" name="Title 1"/>
          <p:cNvSpPr>
            <a:spLocks noGrp="1"/>
          </p:cNvSpPr>
          <p:nvPr>
            <p:ph type="title"/>
          </p:nvPr>
        </p:nvSpPr>
        <p:spPr>
          <a:xfrm>
            <a:off x="628650" y="152401"/>
            <a:ext cx="8515350" cy="685799"/>
          </a:xfrm>
        </p:spPr>
        <p:txBody>
          <a:bodyPr>
            <a:normAutofit/>
          </a:bodyPr>
          <a:lstStyle/>
          <a:p>
            <a:r>
              <a:rPr lang="id-ID" dirty="0"/>
              <a:t>D</a:t>
            </a:r>
            <a:r>
              <a:rPr lang="en-US" dirty="0" err="1"/>
              <a:t>ata</a:t>
            </a:r>
            <a:r>
              <a:rPr lang="en-US" dirty="0"/>
              <a:t> Mining Society</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107</a:t>
            </a:fld>
            <a:endParaRPr lang="en-US" dirty="0">
              <a:solidFill>
                <a:prstClr val="black">
                  <a:tint val="75000"/>
                </a:prstClr>
              </a:solidFill>
            </a:endParaRPr>
          </a:p>
        </p:txBody>
      </p:sp>
    </p:spTree>
    <p:extLst>
      <p:ext uri="{BB962C8B-B14F-4D97-AF65-F5344CB8AC3E}">
        <p14:creationId xmlns:p14="http://schemas.microsoft.com/office/powerpoint/2010/main" val="551953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4343400" cy="5410200"/>
          </a:xfrm>
          <a:solidFill>
            <a:schemeClr val="accent4">
              <a:lumMod val="20000"/>
              <a:lumOff val="80000"/>
            </a:schemeClr>
          </a:solidFill>
          <a:ln>
            <a:solidFill>
              <a:schemeClr val="accent2"/>
            </a:solidFill>
          </a:ln>
        </p:spPr>
        <p:txBody>
          <a:bodyPr>
            <a:normAutofit fontScale="77500" lnSpcReduction="20000"/>
          </a:bodyPr>
          <a:lstStyle/>
          <a:p>
            <a:pPr marL="0" indent="0">
              <a:buNone/>
            </a:pPr>
            <a:endParaRPr lang="id-ID" sz="1200" dirty="0"/>
          </a:p>
          <a:p>
            <a:pPr marL="0" indent="0">
              <a:buNone/>
            </a:pPr>
            <a:r>
              <a:rPr lang="id-ID" sz="4100" dirty="0" err="1"/>
              <a:t>Conferences</a:t>
            </a:r>
            <a:endParaRPr lang="id-ID" sz="4100" dirty="0"/>
          </a:p>
          <a:p>
            <a:endParaRPr lang="id-ID" dirty="0"/>
          </a:p>
          <a:p>
            <a:r>
              <a:rPr lang="id-ID" dirty="0"/>
              <a:t>ACM SIGKDD Int. </a:t>
            </a:r>
            <a:r>
              <a:rPr lang="id-ID" dirty="0" err="1"/>
              <a:t>Conf</a:t>
            </a:r>
            <a:r>
              <a:rPr lang="id-ID" dirty="0"/>
              <a:t>. on </a:t>
            </a:r>
            <a:r>
              <a:rPr lang="id-ID" dirty="0" err="1"/>
              <a:t>Knowledge</a:t>
            </a:r>
            <a:r>
              <a:rPr lang="id-ID" dirty="0"/>
              <a:t> Discovery </a:t>
            </a:r>
            <a:r>
              <a:rPr lang="id-ID" dirty="0" err="1"/>
              <a:t>in</a:t>
            </a:r>
            <a:r>
              <a:rPr lang="id-ID" dirty="0"/>
              <a:t> </a:t>
            </a:r>
            <a:r>
              <a:rPr lang="id-ID" dirty="0" err="1"/>
              <a:t>Databases</a:t>
            </a:r>
            <a:r>
              <a:rPr lang="id-ID" dirty="0"/>
              <a:t> </a:t>
            </a:r>
            <a:r>
              <a:rPr lang="id-ID" dirty="0" err="1"/>
              <a:t>and</a:t>
            </a:r>
            <a:r>
              <a:rPr lang="id-ID" dirty="0"/>
              <a:t> Data Mining (KDD)</a:t>
            </a:r>
          </a:p>
          <a:p>
            <a:r>
              <a:rPr lang="id-ID" dirty="0"/>
              <a:t>SIAM Data Mining </a:t>
            </a:r>
            <a:r>
              <a:rPr lang="id-ID" dirty="0" err="1"/>
              <a:t>Conf</a:t>
            </a:r>
            <a:r>
              <a:rPr lang="id-ID" dirty="0"/>
              <a:t>. (SDM)</a:t>
            </a:r>
          </a:p>
          <a:p>
            <a:r>
              <a:rPr lang="id-ID" dirty="0"/>
              <a:t>(IEEE) </a:t>
            </a:r>
            <a:r>
              <a:rPr lang="id-ID" dirty="0" err="1"/>
              <a:t>Int</a:t>
            </a:r>
            <a:r>
              <a:rPr lang="id-ID" dirty="0"/>
              <a:t>. </a:t>
            </a:r>
            <a:r>
              <a:rPr lang="id-ID" dirty="0" err="1"/>
              <a:t>Conf</a:t>
            </a:r>
            <a:r>
              <a:rPr lang="id-ID" dirty="0"/>
              <a:t>. on Data Mining (ICDM)</a:t>
            </a:r>
          </a:p>
          <a:p>
            <a:r>
              <a:rPr lang="id-ID" dirty="0"/>
              <a:t>European </a:t>
            </a:r>
            <a:r>
              <a:rPr lang="id-ID" dirty="0" err="1"/>
              <a:t>Conf</a:t>
            </a:r>
            <a:r>
              <a:rPr lang="id-ID" dirty="0"/>
              <a:t>. on </a:t>
            </a:r>
            <a:r>
              <a:rPr lang="id-ID" dirty="0" err="1"/>
              <a:t>Machine</a:t>
            </a:r>
            <a:r>
              <a:rPr lang="id-ID" dirty="0"/>
              <a:t> </a:t>
            </a:r>
            <a:r>
              <a:rPr lang="id-ID" dirty="0" err="1"/>
              <a:t>Learning</a:t>
            </a:r>
            <a:r>
              <a:rPr lang="id-ID" dirty="0"/>
              <a:t> </a:t>
            </a:r>
            <a:r>
              <a:rPr lang="id-ID" dirty="0" err="1"/>
              <a:t>and</a:t>
            </a:r>
            <a:r>
              <a:rPr lang="id-ID" dirty="0"/>
              <a:t> </a:t>
            </a:r>
            <a:r>
              <a:rPr lang="id-ID" dirty="0" err="1"/>
              <a:t>Principles</a:t>
            </a:r>
            <a:r>
              <a:rPr lang="id-ID" dirty="0"/>
              <a:t> </a:t>
            </a:r>
            <a:r>
              <a:rPr lang="id-ID" dirty="0" err="1"/>
              <a:t>and</a:t>
            </a:r>
            <a:r>
              <a:rPr lang="id-ID" dirty="0"/>
              <a:t> </a:t>
            </a:r>
            <a:r>
              <a:rPr lang="id-ID" dirty="0" err="1"/>
              <a:t>practices</a:t>
            </a:r>
            <a:r>
              <a:rPr lang="id-ID" dirty="0"/>
              <a:t> of </a:t>
            </a:r>
            <a:r>
              <a:rPr lang="id-ID" dirty="0" err="1"/>
              <a:t>Knowledge</a:t>
            </a:r>
            <a:r>
              <a:rPr lang="id-ID" dirty="0"/>
              <a:t> Discovery </a:t>
            </a:r>
            <a:r>
              <a:rPr lang="id-ID" dirty="0" err="1"/>
              <a:t>and</a:t>
            </a:r>
            <a:r>
              <a:rPr lang="id-ID" dirty="0"/>
              <a:t> Data Mining (</a:t>
            </a:r>
            <a:r>
              <a:rPr lang="id-ID" dirty="0" err="1"/>
              <a:t>ECML-PKDD</a:t>
            </a:r>
            <a:r>
              <a:rPr lang="id-ID" dirty="0"/>
              <a:t>)</a:t>
            </a:r>
          </a:p>
          <a:p>
            <a:r>
              <a:rPr lang="id-ID" dirty="0" err="1"/>
              <a:t>Pacific-Asia</a:t>
            </a:r>
            <a:r>
              <a:rPr lang="id-ID" dirty="0"/>
              <a:t> </a:t>
            </a:r>
            <a:r>
              <a:rPr lang="id-ID" dirty="0" err="1"/>
              <a:t>Conf</a:t>
            </a:r>
            <a:r>
              <a:rPr lang="id-ID" dirty="0"/>
              <a:t>. on </a:t>
            </a:r>
            <a:r>
              <a:rPr lang="id-ID" dirty="0" err="1"/>
              <a:t>Knowledge</a:t>
            </a:r>
            <a:r>
              <a:rPr lang="id-ID" dirty="0"/>
              <a:t> Discovery </a:t>
            </a:r>
            <a:r>
              <a:rPr lang="id-ID" dirty="0" err="1"/>
              <a:t>and</a:t>
            </a:r>
            <a:r>
              <a:rPr lang="id-ID" dirty="0"/>
              <a:t> Data Mining (PAKDD)</a:t>
            </a:r>
          </a:p>
          <a:p>
            <a:r>
              <a:rPr lang="id-ID" dirty="0" err="1"/>
              <a:t>Int</a:t>
            </a:r>
            <a:r>
              <a:rPr lang="id-ID" dirty="0"/>
              <a:t>. </a:t>
            </a:r>
            <a:r>
              <a:rPr lang="id-ID" dirty="0" err="1"/>
              <a:t>Conf</a:t>
            </a:r>
            <a:r>
              <a:rPr lang="id-ID" dirty="0"/>
              <a:t>. on </a:t>
            </a:r>
            <a:r>
              <a:rPr lang="id-ID" dirty="0" err="1"/>
              <a:t>Web</a:t>
            </a:r>
            <a:r>
              <a:rPr lang="id-ID" dirty="0"/>
              <a:t> </a:t>
            </a:r>
            <a:r>
              <a:rPr lang="id-ID" dirty="0" err="1"/>
              <a:t>Search</a:t>
            </a:r>
            <a:r>
              <a:rPr lang="id-ID" dirty="0"/>
              <a:t> </a:t>
            </a:r>
            <a:r>
              <a:rPr lang="id-ID" dirty="0" err="1"/>
              <a:t>and</a:t>
            </a:r>
            <a:r>
              <a:rPr lang="id-ID" dirty="0"/>
              <a:t> Data Mining (WSDM)</a:t>
            </a:r>
          </a:p>
        </p:txBody>
      </p:sp>
      <p:sp>
        <p:nvSpPr>
          <p:cNvPr id="4" name="Content Placeholder 3"/>
          <p:cNvSpPr>
            <a:spLocks noGrp="1"/>
          </p:cNvSpPr>
          <p:nvPr>
            <p:ph sz="half" idx="2"/>
          </p:nvPr>
        </p:nvSpPr>
        <p:spPr>
          <a:xfrm>
            <a:off x="4800600" y="1143000"/>
            <a:ext cx="4114800" cy="5410200"/>
          </a:xfrm>
          <a:solidFill>
            <a:schemeClr val="accent6">
              <a:lumMod val="20000"/>
              <a:lumOff val="80000"/>
            </a:schemeClr>
          </a:solidFill>
          <a:ln>
            <a:solidFill>
              <a:srgbClr val="92D050"/>
            </a:solidFill>
          </a:ln>
        </p:spPr>
        <p:txBody>
          <a:bodyPr>
            <a:normAutofit fontScale="92500"/>
          </a:bodyPr>
          <a:lstStyle/>
          <a:p>
            <a:pPr marL="0" indent="0">
              <a:buNone/>
            </a:pPr>
            <a:endParaRPr lang="id-ID" sz="1000" dirty="0"/>
          </a:p>
          <a:p>
            <a:pPr marL="0" indent="0">
              <a:buNone/>
            </a:pPr>
            <a:r>
              <a:rPr lang="id-ID" sz="3300" dirty="0" err="1"/>
              <a:t>Journals</a:t>
            </a:r>
            <a:r>
              <a:rPr lang="id-ID" sz="3400" dirty="0"/>
              <a:t> </a:t>
            </a:r>
          </a:p>
          <a:p>
            <a:endParaRPr lang="id-ID" sz="1500" dirty="0"/>
          </a:p>
          <a:p>
            <a:r>
              <a:rPr lang="en-ID" sz="2400" dirty="0"/>
              <a:t>ACM Transactions on Knowledge Discovery from Data (TKDD)</a:t>
            </a:r>
          </a:p>
          <a:p>
            <a:r>
              <a:rPr lang="en-ID" sz="2400" dirty="0"/>
              <a:t>ACM Transactions on Information Systems (TOIS)</a:t>
            </a:r>
          </a:p>
          <a:p>
            <a:r>
              <a:rPr lang="en-ID" sz="2400" dirty="0"/>
              <a:t>IEEE Transactions on Knowledge and Data Engineering</a:t>
            </a:r>
          </a:p>
          <a:p>
            <a:r>
              <a:rPr lang="en-ID" sz="2400" dirty="0"/>
              <a:t>Springer Data Mining and Knowledge Discovery </a:t>
            </a:r>
          </a:p>
          <a:p>
            <a:r>
              <a:rPr lang="en-ID" sz="2400" dirty="0"/>
              <a:t>International Journal of Business Intelligence and Data Mining  (IJBIDM)</a:t>
            </a:r>
          </a:p>
        </p:txBody>
      </p:sp>
      <p:sp>
        <p:nvSpPr>
          <p:cNvPr id="2" name="Title 1"/>
          <p:cNvSpPr>
            <a:spLocks noGrp="1"/>
          </p:cNvSpPr>
          <p:nvPr>
            <p:ph type="title"/>
          </p:nvPr>
        </p:nvSpPr>
        <p:spPr/>
        <p:txBody>
          <a:bodyPr>
            <a:normAutofit/>
          </a:bodyPr>
          <a:lstStyle/>
          <a:p>
            <a:r>
              <a:rPr lang="en-US" dirty="0"/>
              <a:t>Conferences </a:t>
            </a:r>
            <a:r>
              <a:rPr lang="id-ID" dirty="0"/>
              <a:t>dan</a:t>
            </a:r>
            <a:r>
              <a:rPr lang="en-US" dirty="0"/>
              <a:t> Journals  Data Mining</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1752564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2. Proses Data Mining</a:t>
            </a:r>
          </a:p>
        </p:txBody>
      </p:sp>
      <p:sp>
        <p:nvSpPr>
          <p:cNvPr id="3" name="Text Placeholder 2"/>
          <p:cNvSpPr>
            <a:spLocks noGrp="1"/>
          </p:cNvSpPr>
          <p:nvPr>
            <p:ph type="body" idx="1"/>
          </p:nvPr>
        </p:nvSpPr>
        <p:spPr>
          <a:xfrm>
            <a:off x="623888" y="4343400"/>
            <a:ext cx="7886700" cy="1822451"/>
          </a:xfrm>
        </p:spPr>
        <p:txBody>
          <a:bodyPr>
            <a:normAutofit/>
          </a:bodyPr>
          <a:lstStyle/>
          <a:p>
            <a:r>
              <a:rPr lang="en-US" sz="2000" dirty="0"/>
              <a:t>2.1 Proses dan Tools Data Mining</a:t>
            </a:r>
          </a:p>
          <a:p>
            <a:r>
              <a:rPr lang="en-US" sz="2000" dirty="0"/>
              <a:t>2.2 </a:t>
            </a:r>
            <a:r>
              <a:rPr lang="en-US" sz="2000" dirty="0" err="1"/>
              <a:t>Penerapan</a:t>
            </a:r>
            <a:r>
              <a:rPr lang="en-US" sz="2000" dirty="0"/>
              <a:t> Proses Data Mining</a:t>
            </a:r>
          </a:p>
          <a:p>
            <a:r>
              <a:rPr lang="en-US" sz="2000" dirty="0"/>
              <a:t>2.3 </a:t>
            </a:r>
            <a:r>
              <a:rPr lang="en-US" sz="2000" dirty="0" err="1"/>
              <a:t>Evaluasi</a:t>
            </a:r>
            <a:r>
              <a:rPr lang="en-US" sz="2000" dirty="0"/>
              <a:t> </a:t>
            </a:r>
            <a:r>
              <a:rPr lang="id-ID" sz="2000" dirty="0"/>
              <a:t>Model </a:t>
            </a:r>
            <a:r>
              <a:rPr lang="en-US" sz="2000" dirty="0"/>
              <a:t>Data Mining</a:t>
            </a:r>
          </a:p>
          <a:p>
            <a:r>
              <a:rPr lang="en-US" sz="2000" dirty="0"/>
              <a:t>2.4 Proses Data Mining </a:t>
            </a:r>
            <a:r>
              <a:rPr lang="en-US" sz="2000" dirty="0" err="1"/>
              <a:t>berbasis</a:t>
            </a:r>
            <a:r>
              <a:rPr lang="en-US" sz="2000" dirty="0"/>
              <a:t> 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4138628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618" y="1066800"/>
            <a:ext cx="4967982" cy="3186115"/>
          </a:xfrm>
        </p:spPr>
        <p:txBody>
          <a:bodyPr>
            <a:normAutofit/>
          </a:bodyPr>
          <a:lstStyle/>
          <a:p>
            <a:pPr marL="0" indent="0">
              <a:buNone/>
            </a:pPr>
            <a:r>
              <a:rPr lang="en-US" b="1" dirty="0" err="1"/>
              <a:t>Astronomi</a:t>
            </a:r>
            <a:endParaRPr lang="en-US" b="1" dirty="0"/>
          </a:p>
          <a:p>
            <a:r>
              <a:rPr lang="en-US" sz="2400" dirty="0">
                <a:solidFill>
                  <a:srgbClr val="C00000"/>
                </a:solidFill>
              </a:rPr>
              <a:t>Sloan Digital Sky </a:t>
            </a:r>
            <a:r>
              <a:rPr lang="en-US" sz="2400" dirty="0"/>
              <a:t>Survey</a:t>
            </a:r>
          </a:p>
          <a:p>
            <a:pPr lvl="1"/>
            <a:r>
              <a:rPr lang="en-US" sz="2000" dirty="0"/>
              <a:t>New Mexico, 2000</a:t>
            </a:r>
          </a:p>
          <a:p>
            <a:pPr lvl="1"/>
            <a:r>
              <a:rPr lang="en-US" sz="2000" dirty="0">
                <a:solidFill>
                  <a:srgbClr val="0070C0"/>
                </a:solidFill>
              </a:rPr>
              <a:t>140TB</a:t>
            </a:r>
            <a:r>
              <a:rPr lang="en-US" sz="2000" dirty="0"/>
              <a:t> over 10 years</a:t>
            </a:r>
            <a:endParaRPr lang="en-US" sz="2400" dirty="0"/>
          </a:p>
          <a:p>
            <a:r>
              <a:rPr lang="en-US" sz="2400" dirty="0">
                <a:solidFill>
                  <a:srgbClr val="C00000"/>
                </a:solidFill>
              </a:rPr>
              <a:t>Large Synoptic </a:t>
            </a:r>
            <a:r>
              <a:rPr lang="en-US" sz="2400" dirty="0"/>
              <a:t>Survey Telescope</a:t>
            </a:r>
          </a:p>
          <a:p>
            <a:pPr lvl="1"/>
            <a:r>
              <a:rPr lang="en-US" sz="2000" dirty="0"/>
              <a:t>Chile, 2016</a:t>
            </a:r>
          </a:p>
          <a:p>
            <a:pPr lvl="1"/>
            <a:r>
              <a:rPr lang="en-US" sz="2000" dirty="0"/>
              <a:t>Will acquire </a:t>
            </a:r>
            <a:r>
              <a:rPr lang="en-US" sz="2000" dirty="0">
                <a:solidFill>
                  <a:srgbClr val="0070C0"/>
                </a:solidFill>
              </a:rPr>
              <a:t>140TB every five days</a:t>
            </a:r>
            <a:endParaRPr lang="en-US" dirty="0"/>
          </a:p>
        </p:txBody>
      </p:sp>
      <p:sp>
        <p:nvSpPr>
          <p:cNvPr id="4" name="Content Placeholder 3"/>
          <p:cNvSpPr>
            <a:spLocks noGrp="1"/>
          </p:cNvSpPr>
          <p:nvPr>
            <p:ph sz="half" idx="2"/>
          </p:nvPr>
        </p:nvSpPr>
        <p:spPr>
          <a:xfrm>
            <a:off x="628650" y="4343400"/>
            <a:ext cx="7863582" cy="2133600"/>
          </a:xfrm>
        </p:spPr>
        <p:txBody>
          <a:bodyPr>
            <a:normAutofit/>
          </a:bodyPr>
          <a:lstStyle/>
          <a:p>
            <a:pPr marL="0" indent="0">
              <a:buNone/>
            </a:pPr>
            <a:r>
              <a:rPr lang="en-US" b="1" dirty="0" err="1"/>
              <a:t>Biologi</a:t>
            </a:r>
            <a:r>
              <a:rPr lang="en-US" b="1" dirty="0"/>
              <a:t> </a:t>
            </a:r>
            <a:r>
              <a:rPr lang="en-US" b="1" dirty="0" err="1"/>
              <a:t>dan</a:t>
            </a:r>
            <a:r>
              <a:rPr lang="en-US" b="1" dirty="0"/>
              <a:t> </a:t>
            </a:r>
            <a:r>
              <a:rPr lang="en-US" b="1" dirty="0" err="1"/>
              <a:t>Kedokteran</a:t>
            </a:r>
            <a:endParaRPr lang="en-US" b="1" dirty="0"/>
          </a:p>
          <a:p>
            <a:r>
              <a:rPr lang="en-US" sz="2400" dirty="0"/>
              <a:t>European Bioinformatics Institute (</a:t>
            </a:r>
            <a:r>
              <a:rPr lang="en-US" sz="2400" dirty="0">
                <a:solidFill>
                  <a:srgbClr val="C00000"/>
                </a:solidFill>
              </a:rPr>
              <a:t>EBI</a:t>
            </a:r>
            <a:r>
              <a:rPr lang="en-US" sz="2400" dirty="0"/>
              <a:t>)</a:t>
            </a:r>
          </a:p>
          <a:p>
            <a:pPr lvl="1"/>
            <a:r>
              <a:rPr lang="en-US" sz="2000" dirty="0">
                <a:solidFill>
                  <a:srgbClr val="0070C0"/>
                </a:solidFill>
              </a:rPr>
              <a:t>20PB of data </a:t>
            </a:r>
            <a:r>
              <a:rPr lang="en-US" sz="2000" dirty="0"/>
              <a:t>(genomic data doubles in size each year)</a:t>
            </a:r>
          </a:p>
          <a:p>
            <a:pPr lvl="1"/>
            <a:r>
              <a:rPr lang="en-US" sz="2000" dirty="0"/>
              <a:t>A single sequenced human genome can be around </a:t>
            </a:r>
            <a:r>
              <a:rPr lang="en-US" sz="2000" dirty="0">
                <a:solidFill>
                  <a:srgbClr val="0070C0"/>
                </a:solidFill>
              </a:rPr>
              <a:t>140GB</a:t>
            </a:r>
            <a:r>
              <a:rPr lang="en-US" sz="2000" dirty="0"/>
              <a:t> in size</a:t>
            </a:r>
          </a:p>
        </p:txBody>
      </p:sp>
      <p:sp>
        <p:nvSpPr>
          <p:cNvPr id="2" name="Title 1"/>
          <p:cNvSpPr>
            <a:spLocks noGrp="1"/>
          </p:cNvSpPr>
          <p:nvPr>
            <p:ph type="title"/>
          </p:nvPr>
        </p:nvSpPr>
        <p:spPr>
          <a:xfrm>
            <a:off x="628649" y="152399"/>
            <a:ext cx="8501495" cy="634009"/>
          </a:xfrm>
        </p:spPr>
        <p:txBody>
          <a:bodyPr>
            <a:noAutofit/>
          </a:bodyPr>
          <a:lstStyle/>
          <a:p>
            <a:r>
              <a:rPr lang="en-US" dirty="0" err="1"/>
              <a:t>Pertumbuhan</a:t>
            </a:r>
            <a:r>
              <a:rPr lang="en-US" dirty="0"/>
              <a:t> Data</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11</a:t>
            </a:fld>
            <a:endParaRPr lang="en-US">
              <a:solidFill>
                <a:prstClr val="black">
                  <a:tint val="75000"/>
                </a:prstClr>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1188212658"/>
              </p:ext>
            </p:extLst>
          </p:nvPr>
        </p:nvGraphicFramePr>
        <p:xfrm>
          <a:off x="6553200" y="609600"/>
          <a:ext cx="2114549" cy="2586040"/>
        </p:xfrm>
        <a:graphic>
          <a:graphicData uri="http://schemas.openxmlformats.org/drawingml/2006/table">
            <a:tbl>
              <a:tblPr bandRow="1">
                <a:tableStyleId>{69CF1AB2-1976-4502-BF36-3FF5EA218861}</a:tableStyleId>
              </a:tblPr>
              <a:tblGrid>
                <a:gridCol w="158114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tblGrid>
              <a:tr h="323255">
                <a:tc>
                  <a:txBody>
                    <a:bodyPr/>
                    <a:lstStyle/>
                    <a:p>
                      <a:pPr algn="l"/>
                      <a:r>
                        <a:rPr lang="en-GB" sz="1800" u="none" dirty="0">
                          <a:effectLst/>
                        </a:rPr>
                        <a:t>kilobyte (</a:t>
                      </a:r>
                      <a:r>
                        <a:rPr lang="en-GB" sz="1800" b="1" u="none" dirty="0" err="1">
                          <a:effectLst/>
                        </a:rPr>
                        <a:t>kB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a:t>10</a:t>
                      </a:r>
                      <a:r>
                        <a:rPr lang="en-GB" sz="1800" u="none" baseline="30000"/>
                        <a:t>3</a:t>
                      </a:r>
                      <a:endParaRPr lang="en-GB" sz="1800" u="none">
                        <a:solidFill>
                          <a:schemeClr val="tx1"/>
                        </a:solidFill>
                      </a:endParaRPr>
                    </a:p>
                  </a:txBody>
                  <a:tcPr marL="44028" marR="44028" marT="22014" marB="22014" anchor="ctr"/>
                </a:tc>
                <a:extLst>
                  <a:ext uri="{0D108BD9-81ED-4DB2-BD59-A6C34878D82A}">
                    <a16:rowId xmlns:a16="http://schemas.microsoft.com/office/drawing/2014/main" val="10000"/>
                  </a:ext>
                </a:extLst>
              </a:tr>
              <a:tr h="323255">
                <a:tc>
                  <a:txBody>
                    <a:bodyPr/>
                    <a:lstStyle/>
                    <a:p>
                      <a:pPr algn="l"/>
                      <a:r>
                        <a:rPr lang="en-GB" sz="1800" u="none" dirty="0">
                          <a:effectLst/>
                        </a:rPr>
                        <a:t>megabyte (</a:t>
                      </a:r>
                      <a:r>
                        <a:rPr lang="en-GB" sz="1800" b="1" u="none" dirty="0">
                          <a:effectLst/>
                        </a:rPr>
                        <a:t>MB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6</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1"/>
                  </a:ext>
                </a:extLst>
              </a:tr>
              <a:tr h="323255">
                <a:tc>
                  <a:txBody>
                    <a:bodyPr/>
                    <a:lstStyle/>
                    <a:p>
                      <a:pPr algn="l"/>
                      <a:r>
                        <a:rPr lang="en-GB" sz="1800" u="none" dirty="0">
                          <a:effectLst/>
                        </a:rPr>
                        <a:t>gigabyte (</a:t>
                      </a:r>
                      <a:r>
                        <a:rPr lang="en-GB" sz="1800" b="1" u="none" dirty="0">
                          <a:effectLst/>
                        </a:rPr>
                        <a:t>GB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9</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2"/>
                  </a:ext>
                </a:extLst>
              </a:tr>
              <a:tr h="323255">
                <a:tc>
                  <a:txBody>
                    <a:bodyPr/>
                    <a:lstStyle/>
                    <a:p>
                      <a:pPr algn="l"/>
                      <a:r>
                        <a:rPr lang="en-GB" sz="1800" u="none" dirty="0">
                          <a:effectLst/>
                        </a:rPr>
                        <a:t>terabyte (</a:t>
                      </a:r>
                      <a:r>
                        <a:rPr lang="en-GB" sz="1800" b="1" u="none" dirty="0">
                          <a:effectLst/>
                        </a:rPr>
                        <a:t>TB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12</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3"/>
                  </a:ext>
                </a:extLst>
              </a:tr>
              <a:tr h="323255">
                <a:tc>
                  <a:txBody>
                    <a:bodyPr/>
                    <a:lstStyle/>
                    <a:p>
                      <a:pPr algn="l"/>
                      <a:r>
                        <a:rPr lang="en-GB" sz="1800" u="none" dirty="0">
                          <a:effectLst/>
                        </a:rPr>
                        <a:t>petabyte (</a:t>
                      </a:r>
                      <a:r>
                        <a:rPr lang="en-GB" sz="1800" b="1" u="none" dirty="0">
                          <a:effectLst/>
                        </a:rPr>
                        <a:t>PB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15</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4"/>
                  </a:ext>
                </a:extLst>
              </a:tr>
              <a:tr h="323255">
                <a:tc>
                  <a:txBody>
                    <a:bodyPr/>
                    <a:lstStyle/>
                    <a:p>
                      <a:pPr algn="l"/>
                      <a:r>
                        <a:rPr lang="en-GB" sz="1800" u="none" dirty="0">
                          <a:effectLst/>
                        </a:rPr>
                        <a:t>exabyte (</a:t>
                      </a:r>
                      <a:r>
                        <a:rPr lang="en-GB" sz="1800" b="1" u="none" dirty="0">
                          <a:effectLst/>
                        </a:rPr>
                        <a:t>EB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18</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5"/>
                  </a:ext>
                </a:extLst>
              </a:tr>
              <a:tr h="323255">
                <a:tc>
                  <a:txBody>
                    <a:bodyPr/>
                    <a:lstStyle/>
                    <a:p>
                      <a:pPr algn="l"/>
                      <a:r>
                        <a:rPr lang="en-GB" sz="1800" u="none" dirty="0">
                          <a:effectLst/>
                        </a:rPr>
                        <a:t>zettabyte (</a:t>
                      </a:r>
                      <a:r>
                        <a:rPr lang="en-GB" sz="1800" b="1" u="none" dirty="0">
                          <a:effectLst/>
                        </a:rPr>
                        <a:t>ZB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21</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6"/>
                  </a:ext>
                </a:extLst>
              </a:tr>
              <a:tr h="323255">
                <a:tc>
                  <a:txBody>
                    <a:bodyPr/>
                    <a:lstStyle/>
                    <a:p>
                      <a:pPr algn="l"/>
                      <a:r>
                        <a:rPr lang="en-GB" sz="1800" u="none" dirty="0">
                          <a:effectLst/>
                        </a:rPr>
                        <a:t>yottabyte (</a:t>
                      </a:r>
                      <a:r>
                        <a:rPr lang="en-GB" sz="1800" b="1" u="none" dirty="0">
                          <a:effectLst/>
                        </a:rPr>
                        <a:t>YB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24</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4680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2.1 Proses </a:t>
            </a:r>
            <a:r>
              <a:rPr lang="id-ID" sz="4000" dirty="0"/>
              <a:t>dan </a:t>
            </a:r>
            <a:r>
              <a:rPr lang="id-ID" sz="4000" dirty="0" err="1"/>
              <a:t>Tools</a:t>
            </a:r>
            <a:r>
              <a:rPr lang="id-ID" sz="4000" dirty="0"/>
              <a:t> </a:t>
            </a:r>
            <a:r>
              <a:rPr lang="en-US" sz="4000" dirty="0"/>
              <a:t>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864471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83558239"/>
              </p:ext>
            </p:extLst>
          </p:nvPr>
        </p:nvGraphicFramePr>
        <p:xfrm>
          <a:off x="152400" y="3810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111</a:t>
            </a:fld>
            <a:endParaRPr lang="en-US" dirty="0">
              <a:solidFill>
                <a:prstClr val="black">
                  <a:tint val="75000"/>
                </a:prstClr>
              </a:solidFill>
            </a:endParaRPr>
          </a:p>
        </p:txBody>
      </p:sp>
      <p:sp>
        <p:nvSpPr>
          <p:cNvPr id="7" name="Text Box 51"/>
          <p:cNvSpPr txBox="1">
            <a:spLocks noChangeArrowheads="1"/>
          </p:cNvSpPr>
          <p:nvPr/>
        </p:nvSpPr>
        <p:spPr bwMode="auto">
          <a:xfrm>
            <a:off x="152400" y="4454564"/>
            <a:ext cx="2228840" cy="1428404"/>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endParaRPr lang="en-US" sz="100" b="1" dirty="0">
              <a:solidFill>
                <a:schemeClr val="accent2"/>
              </a:solidFill>
              <a:effectLst/>
              <a:latin typeface="Calibri" panose="020F0502020204030204" pitchFamily="34" charset="0"/>
            </a:endParaRPr>
          </a:p>
          <a:p>
            <a:pPr eaLnBrk="1" hangingPunct="1">
              <a:lnSpc>
                <a:spcPct val="60000"/>
              </a:lnSpc>
              <a:spcBef>
                <a:spcPct val="50000"/>
              </a:spcBef>
            </a:pPr>
            <a:r>
              <a:rPr lang="en-US" sz="1600" b="1" dirty="0">
                <a:solidFill>
                  <a:schemeClr val="accent2"/>
                </a:solidFill>
                <a:effectLst/>
                <a:latin typeface="Calibri" panose="020F0502020204030204" pitchFamily="34" charset="0"/>
              </a:rPr>
              <a:t>DATA PREPROCESSING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Cleaning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Integration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Reduction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Transformation</a:t>
            </a:r>
          </a:p>
          <a:p>
            <a:pPr eaLnBrk="1" hangingPunct="1">
              <a:lnSpc>
                <a:spcPct val="60000"/>
              </a:lnSpc>
              <a:spcBef>
                <a:spcPct val="50000"/>
              </a:spcBef>
            </a:pPr>
            <a:endParaRPr lang="en-US" sz="600" i="1" dirty="0">
              <a:solidFill>
                <a:schemeClr val="accent2"/>
              </a:solidFill>
              <a:effectLst/>
              <a:latin typeface="Calibri" panose="020F0502020204030204" pitchFamily="34" charset="0"/>
            </a:endParaRPr>
          </a:p>
        </p:txBody>
      </p:sp>
      <p:sp>
        <p:nvSpPr>
          <p:cNvPr id="9" name="Text Box 55"/>
          <p:cNvSpPr txBox="1">
            <a:spLocks noChangeArrowheads="1"/>
          </p:cNvSpPr>
          <p:nvPr/>
        </p:nvSpPr>
        <p:spPr bwMode="auto">
          <a:xfrm>
            <a:off x="2628902" y="4463001"/>
            <a:ext cx="1447795" cy="143622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6"/>
                </a:solidFill>
                <a:effectLst/>
                <a:latin typeface="Calibri" panose="020F0502020204030204" pitchFamily="34" charset="0"/>
              </a:rPr>
            </a:br>
            <a:r>
              <a:rPr lang="en-US" sz="1600" b="1" dirty="0">
                <a:solidFill>
                  <a:schemeClr val="accent6"/>
                </a:solidFill>
                <a:effectLst/>
                <a:latin typeface="Calibri" panose="020F0502020204030204" pitchFamily="34" charset="0"/>
              </a:rPr>
              <a:t>MODELING</a:t>
            </a:r>
            <a:endParaRPr lang="en-US" sz="1200" b="1" dirty="0">
              <a:solidFill>
                <a:schemeClr val="accent6"/>
              </a:solidFill>
              <a:effectLst/>
              <a:latin typeface="Calibri" panose="020F0502020204030204" pitchFamily="34" charset="0"/>
            </a:endParaRPr>
          </a:p>
          <a:p>
            <a:pPr eaLnBrk="1" hangingPunct="1">
              <a:lnSpc>
                <a:spcPct val="50000"/>
              </a:lnSpc>
              <a:spcBef>
                <a:spcPct val="50000"/>
              </a:spcBef>
            </a:pPr>
            <a:r>
              <a:rPr lang="en-US" sz="1400" i="1" dirty="0">
                <a:solidFill>
                  <a:srgbClr val="92D050"/>
                </a:solidFill>
                <a:effectLst/>
                <a:latin typeface="Calibri" panose="020F0502020204030204" pitchFamily="34" charset="0"/>
              </a:rPr>
              <a:t>Estimation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Prediction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Classification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Clustering</a:t>
            </a:r>
          </a:p>
          <a:p>
            <a:pPr eaLnBrk="1" hangingPunct="1">
              <a:lnSpc>
                <a:spcPct val="50000"/>
              </a:lnSpc>
              <a:spcBef>
                <a:spcPct val="50000"/>
              </a:spcBef>
            </a:pPr>
            <a:r>
              <a:rPr lang="en-US" sz="1400" i="1" dirty="0">
                <a:solidFill>
                  <a:srgbClr val="92D050"/>
                </a:solidFill>
                <a:effectLst/>
                <a:latin typeface="Calibri" panose="020F0502020204030204" pitchFamily="34" charset="0"/>
              </a:rPr>
              <a:t>Association</a:t>
            </a:r>
            <a:endParaRPr lang="en-US" sz="1200" i="1" dirty="0">
              <a:solidFill>
                <a:srgbClr val="92D050"/>
              </a:solidFill>
              <a:effectLst/>
              <a:latin typeface="Calibri" panose="020F0502020204030204" pitchFamily="34" charset="0"/>
            </a:endParaRPr>
          </a:p>
        </p:txBody>
      </p:sp>
      <p:cxnSp>
        <p:nvCxnSpPr>
          <p:cNvPr id="13" name="Straight Arrow Connector 12"/>
          <p:cNvCxnSpPr>
            <a:cxnSpLocks/>
          </p:cNvCxnSpPr>
          <p:nvPr/>
        </p:nvCxnSpPr>
        <p:spPr bwMode="auto">
          <a:xfrm>
            <a:off x="1066800" y="3997364"/>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bwMode="auto">
          <a:xfrm>
            <a:off x="3352800" y="3997364"/>
            <a:ext cx="0" cy="457200"/>
          </a:xfrm>
          <a:prstGeom prst="straightConnector1">
            <a:avLst/>
          </a:prstGeom>
          <a:ln w="38100">
            <a:solidFill>
              <a:srgbClr val="92D050"/>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 Box 55">
            <a:extLst>
              <a:ext uri="{FF2B5EF4-FFF2-40B4-BE49-F238E27FC236}">
                <a16:creationId xmlns:a16="http://schemas.microsoft.com/office/drawing/2014/main" id="{F95E9C7A-E2AE-4203-96C3-E31C727B2CBE}"/>
              </a:ext>
            </a:extLst>
          </p:cNvPr>
          <p:cNvSpPr txBox="1">
            <a:spLocks noChangeArrowheads="1"/>
          </p:cNvSpPr>
          <p:nvPr/>
        </p:nvSpPr>
        <p:spPr bwMode="auto">
          <a:xfrm>
            <a:off x="4972047" y="4439309"/>
            <a:ext cx="1447795" cy="1436227"/>
          </a:xfrm>
          <a:prstGeom prst="rect">
            <a:avLst/>
          </a:prstGeom>
          <a:noFill/>
          <a:ln w="9525">
            <a:solidFill>
              <a:srgbClr val="159B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rgbClr val="159B91"/>
                </a:solidFill>
                <a:effectLst/>
                <a:latin typeface="Calibri" panose="020F0502020204030204" pitchFamily="34" charset="0"/>
              </a:rPr>
            </a:br>
            <a:r>
              <a:rPr lang="en-US" sz="1600" b="1" dirty="0">
                <a:solidFill>
                  <a:srgbClr val="159B91"/>
                </a:solidFill>
                <a:effectLst/>
                <a:latin typeface="Calibri" panose="020F0502020204030204" pitchFamily="34" charset="0"/>
              </a:rPr>
              <a:t>MODEL</a:t>
            </a:r>
            <a:endParaRPr lang="en-US" sz="1200" b="1" dirty="0">
              <a:solidFill>
                <a:srgbClr val="159B91"/>
              </a:solidFill>
              <a:effectLst/>
              <a:latin typeface="Calibri" panose="020F0502020204030204" pitchFamily="34" charset="0"/>
            </a:endParaRPr>
          </a:p>
          <a:p>
            <a:pPr eaLnBrk="1" hangingPunct="1">
              <a:lnSpc>
                <a:spcPct val="50000"/>
              </a:lnSpc>
              <a:spcBef>
                <a:spcPct val="50000"/>
              </a:spcBef>
            </a:pPr>
            <a:r>
              <a:rPr lang="en-US" sz="1400" i="1" dirty="0">
                <a:solidFill>
                  <a:srgbClr val="159B91"/>
                </a:solidFill>
                <a:effectLst/>
                <a:latin typeface="Calibri" panose="020F0502020204030204" pitchFamily="34" charset="0"/>
              </a:rPr>
              <a:t>Formula</a:t>
            </a:r>
          </a:p>
          <a:p>
            <a:pPr eaLnBrk="1" hangingPunct="1">
              <a:lnSpc>
                <a:spcPct val="50000"/>
              </a:lnSpc>
              <a:spcBef>
                <a:spcPct val="50000"/>
              </a:spcBef>
            </a:pPr>
            <a:r>
              <a:rPr lang="en-US" sz="1400" i="1" dirty="0">
                <a:solidFill>
                  <a:srgbClr val="159B91"/>
                </a:solidFill>
                <a:effectLst/>
                <a:latin typeface="Calibri" panose="020F0502020204030204" pitchFamily="34" charset="0"/>
              </a:rPr>
              <a:t>Tree</a:t>
            </a:r>
          </a:p>
          <a:p>
            <a:pPr eaLnBrk="1" hangingPunct="1">
              <a:lnSpc>
                <a:spcPct val="50000"/>
              </a:lnSpc>
              <a:spcBef>
                <a:spcPct val="50000"/>
              </a:spcBef>
            </a:pPr>
            <a:r>
              <a:rPr lang="en-US" sz="1400" i="1" dirty="0">
                <a:solidFill>
                  <a:srgbClr val="159B91"/>
                </a:solidFill>
                <a:effectLst/>
                <a:latin typeface="Calibri" panose="020F0502020204030204" pitchFamily="34" charset="0"/>
              </a:rPr>
              <a:t>Cluster</a:t>
            </a:r>
          </a:p>
          <a:p>
            <a:pPr eaLnBrk="1" hangingPunct="1">
              <a:lnSpc>
                <a:spcPct val="50000"/>
              </a:lnSpc>
              <a:spcBef>
                <a:spcPct val="50000"/>
              </a:spcBef>
            </a:pPr>
            <a:r>
              <a:rPr lang="en-US" sz="1400" i="1" dirty="0">
                <a:solidFill>
                  <a:srgbClr val="159B91"/>
                </a:solidFill>
                <a:effectLst/>
                <a:latin typeface="Calibri" panose="020F0502020204030204" pitchFamily="34" charset="0"/>
              </a:rPr>
              <a:t>Rule</a:t>
            </a:r>
          </a:p>
          <a:p>
            <a:pPr eaLnBrk="1" hangingPunct="1">
              <a:lnSpc>
                <a:spcPct val="50000"/>
              </a:lnSpc>
              <a:spcBef>
                <a:spcPct val="50000"/>
              </a:spcBef>
            </a:pPr>
            <a:r>
              <a:rPr lang="en-US" sz="1400" i="1" dirty="0">
                <a:solidFill>
                  <a:srgbClr val="159B91"/>
                </a:solidFill>
                <a:effectLst/>
                <a:latin typeface="Calibri" panose="020F0502020204030204" pitchFamily="34" charset="0"/>
              </a:rPr>
              <a:t>Correlation</a:t>
            </a:r>
            <a:endParaRPr lang="en-US" sz="1200" i="1" dirty="0">
              <a:solidFill>
                <a:srgbClr val="159B91"/>
              </a:solidFill>
              <a:effectLst/>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65CBCBDA-8AAE-4733-9129-E163F5412997}"/>
              </a:ext>
            </a:extLst>
          </p:cNvPr>
          <p:cNvCxnSpPr>
            <a:cxnSpLocks/>
          </p:cNvCxnSpPr>
          <p:nvPr/>
        </p:nvCxnSpPr>
        <p:spPr bwMode="auto">
          <a:xfrm>
            <a:off x="5695945" y="3973672"/>
            <a:ext cx="0" cy="457200"/>
          </a:xfrm>
          <a:prstGeom prst="straightConnector1">
            <a:avLst/>
          </a:prstGeom>
          <a:ln w="38100">
            <a:solidFill>
              <a:srgbClr val="159B91"/>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 Box 55">
            <a:extLst>
              <a:ext uri="{FF2B5EF4-FFF2-40B4-BE49-F238E27FC236}">
                <a16:creationId xmlns:a16="http://schemas.microsoft.com/office/drawing/2014/main" id="{04F3B2A0-127C-4B73-8F7C-14813D298F37}"/>
              </a:ext>
            </a:extLst>
          </p:cNvPr>
          <p:cNvSpPr txBox="1">
            <a:spLocks noChangeArrowheads="1"/>
          </p:cNvSpPr>
          <p:nvPr/>
        </p:nvSpPr>
        <p:spPr bwMode="auto">
          <a:xfrm>
            <a:off x="7353302" y="4428037"/>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KINERJA</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Akurasi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a:solidFill>
                  <a:schemeClr val="accent1"/>
                </a:solidFill>
                <a:effectLst/>
                <a:latin typeface="Calibri" panose="020F0502020204030204" pitchFamily="34" charset="0"/>
              </a:rPr>
              <a:t>Tingkat Error</a:t>
            </a:r>
          </a:p>
          <a:p>
            <a:pPr eaLnBrk="1" hangingPunct="1">
              <a:lnSpc>
                <a:spcPct val="50000"/>
              </a:lnSpc>
              <a:spcBef>
                <a:spcPct val="50000"/>
              </a:spcBef>
            </a:pPr>
            <a:r>
              <a:rPr lang="en-US" sz="1400" i="1" dirty="0" err="1">
                <a:solidFill>
                  <a:schemeClr val="accent1"/>
                </a:solidFill>
                <a:effectLst/>
                <a:latin typeface="Calibri" panose="020F0502020204030204" pitchFamily="34" charset="0"/>
              </a:rPr>
              <a:t>Jumlah</a:t>
            </a:r>
            <a:r>
              <a:rPr lang="en-US" sz="1400" i="1" dirty="0">
                <a:solidFill>
                  <a:schemeClr val="accent1"/>
                </a:solidFill>
                <a:effectLst/>
                <a:latin typeface="Calibri" panose="020F0502020204030204" pitchFamily="34" charset="0"/>
              </a:rPr>
              <a:t> Cluster</a:t>
            </a:r>
            <a:endParaRPr lang="en-US" sz="1200" i="1" dirty="0">
              <a:solidFill>
                <a:schemeClr val="accent1"/>
              </a:solidFill>
              <a:effectLst/>
              <a:latin typeface="Calibri" panose="020F0502020204030204" pitchFamily="34" charset="0"/>
            </a:endParaRPr>
          </a:p>
        </p:txBody>
      </p:sp>
      <p:cxnSp>
        <p:nvCxnSpPr>
          <p:cNvPr id="19" name="Straight Arrow Connector 18">
            <a:extLst>
              <a:ext uri="{FF2B5EF4-FFF2-40B4-BE49-F238E27FC236}">
                <a16:creationId xmlns:a16="http://schemas.microsoft.com/office/drawing/2014/main" id="{1443A2FB-151A-4E57-A220-A6E2436B2129}"/>
              </a:ext>
            </a:extLst>
          </p:cNvPr>
          <p:cNvCxnSpPr>
            <a:cxnSpLocks/>
          </p:cNvCxnSpPr>
          <p:nvPr/>
        </p:nvCxnSpPr>
        <p:spPr bwMode="auto">
          <a:xfrm>
            <a:off x="8077200" y="3962400"/>
            <a:ext cx="0" cy="457200"/>
          </a:xfrm>
          <a:prstGeom prst="straightConnector1">
            <a:avLst/>
          </a:prstGeom>
          <a:ln w="38100">
            <a:solidFill>
              <a:schemeClr val="accent1">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Text Box 55">
            <a:extLst>
              <a:ext uri="{FF2B5EF4-FFF2-40B4-BE49-F238E27FC236}">
                <a16:creationId xmlns:a16="http://schemas.microsoft.com/office/drawing/2014/main" id="{9ED15901-1680-4858-A8D3-C587C8EAD445}"/>
              </a:ext>
            </a:extLst>
          </p:cNvPr>
          <p:cNvSpPr txBox="1">
            <a:spLocks noChangeArrowheads="1"/>
          </p:cNvSpPr>
          <p:nvPr/>
        </p:nvSpPr>
        <p:spPr bwMode="auto">
          <a:xfrm>
            <a:off x="7353302" y="5472550"/>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MODEL</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Atribute</a:t>
            </a:r>
            <a:r>
              <a:rPr lang="en-US" sz="1400" i="1" dirty="0">
                <a:solidFill>
                  <a:schemeClr val="accent1"/>
                </a:solidFill>
                <a:effectLst/>
                <a:latin typeface="Calibri" panose="020F0502020204030204" pitchFamily="34" charset="0"/>
              </a:rPr>
              <a:t>/</a:t>
            </a:r>
            <a:r>
              <a:rPr lang="en-US" sz="1400" i="1" dirty="0" err="1">
                <a:solidFill>
                  <a:schemeClr val="accent1"/>
                </a:solidFill>
                <a:effectLst/>
                <a:latin typeface="Calibri" panose="020F0502020204030204" pitchFamily="34" charset="0"/>
              </a:rPr>
              <a:t>Faktor</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Korelasi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Bobot</a:t>
            </a:r>
            <a:endParaRPr lang="en-US" sz="1400" i="1" dirty="0">
              <a:solidFill>
                <a:schemeClr val="accent1"/>
              </a:solidFill>
              <a:effectLst/>
              <a:latin typeface="Calibri" panose="020F0502020204030204" pitchFamily="34" charset="0"/>
            </a:endParaRPr>
          </a:p>
        </p:txBody>
      </p:sp>
    </p:spTree>
    <p:custDataLst>
      <p:tags r:id="rId1"/>
    </p:custDataLst>
    <p:extLst>
      <p:ext uri="{BB962C8B-B14F-4D97-AF65-F5344CB8AC3E}">
        <p14:creationId xmlns:p14="http://schemas.microsoft.com/office/powerpoint/2010/main" val="3054851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486400"/>
          </a:xfrm>
        </p:spPr>
        <p:txBody>
          <a:bodyPr>
            <a:normAutofit fontScale="92500" lnSpcReduction="10000"/>
          </a:bodyPr>
          <a:lstStyle/>
          <a:p>
            <a:r>
              <a:rPr lang="id-ID" dirty="0"/>
              <a:t>Atribut adalah </a:t>
            </a:r>
            <a:r>
              <a:rPr lang="id-ID" dirty="0">
                <a:solidFill>
                  <a:srgbClr val="C00000"/>
                </a:solidFill>
              </a:rPr>
              <a:t>faktor atau parameter yang menyebabkan</a:t>
            </a:r>
            <a:r>
              <a:rPr lang="id-ID" dirty="0"/>
              <a:t> </a:t>
            </a:r>
            <a:r>
              <a:rPr lang="id-ID" dirty="0" err="1"/>
              <a:t>class</a:t>
            </a:r>
            <a:r>
              <a:rPr lang="id-ID" dirty="0"/>
              <a:t>/label/target terjadi</a:t>
            </a:r>
            <a:endParaRPr lang="en-US" dirty="0"/>
          </a:p>
          <a:p>
            <a:r>
              <a:rPr lang="id-ID" dirty="0"/>
              <a:t>Jenis </a:t>
            </a:r>
            <a:r>
              <a:rPr lang="id-ID" dirty="0" err="1"/>
              <a:t>dataset</a:t>
            </a:r>
            <a:r>
              <a:rPr lang="id-ID" dirty="0"/>
              <a:t> ada dua: </a:t>
            </a:r>
            <a:r>
              <a:rPr lang="id-ID" dirty="0">
                <a:solidFill>
                  <a:srgbClr val="C00000"/>
                </a:solidFill>
              </a:rPr>
              <a:t>Private</a:t>
            </a:r>
            <a:r>
              <a:rPr lang="id-ID" dirty="0"/>
              <a:t> dan </a:t>
            </a:r>
            <a:r>
              <a:rPr lang="id-ID" dirty="0" err="1">
                <a:solidFill>
                  <a:srgbClr val="C00000"/>
                </a:solidFill>
              </a:rPr>
              <a:t>Public</a:t>
            </a:r>
            <a:endParaRPr lang="id-ID" dirty="0">
              <a:solidFill>
                <a:srgbClr val="C00000"/>
              </a:solidFill>
            </a:endParaRPr>
          </a:p>
          <a:p>
            <a:r>
              <a:rPr lang="id-ID" dirty="0">
                <a:solidFill>
                  <a:srgbClr val="C00000"/>
                </a:solidFill>
              </a:rPr>
              <a:t>Private </a:t>
            </a:r>
            <a:r>
              <a:rPr lang="id-ID" dirty="0" err="1">
                <a:solidFill>
                  <a:srgbClr val="C00000"/>
                </a:solidFill>
              </a:rPr>
              <a:t>Dataset</a:t>
            </a:r>
            <a:r>
              <a:rPr lang="id-ID" dirty="0"/>
              <a:t>: data set dapat diambil dari organisasi yang kita jadikan obyek penelitian</a:t>
            </a:r>
          </a:p>
          <a:p>
            <a:pPr lvl="1"/>
            <a:r>
              <a:rPr lang="id-ID" dirty="0"/>
              <a:t>Bank, Rumah Sakit, Industri, Pabrik, Perusahaan Jasa, </a:t>
            </a:r>
            <a:r>
              <a:rPr lang="id-ID" dirty="0" err="1"/>
              <a:t>etc</a:t>
            </a:r>
            <a:endParaRPr lang="id-ID" dirty="0"/>
          </a:p>
          <a:p>
            <a:r>
              <a:rPr lang="id-ID" dirty="0" err="1">
                <a:solidFill>
                  <a:srgbClr val="C00000"/>
                </a:solidFill>
              </a:rPr>
              <a:t>Public</a:t>
            </a:r>
            <a:r>
              <a:rPr lang="id-ID" dirty="0">
                <a:solidFill>
                  <a:srgbClr val="C00000"/>
                </a:solidFill>
              </a:rPr>
              <a:t> </a:t>
            </a:r>
            <a:r>
              <a:rPr lang="id-ID" dirty="0" err="1">
                <a:solidFill>
                  <a:srgbClr val="C00000"/>
                </a:solidFill>
              </a:rPr>
              <a:t>Dataset</a:t>
            </a:r>
            <a:r>
              <a:rPr lang="id-ID" dirty="0"/>
              <a:t>: data set dapat diambil dari </a:t>
            </a:r>
            <a:r>
              <a:rPr lang="id-ID" dirty="0" err="1"/>
              <a:t>repositori</a:t>
            </a:r>
            <a:r>
              <a:rPr lang="id-ID" dirty="0"/>
              <a:t> </a:t>
            </a:r>
            <a:r>
              <a:rPr lang="id-ID" dirty="0" err="1"/>
              <a:t>pubik</a:t>
            </a:r>
            <a:r>
              <a:rPr lang="id-ID" dirty="0"/>
              <a:t> yang disepakati oleh para peneliti data </a:t>
            </a:r>
            <a:r>
              <a:rPr lang="id-ID" dirty="0" err="1"/>
              <a:t>mining</a:t>
            </a:r>
            <a:endParaRPr lang="id-ID" dirty="0"/>
          </a:p>
          <a:p>
            <a:pPr lvl="1"/>
            <a:r>
              <a:rPr lang="it-IT" dirty="0">
                <a:solidFill>
                  <a:srgbClr val="0070C0"/>
                </a:solidFill>
              </a:rPr>
              <a:t>UCI Repository</a:t>
            </a:r>
            <a:r>
              <a:rPr lang="id-ID" dirty="0">
                <a:solidFill>
                  <a:srgbClr val="0070C0"/>
                </a:solidFill>
              </a:rPr>
              <a:t> </a:t>
            </a:r>
            <a:r>
              <a:rPr lang="id-ID" sz="2100" dirty="0"/>
              <a:t>(</a:t>
            </a:r>
            <a:r>
              <a:rPr lang="it-IT" sz="2100" i="1" dirty="0"/>
              <a:t>http://www.ics.uci.edu/~mlearn/MLRepository.html</a:t>
            </a:r>
            <a:r>
              <a:rPr lang="id-ID" sz="2100" dirty="0"/>
              <a:t>)</a:t>
            </a:r>
            <a:endParaRPr lang="it-IT" sz="2100" dirty="0"/>
          </a:p>
          <a:p>
            <a:pPr lvl="1"/>
            <a:r>
              <a:rPr lang="it-IT" dirty="0">
                <a:solidFill>
                  <a:srgbClr val="0070C0"/>
                </a:solidFill>
              </a:rPr>
              <a:t>ACM KDD </a:t>
            </a:r>
            <a:r>
              <a:rPr lang="it-IT" dirty="0"/>
              <a:t>Cup</a:t>
            </a:r>
            <a:r>
              <a:rPr lang="id-ID" sz="2100" dirty="0"/>
              <a:t> (</a:t>
            </a:r>
            <a:r>
              <a:rPr lang="it-IT" sz="2100" i="1" dirty="0"/>
              <a:t>http://www.sigkdd.org/kddcup/</a:t>
            </a:r>
            <a:r>
              <a:rPr lang="id-ID" sz="2100" dirty="0"/>
              <a:t>)</a:t>
            </a:r>
            <a:endParaRPr lang="en-US" sz="2100" dirty="0"/>
          </a:p>
          <a:p>
            <a:pPr lvl="1"/>
            <a:r>
              <a:rPr lang="it-IT" dirty="0">
                <a:solidFill>
                  <a:srgbClr val="0070C0"/>
                </a:solidFill>
              </a:rPr>
              <a:t>PredictionIO</a:t>
            </a:r>
            <a:r>
              <a:rPr lang="it-IT" sz="2100" dirty="0"/>
              <a:t> (</a:t>
            </a:r>
            <a:r>
              <a:rPr lang="it-IT" sz="2100" i="1" dirty="0"/>
              <a:t>http://docs.prediction.io/datacollection/sample/</a:t>
            </a:r>
            <a:r>
              <a:rPr lang="it-IT" sz="2100" dirty="0"/>
              <a:t>)</a:t>
            </a:r>
          </a:p>
          <a:p>
            <a:r>
              <a:rPr lang="id-ID" dirty="0" err="1"/>
              <a:t>Trend</a:t>
            </a:r>
            <a:r>
              <a:rPr lang="id-ID" dirty="0"/>
              <a:t> penelitian data </a:t>
            </a:r>
            <a:r>
              <a:rPr lang="id-ID" dirty="0" err="1"/>
              <a:t>mining</a:t>
            </a:r>
            <a:r>
              <a:rPr lang="id-ID" dirty="0"/>
              <a:t> saat ini adalah menguji metode yang dikembangkan oleh peneliti dengan </a:t>
            </a:r>
            <a:r>
              <a:rPr lang="id-ID" dirty="0" err="1"/>
              <a:t>public</a:t>
            </a:r>
            <a:r>
              <a:rPr lang="id-ID" dirty="0"/>
              <a:t> </a:t>
            </a:r>
            <a:r>
              <a:rPr lang="id-ID" dirty="0" err="1"/>
              <a:t>dataset</a:t>
            </a:r>
            <a:r>
              <a:rPr lang="id-ID" dirty="0"/>
              <a:t>, sehingga penelitian dapat bersifat: </a:t>
            </a:r>
            <a:r>
              <a:rPr lang="id-ID" dirty="0" err="1">
                <a:solidFill>
                  <a:srgbClr val="C00000"/>
                </a:solidFill>
              </a:rPr>
              <a:t>comparable</a:t>
            </a:r>
            <a:r>
              <a:rPr lang="id-ID" dirty="0"/>
              <a:t>, </a:t>
            </a:r>
            <a:r>
              <a:rPr lang="id-ID" dirty="0" err="1">
                <a:solidFill>
                  <a:srgbClr val="C00000"/>
                </a:solidFill>
              </a:rPr>
              <a:t>repeatable</a:t>
            </a:r>
            <a:r>
              <a:rPr lang="id-ID" dirty="0"/>
              <a:t> dan </a:t>
            </a:r>
            <a:r>
              <a:rPr lang="id-ID" dirty="0" err="1">
                <a:solidFill>
                  <a:srgbClr val="C00000"/>
                </a:solidFill>
              </a:rPr>
              <a:t>verifiable</a:t>
            </a:r>
            <a:endParaRPr lang="id-ID" dirty="0">
              <a:solidFill>
                <a:srgbClr val="C00000"/>
              </a:solidFill>
            </a:endParaRPr>
          </a:p>
        </p:txBody>
      </p:sp>
      <p:sp>
        <p:nvSpPr>
          <p:cNvPr id="4" name="Title 3"/>
          <p:cNvSpPr>
            <a:spLocks noGrp="1"/>
          </p:cNvSpPr>
          <p:nvPr>
            <p:ph type="title"/>
          </p:nvPr>
        </p:nvSpPr>
        <p:spPr/>
        <p:txBody>
          <a:bodyPr/>
          <a:lstStyle/>
          <a:p>
            <a:r>
              <a:rPr lang="id-ID" dirty="0"/>
              <a:t>1. </a:t>
            </a:r>
            <a:r>
              <a:rPr lang="en-US" dirty="0" err="1"/>
              <a:t>Himpunan</a:t>
            </a:r>
            <a:r>
              <a:rPr lang="en-US" dirty="0"/>
              <a:t> Data </a:t>
            </a:r>
            <a:r>
              <a:rPr lang="id-ID" dirty="0"/>
              <a:t>(</a:t>
            </a:r>
            <a:r>
              <a:rPr lang="id-ID" dirty="0" err="1"/>
              <a:t>Dataset</a:t>
            </a:r>
            <a:r>
              <a:rPr lang="id-ID" dirty="0"/>
              <a: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929013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id-ID" dirty="0" err="1"/>
              <a:t>Public</a:t>
            </a:r>
            <a:r>
              <a:rPr lang="id-ID" dirty="0"/>
              <a:t> Data Set (UCI </a:t>
            </a:r>
            <a:r>
              <a:rPr lang="id-ID" dirty="0" err="1"/>
              <a:t>Repository</a:t>
            </a:r>
            <a:r>
              <a:rPr lang="id-ID" dirty="0"/>
              <a:t>)</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113</a:t>
            </a:fld>
            <a:endParaRPr lang="en-US">
              <a:solidFill>
                <a:prstClr val="black">
                  <a:tint val="75000"/>
                </a:prstClr>
              </a:solidFill>
            </a:endParaRPr>
          </a:p>
        </p:txBody>
      </p:sp>
      <p:pic>
        <p:nvPicPr>
          <p:cNvPr id="5" name="Picture 4"/>
          <p:cNvPicPr>
            <a:picLocks noChangeAspect="1"/>
          </p:cNvPicPr>
          <p:nvPr/>
        </p:nvPicPr>
        <p:blipFill rotWithShape="1">
          <a:blip r:embed="rId2"/>
          <a:srcRect l="1665" t="12222" r="3334" b="7778"/>
          <a:stretch/>
        </p:blipFill>
        <p:spPr>
          <a:xfrm>
            <a:off x="0" y="1091593"/>
            <a:ext cx="9130144" cy="5766407"/>
          </a:xfrm>
          <a:prstGeom prst="rect">
            <a:avLst/>
          </a:prstGeom>
        </p:spPr>
      </p:pic>
    </p:spTree>
    <p:extLst>
      <p:ext uri="{BB962C8B-B14F-4D97-AF65-F5344CB8AC3E}">
        <p14:creationId xmlns:p14="http://schemas.microsoft.com/office/powerpoint/2010/main" val="496674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4">
            <a:extLst>
              <a:ext uri="{FF2B5EF4-FFF2-40B4-BE49-F238E27FC236}">
                <a16:creationId xmlns:a16="http://schemas.microsoft.com/office/drawing/2014/main" id="{8999CA05-68BF-4693-94CC-5B4FE2628B4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51095" y="1"/>
            <a:ext cx="2292904" cy="2476336"/>
          </a:xfrm>
        </p:spPr>
      </p:pic>
      <p:sp>
        <p:nvSpPr>
          <p:cNvPr id="2" name="Title 1"/>
          <p:cNvSpPr>
            <a:spLocks noGrp="1"/>
          </p:cNvSpPr>
          <p:nvPr>
            <p:ph type="title"/>
          </p:nvPr>
        </p:nvSpPr>
        <p:spPr>
          <a:xfrm>
            <a:off x="628650" y="152401"/>
            <a:ext cx="8515350" cy="683062"/>
          </a:xfrm>
        </p:spPr>
        <p:txBody>
          <a:bodyPr>
            <a:normAutofit/>
          </a:bodyPr>
          <a:lstStyle/>
          <a:p>
            <a:r>
              <a:rPr lang="en-US" sz="4000" dirty="0"/>
              <a:t>Dataset (</a:t>
            </a:r>
            <a:r>
              <a:rPr lang="en-US" sz="4000" dirty="0" err="1"/>
              <a:t>Himpunan</a:t>
            </a:r>
            <a:r>
              <a:rPr lang="en-US" sz="4000" dirty="0"/>
              <a:t> Data)</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114</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0042" t="31148" r="22975" b="27616"/>
          <a:stretch/>
        </p:blipFill>
        <p:spPr bwMode="auto">
          <a:xfrm>
            <a:off x="228600" y="2447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51188" y="1483952"/>
            <a:ext cx="2556854" cy="461665"/>
          </a:xfrm>
          <a:prstGeom prst="rect">
            <a:avLst/>
          </a:prstGeom>
          <a:noFill/>
        </p:spPr>
        <p:txBody>
          <a:bodyPr wrap="none" rtlCol="0">
            <a:spAutoFit/>
          </a:bodyPr>
          <a:lstStyle/>
          <a:p>
            <a:r>
              <a:rPr lang="id-ID" sz="2400" b="1" dirty="0">
                <a:solidFill>
                  <a:srgbClr val="0070C0"/>
                </a:solidFill>
                <a:latin typeface="Calibri" pitchFamily="34" charset="0"/>
                <a:cs typeface="Calibri" pitchFamily="34" charset="0"/>
              </a:rPr>
              <a:t>Class/Label</a:t>
            </a:r>
            <a:r>
              <a:rPr lang="en-US" sz="2400" b="1" dirty="0">
                <a:solidFill>
                  <a:srgbClr val="0070C0"/>
                </a:solidFill>
                <a:latin typeface="Calibri" pitchFamily="34" charset="0"/>
                <a:cs typeface="Calibri" pitchFamily="34" charset="0"/>
              </a:rPr>
              <a:t>/Target</a:t>
            </a:r>
          </a:p>
        </p:txBody>
      </p:sp>
      <p:cxnSp>
        <p:nvCxnSpPr>
          <p:cNvPr id="9" name="Straight Arrow Connector 8"/>
          <p:cNvCxnSpPr>
            <a:cxnSpLocks/>
          </p:cNvCxnSpPr>
          <p:nvPr/>
        </p:nvCxnSpPr>
        <p:spPr bwMode="auto">
          <a:xfrm>
            <a:off x="5486400" y="1945617"/>
            <a:ext cx="533400" cy="721383"/>
          </a:xfrm>
          <a:prstGeom prst="straightConnector1">
            <a:avLst/>
          </a:prstGeom>
          <a:solidFill>
            <a:srgbClr val="00529B"/>
          </a:solidFill>
          <a:ln w="38100" cap="flat" cmpd="sng" algn="ctr">
            <a:solidFill>
              <a:srgbClr val="0070C0"/>
            </a:solidFill>
            <a:prstDash val="sysDash"/>
            <a:round/>
            <a:headEnd type="none" w="med" len="med"/>
            <a:tailEnd type="arrow"/>
          </a:ln>
          <a:effectLst/>
        </p:spPr>
      </p:cxnSp>
      <p:sp>
        <p:nvSpPr>
          <p:cNvPr id="11" name="TextBox 10"/>
          <p:cNvSpPr txBox="1"/>
          <p:nvPr/>
        </p:nvSpPr>
        <p:spPr>
          <a:xfrm>
            <a:off x="-17137" y="1072389"/>
            <a:ext cx="3956083" cy="461665"/>
          </a:xfrm>
          <a:prstGeom prst="rect">
            <a:avLst/>
          </a:prstGeom>
          <a:noFill/>
        </p:spPr>
        <p:txBody>
          <a:bodyPr wrap="none" rtlCol="0">
            <a:spAutoFit/>
          </a:bodyPr>
          <a:lstStyle/>
          <a:p>
            <a:r>
              <a:rPr lang="id-ID" sz="2400" b="1" dirty="0" err="1">
                <a:solidFill>
                  <a:srgbClr val="C00000"/>
                </a:solidFill>
                <a:latin typeface="Calibri" pitchFamily="34" charset="0"/>
                <a:cs typeface="Calibri" pitchFamily="34" charset="0"/>
              </a:rPr>
              <a:t>Attribut</a:t>
            </a:r>
            <a:r>
              <a:rPr lang="en-US" sz="2400" b="1" dirty="0">
                <a:solidFill>
                  <a:srgbClr val="C00000"/>
                </a:solidFill>
                <a:latin typeface="Calibri" pitchFamily="34" charset="0"/>
                <a:cs typeface="Calibri" pitchFamily="34" charset="0"/>
              </a:rPr>
              <a:t>e/Feature</a:t>
            </a:r>
            <a:r>
              <a:rPr lang="id-ID" sz="2400" b="1" dirty="0">
                <a:solidFill>
                  <a:srgbClr val="C00000"/>
                </a:solidFill>
                <a:latin typeface="Calibri" pitchFamily="34" charset="0"/>
                <a:cs typeface="Calibri" pitchFamily="34" charset="0"/>
              </a:rPr>
              <a:t>/</a:t>
            </a:r>
            <a:r>
              <a:rPr lang="id-ID" sz="2400" b="1" dirty="0" err="1">
                <a:solidFill>
                  <a:srgbClr val="C00000"/>
                </a:solidFill>
                <a:latin typeface="Calibri" pitchFamily="34" charset="0"/>
                <a:cs typeface="Calibri" pitchFamily="34" charset="0"/>
              </a:rPr>
              <a:t>Dimension</a:t>
            </a:r>
            <a:endParaRPr lang="en-US" sz="2400" b="1" dirty="0">
              <a:solidFill>
                <a:srgbClr val="C00000"/>
              </a:solidFill>
              <a:latin typeface="Calibri" pitchFamily="34" charset="0"/>
              <a:cs typeface="Calibri" pitchFamily="34" charset="0"/>
            </a:endParaRPr>
          </a:p>
        </p:txBody>
      </p:sp>
      <p:cxnSp>
        <p:nvCxnSpPr>
          <p:cNvPr id="12" name="Straight Arrow Connector 11"/>
          <p:cNvCxnSpPr>
            <a:cxnSpLocks/>
            <a:stCxn id="11" idx="2"/>
          </p:cNvCxnSpPr>
          <p:nvPr/>
        </p:nvCxnSpPr>
        <p:spPr bwMode="auto">
          <a:xfrm flipH="1">
            <a:off x="1219201" y="1534054"/>
            <a:ext cx="741704"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5" name="Straight Arrow Connector 14"/>
          <p:cNvCxnSpPr>
            <a:cxnSpLocks/>
            <a:stCxn id="11" idx="2"/>
          </p:cNvCxnSpPr>
          <p:nvPr/>
        </p:nvCxnSpPr>
        <p:spPr bwMode="auto">
          <a:xfrm>
            <a:off x="1960905" y="1534054"/>
            <a:ext cx="561905"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9" name="Straight Arrow Connector 18"/>
          <p:cNvCxnSpPr>
            <a:cxnSpLocks/>
            <a:stCxn id="11" idx="2"/>
          </p:cNvCxnSpPr>
          <p:nvPr/>
        </p:nvCxnSpPr>
        <p:spPr bwMode="auto">
          <a:xfrm>
            <a:off x="1960905" y="1534054"/>
            <a:ext cx="2970274" cy="904788"/>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21" name="Straight Arrow Connector 20"/>
          <p:cNvCxnSpPr>
            <a:cxnSpLocks/>
            <a:stCxn id="11" idx="2"/>
            <a:endCxn id="4" idx="0"/>
          </p:cNvCxnSpPr>
          <p:nvPr/>
        </p:nvCxnSpPr>
        <p:spPr bwMode="auto">
          <a:xfrm>
            <a:off x="1960905" y="1534054"/>
            <a:ext cx="1602789" cy="913844"/>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sp>
        <p:nvSpPr>
          <p:cNvPr id="20" name="TextBox 19"/>
          <p:cNvSpPr txBox="1"/>
          <p:nvPr/>
        </p:nvSpPr>
        <p:spPr>
          <a:xfrm>
            <a:off x="7297567" y="5115931"/>
            <a:ext cx="1452642" cy="523220"/>
          </a:xfrm>
          <a:prstGeom prst="rect">
            <a:avLst/>
          </a:prstGeom>
          <a:noFill/>
        </p:spPr>
        <p:txBody>
          <a:bodyPr wrap="none" rtlCol="0">
            <a:spAutoFit/>
          </a:bodyPr>
          <a:lstStyle/>
          <a:p>
            <a:r>
              <a:rPr lang="en-US" sz="2800" b="1" dirty="0">
                <a:solidFill>
                  <a:srgbClr val="00B050"/>
                </a:solidFill>
                <a:latin typeface="Calibri" pitchFamily="34" charset="0"/>
                <a:cs typeface="Calibri" pitchFamily="34" charset="0"/>
              </a:rPr>
              <a:t>Nominal</a:t>
            </a:r>
          </a:p>
        </p:txBody>
      </p:sp>
      <p:cxnSp>
        <p:nvCxnSpPr>
          <p:cNvPr id="22" name="Straight Arrow Connector 21"/>
          <p:cNvCxnSpPr>
            <a:stCxn id="20" idx="1"/>
          </p:cNvCxnSpPr>
          <p:nvPr/>
        </p:nvCxnSpPr>
        <p:spPr bwMode="auto">
          <a:xfrm flipH="1" flipV="1">
            <a:off x="6446576" y="4191351"/>
            <a:ext cx="850991" cy="1186190"/>
          </a:xfrm>
          <a:prstGeom prst="straightConnector1">
            <a:avLst/>
          </a:prstGeom>
          <a:solidFill>
            <a:srgbClr val="00529B"/>
          </a:solidFill>
          <a:ln w="38100" cap="flat" cmpd="sng" algn="ctr">
            <a:solidFill>
              <a:srgbClr val="00B050"/>
            </a:solidFill>
            <a:prstDash val="sysDash"/>
            <a:round/>
            <a:headEnd type="none" w="med" len="med"/>
            <a:tailEnd type="arrow"/>
          </a:ln>
          <a:effectLst/>
        </p:spPr>
      </p:cxnSp>
      <p:sp>
        <p:nvSpPr>
          <p:cNvPr id="23" name="TextBox 22"/>
          <p:cNvSpPr txBox="1"/>
          <p:nvPr/>
        </p:nvSpPr>
        <p:spPr>
          <a:xfrm>
            <a:off x="7136111" y="5730443"/>
            <a:ext cx="1730808" cy="523220"/>
          </a:xfrm>
          <a:prstGeom prst="rect">
            <a:avLst/>
          </a:prstGeom>
          <a:noFill/>
        </p:spPr>
        <p:txBody>
          <a:bodyPr wrap="square" rtlCol="0">
            <a:spAutoFit/>
          </a:bodyPr>
          <a:lstStyle/>
          <a:p>
            <a:r>
              <a:rPr lang="en-US" sz="2800" b="1" dirty="0" err="1">
                <a:solidFill>
                  <a:srgbClr val="FF9933"/>
                </a:solidFill>
                <a:latin typeface="Calibri" pitchFamily="34" charset="0"/>
                <a:cs typeface="Calibri" pitchFamily="34" charset="0"/>
              </a:rPr>
              <a:t>Numerik</a:t>
            </a:r>
            <a:endParaRPr lang="en-US" sz="2800" b="1" dirty="0">
              <a:solidFill>
                <a:srgbClr val="FF9933"/>
              </a:solidFill>
              <a:latin typeface="Calibri" pitchFamily="34" charset="0"/>
              <a:cs typeface="Calibri" pitchFamily="34" charset="0"/>
            </a:endParaRPr>
          </a:p>
        </p:txBody>
      </p:sp>
      <p:cxnSp>
        <p:nvCxnSpPr>
          <p:cNvPr id="24" name="Straight Arrow Connector 23"/>
          <p:cNvCxnSpPr>
            <a:cxnSpLocks/>
            <a:stCxn id="23" idx="1"/>
          </p:cNvCxnSpPr>
          <p:nvPr/>
        </p:nvCxnSpPr>
        <p:spPr bwMode="auto">
          <a:xfrm flipH="1" flipV="1">
            <a:off x="4841389" y="5334001"/>
            <a:ext cx="2294722" cy="658052"/>
          </a:xfrm>
          <a:prstGeom prst="straightConnector1">
            <a:avLst/>
          </a:prstGeom>
          <a:solidFill>
            <a:srgbClr val="00529B"/>
          </a:solidFill>
          <a:ln w="38100" cap="flat" cmpd="sng" algn="ctr">
            <a:solidFill>
              <a:srgbClr val="FF9933"/>
            </a:solidFill>
            <a:prstDash val="sysDash"/>
            <a:round/>
            <a:headEnd type="none" w="med" len="med"/>
            <a:tailEnd type="arrow" w="med" len="med"/>
          </a:ln>
          <a:effectLst/>
        </p:spPr>
      </p:cxnSp>
      <p:sp>
        <p:nvSpPr>
          <p:cNvPr id="16" name="TextBox 15"/>
          <p:cNvSpPr txBox="1"/>
          <p:nvPr/>
        </p:nvSpPr>
        <p:spPr>
          <a:xfrm>
            <a:off x="7369170" y="2828694"/>
            <a:ext cx="1439818" cy="1709955"/>
          </a:xfrm>
          <a:prstGeom prst="rect">
            <a:avLst/>
          </a:prstGeom>
          <a:noFill/>
          <a:ln>
            <a:noFill/>
          </a:ln>
        </p:spPr>
        <p:txBody>
          <a:bodyPr wrap="none" rtlCol="0">
            <a:spAutoFit/>
          </a:bodyPr>
          <a:lstStyle/>
          <a:p>
            <a:pPr algn="l">
              <a:lnSpc>
                <a:spcPts val="2500"/>
              </a:lnSpc>
            </a:pPr>
            <a:r>
              <a:rPr lang="en-US" sz="2800" b="1" dirty="0">
                <a:solidFill>
                  <a:srgbClr val="7030A0"/>
                </a:solidFill>
                <a:latin typeface="Calibri" pitchFamily="34" charset="0"/>
                <a:cs typeface="Calibri" pitchFamily="34" charset="0"/>
              </a:rPr>
              <a:t>Record/</a:t>
            </a:r>
          </a:p>
          <a:p>
            <a:pPr algn="l">
              <a:lnSpc>
                <a:spcPts val="2500"/>
              </a:lnSpc>
            </a:pPr>
            <a:r>
              <a:rPr lang="en-US" sz="2800" b="1" dirty="0">
                <a:solidFill>
                  <a:srgbClr val="7030A0"/>
                </a:solidFill>
                <a:latin typeface="Calibri" pitchFamily="34" charset="0"/>
                <a:cs typeface="Calibri" pitchFamily="34" charset="0"/>
              </a:rPr>
              <a:t>Object/</a:t>
            </a:r>
          </a:p>
          <a:p>
            <a:pPr algn="l">
              <a:lnSpc>
                <a:spcPts val="2500"/>
              </a:lnSpc>
            </a:pPr>
            <a:r>
              <a:rPr lang="en-US" sz="2800" b="1" dirty="0">
                <a:solidFill>
                  <a:srgbClr val="7030A0"/>
                </a:solidFill>
                <a:latin typeface="Calibri" pitchFamily="34" charset="0"/>
                <a:cs typeface="Calibri" pitchFamily="34" charset="0"/>
              </a:rPr>
              <a:t>Sample/</a:t>
            </a:r>
          </a:p>
          <a:p>
            <a:pPr algn="l">
              <a:lnSpc>
                <a:spcPts val="2500"/>
              </a:lnSpc>
            </a:pPr>
            <a:r>
              <a:rPr lang="en-US" sz="2800" b="1" dirty="0">
                <a:solidFill>
                  <a:srgbClr val="7030A0"/>
                </a:solidFill>
                <a:latin typeface="Calibri" pitchFamily="34" charset="0"/>
                <a:cs typeface="Calibri" pitchFamily="34" charset="0"/>
              </a:rPr>
              <a:t>Tuple</a:t>
            </a:r>
            <a:r>
              <a:rPr lang="id-ID" sz="2800" b="1" dirty="0">
                <a:solidFill>
                  <a:srgbClr val="7030A0"/>
                </a:solidFill>
                <a:latin typeface="Calibri" pitchFamily="34" charset="0"/>
                <a:cs typeface="Calibri" pitchFamily="34" charset="0"/>
              </a:rPr>
              <a:t>/</a:t>
            </a:r>
            <a:br>
              <a:rPr lang="id-ID" sz="2800" b="1" dirty="0">
                <a:solidFill>
                  <a:srgbClr val="7030A0"/>
                </a:solidFill>
                <a:latin typeface="Calibri" pitchFamily="34" charset="0"/>
                <a:cs typeface="Calibri" pitchFamily="34" charset="0"/>
              </a:rPr>
            </a:br>
            <a:r>
              <a:rPr lang="id-ID" sz="2800" b="1" dirty="0">
                <a:solidFill>
                  <a:srgbClr val="7030A0"/>
                </a:solidFill>
                <a:latin typeface="Calibri" pitchFamily="34" charset="0"/>
                <a:cs typeface="Calibri" pitchFamily="34" charset="0"/>
              </a:rPr>
              <a:t>Data</a:t>
            </a:r>
            <a:endParaRPr lang="en-US" sz="2800" b="1" dirty="0">
              <a:solidFill>
                <a:srgbClr val="7030A0"/>
              </a:solidFill>
              <a:latin typeface="Calibri" pitchFamily="34" charset="0"/>
              <a:cs typeface="Calibri" pitchFamily="34" charset="0"/>
            </a:endParaRPr>
          </a:p>
        </p:txBody>
      </p:sp>
      <p:cxnSp>
        <p:nvCxnSpPr>
          <p:cNvPr id="25" name="Straight Arrow Connector 24"/>
          <p:cNvCxnSpPr>
            <a:cxnSpLocks/>
            <a:stCxn id="16" idx="1"/>
          </p:cNvCxnSpPr>
          <p:nvPr/>
        </p:nvCxnSpPr>
        <p:spPr bwMode="auto">
          <a:xfrm flipH="1">
            <a:off x="6689174" y="3683672"/>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3145187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04" y="1066800"/>
            <a:ext cx="8501495" cy="5791200"/>
          </a:xfrm>
        </p:spPr>
        <p:txBody>
          <a:bodyPr>
            <a:normAutofit fontScale="92500"/>
          </a:bodyPr>
          <a:lstStyle/>
          <a:p>
            <a:pPr marL="514350" indent="-514350">
              <a:buFont typeface="+mj-lt"/>
              <a:buAutoNum type="arabicPeriod"/>
            </a:pPr>
            <a:r>
              <a:rPr lang="id-ID" sz="2800" dirty="0">
                <a:solidFill>
                  <a:srgbClr val="C00000"/>
                </a:solidFill>
              </a:rPr>
              <a:t>Estimation </a:t>
            </a:r>
            <a:r>
              <a:rPr lang="id-ID" sz="2800" dirty="0"/>
              <a:t>(Estimasi):</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Forecasting </a:t>
            </a:r>
            <a:r>
              <a:rPr lang="id-ID" sz="2800" dirty="0"/>
              <a:t>(Prediksi/Peramalan):</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Classification </a:t>
            </a:r>
            <a:r>
              <a:rPr lang="id-ID" sz="2800" dirty="0"/>
              <a:t>(Klasifikasi):</a:t>
            </a:r>
            <a:br>
              <a:rPr lang="en-US" sz="2800" dirty="0"/>
            </a:br>
            <a:r>
              <a:rPr lang="en-US" sz="2400" dirty="0">
                <a:solidFill>
                  <a:srgbClr val="0070C0"/>
                </a:solidFill>
              </a:rPr>
              <a:t>Decision Tree </a:t>
            </a:r>
            <a:r>
              <a:rPr lang="en-US" sz="2400" dirty="0"/>
              <a:t>(</a:t>
            </a:r>
            <a:r>
              <a:rPr lang="id-ID" sz="2400" dirty="0"/>
              <a:t>CART, ID3, </a:t>
            </a:r>
            <a:r>
              <a:rPr lang="id-ID" sz="2400" dirty="0">
                <a:solidFill>
                  <a:srgbClr val="00B050"/>
                </a:solidFill>
              </a:rPr>
              <a:t>C4.5,</a:t>
            </a:r>
            <a:r>
              <a:rPr lang="id-ID" sz="2400" dirty="0"/>
              <a:t> </a:t>
            </a:r>
            <a:r>
              <a:rPr lang="en-US" sz="2400" dirty="0"/>
              <a:t>Credal DT, Credal C4.5, Adaptative Credal C4.5), </a:t>
            </a:r>
            <a:r>
              <a:rPr lang="id-ID" sz="2400" dirty="0"/>
              <a:t>Naive Bayes</a:t>
            </a:r>
            <a:r>
              <a:rPr lang="en-US" sz="2400" dirty="0"/>
              <a:t> (NB)</a:t>
            </a:r>
            <a:r>
              <a:rPr lang="id-ID" sz="2400" dirty="0"/>
              <a:t>, K-Nearest Neighbor</a:t>
            </a:r>
            <a:r>
              <a:rPr lang="en-US" sz="2400" dirty="0"/>
              <a:t> (</a:t>
            </a:r>
            <a:r>
              <a:rPr lang="en-US" sz="2400" dirty="0" err="1"/>
              <a:t>kNN</a:t>
            </a:r>
            <a:r>
              <a:rPr lang="en-US" sz="2400" dirty="0"/>
              <a:t>)</a:t>
            </a:r>
            <a:r>
              <a:rPr lang="id-ID" sz="2400" dirty="0"/>
              <a:t>, Linear Discriminant Analysis</a:t>
            </a:r>
            <a:r>
              <a:rPr lang="en-US" sz="2400" dirty="0"/>
              <a:t> (LDA)</a:t>
            </a:r>
            <a:r>
              <a:rPr lang="id-ID" sz="2400" dirty="0"/>
              <a:t>, </a:t>
            </a:r>
            <a:r>
              <a:rPr lang="en-US" sz="2400" dirty="0"/>
              <a:t>Logistic Regression (</a:t>
            </a:r>
            <a:r>
              <a:rPr lang="en-US" sz="2400" dirty="0" err="1"/>
              <a:t>LogR</a:t>
            </a:r>
            <a:r>
              <a:rPr lang="en-US" sz="2400" dirty="0"/>
              <a:t>), </a:t>
            </a:r>
            <a:r>
              <a:rPr lang="id-ID" sz="2400" dirty="0"/>
              <a:t>etc</a:t>
            </a:r>
          </a:p>
          <a:p>
            <a:pPr marL="514350" indent="-514350">
              <a:buFont typeface="+mj-lt"/>
              <a:buAutoNum type="arabicPeriod"/>
            </a:pPr>
            <a:r>
              <a:rPr lang="id-ID" sz="2800" dirty="0">
                <a:solidFill>
                  <a:srgbClr val="C00000"/>
                </a:solidFill>
              </a:rPr>
              <a:t>Clustering </a:t>
            </a:r>
            <a:r>
              <a:rPr lang="id-ID" sz="2800" dirty="0"/>
              <a:t>(Klastering):</a:t>
            </a:r>
            <a:br>
              <a:rPr lang="en-US" sz="2800" dirty="0"/>
            </a:br>
            <a:r>
              <a:rPr lang="id-ID" sz="2400" dirty="0">
                <a:solidFill>
                  <a:srgbClr val="0070C0"/>
                </a:solidFill>
              </a:rPr>
              <a:t>K-Means</a:t>
            </a:r>
            <a:r>
              <a:rPr lang="id-ID" sz="2400" dirty="0"/>
              <a:t>, K-Medoids, Self-Organizing Map (SOM), Fuzzy C-Means</a:t>
            </a:r>
            <a:r>
              <a:rPr lang="en-US" sz="2400" dirty="0"/>
              <a:t> (FCM)</a:t>
            </a:r>
            <a:r>
              <a:rPr lang="id-ID" sz="2400" dirty="0"/>
              <a:t>, etc</a:t>
            </a:r>
          </a:p>
          <a:p>
            <a:pPr marL="514350" indent="-514350">
              <a:buFont typeface="+mj-lt"/>
              <a:buAutoNum type="arabicPeriod"/>
            </a:pPr>
            <a:r>
              <a:rPr lang="id-ID" sz="2800" dirty="0">
                <a:solidFill>
                  <a:srgbClr val="C00000"/>
                </a:solidFill>
              </a:rPr>
              <a:t>Association </a:t>
            </a:r>
            <a:r>
              <a:rPr lang="id-ID" sz="2800" dirty="0"/>
              <a:t>(Asosiasi):</a:t>
            </a:r>
            <a:br>
              <a:rPr lang="en-US" sz="2800" dirty="0"/>
            </a:br>
            <a:r>
              <a:rPr lang="id-ID" sz="2400" dirty="0">
                <a:solidFill>
                  <a:srgbClr val="0070C0"/>
                </a:solidFill>
              </a:rPr>
              <a:t>FP-Growth</a:t>
            </a:r>
            <a:r>
              <a:rPr lang="id-ID" sz="2400" dirty="0"/>
              <a:t>, A Priori, </a:t>
            </a:r>
            <a:r>
              <a:rPr lang="id-ID" sz="2400" dirty="0">
                <a:solidFill>
                  <a:srgbClr val="0070C0"/>
                </a:solidFill>
              </a:rPr>
              <a:t>Coefficient of Correlation</a:t>
            </a:r>
            <a:r>
              <a:rPr lang="en-US" sz="2400" dirty="0"/>
              <a:t>, Chi Square, </a:t>
            </a:r>
            <a:r>
              <a:rPr lang="id-ID" sz="2400" dirty="0" err="1"/>
              <a:t>etc</a:t>
            </a:r>
            <a:endParaRPr lang="id-ID" sz="2400" dirty="0"/>
          </a:p>
        </p:txBody>
      </p:sp>
      <p:sp>
        <p:nvSpPr>
          <p:cNvPr id="2" name="Title 1"/>
          <p:cNvSpPr>
            <a:spLocks noGrp="1"/>
          </p:cNvSpPr>
          <p:nvPr>
            <p:ph type="title"/>
          </p:nvPr>
        </p:nvSpPr>
        <p:spPr/>
        <p:txBody>
          <a:bodyPr>
            <a:normAutofit/>
          </a:bodyPr>
          <a:lstStyle/>
          <a:p>
            <a:r>
              <a:rPr lang="en-US" dirty="0"/>
              <a:t>2. </a:t>
            </a:r>
            <a:r>
              <a:rPr lang="en-US" dirty="0" err="1"/>
              <a:t>Metode</a:t>
            </a:r>
            <a:r>
              <a:rPr lang="id-ID" dirty="0"/>
              <a:t>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115</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038148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6828" y="1981200"/>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28650" y="1143001"/>
            <a:ext cx="7886700" cy="4844382"/>
          </a:xfrm>
        </p:spPr>
        <p:txBody>
          <a:bodyPr>
            <a:normAutofit lnSpcReduction="10000"/>
          </a:bodyPr>
          <a:lstStyle/>
          <a:p>
            <a:pPr marL="514350" indent="-514350">
              <a:buFont typeface="+mj-lt"/>
              <a:buAutoNum type="arabicPeriod"/>
            </a:pPr>
            <a:r>
              <a:rPr lang="id-ID" dirty="0"/>
              <a:t>Formula/</a:t>
            </a:r>
            <a:r>
              <a:rPr lang="id-ID" dirty="0" err="1">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err="1"/>
              <a:t>Decision</a:t>
            </a:r>
            <a:r>
              <a:rPr lang="id-ID" dirty="0"/>
              <a:t> </a:t>
            </a:r>
            <a:r>
              <a:rPr lang="id-ID" dirty="0" err="1">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a:t>Tingkat </a:t>
            </a:r>
            <a:r>
              <a:rPr lang="en-US" dirty="0" err="1">
                <a:solidFill>
                  <a:srgbClr val="C00000"/>
                </a:solidFill>
              </a:rPr>
              <a:t>Korelasi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err="1">
                <a:solidFill>
                  <a:srgbClr val="C00000"/>
                </a:solidFill>
              </a:rPr>
              <a:t>Rule</a:t>
            </a:r>
            <a:r>
              <a:rPr lang="id-ID" dirty="0"/>
              <a:t> (Aturan)</a:t>
            </a:r>
          </a:p>
          <a:p>
            <a:pPr lvl="1"/>
            <a:r>
              <a:rPr lang="id-ID" dirty="0"/>
              <a:t>IF ips3=2.8  THEN </a:t>
            </a:r>
            <a:r>
              <a:rPr lang="id-ID" dirty="0" err="1"/>
              <a:t>lulustepatwaktu</a:t>
            </a:r>
            <a:br>
              <a:rPr lang="id-ID" dirty="0"/>
            </a:br>
            <a:endParaRPr lang="id-ID" dirty="0"/>
          </a:p>
          <a:p>
            <a:pPr marL="514350" indent="-514350">
              <a:buFont typeface="+mj-lt"/>
              <a:buAutoNum type="arabicPeriod"/>
            </a:pPr>
            <a:r>
              <a:rPr lang="id-ID" dirty="0" err="1">
                <a:solidFill>
                  <a:srgbClr val="C00000"/>
                </a:solidFill>
              </a:rPr>
              <a:t>Cluster</a:t>
            </a:r>
            <a:r>
              <a:rPr lang="id-ID" dirty="0"/>
              <a:t> (</a:t>
            </a:r>
            <a:r>
              <a:rPr lang="id-ID" dirty="0" err="1"/>
              <a:t>Klaster</a:t>
            </a:r>
            <a:r>
              <a:rPr lang="id-ID" dirty="0"/>
              <a:t>)</a:t>
            </a:r>
          </a:p>
          <a:p>
            <a:pPr lvl="1"/>
            <a:endParaRPr lang="id-ID" dirty="0"/>
          </a:p>
          <a:p>
            <a:endParaRPr lang="en-US" dirty="0"/>
          </a:p>
        </p:txBody>
      </p:sp>
      <p:sp>
        <p:nvSpPr>
          <p:cNvPr id="2" name="Title 1"/>
          <p:cNvSpPr>
            <a:spLocks noGrp="1"/>
          </p:cNvSpPr>
          <p:nvPr>
            <p:ph type="title"/>
          </p:nvPr>
        </p:nvSpPr>
        <p:spPr/>
        <p:txBody>
          <a:bodyPr>
            <a:normAutofit/>
          </a:bodyPr>
          <a:lstStyle/>
          <a:p>
            <a:r>
              <a:rPr lang="id-ID" dirty="0"/>
              <a:t>3. </a:t>
            </a:r>
            <a:r>
              <a:rPr lang="en-US" dirty="0" err="1"/>
              <a:t>Pengetahuan</a:t>
            </a:r>
            <a:r>
              <a:rPr lang="en-US" dirty="0"/>
              <a:t> (</a:t>
            </a:r>
            <a:r>
              <a:rPr lang="en-US" dirty="0" err="1"/>
              <a:t>Pola</a:t>
            </a:r>
            <a:r>
              <a:rPr lang="en-US" dirty="0"/>
              <a:t>/Model)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116</a:t>
            </a:fld>
            <a:endParaRPr lang="en-US" dirty="0">
              <a:solidFill>
                <a:prstClr val="black">
                  <a:tint val="75000"/>
                </a:prstClr>
              </a:solidFill>
            </a:endParaRPr>
          </a:p>
        </p:txBody>
      </p:sp>
      <p:pic>
        <p:nvPicPr>
          <p:cNvPr id="6" name="Picture 5"/>
          <p:cNvPicPr>
            <a:picLocks noChangeAspect="1"/>
          </p:cNvPicPr>
          <p:nvPr/>
        </p:nvPicPr>
        <p:blipFill>
          <a:blip r:embed="rId3">
            <a:lum/>
            <a:alphaModFix/>
          </a:blip>
          <a:srcRect/>
          <a:stretch>
            <a:fillRect/>
          </a:stretch>
        </p:blipFill>
        <p:spPr>
          <a:xfrm>
            <a:off x="3733800" y="5143429"/>
            <a:ext cx="2057400" cy="13525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6172200" y="5143429"/>
            <a:ext cx="2033037" cy="1373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252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362950" cy="5715000"/>
          </a:xfrm>
        </p:spPr>
        <p:txBody>
          <a:bodyPr>
            <a:normAutofit/>
          </a:bodyPr>
          <a:lstStyle/>
          <a:p>
            <a:pPr marL="514350" indent="-514350">
              <a:buFont typeface="+mj-lt"/>
              <a:buAutoNum type="arabicPeriod"/>
            </a:pPr>
            <a:r>
              <a:rPr lang="id-ID" dirty="0">
                <a:solidFill>
                  <a:srgbClr val="C00000"/>
                </a:solidFill>
              </a:rPr>
              <a:t>Estimation</a:t>
            </a:r>
            <a:r>
              <a:rPr lang="id-ID" dirty="0"/>
              <a:t>:</a:t>
            </a:r>
            <a:br>
              <a:rPr lang="en-US" dirty="0"/>
            </a:br>
            <a:r>
              <a:rPr lang="id-ID" sz="2200" dirty="0">
                <a:solidFill>
                  <a:srgbClr val="0070C0"/>
                </a:solidFill>
              </a:rPr>
              <a:t>Error</a:t>
            </a:r>
            <a:r>
              <a:rPr lang="id-ID" sz="2200" dirty="0"/>
              <a:t>: Root Mean Square Error (RMSE), MSE, MAPE, etc</a:t>
            </a:r>
          </a:p>
          <a:p>
            <a:pPr marL="514350" indent="-514350">
              <a:buFont typeface="+mj-lt"/>
              <a:buAutoNum type="arabicPeriod"/>
            </a:pPr>
            <a:r>
              <a:rPr lang="id-ID" dirty="0"/>
              <a:t>Prediction/</a:t>
            </a:r>
            <a:r>
              <a:rPr lang="id-ID" dirty="0">
                <a:solidFill>
                  <a:srgbClr val="C00000"/>
                </a:solidFill>
              </a:rPr>
              <a:t>Forecasting</a:t>
            </a:r>
            <a:r>
              <a:rPr lang="id-ID" dirty="0"/>
              <a:t> (Prediksi/Peramalan):</a:t>
            </a:r>
            <a:br>
              <a:rPr lang="en-US" dirty="0"/>
            </a:br>
            <a:r>
              <a:rPr lang="id-ID" sz="2200" dirty="0">
                <a:solidFill>
                  <a:srgbClr val="0070C0"/>
                </a:solidFill>
              </a:rPr>
              <a:t>Error</a:t>
            </a:r>
            <a:r>
              <a:rPr lang="id-ID" sz="2200" dirty="0"/>
              <a:t>: Root Mean Square Error (RMSE) , MSE, MAPE, etc</a:t>
            </a:r>
          </a:p>
          <a:p>
            <a:pPr marL="514350" indent="-514350">
              <a:buFont typeface="+mj-lt"/>
              <a:buAutoNum type="arabicPeriod"/>
            </a:pPr>
            <a:r>
              <a:rPr lang="id-ID" dirty="0">
                <a:solidFill>
                  <a:srgbClr val="C00000"/>
                </a:solidFill>
              </a:rPr>
              <a:t>Classification</a:t>
            </a:r>
            <a:r>
              <a:rPr lang="id-ID" dirty="0"/>
              <a:t>:</a:t>
            </a:r>
            <a:br>
              <a:rPr lang="en-US" dirty="0"/>
            </a:br>
            <a:r>
              <a:rPr lang="id-ID" sz="2200" dirty="0">
                <a:solidFill>
                  <a:srgbClr val="0070C0"/>
                </a:solidFill>
              </a:rPr>
              <a:t>Confusion Matrix</a:t>
            </a:r>
            <a:r>
              <a:rPr lang="id-ID" sz="2200" dirty="0">
                <a:sym typeface="Wingdings" pitchFamily="2" charset="2"/>
              </a:rPr>
              <a:t>: </a:t>
            </a:r>
            <a:r>
              <a:rPr lang="id-ID" sz="2200" dirty="0"/>
              <a:t>Accuracy</a:t>
            </a:r>
            <a:br>
              <a:rPr lang="en-US" sz="2200" dirty="0"/>
            </a:br>
            <a:r>
              <a:rPr lang="id-ID" sz="2200" dirty="0">
                <a:solidFill>
                  <a:srgbClr val="0070C0"/>
                </a:solidFill>
              </a:rPr>
              <a:t>ROC Curve</a:t>
            </a:r>
            <a:r>
              <a:rPr lang="id-ID" sz="2200" dirty="0">
                <a:sym typeface="Wingdings" pitchFamily="2" charset="2"/>
              </a:rPr>
              <a:t>: </a:t>
            </a:r>
            <a:r>
              <a:rPr lang="id-ID" sz="2200" dirty="0"/>
              <a:t>Area Under Curve (AUC) </a:t>
            </a:r>
          </a:p>
          <a:p>
            <a:pPr marL="514350" indent="-514350">
              <a:buFont typeface="+mj-lt"/>
              <a:buAutoNum type="arabicPeriod"/>
            </a:pPr>
            <a:r>
              <a:rPr lang="id-ID" dirty="0">
                <a:solidFill>
                  <a:srgbClr val="C00000"/>
                </a:solidFill>
              </a:rPr>
              <a:t>Clustering</a:t>
            </a:r>
            <a:r>
              <a:rPr lang="id-ID" dirty="0"/>
              <a:t>:</a:t>
            </a:r>
            <a:br>
              <a:rPr lang="en-US" dirty="0"/>
            </a:br>
            <a:r>
              <a:rPr lang="id-ID" sz="2200" dirty="0">
                <a:solidFill>
                  <a:srgbClr val="0070C0"/>
                </a:solidFill>
              </a:rPr>
              <a:t>Internal Evaluation</a:t>
            </a:r>
            <a:r>
              <a:rPr lang="id-ID" sz="2200" dirty="0"/>
              <a:t>: Davies–Bouldin index, Dunn index, </a:t>
            </a:r>
            <a:br>
              <a:rPr lang="en-US" sz="2200" dirty="0"/>
            </a:br>
            <a:r>
              <a:rPr lang="id-ID" sz="2200" dirty="0">
                <a:solidFill>
                  <a:srgbClr val="0070C0"/>
                </a:solidFill>
              </a:rPr>
              <a:t>External Evaluation</a:t>
            </a:r>
            <a:r>
              <a:rPr lang="id-ID" sz="2200" dirty="0"/>
              <a:t>: </a:t>
            </a:r>
            <a:r>
              <a:rPr lang="en-US" sz="2200" dirty="0"/>
              <a:t>Rand measure</a:t>
            </a:r>
            <a:r>
              <a:rPr lang="id-ID" sz="2200" dirty="0"/>
              <a:t>, F-measure, Jaccard index</a:t>
            </a:r>
            <a:r>
              <a:rPr lang="en-US" sz="2200" dirty="0"/>
              <a:t>,</a:t>
            </a:r>
            <a:br>
              <a:rPr lang="en-US" sz="2200" dirty="0"/>
            </a:br>
            <a:r>
              <a:rPr lang="en-US" sz="2200" dirty="0"/>
              <a:t>                                    </a:t>
            </a:r>
            <a:r>
              <a:rPr lang="id-ID" sz="2200" dirty="0"/>
              <a:t>Fowlkes–Mallows index, Confusion matrix</a:t>
            </a:r>
          </a:p>
          <a:p>
            <a:pPr marL="514350" indent="-514350">
              <a:buFont typeface="+mj-lt"/>
              <a:buAutoNum type="arabicPeriod"/>
            </a:pPr>
            <a:r>
              <a:rPr lang="id-ID" dirty="0">
                <a:solidFill>
                  <a:srgbClr val="C00000"/>
                </a:solidFill>
              </a:rPr>
              <a:t>Association</a:t>
            </a:r>
            <a:r>
              <a:rPr lang="id-ID" dirty="0"/>
              <a:t>:</a:t>
            </a:r>
            <a:br>
              <a:rPr lang="en-US" dirty="0"/>
            </a:br>
            <a:r>
              <a:rPr lang="id-ID" sz="2200" dirty="0">
                <a:solidFill>
                  <a:srgbClr val="0070C0"/>
                </a:solidFill>
              </a:rPr>
              <a:t>Lift Charts</a:t>
            </a:r>
            <a:r>
              <a:rPr lang="id-ID" sz="2200" dirty="0"/>
              <a:t>: Lift Ratio</a:t>
            </a:r>
            <a:br>
              <a:rPr lang="en-US" sz="2200" dirty="0"/>
            </a:br>
            <a:r>
              <a:rPr lang="id-ID" sz="2200" dirty="0">
                <a:solidFill>
                  <a:srgbClr val="0070C0"/>
                </a:solidFill>
              </a:rPr>
              <a:t>Precision and Recall </a:t>
            </a:r>
            <a:r>
              <a:rPr lang="id-ID" sz="2200" dirty="0"/>
              <a:t>(F-measure)</a:t>
            </a:r>
          </a:p>
        </p:txBody>
      </p:sp>
      <p:sp>
        <p:nvSpPr>
          <p:cNvPr id="2" name="Title 1"/>
          <p:cNvSpPr>
            <a:spLocks noGrp="1"/>
          </p:cNvSpPr>
          <p:nvPr>
            <p:ph type="title"/>
          </p:nvPr>
        </p:nvSpPr>
        <p:spPr/>
        <p:txBody>
          <a:bodyPr>
            <a:normAutofit/>
          </a:bodyPr>
          <a:lstStyle/>
          <a:p>
            <a:r>
              <a:rPr lang="id-ID"/>
              <a:t>4. Evaluasi (Akurasi, Error, etc)</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117</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56832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134350" cy="4572000"/>
          </a:xfrm>
        </p:spPr>
        <p:txBody>
          <a:bodyPr>
            <a:normAutofit fontScale="92500" lnSpcReduction="10000"/>
          </a:bodyPr>
          <a:lstStyle/>
          <a:p>
            <a:pPr marL="514350" indent="-514350">
              <a:buFont typeface="+mj-lt"/>
              <a:buAutoNum type="arabicPeriod"/>
            </a:pPr>
            <a:r>
              <a:rPr lang="id-ID" sz="2800" dirty="0">
                <a:solidFill>
                  <a:srgbClr val="C00000"/>
                </a:solidFill>
              </a:rPr>
              <a:t>Akurasi</a:t>
            </a:r>
            <a:endParaRPr lang="en-US" sz="2800" dirty="0"/>
          </a:p>
          <a:p>
            <a:pPr lvl="1"/>
            <a:r>
              <a:rPr lang="en-US" sz="2400" dirty="0"/>
              <a:t>U</a:t>
            </a:r>
            <a:r>
              <a:rPr lang="id-ID" sz="2400" dirty="0" err="1"/>
              <a:t>kuran</a:t>
            </a:r>
            <a:r>
              <a:rPr lang="id-ID" sz="2400" dirty="0"/>
              <a:t> dari </a:t>
            </a:r>
            <a:r>
              <a:rPr lang="id-ID" sz="2400" dirty="0">
                <a:solidFill>
                  <a:srgbClr val="0070C0"/>
                </a:solidFill>
              </a:rPr>
              <a:t>seberapa baik model </a:t>
            </a:r>
            <a:r>
              <a:rPr lang="id-ID" sz="2400" dirty="0" err="1"/>
              <a:t>mengkorelasikan</a:t>
            </a:r>
            <a:r>
              <a:rPr lang="id-ID" sz="2400" dirty="0"/>
              <a:t> antara hasil dengan atribut dalam data yang telah disediakan</a:t>
            </a:r>
            <a:endParaRPr lang="en-US" sz="2400" dirty="0"/>
          </a:p>
          <a:p>
            <a:pPr lvl="1"/>
            <a:r>
              <a:rPr lang="id-ID" sz="2400" dirty="0"/>
              <a:t>Terdapat berbagai </a:t>
            </a:r>
            <a:r>
              <a:rPr lang="id-ID" sz="2400" dirty="0">
                <a:solidFill>
                  <a:srgbClr val="0070C0"/>
                </a:solidFill>
              </a:rPr>
              <a:t>model akurasi</a:t>
            </a:r>
            <a:r>
              <a:rPr lang="id-ID" sz="2400" dirty="0"/>
              <a:t>, tetapi semua model akurasi tergantung pada data yang digunakan</a:t>
            </a:r>
            <a:endParaRPr lang="id-ID" sz="1500" dirty="0"/>
          </a:p>
          <a:p>
            <a:pPr marL="514350" indent="-514350">
              <a:buFont typeface="+mj-lt"/>
              <a:buAutoNum type="arabicPeriod"/>
            </a:pPr>
            <a:r>
              <a:rPr lang="id-ID" sz="2800" dirty="0">
                <a:solidFill>
                  <a:srgbClr val="C00000"/>
                </a:solidFill>
              </a:rPr>
              <a:t>Kehandalan</a:t>
            </a:r>
            <a:endParaRPr lang="en-US" sz="2800" dirty="0"/>
          </a:p>
          <a:p>
            <a:pPr lvl="1"/>
            <a:r>
              <a:rPr lang="en-US" dirty="0"/>
              <a:t>U</a:t>
            </a:r>
            <a:r>
              <a:rPr lang="id-ID" sz="2400" dirty="0" err="1"/>
              <a:t>kuran</a:t>
            </a:r>
            <a:r>
              <a:rPr lang="id-ID" sz="2400" dirty="0"/>
              <a:t> di mana model data </a:t>
            </a:r>
            <a:r>
              <a:rPr lang="id-ID" sz="2400" dirty="0" err="1"/>
              <a:t>mining</a:t>
            </a:r>
            <a:r>
              <a:rPr lang="id-ID" sz="2400" dirty="0"/>
              <a:t> diterapkan pada </a:t>
            </a:r>
            <a:r>
              <a:rPr lang="id-ID" sz="2400" dirty="0" err="1">
                <a:solidFill>
                  <a:srgbClr val="0070C0"/>
                </a:solidFill>
              </a:rPr>
              <a:t>dataset</a:t>
            </a:r>
            <a:r>
              <a:rPr lang="id-ID" sz="2400" dirty="0">
                <a:solidFill>
                  <a:srgbClr val="0070C0"/>
                </a:solidFill>
              </a:rPr>
              <a:t> yang berbeda</a:t>
            </a:r>
            <a:endParaRPr lang="en-US" sz="2400" dirty="0">
              <a:solidFill>
                <a:srgbClr val="0070C0"/>
              </a:solidFill>
            </a:endParaRPr>
          </a:p>
          <a:p>
            <a:pPr lvl="1"/>
            <a:r>
              <a:rPr lang="en-US" sz="2400" dirty="0"/>
              <a:t>M</a:t>
            </a:r>
            <a:r>
              <a:rPr lang="id-ID" sz="2400" dirty="0" err="1"/>
              <a:t>odel</a:t>
            </a:r>
            <a:r>
              <a:rPr lang="id-ID" sz="2400" dirty="0"/>
              <a:t> data </a:t>
            </a:r>
            <a:r>
              <a:rPr lang="id-ID" sz="2400" dirty="0" err="1"/>
              <a:t>mining</a:t>
            </a:r>
            <a:r>
              <a:rPr lang="id-ID" sz="2400" dirty="0"/>
              <a:t> dapat diandalkan jika menghasilkan </a:t>
            </a:r>
            <a:r>
              <a:rPr lang="id-ID" sz="2400" dirty="0">
                <a:solidFill>
                  <a:srgbClr val="0070C0"/>
                </a:solidFill>
              </a:rPr>
              <a:t>pola umum </a:t>
            </a:r>
            <a:r>
              <a:rPr lang="en-US" sz="2400" dirty="0">
                <a:solidFill>
                  <a:srgbClr val="0070C0"/>
                </a:solidFill>
              </a:rPr>
              <a:t>yang </a:t>
            </a:r>
            <a:r>
              <a:rPr lang="id-ID" sz="2400" dirty="0">
                <a:solidFill>
                  <a:srgbClr val="0070C0"/>
                </a:solidFill>
              </a:rPr>
              <a:t>sama</a:t>
            </a:r>
            <a:r>
              <a:rPr lang="id-ID" sz="2400" dirty="0"/>
              <a:t> terlepas dari data testing yang disediakan</a:t>
            </a:r>
            <a:endParaRPr lang="id-ID" sz="1500" dirty="0"/>
          </a:p>
          <a:p>
            <a:pPr marL="514350" indent="-514350">
              <a:buFont typeface="+mj-lt"/>
              <a:buAutoNum type="arabicPeriod"/>
            </a:pPr>
            <a:r>
              <a:rPr lang="id-ID" sz="2800" dirty="0">
                <a:solidFill>
                  <a:srgbClr val="C00000"/>
                </a:solidFill>
              </a:rPr>
              <a:t>Kegunaan</a:t>
            </a:r>
            <a:r>
              <a:rPr lang="id-ID" sz="2800" dirty="0"/>
              <a:t> </a:t>
            </a:r>
            <a:endParaRPr lang="en-US" sz="2800" dirty="0"/>
          </a:p>
          <a:p>
            <a:pPr lvl="1"/>
            <a:r>
              <a:rPr lang="en-US" sz="2400" dirty="0"/>
              <a:t>M</a:t>
            </a:r>
            <a:r>
              <a:rPr lang="id-ID" sz="2400" dirty="0" err="1"/>
              <a:t>encakup</a:t>
            </a:r>
            <a:r>
              <a:rPr lang="id-ID" sz="2400" dirty="0"/>
              <a:t> berbagai metrik yang mengukur apakah model tersebut memberikan </a:t>
            </a:r>
            <a:r>
              <a:rPr lang="id-ID" sz="2400" dirty="0">
                <a:solidFill>
                  <a:srgbClr val="0070C0"/>
                </a:solidFill>
              </a:rPr>
              <a:t>informasi yang berguna</a:t>
            </a:r>
          </a:p>
        </p:txBody>
      </p:sp>
      <p:sp>
        <p:nvSpPr>
          <p:cNvPr id="2" name="Title 1"/>
          <p:cNvSpPr>
            <a:spLocks noGrp="1"/>
          </p:cNvSpPr>
          <p:nvPr>
            <p:ph type="title"/>
          </p:nvPr>
        </p:nvSpPr>
        <p:spPr>
          <a:xfrm>
            <a:off x="628650" y="152401"/>
            <a:ext cx="8286750" cy="685800"/>
          </a:xfrm>
        </p:spPr>
        <p:txBody>
          <a:bodyPr>
            <a:noAutofit/>
          </a:bodyPr>
          <a:lstStyle/>
          <a:p>
            <a:r>
              <a:rPr lang="id-ID" dirty="0"/>
              <a:t>Kriteria Evaluasi dan Validasi Model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118</a:t>
            </a:fld>
            <a:endParaRPr lang="en-US" dirty="0">
              <a:solidFill>
                <a:prstClr val="black">
                  <a:tint val="75000"/>
                </a:prstClr>
              </a:solidFill>
            </a:endParaRPr>
          </a:p>
        </p:txBody>
      </p:sp>
      <p:sp>
        <p:nvSpPr>
          <p:cNvPr id="5" name="Rectangle 4"/>
          <p:cNvSpPr/>
          <p:nvPr/>
        </p:nvSpPr>
        <p:spPr>
          <a:xfrm>
            <a:off x="457200" y="5562600"/>
            <a:ext cx="8305800" cy="707886"/>
          </a:xfrm>
          <a:prstGeom prst="rect">
            <a:avLst/>
          </a:prstGeom>
          <a:solidFill>
            <a:schemeClr val="accent2">
              <a:lumMod val="20000"/>
              <a:lumOff val="80000"/>
            </a:schemeClr>
          </a:solidFill>
          <a:ln>
            <a:solidFill>
              <a:schemeClr val="accent2"/>
            </a:solidFill>
          </a:ln>
        </p:spPr>
        <p:txBody>
          <a:bodyPr wrap="square">
            <a:spAutoFit/>
          </a:bodyPr>
          <a:lstStyle/>
          <a:p>
            <a:r>
              <a:rPr lang="id-ID" sz="2000" dirty="0">
                <a:solidFill>
                  <a:srgbClr val="C00000"/>
                </a:solidFill>
                <a:effectLst/>
                <a:latin typeface="+mn-lt"/>
              </a:rPr>
              <a:t>Keseimbangan </a:t>
            </a:r>
            <a:r>
              <a:rPr lang="id-ID" sz="2000" dirty="0" err="1">
                <a:solidFill>
                  <a:srgbClr val="C00000"/>
                </a:solidFill>
                <a:effectLst/>
                <a:latin typeface="+mn-lt"/>
              </a:rPr>
              <a:t>diantaranya</a:t>
            </a:r>
            <a:r>
              <a:rPr lang="id-ID" sz="2000" dirty="0">
                <a:solidFill>
                  <a:srgbClr val="C00000"/>
                </a:solidFill>
                <a:effectLst/>
                <a:latin typeface="+mn-lt"/>
              </a:rPr>
              <a:t> </a:t>
            </a:r>
            <a:r>
              <a:rPr lang="id-ID" sz="2000" dirty="0">
                <a:effectLst/>
                <a:latin typeface="+mn-lt"/>
              </a:rPr>
              <a:t>ketiganya diperlukan karena belum tentu model yang akurat adalah handal, dan yang handal atau akurat belum tentu berguna</a:t>
            </a:r>
          </a:p>
        </p:txBody>
      </p:sp>
    </p:spTree>
    <p:extLst>
      <p:ext uri="{BB962C8B-B14F-4D97-AF65-F5344CB8AC3E}">
        <p14:creationId xmlns:p14="http://schemas.microsoft.com/office/powerpoint/2010/main" val="1308961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143000"/>
            <a:ext cx="5334000" cy="5334000"/>
          </a:xfrm>
        </p:spPr>
      </p:pic>
      <p:sp>
        <p:nvSpPr>
          <p:cNvPr id="4" name="Title 3"/>
          <p:cNvSpPr>
            <a:spLocks noGrp="1"/>
          </p:cNvSpPr>
          <p:nvPr>
            <p:ph type="title"/>
          </p:nvPr>
        </p:nvSpPr>
        <p:spPr>
          <a:xfrm>
            <a:off x="642505" y="150834"/>
            <a:ext cx="8501495" cy="685801"/>
          </a:xfrm>
        </p:spPr>
        <p:txBody>
          <a:bodyPr>
            <a:normAutofit fontScale="90000"/>
          </a:bodyPr>
          <a:lstStyle/>
          <a:p>
            <a:r>
              <a:rPr lang="en-US" dirty="0"/>
              <a:t>Magic Quadrant for D</a:t>
            </a:r>
            <a:r>
              <a:rPr lang="id-ID" dirty="0" err="1"/>
              <a:t>ata</a:t>
            </a:r>
            <a:r>
              <a:rPr lang="id-ID" dirty="0"/>
              <a:t> </a:t>
            </a:r>
            <a:r>
              <a:rPr lang="id-ID" dirty="0" err="1"/>
              <a:t>Science</a:t>
            </a:r>
            <a:r>
              <a:rPr lang="id-ID" dirty="0"/>
              <a:t> </a:t>
            </a:r>
            <a:r>
              <a:rPr lang="en-US" dirty="0"/>
              <a:t>Platform </a:t>
            </a:r>
            <a:r>
              <a:rPr lang="en-US" sz="2700" i="1" dirty="0">
                <a:solidFill>
                  <a:srgbClr val="C00000"/>
                </a:solidFill>
              </a:rPr>
              <a:t>(Gartner, 201</a:t>
            </a:r>
            <a:r>
              <a:rPr lang="id-ID" sz="2700" i="1" dirty="0">
                <a:solidFill>
                  <a:srgbClr val="C00000"/>
                </a:solidFill>
              </a:rPr>
              <a:t>7</a:t>
            </a:r>
            <a:r>
              <a:rPr lang="en-US" sz="2700" i="1" dirty="0">
                <a:solidFill>
                  <a:srgbClr val="C00000"/>
                </a:solidFill>
              </a:rPr>
              <a:t>)</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119</a:t>
            </a:fld>
            <a:endParaRPr lang="en-US">
              <a:solidFill>
                <a:prstClr val="black">
                  <a:tint val="75000"/>
                </a:prstClr>
              </a:solidFill>
            </a:endParaRPr>
          </a:p>
        </p:txBody>
      </p:sp>
      <p:sp>
        <p:nvSpPr>
          <p:cNvPr id="2" name="Rectangle: Rounded Corners 1">
            <a:extLst>
              <a:ext uri="{FF2B5EF4-FFF2-40B4-BE49-F238E27FC236}">
                <a16:creationId xmlns:a16="http://schemas.microsoft.com/office/drawing/2014/main" id="{3D6878DC-3BEE-43A6-AA10-6824A53F843C}"/>
              </a:ext>
            </a:extLst>
          </p:cNvPr>
          <p:cNvSpPr/>
          <p:nvPr/>
        </p:nvSpPr>
        <p:spPr>
          <a:xfrm>
            <a:off x="4686300" y="2286000"/>
            <a:ext cx="914400" cy="6858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34779554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39F2D2-2BF3-4C92-9DB9-04A0CF60118C}"/>
              </a:ext>
            </a:extLst>
          </p:cNvPr>
          <p:cNvSpPr/>
          <p:nvPr/>
        </p:nvSpPr>
        <p:spPr>
          <a:xfrm>
            <a:off x="0" y="-76200"/>
            <a:ext cx="9144000" cy="6934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Content Placeholder 7" descr="Screen of a cell phone&#10;&#10;Description generated with very high confidence">
            <a:extLst>
              <a:ext uri="{FF2B5EF4-FFF2-40B4-BE49-F238E27FC236}">
                <a16:creationId xmlns:a16="http://schemas.microsoft.com/office/drawing/2014/main" id="{AB90B692-2D9F-41AE-9257-1F078F23226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714" b="14286"/>
          <a:stretch/>
        </p:blipFill>
        <p:spPr>
          <a:xfrm>
            <a:off x="533400" y="0"/>
            <a:ext cx="8077200" cy="6915170"/>
          </a:xfrm>
        </p:spPr>
      </p:pic>
      <p:sp>
        <p:nvSpPr>
          <p:cNvPr id="2" name="Title 1"/>
          <p:cNvSpPr>
            <a:spLocks noGrp="1"/>
          </p:cNvSpPr>
          <p:nvPr>
            <p:ph type="title"/>
          </p:nvPr>
        </p:nvSpPr>
        <p:spPr/>
        <p:txBody>
          <a:bodyPr/>
          <a:lstStyle/>
          <a:p>
            <a:r>
              <a:rPr lang="en-US" dirty="0" err="1"/>
              <a:t>Perubahan</a:t>
            </a:r>
            <a:r>
              <a:rPr lang="en-US" dirty="0"/>
              <a:t> </a:t>
            </a:r>
            <a:r>
              <a:rPr lang="en-US" dirty="0" err="1"/>
              <a:t>Kultur</a:t>
            </a:r>
            <a:r>
              <a:rPr lang="en-US" dirty="0"/>
              <a:t> </a:t>
            </a:r>
            <a:r>
              <a:rPr lang="en-US" dirty="0" err="1"/>
              <a:t>dan</a:t>
            </a:r>
            <a:r>
              <a:rPr lang="en-US" dirty="0"/>
              <a:t> </a:t>
            </a:r>
            <a:r>
              <a:rPr lang="en-US" dirty="0" err="1"/>
              <a:t>Perilaku</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127114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DC8C96CA-B0A9-44B7-BBF0-5508CFB185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140" y="1143000"/>
            <a:ext cx="5473719" cy="5334000"/>
          </a:xfrm>
        </p:spPr>
      </p:pic>
      <p:sp>
        <p:nvSpPr>
          <p:cNvPr id="4" name="Title 3">
            <a:extLst>
              <a:ext uri="{FF2B5EF4-FFF2-40B4-BE49-F238E27FC236}">
                <a16:creationId xmlns:a16="http://schemas.microsoft.com/office/drawing/2014/main" id="{383916CB-76B4-495B-B1E3-094E7F0A4793}"/>
              </a:ext>
            </a:extLst>
          </p:cNvPr>
          <p:cNvSpPr>
            <a:spLocks noGrp="1"/>
          </p:cNvSpPr>
          <p:nvPr>
            <p:ph type="title"/>
          </p:nvPr>
        </p:nvSpPr>
        <p:spPr/>
        <p:txBody>
          <a:bodyPr>
            <a:normAutofit fontScale="90000"/>
          </a:bodyPr>
          <a:lstStyle/>
          <a:p>
            <a:r>
              <a:rPr lang="en-US" dirty="0"/>
              <a:t>Magic Quadrant for D</a:t>
            </a:r>
            <a:r>
              <a:rPr lang="id-ID" dirty="0" err="1"/>
              <a:t>ata</a:t>
            </a:r>
            <a:r>
              <a:rPr lang="id-ID" dirty="0"/>
              <a:t> </a:t>
            </a:r>
            <a:r>
              <a:rPr lang="id-ID" dirty="0" err="1"/>
              <a:t>Science</a:t>
            </a:r>
            <a:r>
              <a:rPr lang="id-ID" dirty="0"/>
              <a:t> </a:t>
            </a:r>
            <a:r>
              <a:rPr lang="en-US" dirty="0"/>
              <a:t>Platform </a:t>
            </a:r>
            <a:r>
              <a:rPr lang="en-US" sz="2700" i="1" dirty="0">
                <a:solidFill>
                  <a:srgbClr val="C00000"/>
                </a:solidFill>
              </a:rPr>
              <a:t>(Gartner, 201</a:t>
            </a:r>
            <a:r>
              <a:rPr lang="id-ID" sz="2700" i="1" dirty="0">
                <a:solidFill>
                  <a:srgbClr val="C00000"/>
                </a:solidFill>
              </a:rPr>
              <a:t>8</a:t>
            </a:r>
            <a:r>
              <a:rPr lang="en-US" sz="2700" i="1" dirty="0">
                <a:solidFill>
                  <a:srgbClr val="C00000"/>
                </a:solidFill>
              </a:rPr>
              <a:t>)</a:t>
            </a:r>
            <a:endParaRPr lang="en-US" dirty="0"/>
          </a:p>
        </p:txBody>
      </p:sp>
      <p:sp>
        <p:nvSpPr>
          <p:cNvPr id="3" name="Slide Number Placeholder 2">
            <a:extLst>
              <a:ext uri="{FF2B5EF4-FFF2-40B4-BE49-F238E27FC236}">
                <a16:creationId xmlns:a16="http://schemas.microsoft.com/office/drawing/2014/main" id="{F1266026-8A0D-493F-82E5-3DAF430AAFD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120</a:t>
            </a:fld>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370BBA1F-4485-4554-8C31-68036CACF262}"/>
              </a:ext>
            </a:extLst>
          </p:cNvPr>
          <p:cNvSpPr/>
          <p:nvPr/>
        </p:nvSpPr>
        <p:spPr>
          <a:xfrm>
            <a:off x="5334000" y="2286000"/>
            <a:ext cx="1295400" cy="9144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306169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C57FC6-339E-4C54-86D4-A2F8DAB36075}"/>
              </a:ext>
            </a:extLst>
          </p:cNvPr>
          <p:cNvSpPr>
            <a:spLocks noGrp="1"/>
          </p:cNvSpPr>
          <p:nvPr>
            <p:ph idx="1"/>
          </p:nvPr>
        </p:nvSpPr>
        <p:spPr>
          <a:xfrm>
            <a:off x="355600" y="1054099"/>
            <a:ext cx="6019800" cy="5562601"/>
          </a:xfrm>
        </p:spPr>
        <p:txBody>
          <a:bodyPr>
            <a:noAutofit/>
          </a:bodyPr>
          <a:lstStyle/>
          <a:p>
            <a:r>
              <a:rPr lang="en-ID" sz="2500" dirty="0"/>
              <a:t>KNIME (Konstanz Information Miner) </a:t>
            </a:r>
            <a:r>
              <a:rPr lang="en-ID" sz="2500" dirty="0" err="1"/>
              <a:t>adalah</a:t>
            </a:r>
            <a:r>
              <a:rPr lang="en-ID" sz="2500" dirty="0"/>
              <a:t> platform data mining </a:t>
            </a:r>
            <a:r>
              <a:rPr lang="en-ID" sz="2500" dirty="0" err="1"/>
              <a:t>untuk</a:t>
            </a:r>
            <a:r>
              <a:rPr lang="en-ID" sz="2500" dirty="0"/>
              <a:t> </a:t>
            </a:r>
            <a:r>
              <a:rPr lang="en-ID" sz="2500" dirty="0" err="1"/>
              <a:t>analisis</a:t>
            </a:r>
            <a:r>
              <a:rPr lang="en-ID" sz="2500" dirty="0"/>
              <a:t>, </a:t>
            </a:r>
            <a:r>
              <a:rPr lang="en-ID" sz="2500" dirty="0" err="1"/>
              <a:t>pelaporan</a:t>
            </a:r>
            <a:r>
              <a:rPr lang="en-ID" sz="2500" dirty="0"/>
              <a:t>, dan </a:t>
            </a:r>
            <a:r>
              <a:rPr lang="en-ID" sz="2500" dirty="0" err="1"/>
              <a:t>integrasi</a:t>
            </a:r>
            <a:r>
              <a:rPr lang="en-ID" sz="2500" dirty="0"/>
              <a:t> data yang </a:t>
            </a:r>
            <a:r>
              <a:rPr lang="en-ID" sz="2500" dirty="0" err="1"/>
              <a:t>termasuk</a:t>
            </a:r>
            <a:r>
              <a:rPr lang="en-ID" sz="2500" dirty="0"/>
              <a:t> </a:t>
            </a:r>
            <a:r>
              <a:rPr lang="en-ID" sz="2500" dirty="0" err="1">
                <a:solidFill>
                  <a:srgbClr val="C00000"/>
                </a:solidFill>
              </a:rPr>
              <a:t>perangkat</a:t>
            </a:r>
            <a:r>
              <a:rPr lang="en-ID" sz="2500" dirty="0">
                <a:solidFill>
                  <a:srgbClr val="C00000"/>
                </a:solidFill>
              </a:rPr>
              <a:t> </a:t>
            </a:r>
            <a:r>
              <a:rPr lang="en-ID" sz="2500" dirty="0" err="1">
                <a:solidFill>
                  <a:srgbClr val="C00000"/>
                </a:solidFill>
              </a:rPr>
              <a:t>lunak</a:t>
            </a:r>
            <a:r>
              <a:rPr lang="en-ID" sz="2500" dirty="0">
                <a:solidFill>
                  <a:srgbClr val="C00000"/>
                </a:solidFill>
              </a:rPr>
              <a:t> </a:t>
            </a:r>
            <a:r>
              <a:rPr lang="en-ID" sz="2500" dirty="0" err="1">
                <a:solidFill>
                  <a:srgbClr val="C00000"/>
                </a:solidFill>
              </a:rPr>
              <a:t>bebas</a:t>
            </a:r>
            <a:r>
              <a:rPr lang="en-ID" sz="2500" dirty="0">
                <a:solidFill>
                  <a:srgbClr val="C00000"/>
                </a:solidFill>
              </a:rPr>
              <a:t> </a:t>
            </a:r>
            <a:r>
              <a:rPr lang="en-ID" sz="2500" dirty="0"/>
              <a:t>dan </a:t>
            </a:r>
            <a:r>
              <a:rPr lang="en-ID" sz="2500" dirty="0" err="1"/>
              <a:t>sumber</a:t>
            </a:r>
            <a:r>
              <a:rPr lang="en-ID" sz="2500" dirty="0"/>
              <a:t> </a:t>
            </a:r>
            <a:r>
              <a:rPr lang="en-ID" sz="2500" dirty="0" err="1"/>
              <a:t>terbuka</a:t>
            </a:r>
            <a:endParaRPr lang="en-ID" sz="2500" dirty="0"/>
          </a:p>
          <a:p>
            <a:r>
              <a:rPr lang="en-ID" sz="2500" dirty="0"/>
              <a:t>KNIME </a:t>
            </a:r>
            <a:r>
              <a:rPr lang="en-ID" sz="2500" dirty="0" err="1"/>
              <a:t>mulai</a:t>
            </a:r>
            <a:r>
              <a:rPr lang="en-ID" sz="2500" dirty="0"/>
              <a:t> </a:t>
            </a:r>
            <a:r>
              <a:rPr lang="en-ID" sz="2500" dirty="0" err="1"/>
              <a:t>dikembangkan</a:t>
            </a:r>
            <a:r>
              <a:rPr lang="en-ID" sz="2500" dirty="0"/>
              <a:t> </a:t>
            </a:r>
            <a:r>
              <a:rPr lang="en-ID" sz="2500" dirty="0" err="1"/>
              <a:t>tahun</a:t>
            </a:r>
            <a:r>
              <a:rPr lang="en-ID" sz="2500" dirty="0"/>
              <a:t> 2004 oleh </a:t>
            </a:r>
            <a:r>
              <a:rPr lang="en-ID" sz="2500" dirty="0" err="1"/>
              <a:t>tim</a:t>
            </a:r>
            <a:r>
              <a:rPr lang="en-ID" sz="2500" dirty="0"/>
              <a:t> </a:t>
            </a:r>
            <a:r>
              <a:rPr lang="en-ID" sz="2500" dirty="0" err="1"/>
              <a:t>pengembang</a:t>
            </a:r>
            <a:r>
              <a:rPr lang="en-ID" sz="2500" dirty="0"/>
              <a:t> </a:t>
            </a:r>
            <a:r>
              <a:rPr lang="en-ID" sz="2500" dirty="0" err="1"/>
              <a:t>perangkat</a:t>
            </a:r>
            <a:r>
              <a:rPr lang="en-ID" sz="2500" dirty="0"/>
              <a:t> </a:t>
            </a:r>
            <a:r>
              <a:rPr lang="en-ID" sz="2500" dirty="0" err="1"/>
              <a:t>lunak</a:t>
            </a:r>
            <a:r>
              <a:rPr lang="en-ID" sz="2500" dirty="0"/>
              <a:t> </a:t>
            </a:r>
            <a:r>
              <a:rPr lang="en-ID" sz="2500" dirty="0" err="1"/>
              <a:t>dari</a:t>
            </a:r>
            <a:r>
              <a:rPr lang="en-ID" sz="2500" dirty="0"/>
              <a:t> </a:t>
            </a:r>
            <a:r>
              <a:rPr lang="en-ID" sz="2500" dirty="0" err="1"/>
              <a:t>Universitas</a:t>
            </a:r>
            <a:r>
              <a:rPr lang="en-ID" sz="2500" dirty="0"/>
              <a:t> Konstanz, yang </a:t>
            </a:r>
            <a:r>
              <a:rPr lang="en-ID" sz="2500" dirty="0" err="1"/>
              <a:t>dipimpin</a:t>
            </a:r>
            <a:r>
              <a:rPr lang="en-ID" sz="2500" dirty="0"/>
              <a:t> oleh </a:t>
            </a:r>
            <a:r>
              <a:rPr lang="en-ID" sz="2500" dirty="0">
                <a:solidFill>
                  <a:srgbClr val="C00000"/>
                </a:solidFill>
              </a:rPr>
              <a:t>Michael Berthold</a:t>
            </a:r>
            <a:r>
              <a:rPr lang="en-ID" sz="2500" dirty="0"/>
              <a:t>, yang </a:t>
            </a:r>
            <a:r>
              <a:rPr lang="en-ID" sz="2500" dirty="0" err="1"/>
              <a:t>awalnya</a:t>
            </a:r>
            <a:r>
              <a:rPr lang="en-ID" sz="2500" dirty="0"/>
              <a:t> </a:t>
            </a:r>
            <a:r>
              <a:rPr lang="en-ID" sz="2500" dirty="0" err="1"/>
              <a:t>digunakan</a:t>
            </a:r>
            <a:r>
              <a:rPr lang="en-ID" sz="2500" dirty="0"/>
              <a:t> </a:t>
            </a:r>
            <a:r>
              <a:rPr lang="en-ID" sz="2500" dirty="0" err="1"/>
              <a:t>untuk</a:t>
            </a:r>
            <a:r>
              <a:rPr lang="en-ID" sz="2500" dirty="0"/>
              <a:t> </a:t>
            </a:r>
            <a:r>
              <a:rPr lang="en-ID" sz="2500" dirty="0" err="1"/>
              <a:t>penelitian</a:t>
            </a:r>
            <a:r>
              <a:rPr lang="en-ID" sz="2500" dirty="0"/>
              <a:t> di </a:t>
            </a:r>
            <a:r>
              <a:rPr lang="en-ID" sz="2500" dirty="0" err="1"/>
              <a:t>industri</a:t>
            </a:r>
            <a:r>
              <a:rPr lang="en-ID" sz="2500" dirty="0"/>
              <a:t> </a:t>
            </a:r>
            <a:r>
              <a:rPr lang="en-ID" sz="2500" dirty="0" err="1"/>
              <a:t>farmasi</a:t>
            </a:r>
            <a:endParaRPr lang="en-ID" sz="2500" dirty="0"/>
          </a:p>
          <a:p>
            <a:r>
              <a:rPr lang="en-ID" sz="2500" dirty="0" err="1"/>
              <a:t>Mulai</a:t>
            </a:r>
            <a:r>
              <a:rPr lang="en-ID" sz="2500" dirty="0"/>
              <a:t> </a:t>
            </a:r>
            <a:r>
              <a:rPr lang="en-ID" sz="2500" dirty="0" err="1"/>
              <a:t>banyak</a:t>
            </a:r>
            <a:r>
              <a:rPr lang="en-ID" sz="2500" dirty="0"/>
              <a:t> </a:t>
            </a:r>
            <a:r>
              <a:rPr lang="en-ID" sz="2500" dirty="0" err="1"/>
              <a:t>digunakan</a:t>
            </a:r>
            <a:r>
              <a:rPr lang="en-ID" sz="2500" dirty="0"/>
              <a:t> orang </a:t>
            </a:r>
            <a:r>
              <a:rPr lang="en-ID" sz="2500" dirty="0" err="1"/>
              <a:t>sejak</a:t>
            </a:r>
            <a:r>
              <a:rPr lang="en-ID" sz="2500" dirty="0"/>
              <a:t> </a:t>
            </a:r>
            <a:r>
              <a:rPr lang="en-ID" sz="2500" dirty="0" err="1"/>
              <a:t>tahun</a:t>
            </a:r>
            <a:r>
              <a:rPr lang="en-ID" sz="2500" dirty="0"/>
              <a:t> 2006, dan </a:t>
            </a:r>
            <a:r>
              <a:rPr lang="en-ID" sz="2500" dirty="0" err="1"/>
              <a:t>setelah</a:t>
            </a:r>
            <a:r>
              <a:rPr lang="en-ID" sz="2500" dirty="0"/>
              <a:t> </a:t>
            </a:r>
            <a:r>
              <a:rPr lang="en-ID" sz="2500" dirty="0" err="1"/>
              <a:t>itu</a:t>
            </a:r>
            <a:r>
              <a:rPr lang="en-ID" sz="2500" dirty="0"/>
              <a:t> </a:t>
            </a:r>
            <a:r>
              <a:rPr lang="en-ID" sz="2500" dirty="0" err="1"/>
              <a:t>berkembang</a:t>
            </a:r>
            <a:r>
              <a:rPr lang="en-ID" sz="2500" dirty="0"/>
              <a:t> </a:t>
            </a:r>
            <a:r>
              <a:rPr lang="en-ID" sz="2500" dirty="0" err="1"/>
              <a:t>pesat</a:t>
            </a:r>
            <a:r>
              <a:rPr lang="en-ID" sz="2500" dirty="0"/>
              <a:t> </a:t>
            </a:r>
            <a:r>
              <a:rPr lang="en-ID" sz="2500" dirty="0" err="1"/>
              <a:t>sehingga</a:t>
            </a:r>
            <a:r>
              <a:rPr lang="en-ID" sz="2500" dirty="0"/>
              <a:t> </a:t>
            </a:r>
            <a:r>
              <a:rPr lang="en-ID" sz="2500" dirty="0" err="1"/>
              <a:t>tahun</a:t>
            </a:r>
            <a:r>
              <a:rPr lang="en-ID" sz="2500" dirty="0"/>
              <a:t> 2017 </a:t>
            </a:r>
            <a:r>
              <a:rPr lang="en-ID" sz="2500" dirty="0" err="1"/>
              <a:t>masuk</a:t>
            </a:r>
            <a:r>
              <a:rPr lang="en-ID" sz="2500" dirty="0"/>
              <a:t> </a:t>
            </a:r>
            <a:r>
              <a:rPr lang="en-ID" sz="2500" dirty="0" err="1"/>
              <a:t>ke</a:t>
            </a:r>
            <a:r>
              <a:rPr lang="en-ID" sz="2500" dirty="0"/>
              <a:t> </a:t>
            </a:r>
            <a:r>
              <a:rPr lang="en-US" sz="2500" dirty="0"/>
              <a:t>Magic Quadrant for Data Science Platform (Gartner Group)</a:t>
            </a:r>
            <a:endParaRPr lang="en-ID" sz="2500" dirty="0"/>
          </a:p>
        </p:txBody>
      </p:sp>
      <p:sp>
        <p:nvSpPr>
          <p:cNvPr id="4" name="Title 3">
            <a:extLst>
              <a:ext uri="{FF2B5EF4-FFF2-40B4-BE49-F238E27FC236}">
                <a16:creationId xmlns:a16="http://schemas.microsoft.com/office/drawing/2014/main" id="{6C3E8F66-51C0-4E2F-817E-FA26A77ED77C}"/>
              </a:ext>
            </a:extLst>
          </p:cNvPr>
          <p:cNvSpPr>
            <a:spLocks noGrp="1"/>
          </p:cNvSpPr>
          <p:nvPr>
            <p:ph type="title"/>
          </p:nvPr>
        </p:nvSpPr>
        <p:spPr/>
        <p:txBody>
          <a:bodyPr/>
          <a:lstStyle/>
          <a:p>
            <a:r>
              <a:rPr lang="en-US" dirty="0"/>
              <a:t>KNIME</a:t>
            </a:r>
            <a:endParaRPr lang="en-ID" dirty="0"/>
          </a:p>
        </p:txBody>
      </p:sp>
      <p:sp>
        <p:nvSpPr>
          <p:cNvPr id="3" name="Slide Number Placeholder 2">
            <a:extLst>
              <a:ext uri="{FF2B5EF4-FFF2-40B4-BE49-F238E27FC236}">
                <a16:creationId xmlns:a16="http://schemas.microsoft.com/office/drawing/2014/main" id="{8628CA00-DA74-401B-B1D8-79DEF34FCC9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121</a:t>
            </a:fld>
            <a:endParaRPr lang="en-US">
              <a:solidFill>
                <a:prstClr val="black">
                  <a:tint val="75000"/>
                </a:prstClr>
              </a:solidFill>
            </a:endParaRPr>
          </a:p>
        </p:txBody>
      </p:sp>
      <p:pic>
        <p:nvPicPr>
          <p:cNvPr id="6" name="Picture 5" descr="A person wearing glasses and smiling at the camera&#10;&#10;Description automatically generated">
            <a:extLst>
              <a:ext uri="{FF2B5EF4-FFF2-40B4-BE49-F238E27FC236}">
                <a16:creationId xmlns:a16="http://schemas.microsoft.com/office/drawing/2014/main" id="{48DACA79-2793-4845-B5A9-C213B4F1D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72590"/>
            <a:ext cx="2497265" cy="3512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33119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7924FEF-F5F1-410D-8719-07467D05572C}"/>
              </a:ext>
            </a:extLst>
          </p:cNvPr>
          <p:cNvPicPr>
            <a:picLocks noGrp="1" noChangeAspect="1"/>
          </p:cNvPicPr>
          <p:nvPr>
            <p:ph idx="1"/>
          </p:nvPr>
        </p:nvPicPr>
        <p:blipFill rotWithShape="1">
          <a:blip r:embed="rId2"/>
          <a:stretch/>
        </p:blipFill>
        <p:spPr>
          <a:xfrm>
            <a:off x="628650" y="1591866"/>
            <a:ext cx="7886700" cy="4436268"/>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EB58627D-1614-4DDC-BEE3-A32BB7F568AF}"/>
              </a:ext>
            </a:extLst>
          </p:cNvPr>
          <p:cNvSpPr>
            <a:spLocks noGrp="1"/>
          </p:cNvSpPr>
          <p:nvPr>
            <p:ph type="title"/>
          </p:nvPr>
        </p:nvSpPr>
        <p:spPr/>
        <p:txBody>
          <a:bodyPr/>
          <a:lstStyle/>
          <a:p>
            <a:r>
              <a:rPr lang="en-US" dirty="0"/>
              <a:t>KNIME</a:t>
            </a:r>
            <a:endParaRPr lang="en-ID" dirty="0"/>
          </a:p>
        </p:txBody>
      </p:sp>
      <p:sp>
        <p:nvSpPr>
          <p:cNvPr id="3" name="Slide Number Placeholder 2">
            <a:extLst>
              <a:ext uri="{FF2B5EF4-FFF2-40B4-BE49-F238E27FC236}">
                <a16:creationId xmlns:a16="http://schemas.microsoft.com/office/drawing/2014/main" id="{B3460858-A3B9-4622-A167-4B241FC1537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122</a:t>
            </a:fld>
            <a:endParaRPr lang="en-US">
              <a:solidFill>
                <a:prstClr val="black">
                  <a:tint val="75000"/>
                </a:prstClr>
              </a:solidFill>
            </a:endParaRPr>
          </a:p>
        </p:txBody>
      </p:sp>
      <p:pic>
        <p:nvPicPr>
          <p:cNvPr id="5" name="Picture 4">
            <a:extLst>
              <a:ext uri="{FF2B5EF4-FFF2-40B4-BE49-F238E27FC236}">
                <a16:creationId xmlns:a16="http://schemas.microsoft.com/office/drawing/2014/main" id="{1DD497B3-1433-49BF-8303-0EE7495C5F09}"/>
              </a:ext>
            </a:extLst>
          </p:cNvPr>
          <p:cNvPicPr>
            <a:picLocks noChangeAspect="1"/>
          </p:cNvPicPr>
          <p:nvPr/>
        </p:nvPicPr>
        <p:blipFill rotWithShape="1">
          <a:blip r:embed="rId3"/>
          <a:srcRect l="19167" t="7038" r="16666" b="15925"/>
          <a:stretch/>
        </p:blipFill>
        <p:spPr>
          <a:xfrm>
            <a:off x="152400" y="994641"/>
            <a:ext cx="6544408"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4850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10550" cy="5638801"/>
          </a:xfrm>
        </p:spPr>
        <p:txBody>
          <a:bodyPr>
            <a:normAutofit fontScale="85000" lnSpcReduction="20000"/>
          </a:bodyPr>
          <a:lstStyle/>
          <a:p>
            <a:r>
              <a:rPr lang="id-ID" sz="3400" dirty="0"/>
              <a:t>Pengembangan d</a:t>
            </a:r>
            <a:r>
              <a:rPr lang="fi-FI" sz="3400" dirty="0"/>
              <a:t>imulai pada 2001 oleh </a:t>
            </a:r>
            <a:r>
              <a:rPr lang="fi-FI" sz="3400" dirty="0">
                <a:solidFill>
                  <a:srgbClr val="C00000"/>
                </a:solidFill>
              </a:rPr>
              <a:t>Ralf Klinkenberg</a:t>
            </a:r>
            <a:r>
              <a:rPr lang="fi-FI" sz="3400" dirty="0"/>
              <a:t>, </a:t>
            </a:r>
            <a:r>
              <a:rPr lang="fi-FI" sz="3400" dirty="0">
                <a:solidFill>
                  <a:srgbClr val="C00000"/>
                </a:solidFill>
              </a:rPr>
              <a:t>Ingo Mierswa</a:t>
            </a:r>
            <a:r>
              <a:rPr lang="fi-FI" sz="3400" dirty="0"/>
              <a:t>, dan </a:t>
            </a:r>
            <a:r>
              <a:rPr lang="fi-FI" sz="3400" dirty="0">
                <a:solidFill>
                  <a:srgbClr val="C00000"/>
                </a:solidFill>
              </a:rPr>
              <a:t>Simon Fischer</a:t>
            </a:r>
            <a:r>
              <a:rPr lang="fi-FI" sz="3400" dirty="0"/>
              <a:t> di Artificial Intelligence Unit dari University of Dortmund</a:t>
            </a:r>
            <a:r>
              <a:rPr lang="id-ID" sz="3400" dirty="0"/>
              <a:t>, d</a:t>
            </a:r>
            <a:r>
              <a:rPr lang="fi-FI" sz="3400" dirty="0"/>
              <a:t>itulis dalam bahasa</a:t>
            </a:r>
            <a:r>
              <a:rPr lang="id-ID" sz="3400" dirty="0"/>
              <a:t> </a:t>
            </a:r>
            <a:r>
              <a:rPr lang="fi-FI" sz="3400" dirty="0">
                <a:solidFill>
                  <a:srgbClr val="C00000"/>
                </a:solidFill>
              </a:rPr>
              <a:t>Java</a:t>
            </a:r>
          </a:p>
          <a:p>
            <a:endParaRPr lang="fi-FI" sz="3400" dirty="0"/>
          </a:p>
          <a:p>
            <a:endParaRPr lang="fi-FI" sz="3400" dirty="0"/>
          </a:p>
          <a:p>
            <a:endParaRPr lang="fi-FI" sz="3400" dirty="0"/>
          </a:p>
          <a:p>
            <a:endParaRPr lang="fi-FI" sz="3400" dirty="0"/>
          </a:p>
          <a:p>
            <a:endParaRPr lang="fi-FI" sz="3400" dirty="0"/>
          </a:p>
          <a:p>
            <a:r>
              <a:rPr lang="fi-FI" sz="3400" dirty="0"/>
              <a:t>Open source berlisensi </a:t>
            </a:r>
            <a:r>
              <a:rPr lang="fi-FI" sz="3400" dirty="0">
                <a:solidFill>
                  <a:srgbClr val="C00000"/>
                </a:solidFill>
              </a:rPr>
              <a:t>AGPL</a:t>
            </a:r>
            <a:r>
              <a:rPr lang="fi-FI" sz="3400" dirty="0"/>
              <a:t> (GNU Affero General Public License) versi 3</a:t>
            </a:r>
          </a:p>
          <a:p>
            <a:pPr lvl="0"/>
            <a:r>
              <a:rPr lang="id-ID" sz="3400" dirty="0"/>
              <a:t>Meraih penghargaan sebagai </a:t>
            </a:r>
            <a:r>
              <a:rPr lang="id-ID" sz="3400" dirty="0" err="1">
                <a:solidFill>
                  <a:srgbClr val="C00000"/>
                </a:solidFill>
              </a:rPr>
              <a:t>software</a:t>
            </a:r>
            <a:r>
              <a:rPr lang="id-ID" sz="3400" dirty="0">
                <a:solidFill>
                  <a:srgbClr val="C00000"/>
                </a:solidFill>
              </a:rPr>
              <a:t> </a:t>
            </a:r>
            <a:r>
              <a:rPr lang="fi-FI" sz="3400" dirty="0">
                <a:solidFill>
                  <a:srgbClr val="C00000"/>
                </a:solidFill>
              </a:rPr>
              <a:t>data mining</a:t>
            </a:r>
            <a:r>
              <a:rPr lang="id-ID" sz="3400" dirty="0">
                <a:solidFill>
                  <a:srgbClr val="C00000"/>
                </a:solidFill>
              </a:rPr>
              <a:t> dan data </a:t>
            </a:r>
            <a:r>
              <a:rPr lang="id-ID" sz="3400" dirty="0" err="1">
                <a:solidFill>
                  <a:srgbClr val="C00000"/>
                </a:solidFill>
              </a:rPr>
              <a:t>analytics</a:t>
            </a:r>
            <a:r>
              <a:rPr lang="fi-FI" sz="3400" dirty="0">
                <a:solidFill>
                  <a:srgbClr val="C00000"/>
                </a:solidFill>
              </a:rPr>
              <a:t> </a:t>
            </a:r>
            <a:r>
              <a:rPr lang="id-ID" sz="3400" dirty="0">
                <a:solidFill>
                  <a:srgbClr val="C00000"/>
                </a:solidFill>
              </a:rPr>
              <a:t>terbaik </a:t>
            </a:r>
            <a:r>
              <a:rPr lang="id-ID" sz="3400" dirty="0"/>
              <a:t>di berbagai lembaga kajian, termasuk IDC, </a:t>
            </a:r>
            <a:r>
              <a:rPr lang="id-ID" sz="3400" dirty="0" err="1"/>
              <a:t>Gartner</a:t>
            </a:r>
            <a:r>
              <a:rPr lang="id-ID" sz="3400" dirty="0"/>
              <a:t>, </a:t>
            </a:r>
            <a:r>
              <a:rPr lang="fi-FI" sz="3400" dirty="0"/>
              <a:t>KDnuggets, </a:t>
            </a:r>
            <a:r>
              <a:rPr lang="id-ID" sz="3400" dirty="0" err="1"/>
              <a:t>dsb</a:t>
            </a:r>
            <a:endParaRPr lang="id-ID" sz="3400" dirty="0"/>
          </a:p>
        </p:txBody>
      </p:sp>
      <p:sp>
        <p:nvSpPr>
          <p:cNvPr id="2" name="Title 1"/>
          <p:cNvSpPr>
            <a:spLocks noGrp="1"/>
          </p:cNvSpPr>
          <p:nvPr>
            <p:ph type="title"/>
          </p:nvPr>
        </p:nvSpPr>
        <p:spPr/>
        <p:txBody>
          <a:bodyPr>
            <a:normAutofit/>
          </a:bodyPr>
          <a:lstStyle/>
          <a:p>
            <a:r>
              <a:rPr lang="id-ID" dirty="0"/>
              <a:t>Rapidminer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123</a:t>
            </a:fld>
            <a:endParaRPr lang="en-US" dirty="0">
              <a:solidFill>
                <a:prstClr val="black">
                  <a:tint val="75000"/>
                </a:prstClr>
              </a:solidFill>
            </a:endParaRPr>
          </a:p>
        </p:txBody>
      </p:sp>
      <p:pic>
        <p:nvPicPr>
          <p:cNvPr id="6" name="Picture 5" descr="A person wearing a suit and tie smiling at the camera&#10;&#10;Description automatically generated">
            <a:extLst>
              <a:ext uri="{FF2B5EF4-FFF2-40B4-BE49-F238E27FC236}">
                <a16:creationId xmlns:a16="http://schemas.microsoft.com/office/drawing/2014/main" id="{23B799F9-AF8C-4740-BED5-CDF76D4D0E45}"/>
              </a:ext>
            </a:extLst>
          </p:cNvPr>
          <p:cNvPicPr>
            <a:picLocks noChangeAspect="1"/>
          </p:cNvPicPr>
          <p:nvPr/>
        </p:nvPicPr>
        <p:blipFill rotWithShape="1">
          <a:blip r:embed="rId2">
            <a:extLst>
              <a:ext uri="{28A0092B-C50C-407E-A947-70E740481C1C}">
                <a14:useLocalDpi xmlns:a14="http://schemas.microsoft.com/office/drawing/2010/main" val="0"/>
              </a:ext>
            </a:extLst>
          </a:blip>
          <a:srcRect b="20666"/>
          <a:stretch/>
        </p:blipFill>
        <p:spPr>
          <a:xfrm>
            <a:off x="3829930" y="2493356"/>
            <a:ext cx="1807989" cy="2010754"/>
          </a:xfrm>
          <a:prstGeom prst="rect">
            <a:avLst/>
          </a:prstGeom>
          <a:ln>
            <a:noFill/>
          </a:ln>
          <a:effectLst>
            <a:outerShdw blurRad="292100" dist="139700" dir="2700000" algn="tl" rotWithShape="0">
              <a:srgbClr val="333333">
                <a:alpha val="65000"/>
              </a:srgbClr>
            </a:outerShdw>
          </a:effectLst>
        </p:spPr>
      </p:pic>
      <p:pic>
        <p:nvPicPr>
          <p:cNvPr id="8" name="Picture 7" descr="A person wearing glasses and smiling at the camera&#10;&#10;Description automatically generated">
            <a:extLst>
              <a:ext uri="{FF2B5EF4-FFF2-40B4-BE49-F238E27FC236}">
                <a16:creationId xmlns:a16="http://schemas.microsoft.com/office/drawing/2014/main" id="{034158EC-C1B0-4AAC-A469-84DCCCE6EE4C}"/>
              </a:ext>
            </a:extLst>
          </p:cNvPr>
          <p:cNvPicPr>
            <a:picLocks noChangeAspect="1"/>
          </p:cNvPicPr>
          <p:nvPr/>
        </p:nvPicPr>
        <p:blipFill rotWithShape="1">
          <a:blip r:embed="rId3">
            <a:extLst>
              <a:ext uri="{28A0092B-C50C-407E-A947-70E740481C1C}">
                <a14:useLocalDpi xmlns:a14="http://schemas.microsoft.com/office/drawing/2010/main" val="0"/>
              </a:ext>
            </a:extLst>
          </a:blip>
          <a:srcRect l="9342" t="17159" r="13557" b="29474"/>
          <a:stretch/>
        </p:blipFill>
        <p:spPr>
          <a:xfrm>
            <a:off x="1097000" y="2514600"/>
            <a:ext cx="1905000" cy="1981201"/>
          </a:xfrm>
          <a:prstGeom prst="rect">
            <a:avLst/>
          </a:prstGeom>
          <a:ln>
            <a:noFill/>
          </a:ln>
          <a:effectLst>
            <a:outerShdw blurRad="292100" dist="139700" dir="2700000" algn="tl" rotWithShape="0">
              <a:srgbClr val="333333">
                <a:alpha val="65000"/>
              </a:srgbClr>
            </a:outerShdw>
          </a:effectLst>
        </p:spPr>
      </p:pic>
      <p:pic>
        <p:nvPicPr>
          <p:cNvPr id="10" name="Picture 9" descr="A group of people posing for the camera&#10;&#10;Description automatically generated">
            <a:extLst>
              <a:ext uri="{FF2B5EF4-FFF2-40B4-BE49-F238E27FC236}">
                <a16:creationId xmlns:a16="http://schemas.microsoft.com/office/drawing/2014/main" id="{D029D80B-E583-48DC-9333-27AE060104AC}"/>
              </a:ext>
            </a:extLst>
          </p:cNvPr>
          <p:cNvPicPr>
            <a:picLocks noChangeAspect="1"/>
          </p:cNvPicPr>
          <p:nvPr/>
        </p:nvPicPr>
        <p:blipFill rotWithShape="1">
          <a:blip r:embed="rId4">
            <a:extLst>
              <a:ext uri="{28A0092B-C50C-407E-A947-70E740481C1C}">
                <a14:useLocalDpi xmlns:a14="http://schemas.microsoft.com/office/drawing/2010/main" val="0"/>
              </a:ext>
            </a:extLst>
          </a:blip>
          <a:srcRect l="72412" t="8356" r="5196" b="47083"/>
          <a:stretch/>
        </p:blipFill>
        <p:spPr>
          <a:xfrm>
            <a:off x="6248400" y="2493356"/>
            <a:ext cx="1905000" cy="2031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9792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E2B925-C7F3-4A1F-9DC5-636114EDBD6E}"/>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4176D144-5038-4B81-8644-0884F7D13BFD}"/>
              </a:ext>
            </a:extLst>
          </p:cNvPr>
          <p:cNvSpPr>
            <a:spLocks noGrp="1"/>
          </p:cNvSpPr>
          <p:nvPr>
            <p:ph type="title"/>
          </p:nvPr>
        </p:nvSpPr>
        <p:spPr/>
        <p:txBody>
          <a:bodyPr/>
          <a:lstStyle/>
          <a:p>
            <a:r>
              <a:rPr lang="en-US" dirty="0" err="1"/>
              <a:t>Rapidminer</a:t>
            </a:r>
            <a:endParaRPr lang="en-ID" dirty="0"/>
          </a:p>
        </p:txBody>
      </p:sp>
      <p:sp>
        <p:nvSpPr>
          <p:cNvPr id="3" name="Slide Number Placeholder 2">
            <a:extLst>
              <a:ext uri="{FF2B5EF4-FFF2-40B4-BE49-F238E27FC236}">
                <a16:creationId xmlns:a16="http://schemas.microsoft.com/office/drawing/2014/main" id="{81F94F52-8280-4766-84CE-208EB5A2D57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124</a:t>
            </a:fld>
            <a:endParaRPr lang="en-US">
              <a:solidFill>
                <a:prstClr val="black">
                  <a:tint val="75000"/>
                </a:prstClr>
              </a:solidFill>
            </a:endParaRPr>
          </a:p>
        </p:txBody>
      </p:sp>
      <p:pic>
        <p:nvPicPr>
          <p:cNvPr id="5" name="Picture 4">
            <a:extLst>
              <a:ext uri="{FF2B5EF4-FFF2-40B4-BE49-F238E27FC236}">
                <a16:creationId xmlns:a16="http://schemas.microsoft.com/office/drawing/2014/main" id="{3CA90CB0-F311-46E3-9E97-833A74518F91}"/>
              </a:ext>
            </a:extLst>
          </p:cNvPr>
          <p:cNvPicPr>
            <a:picLocks noChangeAspect="1"/>
          </p:cNvPicPr>
          <p:nvPr/>
        </p:nvPicPr>
        <p:blipFill rotWithShape="1">
          <a:blip r:embed="rId2"/>
          <a:srcRect l="17500" t="4074" r="15833" b="15926"/>
          <a:stretch/>
        </p:blipFill>
        <p:spPr>
          <a:xfrm>
            <a:off x="152400" y="876300"/>
            <a:ext cx="8058151" cy="543925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631F7C0-F736-445A-AD2A-07B754B6E1BB}"/>
              </a:ext>
            </a:extLst>
          </p:cNvPr>
          <p:cNvPicPr>
            <a:picLocks noChangeAspect="1"/>
          </p:cNvPicPr>
          <p:nvPr/>
        </p:nvPicPr>
        <p:blipFill rotWithShape="1">
          <a:blip r:embed="rId3"/>
          <a:srcRect l="24167" t="15926" r="29167" b="44074"/>
          <a:stretch/>
        </p:blipFill>
        <p:spPr>
          <a:xfrm>
            <a:off x="3048000" y="3822474"/>
            <a:ext cx="5829814" cy="2810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0185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3549"/>
          </a:xfrm>
        </p:spPr>
        <p:txBody>
          <a:bodyPr>
            <a:normAutofit/>
          </a:bodyPr>
          <a:lstStyle/>
          <a:p>
            <a:pPr marL="514350" indent="-514350">
              <a:buFont typeface="+mj-lt"/>
              <a:buAutoNum type="arabicPeriod"/>
            </a:pPr>
            <a:r>
              <a:rPr lang="fi-FI" sz="3600" dirty="0">
                <a:solidFill>
                  <a:srgbClr val="C00000"/>
                </a:solidFill>
              </a:rPr>
              <a:t>Atribut</a:t>
            </a:r>
            <a:r>
              <a:rPr lang="fi-FI" sz="3600" dirty="0"/>
              <a:t>: karakteristik atau fitur dari data yang menggambarkan sebuah proses atau situasi</a:t>
            </a:r>
          </a:p>
          <a:p>
            <a:pPr lvl="1"/>
            <a:r>
              <a:rPr lang="fi-FI" sz="3200" dirty="0">
                <a:solidFill>
                  <a:srgbClr val="0070C0"/>
                </a:solidFill>
              </a:rPr>
              <a:t>ID</a:t>
            </a:r>
            <a:r>
              <a:rPr lang="fi-FI" sz="3200" dirty="0"/>
              <a:t>, </a:t>
            </a:r>
            <a:r>
              <a:rPr lang="fi-FI" sz="3200" dirty="0">
                <a:solidFill>
                  <a:srgbClr val="0070C0"/>
                </a:solidFill>
              </a:rPr>
              <a:t>atribut</a:t>
            </a:r>
            <a:r>
              <a:rPr lang="fi-FI" sz="3200" dirty="0"/>
              <a:t> biasa</a:t>
            </a:r>
          </a:p>
          <a:p>
            <a:pPr marL="914400" lvl="1" indent="-457200">
              <a:buFont typeface="+mj-lt"/>
              <a:buAutoNum type="arabicPeriod"/>
            </a:pPr>
            <a:endParaRPr lang="fi-FI" sz="3200" dirty="0"/>
          </a:p>
          <a:p>
            <a:pPr marL="514350" indent="-514350">
              <a:buFont typeface="+mj-lt"/>
              <a:buAutoNum type="arabicPeriod"/>
            </a:pPr>
            <a:r>
              <a:rPr lang="fi-FI" sz="3600" dirty="0">
                <a:solidFill>
                  <a:srgbClr val="C00000"/>
                </a:solidFill>
              </a:rPr>
              <a:t>Atribut target</a:t>
            </a:r>
            <a:r>
              <a:rPr lang="fi-FI" sz="3600" dirty="0"/>
              <a:t>: atribut yang menjadi tujuan untuk diisi oleh proses data mining</a:t>
            </a:r>
          </a:p>
          <a:p>
            <a:pPr lvl="1"/>
            <a:r>
              <a:rPr lang="fi-FI" sz="3200" dirty="0">
                <a:solidFill>
                  <a:srgbClr val="0070C0"/>
                </a:solidFill>
              </a:rPr>
              <a:t>Label</a:t>
            </a:r>
            <a:r>
              <a:rPr lang="fi-FI" sz="3200" dirty="0"/>
              <a:t>, cluster, weight</a:t>
            </a:r>
          </a:p>
          <a:p>
            <a:pPr marL="514350" indent="-514350">
              <a:buFont typeface="+mj-lt"/>
              <a:buAutoNum type="arabicPeriod"/>
            </a:pPr>
            <a:endParaRPr lang="id-ID" sz="3600" dirty="0"/>
          </a:p>
        </p:txBody>
      </p:sp>
      <p:sp>
        <p:nvSpPr>
          <p:cNvPr id="2" name="Title 1"/>
          <p:cNvSpPr>
            <a:spLocks noGrp="1"/>
          </p:cNvSpPr>
          <p:nvPr>
            <p:ph type="title"/>
          </p:nvPr>
        </p:nvSpPr>
        <p:spPr/>
        <p:txBody>
          <a:bodyPr>
            <a:normAutofit/>
          </a:bodyPr>
          <a:lstStyle/>
          <a:p>
            <a:r>
              <a:rPr lang="en-GB" dirty="0"/>
              <a:t>Role </a:t>
            </a:r>
            <a:r>
              <a:rPr lang="id-ID" dirty="0"/>
              <a:t>Atribut Pada Rapidminer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125</a:t>
            </a:fld>
            <a:endParaRPr lang="en-US" dirty="0">
              <a:solidFill>
                <a:prstClr val="black">
                  <a:tint val="75000"/>
                </a:prstClr>
              </a:solidFill>
            </a:endParaRPr>
          </a:p>
        </p:txBody>
      </p:sp>
    </p:spTree>
    <p:extLst>
      <p:ext uri="{BB962C8B-B14F-4D97-AF65-F5344CB8AC3E}">
        <p14:creationId xmlns:p14="http://schemas.microsoft.com/office/powerpoint/2010/main" val="29511979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2999"/>
            <a:ext cx="7886700" cy="5562601"/>
          </a:xfrm>
        </p:spPr>
        <p:txBody>
          <a:bodyPr>
            <a:normAutofit lnSpcReduction="10000"/>
          </a:bodyPr>
          <a:lstStyle/>
          <a:p>
            <a:pPr marL="514350" indent="-514350">
              <a:buFont typeface="+mj-lt"/>
              <a:buAutoNum type="arabicPeriod"/>
            </a:pPr>
            <a:r>
              <a:rPr lang="fi-FI" sz="3200" dirty="0">
                <a:solidFill>
                  <a:srgbClr val="C00000"/>
                </a:solidFill>
              </a:rPr>
              <a:t>nominal</a:t>
            </a:r>
            <a:r>
              <a:rPr lang="fi-FI" sz="3200" dirty="0"/>
              <a:t>: nilai secara kategori</a:t>
            </a:r>
          </a:p>
          <a:p>
            <a:pPr marL="514350" indent="-514350">
              <a:buFont typeface="+mj-lt"/>
              <a:buAutoNum type="arabicPeriod"/>
            </a:pPr>
            <a:r>
              <a:rPr lang="fi-FI" sz="3200" dirty="0">
                <a:solidFill>
                  <a:srgbClr val="C00000"/>
                </a:solidFill>
              </a:rPr>
              <a:t>binominal</a:t>
            </a:r>
            <a:r>
              <a:rPr lang="fi-FI" sz="3200" dirty="0"/>
              <a:t>: nominal dua nilai</a:t>
            </a:r>
          </a:p>
          <a:p>
            <a:pPr marL="514350" indent="-514350">
              <a:buFont typeface="+mj-lt"/>
              <a:buAutoNum type="arabicPeriod"/>
            </a:pPr>
            <a:r>
              <a:rPr lang="fi-FI" sz="3200" dirty="0">
                <a:solidFill>
                  <a:srgbClr val="C00000"/>
                </a:solidFill>
              </a:rPr>
              <a:t>polynominal</a:t>
            </a:r>
            <a:r>
              <a:rPr lang="fi-FI" sz="3200" dirty="0"/>
              <a:t>: nominal lebih dari dua nilai</a:t>
            </a:r>
          </a:p>
          <a:p>
            <a:pPr marL="514350" indent="-514350">
              <a:buFont typeface="+mj-lt"/>
              <a:buAutoNum type="arabicPeriod"/>
            </a:pPr>
            <a:r>
              <a:rPr lang="fi-FI" sz="3200" dirty="0">
                <a:solidFill>
                  <a:srgbClr val="0070C0"/>
                </a:solidFill>
              </a:rPr>
              <a:t>numeric</a:t>
            </a:r>
            <a:r>
              <a:rPr lang="fi-FI" sz="3200" dirty="0"/>
              <a:t>: nilai numerik secara umum</a:t>
            </a:r>
          </a:p>
          <a:p>
            <a:pPr marL="514350" indent="-514350">
              <a:buFont typeface="+mj-lt"/>
              <a:buAutoNum type="arabicPeriod"/>
            </a:pPr>
            <a:r>
              <a:rPr lang="fi-FI" sz="3200" dirty="0">
                <a:solidFill>
                  <a:srgbClr val="0070C0"/>
                </a:solidFill>
              </a:rPr>
              <a:t>integer</a:t>
            </a:r>
            <a:r>
              <a:rPr lang="fi-FI" sz="3200" dirty="0"/>
              <a:t>: bilangan bulat</a:t>
            </a:r>
          </a:p>
          <a:p>
            <a:pPr marL="514350" indent="-514350">
              <a:buFont typeface="+mj-lt"/>
              <a:buAutoNum type="arabicPeriod"/>
            </a:pPr>
            <a:r>
              <a:rPr lang="fi-FI" sz="3200" dirty="0">
                <a:solidFill>
                  <a:srgbClr val="0070C0"/>
                </a:solidFill>
              </a:rPr>
              <a:t>real</a:t>
            </a:r>
            <a:r>
              <a:rPr lang="fi-FI" sz="3200" dirty="0"/>
              <a:t>: bilangan nyata</a:t>
            </a:r>
          </a:p>
          <a:p>
            <a:pPr marL="514350" indent="-514350">
              <a:buFont typeface="+mj-lt"/>
              <a:buAutoNum type="arabicPeriod"/>
            </a:pPr>
            <a:r>
              <a:rPr lang="fi-FI" sz="3200" dirty="0">
                <a:solidFill>
                  <a:schemeClr val="accent2"/>
                </a:solidFill>
              </a:rPr>
              <a:t>text</a:t>
            </a:r>
            <a:r>
              <a:rPr lang="fi-FI" sz="3200" dirty="0"/>
              <a:t>: teks bebas tanpa struktur</a:t>
            </a:r>
          </a:p>
          <a:p>
            <a:pPr marL="514350" indent="-514350">
              <a:buFont typeface="+mj-lt"/>
              <a:buAutoNum type="arabicPeriod"/>
            </a:pPr>
            <a:r>
              <a:rPr lang="fi-FI" sz="3200" dirty="0">
                <a:solidFill>
                  <a:srgbClr val="00B050"/>
                </a:solidFill>
              </a:rPr>
              <a:t>date_time</a:t>
            </a:r>
            <a:r>
              <a:rPr lang="fi-FI" sz="3200" dirty="0"/>
              <a:t>: tanggal dan waktu</a:t>
            </a:r>
          </a:p>
          <a:p>
            <a:pPr marL="514350" indent="-514350">
              <a:buFont typeface="+mj-lt"/>
              <a:buAutoNum type="arabicPeriod"/>
            </a:pPr>
            <a:r>
              <a:rPr lang="fi-FI" sz="3200" dirty="0">
                <a:solidFill>
                  <a:srgbClr val="00B050"/>
                </a:solidFill>
              </a:rPr>
              <a:t>date</a:t>
            </a:r>
            <a:r>
              <a:rPr lang="fi-FI" sz="3200" dirty="0"/>
              <a:t>: hanya tanggal</a:t>
            </a:r>
          </a:p>
          <a:p>
            <a:pPr marL="514350" indent="-514350">
              <a:buFont typeface="+mj-lt"/>
              <a:buAutoNum type="arabicPeriod"/>
            </a:pPr>
            <a:r>
              <a:rPr lang="fi-FI" sz="3200" dirty="0">
                <a:solidFill>
                  <a:srgbClr val="00B050"/>
                </a:solidFill>
              </a:rPr>
              <a:t>time</a:t>
            </a:r>
            <a:r>
              <a:rPr lang="fi-FI" sz="3200" dirty="0"/>
              <a:t>: hanya waktu</a:t>
            </a:r>
          </a:p>
        </p:txBody>
      </p:sp>
      <p:sp>
        <p:nvSpPr>
          <p:cNvPr id="4" name="Title 3"/>
          <p:cNvSpPr>
            <a:spLocks noGrp="1"/>
          </p:cNvSpPr>
          <p:nvPr>
            <p:ph type="title"/>
          </p:nvPr>
        </p:nvSpPr>
        <p:spPr/>
        <p:txBody>
          <a:bodyPr/>
          <a:lstStyle/>
          <a:p>
            <a:r>
              <a:rPr lang="fi-FI" dirty="0"/>
              <a:t>Tipe </a:t>
            </a:r>
            <a:r>
              <a:rPr lang="id-ID" dirty="0"/>
              <a:t>N</a:t>
            </a:r>
            <a:r>
              <a:rPr lang="fi-FI" dirty="0"/>
              <a:t>ilai Atribut </a:t>
            </a:r>
            <a:r>
              <a:rPr lang="id-ID" dirty="0"/>
              <a:t>pada </a:t>
            </a:r>
            <a:r>
              <a:rPr lang="id-ID" dirty="0" err="1"/>
              <a:t>Rapidminer</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1217897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4648200" cy="4643095"/>
          </a:xfrm>
        </p:spPr>
        <p:txBody>
          <a:bodyPr>
            <a:normAutofit/>
          </a:bodyPr>
          <a:lstStyle/>
          <a:p>
            <a:pPr marL="519112" indent="-514350">
              <a:buFont typeface="+mj-lt"/>
              <a:buAutoNum type="arabicPeriod"/>
            </a:pPr>
            <a:r>
              <a:rPr lang="fi-FI" dirty="0"/>
              <a:t>Perspektif </a:t>
            </a:r>
            <a:r>
              <a:rPr lang="id-ID" dirty="0">
                <a:solidFill>
                  <a:srgbClr val="C00000"/>
                </a:solidFill>
              </a:rPr>
              <a:t>S</a:t>
            </a:r>
            <a:r>
              <a:rPr lang="fi-FI" dirty="0">
                <a:solidFill>
                  <a:srgbClr val="C00000"/>
                </a:solidFill>
              </a:rPr>
              <a:t>elamat </a:t>
            </a:r>
            <a:r>
              <a:rPr lang="id-ID" dirty="0">
                <a:solidFill>
                  <a:srgbClr val="C00000"/>
                </a:solidFill>
              </a:rPr>
              <a:t>D</a:t>
            </a:r>
            <a:r>
              <a:rPr lang="fi-FI" dirty="0">
                <a:solidFill>
                  <a:srgbClr val="C00000"/>
                </a:solidFill>
              </a:rPr>
              <a:t>atang </a:t>
            </a:r>
            <a:r>
              <a:rPr lang="fi-FI" dirty="0"/>
              <a:t>(</a:t>
            </a:r>
            <a:r>
              <a:rPr lang="id-ID" dirty="0">
                <a:solidFill>
                  <a:srgbClr val="0070C0"/>
                </a:solidFill>
              </a:rPr>
              <a:t>W</a:t>
            </a:r>
            <a:r>
              <a:rPr lang="fi-FI" dirty="0">
                <a:solidFill>
                  <a:srgbClr val="0070C0"/>
                </a:solidFill>
              </a:rPr>
              <a:t>elcome </a:t>
            </a:r>
            <a:r>
              <a:rPr lang="fi-FI" dirty="0"/>
              <a:t>perspective)</a:t>
            </a:r>
          </a:p>
          <a:p>
            <a:pPr marL="519112" indent="-514350">
              <a:buFont typeface="+mj-lt"/>
              <a:buAutoNum type="arabicPeriod"/>
            </a:pPr>
            <a:endParaRPr lang="fi-FI" dirty="0"/>
          </a:p>
          <a:p>
            <a:pPr marL="519112" indent="-514350">
              <a:buFont typeface="+mj-lt"/>
              <a:buAutoNum type="arabicPeriod"/>
            </a:pPr>
            <a:r>
              <a:rPr lang="fi-FI" dirty="0"/>
              <a:t>Perspektif </a:t>
            </a:r>
            <a:r>
              <a:rPr lang="id-ID" dirty="0">
                <a:solidFill>
                  <a:srgbClr val="C00000"/>
                </a:solidFill>
              </a:rPr>
              <a:t>D</a:t>
            </a:r>
            <a:r>
              <a:rPr lang="fi-FI" dirty="0">
                <a:solidFill>
                  <a:srgbClr val="C00000"/>
                </a:solidFill>
              </a:rPr>
              <a:t>esain</a:t>
            </a:r>
            <a:br>
              <a:rPr lang="fi-FI" dirty="0">
                <a:solidFill>
                  <a:srgbClr val="C00000"/>
                </a:solidFill>
              </a:rPr>
            </a:br>
            <a:r>
              <a:rPr lang="fi-FI" dirty="0"/>
              <a:t>(</a:t>
            </a:r>
            <a:r>
              <a:rPr lang="id-ID" dirty="0">
                <a:solidFill>
                  <a:srgbClr val="0070C0"/>
                </a:solidFill>
              </a:rPr>
              <a:t>D</a:t>
            </a:r>
            <a:r>
              <a:rPr lang="fi-FI" dirty="0">
                <a:solidFill>
                  <a:srgbClr val="0070C0"/>
                </a:solidFill>
              </a:rPr>
              <a:t>esign </a:t>
            </a:r>
            <a:r>
              <a:rPr lang="fi-FI" dirty="0"/>
              <a:t>perspective)</a:t>
            </a:r>
          </a:p>
          <a:p>
            <a:pPr marL="519112" indent="-514350">
              <a:buFont typeface="+mj-lt"/>
              <a:buAutoNum type="arabicPeriod"/>
            </a:pPr>
            <a:endParaRPr lang="fi-FI" dirty="0"/>
          </a:p>
          <a:p>
            <a:pPr marL="519112" indent="-514350">
              <a:buFont typeface="+mj-lt"/>
              <a:buAutoNum type="arabicPeriod"/>
            </a:pPr>
            <a:r>
              <a:rPr lang="fi-FI" dirty="0"/>
              <a:t>Perspektif </a:t>
            </a:r>
            <a:r>
              <a:rPr lang="id-ID" dirty="0">
                <a:solidFill>
                  <a:srgbClr val="C00000"/>
                </a:solidFill>
              </a:rPr>
              <a:t>H</a:t>
            </a:r>
            <a:r>
              <a:rPr lang="fi-FI" dirty="0">
                <a:solidFill>
                  <a:srgbClr val="C00000"/>
                </a:solidFill>
              </a:rPr>
              <a:t>asil</a:t>
            </a:r>
            <a:br>
              <a:rPr lang="fi-FI" dirty="0">
                <a:solidFill>
                  <a:srgbClr val="C00000"/>
                </a:solidFill>
              </a:rPr>
            </a:br>
            <a:r>
              <a:rPr lang="fi-FI" dirty="0"/>
              <a:t>(</a:t>
            </a:r>
            <a:r>
              <a:rPr lang="id-ID" dirty="0">
                <a:solidFill>
                  <a:srgbClr val="0070C0"/>
                </a:solidFill>
              </a:rPr>
              <a:t>R</a:t>
            </a:r>
            <a:r>
              <a:rPr lang="fi-FI" dirty="0">
                <a:solidFill>
                  <a:srgbClr val="0070C0"/>
                </a:solidFill>
              </a:rPr>
              <a:t>esult </a:t>
            </a:r>
            <a:r>
              <a:rPr lang="fi-FI" dirty="0"/>
              <a:t>perspective)</a:t>
            </a:r>
          </a:p>
        </p:txBody>
      </p:sp>
      <p:sp>
        <p:nvSpPr>
          <p:cNvPr id="2" name="Title 1"/>
          <p:cNvSpPr>
            <a:spLocks noGrp="1"/>
          </p:cNvSpPr>
          <p:nvPr>
            <p:ph type="title"/>
          </p:nvPr>
        </p:nvSpPr>
        <p:spPr/>
        <p:txBody>
          <a:bodyPr>
            <a:normAutofit/>
          </a:bodyPr>
          <a:lstStyle/>
          <a:p>
            <a:r>
              <a:rPr lang="id-ID" dirty="0"/>
              <a:t>Perspektif dan </a:t>
            </a:r>
            <a:r>
              <a:rPr lang="id-ID" dirty="0" err="1"/>
              <a:t>View</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127</a:t>
            </a:fld>
            <a:endParaRPr lang="en-US" dirty="0">
              <a:solidFill>
                <a:prstClr val="black">
                  <a:tint val="75000"/>
                </a:prstClr>
              </a:solidFill>
            </a:endParaRPr>
          </a:p>
        </p:txBody>
      </p:sp>
      <p:pic>
        <p:nvPicPr>
          <p:cNvPr id="5" name="Picture 4"/>
          <p:cNvPicPr>
            <a:picLocks noChangeAspect="1"/>
          </p:cNvPicPr>
          <p:nvPr/>
        </p:nvPicPr>
        <p:blipFill>
          <a:blip r:embed="rId2">
            <a:lum/>
            <a:alphaModFix/>
          </a:blip>
          <a:srcRect/>
          <a:stretch>
            <a:fillRect/>
          </a:stretch>
        </p:blipFill>
        <p:spPr>
          <a:xfrm>
            <a:off x="4038600" y="2364752"/>
            <a:ext cx="4926707" cy="3881095"/>
          </a:xfrm>
          <a:prstGeom prst="rect">
            <a:avLst/>
          </a:prstGeom>
          <a:noFill/>
          <a:ln>
            <a:noFill/>
          </a:ln>
        </p:spPr>
      </p:pic>
    </p:spTree>
    <p:extLst>
      <p:ext uri="{BB962C8B-B14F-4D97-AF65-F5344CB8AC3E}">
        <p14:creationId xmlns:p14="http://schemas.microsoft.com/office/powerpoint/2010/main" val="782489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06735"/>
            <a:ext cx="8501494" cy="5410200"/>
          </a:xfrm>
        </p:spPr>
        <p:txBody>
          <a:bodyPr>
            <a:normAutofit/>
          </a:bodyPr>
          <a:lstStyle/>
          <a:p>
            <a:pPr lvl="0"/>
            <a:r>
              <a:rPr lang="fi-FI" dirty="0"/>
              <a:t>Perspektif dimana </a:t>
            </a:r>
            <a:r>
              <a:rPr lang="fi-FI" dirty="0">
                <a:solidFill>
                  <a:srgbClr val="C00000"/>
                </a:solidFill>
              </a:rPr>
              <a:t>semua proses dibuat</a:t>
            </a:r>
            <a:r>
              <a:rPr lang="fi-FI" dirty="0"/>
              <a:t> </a:t>
            </a:r>
            <a:r>
              <a:rPr lang="fi-FI"/>
              <a:t>dan dikelola</a:t>
            </a:r>
            <a:endParaRPr lang="fi-FI" dirty="0"/>
          </a:p>
          <a:p>
            <a:pPr lvl="0"/>
            <a:r>
              <a:rPr lang="fi-FI" dirty="0"/>
              <a:t>Pindah ke </a:t>
            </a:r>
            <a:r>
              <a:rPr lang="id-ID" dirty="0" err="1">
                <a:solidFill>
                  <a:srgbClr val="C00000"/>
                </a:solidFill>
              </a:rPr>
              <a:t>Pe</a:t>
            </a:r>
            <a:r>
              <a:rPr lang="fi-FI" dirty="0">
                <a:solidFill>
                  <a:srgbClr val="C00000"/>
                </a:solidFill>
              </a:rPr>
              <a:t>rspektif </a:t>
            </a:r>
            <a:r>
              <a:rPr lang="id-ID" dirty="0">
                <a:solidFill>
                  <a:srgbClr val="C00000"/>
                </a:solidFill>
              </a:rPr>
              <a:t>D</a:t>
            </a:r>
            <a:r>
              <a:rPr lang="fi-FI" dirty="0">
                <a:solidFill>
                  <a:srgbClr val="C00000"/>
                </a:solidFill>
              </a:rPr>
              <a:t>esain </a:t>
            </a:r>
            <a:r>
              <a:rPr lang="fi-FI" dirty="0"/>
              <a:t>dengan Klik:</a:t>
            </a:r>
          </a:p>
          <a:p>
            <a:pPr lvl="1"/>
            <a:endParaRPr lang="fi-FI" sz="2800" dirty="0"/>
          </a:p>
          <a:p>
            <a:pPr lvl="1"/>
            <a:endParaRPr lang="fi-FI" sz="2800" dirty="0"/>
          </a:p>
        </p:txBody>
      </p:sp>
      <p:sp>
        <p:nvSpPr>
          <p:cNvPr id="2" name="Title 1"/>
          <p:cNvSpPr>
            <a:spLocks noGrp="1"/>
          </p:cNvSpPr>
          <p:nvPr>
            <p:ph type="title"/>
          </p:nvPr>
        </p:nvSpPr>
        <p:spPr/>
        <p:txBody>
          <a:bodyPr>
            <a:normAutofit/>
          </a:bodyPr>
          <a:lstStyle/>
          <a:p>
            <a:r>
              <a:rPr lang="id-ID" dirty="0"/>
              <a:t>Perspektif Desain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128</a:t>
            </a:fld>
            <a:endParaRPr lang="en-US" dirty="0">
              <a:solidFill>
                <a:prstClr val="black">
                  <a:tint val="75000"/>
                </a:prstClr>
              </a:solidFill>
            </a:endParaRPr>
          </a:p>
        </p:txBody>
      </p:sp>
      <p:pic>
        <p:nvPicPr>
          <p:cNvPr id="4" name="Picture 3"/>
          <p:cNvPicPr>
            <a:picLocks noChangeAspect="1"/>
          </p:cNvPicPr>
          <p:nvPr/>
        </p:nvPicPr>
        <p:blipFill>
          <a:blip r:embed="rId2">
            <a:lum/>
            <a:alphaModFix/>
          </a:blip>
          <a:srcRect/>
          <a:stretch>
            <a:fillRect/>
          </a:stretch>
        </p:blipFill>
        <p:spPr>
          <a:xfrm>
            <a:off x="6670329" y="1600200"/>
            <a:ext cx="2229271" cy="838200"/>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384109" y="2133600"/>
            <a:ext cx="5803749" cy="4572000"/>
          </a:xfrm>
          <a:prstGeom prst="rect">
            <a:avLst/>
          </a:prstGeom>
          <a:noFill/>
          <a:ln>
            <a:noFill/>
          </a:ln>
        </p:spPr>
      </p:pic>
    </p:spTree>
    <p:extLst>
      <p:ext uri="{BB962C8B-B14F-4D97-AF65-F5344CB8AC3E}">
        <p14:creationId xmlns:p14="http://schemas.microsoft.com/office/powerpoint/2010/main" val="1063239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382000" cy="4572000"/>
          </a:xfrm>
        </p:spPr>
        <p:txBody>
          <a:bodyPr>
            <a:noAutofit/>
          </a:bodyPr>
          <a:lstStyle/>
          <a:p>
            <a:pPr lvl="0">
              <a:spcBef>
                <a:spcPts val="600"/>
              </a:spcBef>
            </a:pPr>
            <a:r>
              <a:rPr lang="fi-FI" sz="2000" dirty="0">
                <a:solidFill>
                  <a:srgbClr val="C00000"/>
                </a:solidFill>
              </a:rPr>
              <a:t>Process </a:t>
            </a:r>
            <a:r>
              <a:rPr lang="id-ID" sz="2000" dirty="0">
                <a:solidFill>
                  <a:srgbClr val="C00000"/>
                </a:solidFill>
              </a:rPr>
              <a:t>C</a:t>
            </a:r>
            <a:r>
              <a:rPr lang="fi-FI" sz="2000" dirty="0">
                <a:solidFill>
                  <a:srgbClr val="C00000"/>
                </a:solidFill>
              </a:rPr>
              <a:t>ontrol</a:t>
            </a:r>
            <a:br>
              <a:rPr lang="fi-FI" sz="2000" dirty="0">
                <a:solidFill>
                  <a:srgbClr val="C00000"/>
                </a:solidFill>
              </a:rPr>
            </a:br>
            <a:r>
              <a:rPr lang="fi-FI" sz="2000" dirty="0"/>
              <a:t>Untuk </a:t>
            </a:r>
            <a:r>
              <a:rPr lang="fi-FI" sz="2000" dirty="0">
                <a:solidFill>
                  <a:srgbClr val="0070C0"/>
                </a:solidFill>
              </a:rPr>
              <a:t>mengontrol aliran </a:t>
            </a:r>
            <a:r>
              <a:rPr lang="fi-FI" sz="2000" dirty="0"/>
              <a:t>proses,</a:t>
            </a:r>
            <a:br>
              <a:rPr lang="fi-FI" sz="2000" dirty="0"/>
            </a:br>
            <a:r>
              <a:rPr lang="fi-FI" sz="2000" dirty="0"/>
              <a:t>seperti </a:t>
            </a:r>
            <a:r>
              <a:rPr lang="fi-FI" sz="2000" i="1" dirty="0"/>
              <a:t>loop</a:t>
            </a:r>
            <a:r>
              <a:rPr lang="fi-FI" sz="2000" dirty="0"/>
              <a:t> atau </a:t>
            </a:r>
            <a:r>
              <a:rPr lang="fi-FI" sz="2000" i="1" dirty="0"/>
              <a:t>conditional branch</a:t>
            </a:r>
            <a:endParaRPr lang="fi-FI" sz="2000" dirty="0"/>
          </a:p>
          <a:p>
            <a:pPr lvl="0">
              <a:spcBef>
                <a:spcPts val="600"/>
              </a:spcBef>
            </a:pPr>
            <a:r>
              <a:rPr lang="fi-FI" sz="2000" dirty="0">
                <a:solidFill>
                  <a:srgbClr val="C00000"/>
                </a:solidFill>
              </a:rPr>
              <a:t>Utility</a:t>
            </a:r>
            <a:br>
              <a:rPr lang="fi-FI" sz="2000" dirty="0">
                <a:solidFill>
                  <a:srgbClr val="C00000"/>
                </a:solidFill>
              </a:rPr>
            </a:br>
            <a:r>
              <a:rPr lang="fi-FI" sz="2000" dirty="0"/>
              <a:t>Untuk mengelompokkan </a:t>
            </a:r>
            <a:r>
              <a:rPr lang="fi-FI" sz="2000" i="1" dirty="0"/>
              <a:t>subprocess</a:t>
            </a:r>
            <a:r>
              <a:rPr lang="fi-FI" sz="2000" dirty="0"/>
              <a:t>,</a:t>
            </a:r>
            <a:br>
              <a:rPr lang="fi-FI" sz="2000" dirty="0"/>
            </a:br>
            <a:r>
              <a:rPr lang="fi-FI" sz="2000" dirty="0"/>
              <a:t>juga </a:t>
            </a:r>
            <a:r>
              <a:rPr lang="fi-FI" sz="2000" i="1" dirty="0"/>
              <a:t>macro</a:t>
            </a:r>
            <a:r>
              <a:rPr lang="fi-FI" sz="2000" dirty="0"/>
              <a:t> dan </a:t>
            </a:r>
            <a:r>
              <a:rPr lang="fi-FI" sz="2000" i="1" dirty="0"/>
              <a:t>logger</a:t>
            </a:r>
            <a:endParaRPr lang="fi-FI" sz="2000" dirty="0"/>
          </a:p>
          <a:p>
            <a:pPr lvl="0">
              <a:spcBef>
                <a:spcPts val="600"/>
              </a:spcBef>
            </a:pPr>
            <a:r>
              <a:rPr lang="fi-FI" sz="2000" dirty="0">
                <a:solidFill>
                  <a:srgbClr val="C00000"/>
                </a:solidFill>
              </a:rPr>
              <a:t>Repository Access</a:t>
            </a:r>
            <a:br>
              <a:rPr lang="fi-FI" sz="2000" dirty="0">
                <a:solidFill>
                  <a:srgbClr val="C00000"/>
                </a:solidFill>
              </a:rPr>
            </a:br>
            <a:r>
              <a:rPr lang="fi-FI" sz="2000" dirty="0"/>
              <a:t>Untuk membaca dan </a:t>
            </a:r>
            <a:r>
              <a:rPr lang="fi-FI" sz="2000" dirty="0">
                <a:solidFill>
                  <a:srgbClr val="0070C0"/>
                </a:solidFill>
              </a:rPr>
              <a:t>menulis repositori</a:t>
            </a:r>
          </a:p>
          <a:p>
            <a:pPr lvl="0">
              <a:spcBef>
                <a:spcPts val="600"/>
              </a:spcBef>
            </a:pPr>
            <a:r>
              <a:rPr lang="fi-FI" sz="2000" dirty="0">
                <a:solidFill>
                  <a:srgbClr val="C00000"/>
                </a:solidFill>
              </a:rPr>
              <a:t>Import</a:t>
            </a:r>
            <a:br>
              <a:rPr lang="fi-FI" sz="2000" dirty="0">
                <a:solidFill>
                  <a:srgbClr val="C00000"/>
                </a:solidFill>
              </a:rPr>
            </a:br>
            <a:r>
              <a:rPr lang="fi-FI" sz="2000" dirty="0"/>
              <a:t>Untuk </a:t>
            </a:r>
            <a:r>
              <a:rPr lang="fi-FI" sz="2000" dirty="0">
                <a:solidFill>
                  <a:srgbClr val="0070C0"/>
                </a:solidFill>
              </a:rPr>
              <a:t>membaca data dari berbagai</a:t>
            </a:r>
            <a:br>
              <a:rPr lang="fi-FI" sz="2000" dirty="0">
                <a:solidFill>
                  <a:srgbClr val="0070C0"/>
                </a:solidFill>
              </a:rPr>
            </a:br>
            <a:r>
              <a:rPr lang="fi-FI" sz="2000" dirty="0">
                <a:solidFill>
                  <a:srgbClr val="0070C0"/>
                </a:solidFill>
              </a:rPr>
              <a:t>format </a:t>
            </a:r>
            <a:r>
              <a:rPr lang="fi-FI" sz="2000" dirty="0"/>
              <a:t>eksternal</a:t>
            </a:r>
          </a:p>
          <a:p>
            <a:pPr lvl="0">
              <a:spcBef>
                <a:spcPts val="500"/>
              </a:spcBef>
            </a:pPr>
            <a:r>
              <a:rPr lang="fi-FI" sz="2000" dirty="0">
                <a:solidFill>
                  <a:srgbClr val="C00000"/>
                </a:solidFill>
              </a:rPr>
              <a:t>Export</a:t>
            </a:r>
            <a:br>
              <a:rPr lang="fi-FI" sz="2000" dirty="0">
                <a:solidFill>
                  <a:srgbClr val="C00000"/>
                </a:solidFill>
              </a:rPr>
            </a:br>
            <a:r>
              <a:rPr lang="fi-FI" sz="2000" dirty="0"/>
              <a:t>Untuk </a:t>
            </a:r>
            <a:r>
              <a:rPr lang="fi-FI" sz="2000" dirty="0">
                <a:solidFill>
                  <a:srgbClr val="0070C0"/>
                </a:solidFill>
              </a:rPr>
              <a:t>menulis data ke berbagai format </a:t>
            </a:r>
            <a:r>
              <a:rPr lang="fi-FI" sz="2000" dirty="0"/>
              <a:t>eksternal</a:t>
            </a:r>
          </a:p>
          <a:p>
            <a:pPr lvl="0">
              <a:spcBef>
                <a:spcPts val="600"/>
              </a:spcBef>
            </a:pPr>
            <a:r>
              <a:rPr lang="fi-FI" sz="2000" dirty="0">
                <a:solidFill>
                  <a:srgbClr val="C00000"/>
                </a:solidFill>
              </a:rPr>
              <a:t>Data Transformation</a:t>
            </a:r>
            <a:br>
              <a:rPr lang="fi-FI" sz="2000" dirty="0">
                <a:solidFill>
                  <a:srgbClr val="C00000"/>
                </a:solidFill>
              </a:rPr>
            </a:br>
            <a:r>
              <a:rPr lang="fi-FI" sz="2000" dirty="0"/>
              <a:t>Untuk </a:t>
            </a:r>
            <a:r>
              <a:rPr lang="fi-FI" sz="2000" dirty="0">
                <a:solidFill>
                  <a:srgbClr val="0070C0"/>
                </a:solidFill>
              </a:rPr>
              <a:t>transformasi data </a:t>
            </a:r>
            <a:r>
              <a:rPr lang="fi-FI" sz="2000" dirty="0"/>
              <a:t>dan metadata</a:t>
            </a:r>
          </a:p>
          <a:p>
            <a:pPr lvl="0">
              <a:spcBef>
                <a:spcPts val="600"/>
              </a:spcBef>
            </a:pPr>
            <a:r>
              <a:rPr lang="fi-FI" sz="2000" dirty="0">
                <a:solidFill>
                  <a:srgbClr val="C00000"/>
                </a:solidFill>
              </a:rPr>
              <a:t>Modelling</a:t>
            </a:r>
            <a:br>
              <a:rPr lang="fi-FI" sz="2000" dirty="0">
                <a:solidFill>
                  <a:srgbClr val="C00000"/>
                </a:solidFill>
              </a:rPr>
            </a:br>
            <a:r>
              <a:rPr lang="fi-FI" sz="2000" dirty="0"/>
              <a:t>Untuk </a:t>
            </a:r>
            <a:r>
              <a:rPr lang="fi-FI" sz="2000" dirty="0">
                <a:solidFill>
                  <a:srgbClr val="0070C0"/>
                </a:solidFill>
              </a:rPr>
              <a:t>proses data mining </a:t>
            </a:r>
            <a:r>
              <a:rPr lang="fi-FI" sz="2000" dirty="0"/>
              <a:t>seperti klasifikasi, regresi, clustering, asosiasi, dll</a:t>
            </a:r>
          </a:p>
          <a:p>
            <a:pPr lvl="0">
              <a:spcBef>
                <a:spcPts val="600"/>
              </a:spcBef>
            </a:pPr>
            <a:r>
              <a:rPr lang="fi-FI" sz="2000" dirty="0">
                <a:solidFill>
                  <a:srgbClr val="C00000"/>
                </a:solidFill>
              </a:rPr>
              <a:t>Evaluation</a:t>
            </a:r>
            <a:br>
              <a:rPr lang="fi-FI" sz="2000" dirty="0">
                <a:solidFill>
                  <a:srgbClr val="C00000"/>
                </a:solidFill>
              </a:rPr>
            </a:br>
            <a:r>
              <a:rPr lang="fi-FI" sz="2000" dirty="0"/>
              <a:t>Untuk mengukur </a:t>
            </a:r>
            <a:r>
              <a:rPr lang="fi-FI" sz="2000" dirty="0">
                <a:solidFill>
                  <a:srgbClr val="0070C0"/>
                </a:solidFill>
              </a:rPr>
              <a:t>kualitas </a:t>
            </a:r>
            <a:r>
              <a:rPr lang="id-ID" sz="2000" dirty="0">
                <a:solidFill>
                  <a:srgbClr val="0070C0"/>
                </a:solidFill>
              </a:rPr>
              <a:t>dan </a:t>
            </a:r>
            <a:r>
              <a:rPr lang="id-ID" sz="2000" dirty="0" err="1">
                <a:solidFill>
                  <a:srgbClr val="0070C0"/>
                </a:solidFill>
              </a:rPr>
              <a:t>perfomansi</a:t>
            </a:r>
            <a:r>
              <a:rPr lang="id-ID" sz="2000" dirty="0">
                <a:solidFill>
                  <a:srgbClr val="0070C0"/>
                </a:solidFill>
              </a:rPr>
              <a:t> </a:t>
            </a:r>
            <a:r>
              <a:rPr lang="fi-FI" sz="2000" dirty="0"/>
              <a:t>dari model</a:t>
            </a:r>
          </a:p>
        </p:txBody>
      </p:sp>
      <p:sp>
        <p:nvSpPr>
          <p:cNvPr id="2" name="Title 1"/>
          <p:cNvSpPr>
            <a:spLocks noGrp="1"/>
          </p:cNvSpPr>
          <p:nvPr>
            <p:ph type="title"/>
          </p:nvPr>
        </p:nvSpPr>
        <p:spPr/>
        <p:txBody>
          <a:bodyPr>
            <a:normAutofit/>
          </a:bodyPr>
          <a:lstStyle/>
          <a:p>
            <a:r>
              <a:rPr lang="id-ID" dirty="0" err="1"/>
              <a:t>View</a:t>
            </a:r>
            <a:r>
              <a:rPr lang="id-ID" dirty="0"/>
              <a:t> Operator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129</a:t>
            </a:fld>
            <a:endParaRPr lang="en-US" dirty="0">
              <a:solidFill>
                <a:prstClr val="black">
                  <a:tint val="75000"/>
                </a:prstClr>
              </a:solidFill>
            </a:endParaRPr>
          </a:p>
        </p:txBody>
      </p:sp>
      <p:pic>
        <p:nvPicPr>
          <p:cNvPr id="6" name="Picture 5"/>
          <p:cNvPicPr>
            <a:picLocks noChangeAspect="1"/>
          </p:cNvPicPr>
          <p:nvPr/>
        </p:nvPicPr>
        <p:blipFill rotWithShape="1">
          <a:blip r:embed="rId2">
            <a:lum/>
            <a:alphaModFix/>
          </a:blip>
          <a:srcRect r="31332" b="10468"/>
          <a:stretch/>
        </p:blipFill>
        <p:spPr>
          <a:xfrm>
            <a:off x="4953000" y="135293"/>
            <a:ext cx="4038600" cy="4067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38440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43000"/>
            <a:ext cx="8382000" cy="5257800"/>
          </a:xfrm>
        </p:spPr>
        <p:txBody>
          <a:bodyPr>
            <a:noAutofit/>
          </a:bodyPr>
          <a:lstStyle/>
          <a:p>
            <a:r>
              <a:rPr lang="en-US" sz="3200" dirty="0">
                <a:solidFill>
                  <a:srgbClr val="C00000"/>
                </a:solidFill>
              </a:rPr>
              <a:t>Mobile Electronics </a:t>
            </a:r>
            <a:r>
              <a:rPr lang="en-US" sz="3200" dirty="0"/>
              <a:t>market</a:t>
            </a:r>
          </a:p>
          <a:p>
            <a:pPr lvl="1"/>
            <a:r>
              <a:rPr lang="id-ID" sz="2600" dirty="0">
                <a:solidFill>
                  <a:srgbClr val="0070C0"/>
                </a:solidFill>
              </a:rPr>
              <a:t>7B </a:t>
            </a:r>
            <a:r>
              <a:rPr lang="en-US" sz="2600" dirty="0">
                <a:solidFill>
                  <a:srgbClr val="0070C0"/>
                </a:solidFill>
              </a:rPr>
              <a:t>smartphone</a:t>
            </a:r>
            <a:r>
              <a:rPr lang="id-ID" sz="2600" dirty="0">
                <a:solidFill>
                  <a:srgbClr val="0070C0"/>
                </a:solidFill>
              </a:rPr>
              <a:t> subscriptions</a:t>
            </a:r>
            <a:r>
              <a:rPr lang="en-US" sz="2600" dirty="0"/>
              <a:t> in 201</a:t>
            </a:r>
            <a:r>
              <a:rPr lang="id-ID" sz="2600" dirty="0"/>
              <a:t>5</a:t>
            </a:r>
            <a:endParaRPr lang="en-US" sz="2600" dirty="0"/>
          </a:p>
          <a:p>
            <a:endParaRPr lang="en-US" sz="3200" dirty="0">
              <a:solidFill>
                <a:srgbClr val="C00000"/>
              </a:solidFill>
            </a:endParaRPr>
          </a:p>
          <a:p>
            <a:endParaRPr lang="id-ID" sz="3200" dirty="0">
              <a:solidFill>
                <a:srgbClr val="C00000"/>
              </a:solidFill>
            </a:endParaRPr>
          </a:p>
          <a:p>
            <a:r>
              <a:rPr lang="en-US" dirty="0">
                <a:solidFill>
                  <a:srgbClr val="C00000"/>
                </a:solidFill>
              </a:rPr>
              <a:t>Web &amp; Social Networks </a:t>
            </a:r>
            <a:r>
              <a:rPr lang="en-US" dirty="0"/>
              <a:t>generates amount of data</a:t>
            </a:r>
          </a:p>
          <a:p>
            <a:pPr lvl="1"/>
            <a:r>
              <a:rPr lang="en-US" sz="2600" dirty="0"/>
              <a:t>Google processes </a:t>
            </a:r>
            <a:r>
              <a:rPr lang="en-US" sz="2600" dirty="0">
                <a:solidFill>
                  <a:srgbClr val="0070C0"/>
                </a:solidFill>
              </a:rPr>
              <a:t>100 PB per day</a:t>
            </a:r>
            <a:r>
              <a:rPr lang="en-US" sz="2600" dirty="0"/>
              <a:t>, 3 million servers</a:t>
            </a:r>
          </a:p>
          <a:p>
            <a:pPr lvl="1"/>
            <a:r>
              <a:rPr lang="en-US" sz="2600" dirty="0"/>
              <a:t>Facebook has </a:t>
            </a:r>
            <a:r>
              <a:rPr lang="en-US" sz="2600" dirty="0">
                <a:solidFill>
                  <a:srgbClr val="0070C0"/>
                </a:solidFill>
              </a:rPr>
              <a:t>300 PB of user data </a:t>
            </a:r>
            <a:r>
              <a:rPr lang="en-US" sz="2600" dirty="0"/>
              <a:t>per day </a:t>
            </a:r>
          </a:p>
          <a:p>
            <a:pPr lvl="1"/>
            <a:r>
              <a:rPr lang="en-US" sz="2600" dirty="0" err="1"/>
              <a:t>Youtube</a:t>
            </a:r>
            <a:r>
              <a:rPr lang="en-US" sz="2600" dirty="0"/>
              <a:t> has </a:t>
            </a:r>
            <a:r>
              <a:rPr lang="en-US" sz="2600" dirty="0">
                <a:solidFill>
                  <a:srgbClr val="0070C0"/>
                </a:solidFill>
              </a:rPr>
              <a:t>1000PB video </a:t>
            </a:r>
            <a:r>
              <a:rPr lang="en-US" sz="2600" dirty="0"/>
              <a:t>storage</a:t>
            </a:r>
          </a:p>
        </p:txBody>
      </p:sp>
      <p:sp>
        <p:nvSpPr>
          <p:cNvPr id="2" name="Заголовок 1"/>
          <p:cNvSpPr>
            <a:spLocks noGrp="1"/>
          </p:cNvSpPr>
          <p:nvPr>
            <p:ph type="title"/>
          </p:nvPr>
        </p:nvSpPr>
        <p:spPr>
          <a:xfrm>
            <a:off x="628650" y="152401"/>
            <a:ext cx="8515350" cy="685799"/>
          </a:xfrm>
        </p:spPr>
        <p:txBody>
          <a:bodyPr>
            <a:normAutofit/>
          </a:bodyPr>
          <a:lstStyle/>
          <a:p>
            <a:r>
              <a:rPr lang="en-US" dirty="0" err="1"/>
              <a:t>Datangnya</a:t>
            </a:r>
            <a:r>
              <a:rPr lang="en-US" dirty="0"/>
              <a:t> Tsunami Data</a:t>
            </a:r>
          </a:p>
        </p:txBody>
      </p:sp>
      <p:sp>
        <p:nvSpPr>
          <p:cNvPr id="5" name="Slide Number Placeholder 4"/>
          <p:cNvSpPr>
            <a:spLocks noGrp="1"/>
          </p:cNvSpPr>
          <p:nvPr>
            <p:ph type="sldNum" sz="quarter" idx="4"/>
          </p:nvPr>
        </p:nvSpPr>
        <p:spPr>
          <a:xfrm>
            <a:off x="3547989" y="6629400"/>
            <a:ext cx="2057400" cy="212274"/>
          </a:xfrm>
          <a:prstGeom prst="rect">
            <a:avLst/>
          </a:prstGeom>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13</a:t>
            </a:fld>
            <a:endParaRPr lang="en-US" dirty="0">
              <a:solidFill>
                <a:prstClr val="black">
                  <a:tint val="75000"/>
                </a:prstClr>
              </a:solidFill>
              <a:ea typeface="ＭＳ Ｐゴシック" pitchFamily="50" charset="-128"/>
            </a:endParaRPr>
          </a:p>
        </p:txBody>
      </p:sp>
      <p:graphicFrame>
        <p:nvGraphicFramePr>
          <p:cNvPr id="4" name="Content Placeholder 4"/>
          <p:cNvGraphicFramePr>
            <a:graphicFrameLocks/>
          </p:cNvGraphicFramePr>
          <p:nvPr/>
        </p:nvGraphicFramePr>
        <p:xfrm>
          <a:off x="6858000" y="152400"/>
          <a:ext cx="2114549" cy="2586040"/>
        </p:xfrm>
        <a:graphic>
          <a:graphicData uri="http://schemas.openxmlformats.org/drawingml/2006/table">
            <a:tbl>
              <a:tblPr bandRow="1">
                <a:tableStyleId>{69CF1AB2-1976-4502-BF36-3FF5EA218861}</a:tableStyleId>
              </a:tblPr>
              <a:tblGrid>
                <a:gridCol w="158114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tblGrid>
              <a:tr h="323255">
                <a:tc>
                  <a:txBody>
                    <a:bodyPr/>
                    <a:lstStyle/>
                    <a:p>
                      <a:pPr algn="l"/>
                      <a:r>
                        <a:rPr lang="en-GB" sz="1800" u="none" dirty="0">
                          <a:effectLst/>
                        </a:rPr>
                        <a:t>kilobyte (</a:t>
                      </a:r>
                      <a:r>
                        <a:rPr lang="en-GB" sz="1800" b="1" u="none" dirty="0" err="1">
                          <a:effectLst/>
                        </a:rPr>
                        <a:t>kB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a:t>10</a:t>
                      </a:r>
                      <a:r>
                        <a:rPr lang="en-GB" sz="1800" u="none" baseline="30000"/>
                        <a:t>3</a:t>
                      </a:r>
                      <a:endParaRPr lang="en-GB" sz="1800" u="none">
                        <a:solidFill>
                          <a:schemeClr val="tx1"/>
                        </a:solidFill>
                      </a:endParaRPr>
                    </a:p>
                  </a:txBody>
                  <a:tcPr marL="44028" marR="44028" marT="22014" marB="22014" anchor="ctr"/>
                </a:tc>
                <a:extLst>
                  <a:ext uri="{0D108BD9-81ED-4DB2-BD59-A6C34878D82A}">
                    <a16:rowId xmlns:a16="http://schemas.microsoft.com/office/drawing/2014/main" val="10000"/>
                  </a:ext>
                </a:extLst>
              </a:tr>
              <a:tr h="323255">
                <a:tc>
                  <a:txBody>
                    <a:bodyPr/>
                    <a:lstStyle/>
                    <a:p>
                      <a:pPr algn="l"/>
                      <a:r>
                        <a:rPr lang="en-GB" sz="1800" u="none" dirty="0">
                          <a:effectLst/>
                        </a:rPr>
                        <a:t>megabyte (</a:t>
                      </a:r>
                      <a:r>
                        <a:rPr lang="en-GB" sz="1800" b="1" u="none" dirty="0">
                          <a:effectLst/>
                        </a:rPr>
                        <a:t>MB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6</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1"/>
                  </a:ext>
                </a:extLst>
              </a:tr>
              <a:tr h="323255">
                <a:tc>
                  <a:txBody>
                    <a:bodyPr/>
                    <a:lstStyle/>
                    <a:p>
                      <a:pPr algn="l"/>
                      <a:r>
                        <a:rPr lang="en-GB" sz="1800" u="none" dirty="0">
                          <a:effectLst/>
                        </a:rPr>
                        <a:t>gigabyte (</a:t>
                      </a:r>
                      <a:r>
                        <a:rPr lang="en-GB" sz="1800" b="1" u="none" dirty="0">
                          <a:effectLst/>
                        </a:rPr>
                        <a:t>GB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9</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2"/>
                  </a:ext>
                </a:extLst>
              </a:tr>
              <a:tr h="323255">
                <a:tc>
                  <a:txBody>
                    <a:bodyPr/>
                    <a:lstStyle/>
                    <a:p>
                      <a:pPr algn="l"/>
                      <a:r>
                        <a:rPr lang="en-GB" sz="1800" u="none" dirty="0">
                          <a:effectLst/>
                        </a:rPr>
                        <a:t>terabyte (</a:t>
                      </a:r>
                      <a:r>
                        <a:rPr lang="en-GB" sz="1800" b="1" u="none" dirty="0">
                          <a:effectLst/>
                        </a:rPr>
                        <a:t>TB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12</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3"/>
                  </a:ext>
                </a:extLst>
              </a:tr>
              <a:tr h="323255">
                <a:tc>
                  <a:txBody>
                    <a:bodyPr/>
                    <a:lstStyle/>
                    <a:p>
                      <a:pPr algn="l"/>
                      <a:r>
                        <a:rPr lang="en-GB" sz="1800" u="none" dirty="0">
                          <a:effectLst/>
                        </a:rPr>
                        <a:t>petabyte (</a:t>
                      </a:r>
                      <a:r>
                        <a:rPr lang="en-GB" sz="1800" b="1" u="none" dirty="0">
                          <a:effectLst/>
                        </a:rPr>
                        <a:t>PB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15</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4"/>
                  </a:ext>
                </a:extLst>
              </a:tr>
              <a:tr h="323255">
                <a:tc>
                  <a:txBody>
                    <a:bodyPr/>
                    <a:lstStyle/>
                    <a:p>
                      <a:pPr algn="l"/>
                      <a:r>
                        <a:rPr lang="en-GB" sz="1800" u="none" dirty="0">
                          <a:effectLst/>
                        </a:rPr>
                        <a:t>exabyte (</a:t>
                      </a:r>
                      <a:r>
                        <a:rPr lang="en-GB" sz="1800" b="1" u="none" dirty="0">
                          <a:effectLst/>
                        </a:rPr>
                        <a:t>EB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18</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5"/>
                  </a:ext>
                </a:extLst>
              </a:tr>
              <a:tr h="323255">
                <a:tc>
                  <a:txBody>
                    <a:bodyPr/>
                    <a:lstStyle/>
                    <a:p>
                      <a:pPr algn="l"/>
                      <a:r>
                        <a:rPr lang="en-GB" sz="1800" u="none" dirty="0">
                          <a:effectLst/>
                        </a:rPr>
                        <a:t>zettabyte (</a:t>
                      </a:r>
                      <a:r>
                        <a:rPr lang="en-GB" sz="1800" b="1" u="none" dirty="0">
                          <a:effectLst/>
                        </a:rPr>
                        <a:t>ZB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21</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6"/>
                  </a:ext>
                </a:extLst>
              </a:tr>
              <a:tr h="323255">
                <a:tc>
                  <a:txBody>
                    <a:bodyPr/>
                    <a:lstStyle/>
                    <a:p>
                      <a:pPr algn="l"/>
                      <a:r>
                        <a:rPr lang="en-GB" sz="1800" u="none" dirty="0">
                          <a:effectLst/>
                        </a:rPr>
                        <a:t>yottabyte (</a:t>
                      </a:r>
                      <a:r>
                        <a:rPr lang="en-GB" sz="1800" b="1" u="none" dirty="0">
                          <a:effectLst/>
                        </a:rPr>
                        <a:t>YB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24</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72515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45461"/>
            <a:ext cx="7886700" cy="4643095"/>
          </a:xfrm>
        </p:spPr>
        <p:txBody>
          <a:bodyPr/>
          <a:lstStyle/>
          <a:p>
            <a:pPr marL="0" indent="0">
              <a:buNone/>
            </a:pPr>
            <a:endParaRPr lang="id-ID" dirty="0"/>
          </a:p>
        </p:txBody>
      </p:sp>
      <p:sp>
        <p:nvSpPr>
          <p:cNvPr id="2" name="Title 1"/>
          <p:cNvSpPr>
            <a:spLocks noGrp="1"/>
          </p:cNvSpPr>
          <p:nvPr>
            <p:ph type="title"/>
          </p:nvPr>
        </p:nvSpPr>
        <p:spPr/>
        <p:txBody>
          <a:bodyPr>
            <a:normAutofit/>
          </a:bodyPr>
          <a:lstStyle/>
          <a:p>
            <a:r>
              <a:rPr lang="id-ID" dirty="0" err="1"/>
              <a:t>View</a:t>
            </a:r>
            <a:r>
              <a:rPr lang="id-ID" dirty="0"/>
              <a:t> Proses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130</a:t>
            </a:fld>
            <a:endParaRPr lang="en-US" dirty="0">
              <a:solidFill>
                <a:prstClr val="black">
                  <a:tint val="75000"/>
                </a:prstClr>
              </a:solidFill>
            </a:endParaRPr>
          </a:p>
        </p:txBody>
      </p:sp>
      <p:pic>
        <p:nvPicPr>
          <p:cNvPr id="4" name="Picture 3"/>
          <p:cNvPicPr>
            <a:picLocks noChangeAspect="1"/>
          </p:cNvPicPr>
          <p:nvPr/>
        </p:nvPicPr>
        <p:blipFill>
          <a:blip r:embed="rId2">
            <a:lum/>
            <a:alphaModFix/>
          </a:blip>
          <a:srcRect/>
          <a:stretch>
            <a:fillRect/>
          </a:stretch>
        </p:blipFill>
        <p:spPr>
          <a:xfrm>
            <a:off x="5475270" y="4083831"/>
            <a:ext cx="3668730" cy="2504285"/>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228600" y="990600"/>
            <a:ext cx="5029916" cy="3962400"/>
          </a:xfrm>
          <a:prstGeom prst="rect">
            <a:avLst/>
          </a:prstGeom>
          <a:noFill/>
          <a:ln>
            <a:noFill/>
          </a:ln>
        </p:spPr>
      </p:pic>
      <p:cxnSp>
        <p:nvCxnSpPr>
          <p:cNvPr id="8" name="Straight Arrow Connector 7"/>
          <p:cNvCxnSpPr>
            <a:cxnSpLocks/>
          </p:cNvCxnSpPr>
          <p:nvPr/>
        </p:nvCxnSpPr>
        <p:spPr>
          <a:xfrm flipH="1" flipV="1">
            <a:off x="3547990" y="2743202"/>
            <a:ext cx="2319410" cy="22510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80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791200"/>
          </a:xfrm>
        </p:spPr>
        <p:txBody>
          <a:bodyPr>
            <a:normAutofit fontScale="92500" lnSpcReduction="10000"/>
          </a:bodyPr>
          <a:lstStyle/>
          <a:p>
            <a:pPr lvl="0"/>
            <a:r>
              <a:rPr lang="fi-FI" sz="2600" dirty="0"/>
              <a:t>Proses data mining pada dasarnya adalah proses analisis</a:t>
            </a:r>
            <a:r>
              <a:rPr lang="id-ID" sz="2600" dirty="0"/>
              <a:t> yang berisi </a:t>
            </a:r>
            <a:r>
              <a:rPr lang="id-ID" sz="2600" dirty="0">
                <a:solidFill>
                  <a:srgbClr val="C00000"/>
                </a:solidFill>
              </a:rPr>
              <a:t>alur kerja dari komponen data mining</a:t>
            </a:r>
            <a:endParaRPr lang="fi-FI" sz="2600" dirty="0">
              <a:solidFill>
                <a:srgbClr val="C00000"/>
              </a:solidFill>
            </a:endParaRPr>
          </a:p>
          <a:p>
            <a:pPr lvl="0"/>
            <a:r>
              <a:rPr lang="fi-FI" sz="2600" dirty="0"/>
              <a:t>Komponen dari proses ini disebut </a:t>
            </a:r>
            <a:r>
              <a:rPr lang="fi-FI" sz="2600" dirty="0">
                <a:solidFill>
                  <a:srgbClr val="C00000"/>
                </a:solidFill>
              </a:rPr>
              <a:t>operator</a:t>
            </a:r>
            <a:r>
              <a:rPr lang="fi-FI" sz="2600" dirty="0"/>
              <a:t>, yang memiliki:</a:t>
            </a:r>
          </a:p>
          <a:p>
            <a:pPr marL="976312" lvl="1" indent="-514350">
              <a:buFont typeface="+mj-lt"/>
              <a:buAutoNum type="arabicPeriod"/>
            </a:pPr>
            <a:r>
              <a:rPr lang="fi-FI" sz="2200" dirty="0">
                <a:solidFill>
                  <a:srgbClr val="0070C0"/>
                </a:solidFill>
              </a:rPr>
              <a:t>Input</a:t>
            </a:r>
          </a:p>
          <a:p>
            <a:pPr marL="976312" lvl="1" indent="-514350">
              <a:buFont typeface="+mj-lt"/>
              <a:buAutoNum type="arabicPeriod"/>
            </a:pPr>
            <a:r>
              <a:rPr lang="fi-FI" sz="2200" dirty="0">
                <a:solidFill>
                  <a:srgbClr val="0070C0"/>
                </a:solidFill>
              </a:rPr>
              <a:t>Output</a:t>
            </a:r>
          </a:p>
          <a:p>
            <a:pPr marL="976312" lvl="1" indent="-514350">
              <a:buFont typeface="+mj-lt"/>
              <a:buAutoNum type="arabicPeriod"/>
            </a:pPr>
            <a:r>
              <a:rPr lang="fi-FI" sz="2200" dirty="0">
                <a:solidFill>
                  <a:srgbClr val="0070C0"/>
                </a:solidFill>
              </a:rPr>
              <a:t>Aksi</a:t>
            </a:r>
            <a:r>
              <a:rPr lang="fi-FI" sz="2200" dirty="0"/>
              <a:t> yang dilakukan</a:t>
            </a:r>
          </a:p>
          <a:p>
            <a:pPr marL="976312" lvl="1" indent="-514350">
              <a:buFont typeface="+mj-lt"/>
              <a:buAutoNum type="arabicPeriod"/>
            </a:pPr>
            <a:r>
              <a:rPr lang="fi-FI" sz="2200" dirty="0">
                <a:solidFill>
                  <a:srgbClr val="0070C0"/>
                </a:solidFill>
              </a:rPr>
              <a:t>Parameter</a:t>
            </a:r>
            <a:r>
              <a:rPr lang="fi-FI" sz="2200" dirty="0"/>
              <a:t> yang diperlukan</a:t>
            </a:r>
          </a:p>
          <a:p>
            <a:endParaRPr lang="fi-FI" sz="2600" dirty="0"/>
          </a:p>
          <a:p>
            <a:r>
              <a:rPr lang="fi-FI" sz="2600" dirty="0"/>
              <a:t>Sebuah operator bisa disambungkan melalui </a:t>
            </a:r>
            <a:r>
              <a:rPr lang="fi-FI" sz="2600" dirty="0">
                <a:solidFill>
                  <a:srgbClr val="C00000"/>
                </a:solidFill>
              </a:rPr>
              <a:t>port masukan</a:t>
            </a:r>
            <a:r>
              <a:rPr lang="fi-FI" sz="2600" dirty="0"/>
              <a:t> (kiri) dan </a:t>
            </a:r>
            <a:r>
              <a:rPr lang="fi-FI" sz="2600" dirty="0">
                <a:solidFill>
                  <a:srgbClr val="C00000"/>
                </a:solidFill>
              </a:rPr>
              <a:t>port keluaran </a:t>
            </a:r>
            <a:r>
              <a:rPr lang="fi-FI" sz="2600" dirty="0"/>
              <a:t>(kanan)</a:t>
            </a:r>
          </a:p>
          <a:p>
            <a:pPr lvl="0"/>
            <a:endParaRPr lang="fi-FI" sz="1700" dirty="0">
              <a:solidFill>
                <a:srgbClr val="C00000"/>
              </a:solidFill>
            </a:endParaRPr>
          </a:p>
          <a:p>
            <a:pPr lvl="0"/>
            <a:r>
              <a:rPr lang="fi-FI" sz="2600" dirty="0">
                <a:solidFill>
                  <a:srgbClr val="C00000"/>
                </a:solidFill>
              </a:rPr>
              <a:t>Indikator status </a:t>
            </a:r>
            <a:r>
              <a:rPr lang="fi-FI" sz="2600" dirty="0"/>
              <a:t>dari operator:</a:t>
            </a:r>
          </a:p>
          <a:p>
            <a:pPr lvl="1"/>
            <a:r>
              <a:rPr lang="fi-FI" sz="2200" b="1" dirty="0">
                <a:solidFill>
                  <a:srgbClr val="0070C0"/>
                </a:solidFill>
              </a:rPr>
              <a:t>Lampu</a:t>
            </a:r>
            <a:r>
              <a:rPr lang="fi-FI" sz="2200" dirty="0"/>
              <a:t> status: </a:t>
            </a:r>
            <a:r>
              <a:rPr lang="fi-FI" sz="2200" b="1" dirty="0">
                <a:solidFill>
                  <a:srgbClr val="C00000"/>
                </a:solidFill>
              </a:rPr>
              <a:t>merah</a:t>
            </a:r>
            <a:r>
              <a:rPr lang="fi-FI" sz="2200" dirty="0"/>
              <a:t> (tak tersambung), </a:t>
            </a:r>
            <a:r>
              <a:rPr lang="fi-FI" sz="2200" b="1" dirty="0">
                <a:solidFill>
                  <a:schemeClr val="accent2"/>
                </a:solidFill>
              </a:rPr>
              <a:t>kuning</a:t>
            </a:r>
            <a:r>
              <a:rPr lang="fi-FI" sz="2200" dirty="0"/>
              <a:t> (lengkap tetapi belum dijalankan), </a:t>
            </a:r>
            <a:r>
              <a:rPr lang="fi-FI" sz="2200" b="1" dirty="0">
                <a:solidFill>
                  <a:srgbClr val="00B050"/>
                </a:solidFill>
              </a:rPr>
              <a:t>hijau</a:t>
            </a:r>
            <a:r>
              <a:rPr lang="fi-FI" sz="2200" dirty="0"/>
              <a:t> (sudah behasil dijalankan)</a:t>
            </a:r>
          </a:p>
          <a:p>
            <a:pPr lvl="1"/>
            <a:r>
              <a:rPr lang="fi-FI" sz="2200" b="1" dirty="0">
                <a:solidFill>
                  <a:srgbClr val="0070C0"/>
                </a:solidFill>
              </a:rPr>
              <a:t>Segitiga</a:t>
            </a:r>
            <a:r>
              <a:rPr lang="fi-FI" sz="2200" dirty="0"/>
              <a:t> warning: bila </a:t>
            </a:r>
            <a:r>
              <a:rPr lang="fi-FI" sz="2200" dirty="0">
                <a:solidFill>
                  <a:srgbClr val="00B050"/>
                </a:solidFill>
              </a:rPr>
              <a:t>ada pesan </a:t>
            </a:r>
            <a:r>
              <a:rPr lang="fi-FI" sz="2200" dirty="0"/>
              <a:t>status</a:t>
            </a:r>
          </a:p>
          <a:p>
            <a:pPr lvl="1"/>
            <a:r>
              <a:rPr lang="fi-FI" sz="2200" b="1" dirty="0">
                <a:solidFill>
                  <a:srgbClr val="0070C0"/>
                </a:solidFill>
              </a:rPr>
              <a:t>Breakpoint</a:t>
            </a:r>
            <a:r>
              <a:rPr lang="fi-FI" sz="2200" dirty="0"/>
              <a:t>: bila ada breakpoint sebelum/sesudahnya</a:t>
            </a:r>
          </a:p>
          <a:p>
            <a:pPr lvl="1"/>
            <a:r>
              <a:rPr lang="fi-FI" sz="2200" b="1" dirty="0">
                <a:solidFill>
                  <a:srgbClr val="0070C0"/>
                </a:solidFill>
              </a:rPr>
              <a:t>Comment</a:t>
            </a:r>
            <a:r>
              <a:rPr lang="fi-FI" sz="2200" dirty="0"/>
              <a:t>: bila ada </a:t>
            </a:r>
            <a:r>
              <a:rPr lang="fi-FI" sz="2200" dirty="0">
                <a:solidFill>
                  <a:srgbClr val="00B050"/>
                </a:solidFill>
              </a:rPr>
              <a:t>komentar</a:t>
            </a:r>
          </a:p>
        </p:txBody>
      </p:sp>
      <p:sp>
        <p:nvSpPr>
          <p:cNvPr id="2" name="Title 1"/>
          <p:cNvSpPr>
            <a:spLocks noGrp="1"/>
          </p:cNvSpPr>
          <p:nvPr>
            <p:ph type="title"/>
          </p:nvPr>
        </p:nvSpPr>
        <p:spPr/>
        <p:txBody>
          <a:bodyPr>
            <a:normAutofit/>
          </a:bodyPr>
          <a:lstStyle/>
          <a:p>
            <a:r>
              <a:rPr lang="fi-FI" dirty="0"/>
              <a:t>Operator dan Proses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131</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B9B86E87-CF7B-42D1-A465-E6344358CF6E}"/>
              </a:ext>
            </a:extLst>
          </p:cNvPr>
          <p:cNvPicPr>
            <a:picLocks noChangeAspect="1"/>
          </p:cNvPicPr>
          <p:nvPr/>
        </p:nvPicPr>
        <p:blipFill rotWithShape="1">
          <a:blip r:embed="rId2"/>
          <a:srcRect l="40000" t="34074" r="52500" b="48009"/>
          <a:stretch/>
        </p:blipFill>
        <p:spPr>
          <a:xfrm>
            <a:off x="4733925" y="2133600"/>
            <a:ext cx="1600200" cy="1600200"/>
          </a:xfrm>
          <a:prstGeom prst="rect">
            <a:avLst/>
          </a:prstGeom>
        </p:spPr>
      </p:pic>
      <p:pic>
        <p:nvPicPr>
          <p:cNvPr id="6" name="Picture 5">
            <a:extLst>
              <a:ext uri="{FF2B5EF4-FFF2-40B4-BE49-F238E27FC236}">
                <a16:creationId xmlns:a16="http://schemas.microsoft.com/office/drawing/2014/main" id="{B5D26D8A-ED42-4A6D-98A9-798DCFCED0CA}"/>
              </a:ext>
            </a:extLst>
          </p:cNvPr>
          <p:cNvPicPr>
            <a:picLocks noChangeAspect="1"/>
          </p:cNvPicPr>
          <p:nvPr/>
        </p:nvPicPr>
        <p:blipFill rotWithShape="1">
          <a:blip r:embed="rId3"/>
          <a:srcRect l="43333" t="61944" r="48333" b="20139"/>
          <a:stretch/>
        </p:blipFill>
        <p:spPr>
          <a:xfrm>
            <a:off x="6400800" y="2125916"/>
            <a:ext cx="1752600" cy="1577340"/>
          </a:xfrm>
          <a:prstGeom prst="rect">
            <a:avLst/>
          </a:prstGeom>
        </p:spPr>
      </p:pic>
    </p:spTree>
    <p:extLst>
      <p:ext uri="{BB962C8B-B14F-4D97-AF65-F5344CB8AC3E}">
        <p14:creationId xmlns:p14="http://schemas.microsoft.com/office/powerpoint/2010/main" val="3264728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799"/>
            <a:ext cx="8286750" cy="4928845"/>
          </a:xfrm>
        </p:spPr>
        <p:txBody>
          <a:bodyPr/>
          <a:lstStyle/>
          <a:p>
            <a:pPr lvl="0"/>
            <a:r>
              <a:rPr lang="fi-FI" dirty="0"/>
              <a:t>Operator</a:t>
            </a:r>
            <a:r>
              <a:rPr lang="id-ID" dirty="0"/>
              <a:t> kadang </a:t>
            </a:r>
            <a:r>
              <a:rPr lang="fi-FI" dirty="0"/>
              <a:t>memerlukan </a:t>
            </a:r>
            <a:r>
              <a:rPr lang="fi-FI" dirty="0">
                <a:solidFill>
                  <a:srgbClr val="C00000"/>
                </a:solidFill>
              </a:rPr>
              <a:t>parameter untuk bisa berfungsi</a:t>
            </a:r>
            <a:endParaRPr lang="id-ID" dirty="0">
              <a:solidFill>
                <a:srgbClr val="C00000"/>
              </a:solidFill>
            </a:endParaRPr>
          </a:p>
          <a:p>
            <a:pPr lvl="0"/>
            <a:r>
              <a:rPr lang="fi-FI" dirty="0"/>
              <a:t>Setelah </a:t>
            </a:r>
            <a:r>
              <a:rPr lang="fi-FI" dirty="0">
                <a:solidFill>
                  <a:srgbClr val="C00000"/>
                </a:solidFill>
              </a:rPr>
              <a:t>operator dipilih </a:t>
            </a:r>
            <a:r>
              <a:rPr lang="fi-FI" dirty="0"/>
              <a:t>di view Proses, parameternya ditampilkan di view ini</a:t>
            </a:r>
          </a:p>
          <a:p>
            <a:endParaRPr lang="id-ID" dirty="0"/>
          </a:p>
        </p:txBody>
      </p:sp>
      <p:sp>
        <p:nvSpPr>
          <p:cNvPr id="2" name="Title 1"/>
          <p:cNvSpPr>
            <a:spLocks noGrp="1"/>
          </p:cNvSpPr>
          <p:nvPr>
            <p:ph type="title"/>
          </p:nvPr>
        </p:nvSpPr>
        <p:spPr/>
        <p:txBody>
          <a:bodyPr>
            <a:normAutofit/>
          </a:bodyPr>
          <a:lstStyle/>
          <a:p>
            <a:r>
              <a:rPr lang="fi-FI" dirty="0"/>
              <a:t>View Parameter</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132</a:t>
            </a:fld>
            <a:endParaRPr lang="en-US" dirty="0">
              <a:solidFill>
                <a:prstClr val="black">
                  <a:tint val="75000"/>
                </a:prstClr>
              </a:solidFill>
            </a:endParaRPr>
          </a:p>
        </p:txBody>
      </p:sp>
      <p:pic>
        <p:nvPicPr>
          <p:cNvPr id="4" name="Picture 3"/>
          <p:cNvPicPr>
            <a:picLocks noChangeAspect="1"/>
          </p:cNvPicPr>
          <p:nvPr/>
        </p:nvPicPr>
        <p:blipFill>
          <a:blip r:embed="rId2">
            <a:lum/>
            <a:alphaModFix/>
          </a:blip>
          <a:srcRect/>
          <a:stretch>
            <a:fillRect/>
          </a:stretch>
        </p:blipFill>
        <p:spPr>
          <a:xfrm>
            <a:off x="914400" y="2819399"/>
            <a:ext cx="3886200" cy="3826307"/>
          </a:xfrm>
          <a:prstGeom prst="rect">
            <a:avLst/>
          </a:prstGeom>
          <a:noFill/>
          <a:ln>
            <a:noFill/>
          </a:ln>
        </p:spPr>
      </p:pic>
      <p:pic>
        <p:nvPicPr>
          <p:cNvPr id="5" name="Picture 4"/>
          <p:cNvPicPr>
            <a:picLocks noChangeAspect="1"/>
          </p:cNvPicPr>
          <p:nvPr/>
        </p:nvPicPr>
        <p:blipFill>
          <a:blip r:embed="rId3">
            <a:lum/>
            <a:alphaModFix/>
          </a:blip>
          <a:srcRect/>
          <a:stretch>
            <a:fillRect/>
          </a:stretch>
        </p:blipFill>
        <p:spPr>
          <a:xfrm>
            <a:off x="5562600" y="2609929"/>
            <a:ext cx="2819400" cy="4019471"/>
          </a:xfrm>
          <a:prstGeom prst="rect">
            <a:avLst/>
          </a:prstGeom>
          <a:noFill/>
          <a:ln>
            <a:noFill/>
          </a:ln>
        </p:spPr>
      </p:pic>
    </p:spTree>
    <p:extLst>
      <p:ext uri="{BB962C8B-B14F-4D97-AF65-F5344CB8AC3E}">
        <p14:creationId xmlns:p14="http://schemas.microsoft.com/office/powerpoint/2010/main" val="16883876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4643095"/>
          </a:xfrm>
        </p:spPr>
        <p:txBody>
          <a:bodyPr/>
          <a:lstStyle/>
          <a:p>
            <a:pPr lvl="0"/>
            <a:r>
              <a:rPr lang="fi-FI" dirty="0"/>
              <a:t>View </a:t>
            </a:r>
            <a:r>
              <a:rPr lang="fi-FI" dirty="0">
                <a:solidFill>
                  <a:srgbClr val="C00000"/>
                </a:solidFill>
              </a:rPr>
              <a:t>Help</a:t>
            </a:r>
            <a:r>
              <a:rPr lang="fi-FI" dirty="0"/>
              <a:t> menampilkan </a:t>
            </a:r>
            <a:r>
              <a:rPr lang="fi-FI" dirty="0">
                <a:solidFill>
                  <a:srgbClr val="C00000"/>
                </a:solidFill>
              </a:rPr>
              <a:t>deskripsi dari operator</a:t>
            </a:r>
          </a:p>
          <a:p>
            <a:pPr lvl="0"/>
            <a:r>
              <a:rPr lang="fi-FI" dirty="0"/>
              <a:t>View </a:t>
            </a:r>
            <a:r>
              <a:rPr lang="fi-FI" dirty="0">
                <a:solidFill>
                  <a:srgbClr val="C00000"/>
                </a:solidFill>
              </a:rPr>
              <a:t>Comment </a:t>
            </a:r>
            <a:r>
              <a:rPr lang="fi-FI" dirty="0"/>
              <a:t>menampilkan komentar yang dapat diedit terhadap operator</a:t>
            </a:r>
          </a:p>
          <a:p>
            <a:endParaRPr lang="id-ID" dirty="0"/>
          </a:p>
        </p:txBody>
      </p:sp>
      <p:sp>
        <p:nvSpPr>
          <p:cNvPr id="2" name="Title 1"/>
          <p:cNvSpPr>
            <a:spLocks noGrp="1"/>
          </p:cNvSpPr>
          <p:nvPr>
            <p:ph type="title"/>
          </p:nvPr>
        </p:nvSpPr>
        <p:spPr/>
        <p:txBody>
          <a:bodyPr>
            <a:normAutofit/>
          </a:bodyPr>
          <a:lstStyle/>
          <a:p>
            <a:r>
              <a:rPr lang="fi-FI" dirty="0"/>
              <a:t>View </a:t>
            </a:r>
            <a:r>
              <a:rPr lang="id-ID" dirty="0" err="1"/>
              <a:t>Help</a:t>
            </a:r>
            <a:r>
              <a:rPr lang="id-ID" dirty="0"/>
              <a:t> dan </a:t>
            </a:r>
            <a:r>
              <a:rPr lang="id-ID" dirty="0" err="1"/>
              <a:t>View</a:t>
            </a:r>
            <a:r>
              <a:rPr lang="id-ID" dirty="0"/>
              <a:t> </a:t>
            </a:r>
            <a:r>
              <a:rPr lang="id-ID" dirty="0" err="1"/>
              <a:t>Comment</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133</a:t>
            </a:fld>
            <a:endParaRPr lang="en-US" dirty="0">
              <a:solidFill>
                <a:prstClr val="black">
                  <a:tint val="75000"/>
                </a:prstClr>
              </a:solidFill>
            </a:endParaRPr>
          </a:p>
        </p:txBody>
      </p:sp>
      <p:pic>
        <p:nvPicPr>
          <p:cNvPr id="4" name="Picture 3"/>
          <p:cNvPicPr>
            <a:picLocks noChangeAspect="1"/>
          </p:cNvPicPr>
          <p:nvPr/>
        </p:nvPicPr>
        <p:blipFill>
          <a:blip r:embed="rId2">
            <a:lum/>
            <a:alphaModFix/>
          </a:blip>
          <a:srcRect/>
          <a:stretch>
            <a:fillRect/>
          </a:stretch>
        </p:blipFill>
        <p:spPr>
          <a:xfrm>
            <a:off x="5257800" y="2756138"/>
            <a:ext cx="3581400" cy="3871354"/>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159585" y="2754789"/>
            <a:ext cx="4956192" cy="3904322"/>
          </a:xfrm>
          <a:prstGeom prst="rect">
            <a:avLst/>
          </a:prstGeom>
          <a:noFill/>
          <a:ln>
            <a:noFill/>
          </a:ln>
        </p:spPr>
      </p:pic>
    </p:spTree>
    <p:extLst>
      <p:ext uri="{BB962C8B-B14F-4D97-AF65-F5344CB8AC3E}">
        <p14:creationId xmlns:p14="http://schemas.microsoft.com/office/powerpoint/2010/main" val="8812330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lum/>
            <a:alphaModFix/>
          </a:blip>
          <a:srcRect/>
          <a:stretch>
            <a:fillRect/>
          </a:stretch>
        </p:blipFill>
        <p:spPr>
          <a:xfrm>
            <a:off x="1295400" y="1930338"/>
            <a:ext cx="7048500" cy="4811325"/>
          </a:xfrm>
          <a:prstGeom prst="rect">
            <a:avLst/>
          </a:prstGeom>
          <a:noFill/>
          <a:ln>
            <a:noFill/>
          </a:ln>
        </p:spPr>
      </p:pic>
      <p:sp>
        <p:nvSpPr>
          <p:cNvPr id="5" name="Content Placeholder 4"/>
          <p:cNvSpPr>
            <a:spLocks noGrp="1"/>
          </p:cNvSpPr>
          <p:nvPr>
            <p:ph idx="1"/>
          </p:nvPr>
        </p:nvSpPr>
        <p:spPr>
          <a:xfrm>
            <a:off x="628650" y="914400"/>
            <a:ext cx="7886700" cy="5562149"/>
          </a:xfrm>
        </p:spPr>
        <p:txBody>
          <a:bodyPr/>
          <a:lstStyle/>
          <a:p>
            <a:pPr marL="0" indent="0">
              <a:buNone/>
            </a:pPr>
            <a:r>
              <a:rPr lang="en-US" dirty="0"/>
              <a:t>Kumpulan dan </a:t>
            </a:r>
            <a:r>
              <a:rPr lang="en-US" dirty="0" err="1">
                <a:solidFill>
                  <a:srgbClr val="C00000"/>
                </a:solidFill>
              </a:rPr>
              <a:t>rangkaian</a:t>
            </a:r>
            <a:r>
              <a:rPr lang="en-US" dirty="0">
                <a:solidFill>
                  <a:srgbClr val="C00000"/>
                </a:solidFill>
              </a:rPr>
              <a:t> </a:t>
            </a:r>
            <a:r>
              <a:rPr lang="en-US" dirty="0" err="1">
                <a:solidFill>
                  <a:srgbClr val="C00000"/>
                </a:solidFill>
              </a:rPr>
              <a:t>fungsi-fungsi</a:t>
            </a:r>
            <a:r>
              <a:rPr lang="en-US" dirty="0">
                <a:solidFill>
                  <a:srgbClr val="C00000"/>
                </a:solidFill>
              </a:rPr>
              <a:t> (operator) </a:t>
            </a:r>
            <a:r>
              <a:rPr lang="en-US" dirty="0"/>
              <a:t>yang </a:t>
            </a:r>
            <a:r>
              <a:rPr lang="en-US" dirty="0" err="1"/>
              <a:t>bisa</a:t>
            </a:r>
            <a:r>
              <a:rPr lang="en-US" dirty="0"/>
              <a:t> </a:t>
            </a:r>
            <a:r>
              <a:rPr lang="en-US" dirty="0" err="1"/>
              <a:t>disusun</a:t>
            </a:r>
            <a:r>
              <a:rPr lang="en-US" dirty="0"/>
              <a:t> </a:t>
            </a:r>
            <a:r>
              <a:rPr lang="en-US" dirty="0" err="1"/>
              <a:t>secara</a:t>
            </a:r>
            <a:r>
              <a:rPr lang="en-US" dirty="0"/>
              <a:t> visual (visual programming)</a:t>
            </a:r>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d-ID" dirty="0"/>
              <a:t>Mendesain</a:t>
            </a:r>
            <a:r>
              <a:rPr lang="fi-FI" dirty="0"/>
              <a:t> Proses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134</a:t>
            </a:fld>
            <a:endParaRPr lang="en-US" dirty="0">
              <a:solidFill>
                <a:prstClr val="black">
                  <a:tint val="75000"/>
                </a:prstClr>
              </a:solidFill>
            </a:endParaRPr>
          </a:p>
        </p:txBody>
      </p:sp>
    </p:spTree>
    <p:extLst>
      <p:ext uri="{BB962C8B-B14F-4D97-AF65-F5344CB8AC3E}">
        <p14:creationId xmlns:p14="http://schemas.microsoft.com/office/powerpoint/2010/main" val="40298302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idx="1"/>
          </p:nvPr>
        </p:nvSpPr>
        <p:spPr>
          <a:xfrm>
            <a:off x="628650" y="1066801"/>
            <a:ext cx="7886700" cy="4932388"/>
          </a:xfrm>
        </p:spPr>
        <p:txBody>
          <a:bodyPr/>
          <a:lstStyle>
            <a:defPPr marL="432000" marR="0" lvl="0" indent="-324000">
              <a:spcBef>
                <a:spcPts val="0"/>
              </a:spcBef>
              <a:spcAft>
                <a:spcPts val="1417"/>
              </a:spcAft>
              <a:buClr>
                <a:srgbClr val="FF6309"/>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FF6309"/>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FF6309"/>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FF6309"/>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9pPr>
          </a:lstStyle>
          <a:p>
            <a:pPr marL="108000" lvl="0" indent="0">
              <a:buClr>
                <a:schemeClr val="bg1">
                  <a:lumMod val="50000"/>
                </a:schemeClr>
              </a:buClr>
              <a:buSzPct val="100000"/>
              <a:buNone/>
            </a:pPr>
            <a:r>
              <a:rPr lang="fi-FI" dirty="0">
                <a:solidFill>
                  <a:srgbClr val="C00000"/>
                </a:solidFill>
                <a:latin typeface="Calibri" pitchFamily="34" charset="0"/>
                <a:cs typeface="Calibri" pitchFamily="34" charset="0"/>
              </a:rPr>
              <a:t>Proses</a:t>
            </a:r>
            <a:r>
              <a:rPr lang="fi-FI" dirty="0">
                <a:latin typeface="Calibri" pitchFamily="34" charset="0"/>
                <a:cs typeface="Calibri" pitchFamily="34" charset="0"/>
              </a:rPr>
              <a:t> dapat dijalankan dengan:</a:t>
            </a:r>
          </a:p>
          <a:p>
            <a:pPr lvl="1">
              <a:buClrTx/>
              <a:buSzPct val="80000"/>
              <a:buFont typeface="Arial" panose="020B0604020202020204" pitchFamily="34" charset="0"/>
              <a:buChar char="•"/>
            </a:pPr>
            <a:r>
              <a:rPr lang="fi-FI" dirty="0">
                <a:latin typeface="Calibri" pitchFamily="34" charset="0"/>
                <a:cs typeface="Calibri" pitchFamily="34" charset="0"/>
              </a:rPr>
              <a:t>Menekan tombol </a:t>
            </a:r>
            <a:r>
              <a:rPr lang="fi-FI" dirty="0">
                <a:solidFill>
                  <a:srgbClr val="0070C0"/>
                </a:solidFill>
                <a:latin typeface="Calibri" pitchFamily="34" charset="0"/>
                <a:cs typeface="Calibri" pitchFamily="34" charset="0"/>
              </a:rPr>
              <a:t>Play</a:t>
            </a:r>
          </a:p>
          <a:p>
            <a:pPr lvl="1">
              <a:buClrTx/>
              <a:buSzPct val="80000"/>
              <a:buFont typeface="Arial" panose="020B0604020202020204" pitchFamily="34" charset="0"/>
              <a:buChar char="•"/>
            </a:pPr>
            <a:r>
              <a:rPr lang="fi-FI" dirty="0">
                <a:latin typeface="Calibri" pitchFamily="34" charset="0"/>
                <a:cs typeface="Calibri" pitchFamily="34" charset="0"/>
              </a:rPr>
              <a:t>Memilih menu </a:t>
            </a:r>
            <a:r>
              <a:rPr lang="fi-FI" dirty="0">
                <a:solidFill>
                  <a:srgbClr val="0070C0"/>
                </a:solidFill>
                <a:latin typeface="Calibri" pitchFamily="34" charset="0"/>
                <a:cs typeface="Calibri" pitchFamily="34" charset="0"/>
              </a:rPr>
              <a:t>Process</a:t>
            </a:r>
            <a:r>
              <a:rPr lang="fi-FI" dirty="0">
                <a:latin typeface="Calibri" pitchFamily="34" charset="0"/>
                <a:cs typeface="Calibri" pitchFamily="34" charset="0"/>
              </a:rPr>
              <a:t> → </a:t>
            </a:r>
            <a:r>
              <a:rPr lang="fi-FI" dirty="0">
                <a:solidFill>
                  <a:srgbClr val="0070C0"/>
                </a:solidFill>
                <a:latin typeface="Calibri" pitchFamily="34" charset="0"/>
                <a:cs typeface="Calibri" pitchFamily="34" charset="0"/>
              </a:rPr>
              <a:t>Run</a:t>
            </a:r>
          </a:p>
          <a:p>
            <a:pPr lvl="1">
              <a:buClrTx/>
              <a:buSzPct val="80000"/>
              <a:buFont typeface="Arial" panose="020B0604020202020204" pitchFamily="34" charset="0"/>
              <a:buChar char="•"/>
            </a:pPr>
            <a:r>
              <a:rPr lang="fi-FI" dirty="0">
                <a:latin typeface="Calibri" pitchFamily="34" charset="0"/>
                <a:cs typeface="Calibri" pitchFamily="34" charset="0"/>
              </a:rPr>
              <a:t>Menekan kunci </a:t>
            </a:r>
            <a:r>
              <a:rPr lang="fi-FI" dirty="0">
                <a:solidFill>
                  <a:srgbClr val="0070C0"/>
                </a:solidFill>
                <a:latin typeface="Calibri" pitchFamily="34" charset="0"/>
                <a:cs typeface="Calibri" pitchFamily="34" charset="0"/>
              </a:rPr>
              <a:t>F11</a:t>
            </a:r>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t>Menjalankan Proses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135</a:t>
            </a:fld>
            <a:endParaRPr lang="en-US" dirty="0">
              <a:solidFill>
                <a:prstClr val="black">
                  <a:tint val="75000"/>
                </a:prstClr>
              </a:solidFill>
            </a:endParaRPr>
          </a:p>
        </p:txBody>
      </p:sp>
      <p:pic>
        <p:nvPicPr>
          <p:cNvPr id="4" name="Picture 3"/>
          <p:cNvPicPr>
            <a:picLocks noChangeAspect="1"/>
          </p:cNvPicPr>
          <p:nvPr/>
        </p:nvPicPr>
        <p:blipFill rotWithShape="1">
          <a:blip r:embed="rId3">
            <a:lum/>
            <a:alphaModFix/>
          </a:blip>
          <a:srcRect t="7390" b="7628"/>
          <a:stretch/>
        </p:blipFill>
        <p:spPr>
          <a:xfrm>
            <a:off x="1905000" y="3810000"/>
            <a:ext cx="5081066" cy="1752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22833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t>Melihat Hasil</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136</a:t>
            </a:fld>
            <a:endParaRPr lang="en-US" dirty="0">
              <a:solidFill>
                <a:prstClr val="black">
                  <a:tint val="75000"/>
                </a:prstClr>
              </a:solidFill>
            </a:endParaRPr>
          </a:p>
        </p:txBody>
      </p:sp>
      <p:pic>
        <p:nvPicPr>
          <p:cNvPr id="4" name="Picture 3"/>
          <p:cNvPicPr>
            <a:picLocks noChangeAspect="1"/>
          </p:cNvPicPr>
          <p:nvPr/>
        </p:nvPicPr>
        <p:blipFill>
          <a:blip r:embed="rId3">
            <a:lum/>
            <a:alphaModFix/>
          </a:blip>
          <a:srcRect/>
          <a:stretch>
            <a:fillRect/>
          </a:stretch>
        </p:blipFill>
        <p:spPr>
          <a:xfrm>
            <a:off x="152400" y="1599975"/>
            <a:ext cx="4114592" cy="3276600"/>
          </a:xfrm>
          <a:prstGeom prst="rect">
            <a:avLst/>
          </a:prstGeom>
          <a:noFill/>
          <a:ln>
            <a:noFill/>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4648200" y="1828800"/>
            <a:ext cx="3935882" cy="294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366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id-ID" dirty="0"/>
              <a:t>View </a:t>
            </a:r>
            <a:r>
              <a:rPr lang="id-ID" dirty="0" err="1"/>
              <a:t>Problems</a:t>
            </a:r>
            <a:r>
              <a:rPr lang="id-ID" dirty="0"/>
              <a:t> dan View Log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137</a:t>
            </a:fld>
            <a:endParaRPr lang="en-US" dirty="0">
              <a:solidFill>
                <a:prstClr val="black">
                  <a:tint val="75000"/>
                </a:prstClr>
              </a:solidFill>
            </a:endParaRPr>
          </a:p>
        </p:txBody>
      </p:sp>
      <p:pic>
        <p:nvPicPr>
          <p:cNvPr id="4" name="Picture 3"/>
          <p:cNvPicPr>
            <a:picLocks noChangeAspect="1"/>
          </p:cNvPicPr>
          <p:nvPr/>
        </p:nvPicPr>
        <p:blipFill>
          <a:blip r:embed="rId2">
            <a:lum/>
            <a:alphaModFix/>
          </a:blip>
          <a:srcRect/>
          <a:stretch>
            <a:fillRect/>
          </a:stretch>
        </p:blipFill>
        <p:spPr>
          <a:xfrm>
            <a:off x="228600" y="1163901"/>
            <a:ext cx="4141611" cy="326262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lum/>
            <a:alphaModFix/>
          </a:blip>
          <a:srcRect r="22800"/>
          <a:stretch/>
        </p:blipFill>
        <p:spPr>
          <a:xfrm>
            <a:off x="3547989" y="1828800"/>
            <a:ext cx="5171518" cy="152907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2895600" y="4698506"/>
            <a:ext cx="6078590" cy="1893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9764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60" y="906605"/>
            <a:ext cx="8665340" cy="1607996"/>
          </a:xfrm>
        </p:spPr>
        <p:txBody>
          <a:bodyPr>
            <a:normAutofit/>
          </a:bodyPr>
          <a:lstStyle/>
          <a:p>
            <a:r>
              <a:rPr lang="en-US" sz="2400" dirty="0" err="1">
                <a:solidFill>
                  <a:srgbClr val="C00000"/>
                </a:solidFill>
              </a:rPr>
              <a:t>Instal</a:t>
            </a:r>
            <a:r>
              <a:rPr lang="en-US" sz="2400" dirty="0">
                <a:solidFill>
                  <a:srgbClr val="C00000"/>
                </a:solidFill>
              </a:rPr>
              <a:t> </a:t>
            </a:r>
            <a:r>
              <a:rPr lang="en-US" sz="2400" dirty="0" err="1"/>
              <a:t>Rapidminer</a:t>
            </a:r>
            <a:r>
              <a:rPr lang="en-US" sz="2400" dirty="0"/>
              <a:t> </a:t>
            </a:r>
            <a:r>
              <a:rPr lang="en-US" sz="2400" dirty="0" err="1"/>
              <a:t>versi</a:t>
            </a:r>
            <a:r>
              <a:rPr lang="en-US" sz="2400" dirty="0"/>
              <a:t> 9</a:t>
            </a:r>
          </a:p>
          <a:p>
            <a:r>
              <a:rPr lang="en-US" sz="2400" dirty="0" err="1">
                <a:solidFill>
                  <a:srgbClr val="C00000"/>
                </a:solidFill>
              </a:rPr>
              <a:t>Registrasi</a:t>
            </a:r>
            <a:r>
              <a:rPr lang="en-US" sz="2400" dirty="0">
                <a:solidFill>
                  <a:srgbClr val="C00000"/>
                </a:solidFill>
              </a:rPr>
              <a:t> account </a:t>
            </a:r>
            <a:r>
              <a:rPr lang="en-US" sz="2400" dirty="0"/>
              <a:t>di rapidminer.com</a:t>
            </a:r>
            <a:r>
              <a:rPr lang="id-ID" sz="2400" dirty="0"/>
              <a:t> dan dapatkan lisensi </a:t>
            </a:r>
            <a:r>
              <a:rPr lang="id-ID" sz="2400" dirty="0">
                <a:solidFill>
                  <a:srgbClr val="C00000"/>
                </a:solidFill>
              </a:rPr>
              <a:t>Educational Program </a:t>
            </a:r>
            <a:r>
              <a:rPr lang="id-ID" sz="2400" dirty="0"/>
              <a:t>untuk mengolah data tanpa batasan record</a:t>
            </a:r>
          </a:p>
          <a:p>
            <a:endParaRPr lang="id-ID" sz="2400" dirty="0"/>
          </a:p>
        </p:txBody>
      </p:sp>
      <p:sp>
        <p:nvSpPr>
          <p:cNvPr id="2" name="Title 1"/>
          <p:cNvSpPr>
            <a:spLocks noGrp="1"/>
          </p:cNvSpPr>
          <p:nvPr>
            <p:ph type="title"/>
          </p:nvPr>
        </p:nvSpPr>
        <p:spPr/>
        <p:txBody>
          <a:bodyPr>
            <a:normAutofit fontScale="90000"/>
          </a:bodyPr>
          <a:lstStyle/>
          <a:p>
            <a:r>
              <a:rPr lang="en-US" dirty="0" err="1"/>
              <a:t>Instalasi</a:t>
            </a:r>
            <a:r>
              <a:rPr lang="id-ID" dirty="0"/>
              <a:t> dan Registrasi Lisensi </a:t>
            </a:r>
            <a:r>
              <a:rPr lang="en-US" dirty="0" err="1"/>
              <a:t>Rapidminer</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138</a:t>
            </a:fld>
            <a:endParaRPr lang="en-US" dirty="0">
              <a:solidFill>
                <a:prstClr val="black">
                  <a:tint val="75000"/>
                </a:prstClr>
              </a:solidFill>
            </a:endParaRPr>
          </a:p>
        </p:txBody>
      </p:sp>
      <p:pic>
        <p:nvPicPr>
          <p:cNvPr id="5" name="Picture 4"/>
          <p:cNvPicPr>
            <a:picLocks noChangeAspect="1"/>
          </p:cNvPicPr>
          <p:nvPr/>
        </p:nvPicPr>
        <p:blipFill rotWithShape="1">
          <a:blip r:embed="rId2"/>
          <a:srcRect l="25000" t="30000" r="24166" b="25555"/>
          <a:stretch/>
        </p:blipFill>
        <p:spPr>
          <a:xfrm>
            <a:off x="145786" y="2166079"/>
            <a:ext cx="2971800" cy="194872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2500" t="15556" r="50833" b="6017"/>
          <a:stretch/>
        </p:blipFill>
        <p:spPr>
          <a:xfrm>
            <a:off x="1143000" y="3429000"/>
            <a:ext cx="2919336" cy="367965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13333" t="2572" r="55000" b="69884"/>
          <a:stretch/>
        </p:blipFill>
        <p:spPr>
          <a:xfrm>
            <a:off x="4604084" y="2099511"/>
            <a:ext cx="2895600" cy="1888958"/>
          </a:xfrm>
          <a:prstGeom prst="rect">
            <a:avLst/>
          </a:prstGeom>
          <a:ln>
            <a:noFill/>
          </a:ln>
          <a:effectLst>
            <a:outerShdw blurRad="292100" dist="139700" dir="2700000" algn="tl" rotWithShape="0">
              <a:srgbClr val="333333">
                <a:alpha val="65000"/>
              </a:srgbClr>
            </a:outerShdw>
          </a:effectLst>
        </p:spPr>
      </p:pic>
      <p:sp>
        <p:nvSpPr>
          <p:cNvPr id="9" name="Rectangle: Rounded Corners 8"/>
          <p:cNvSpPr/>
          <p:nvPr/>
        </p:nvSpPr>
        <p:spPr>
          <a:xfrm>
            <a:off x="1143000" y="2242280"/>
            <a:ext cx="914400" cy="86025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2"/>
          </p:cNvCxnSpPr>
          <p:nvPr/>
        </p:nvCxnSpPr>
        <p:spPr>
          <a:xfrm>
            <a:off x="1600200" y="3102537"/>
            <a:ext cx="457200" cy="10122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a:srcRect l="25001" t="20000" r="27735" b="34445"/>
          <a:stretch/>
        </p:blipFill>
        <p:spPr>
          <a:xfrm>
            <a:off x="6152147" y="4215564"/>
            <a:ext cx="2914119" cy="2106529"/>
          </a:xfrm>
          <a:prstGeom prst="rect">
            <a:avLst/>
          </a:prstGeom>
          <a:ln>
            <a:noFill/>
          </a:ln>
          <a:effectLst>
            <a:outerShdw blurRad="292100" dist="139700" dir="2700000" algn="tl" rotWithShape="0">
              <a:srgbClr val="333333">
                <a:alpha val="65000"/>
              </a:srgbClr>
            </a:outerShdw>
          </a:effectLst>
        </p:spPr>
      </p:pic>
      <p:sp>
        <p:nvSpPr>
          <p:cNvPr id="18" name="Rectangle: Rounded Corners 17"/>
          <p:cNvSpPr/>
          <p:nvPr/>
        </p:nvSpPr>
        <p:spPr>
          <a:xfrm>
            <a:off x="5410200" y="2478505"/>
            <a:ext cx="2286000" cy="26319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8" idx="2"/>
          </p:cNvCxnSpPr>
          <p:nvPr/>
        </p:nvCxnSpPr>
        <p:spPr>
          <a:xfrm>
            <a:off x="6553200" y="2741696"/>
            <a:ext cx="457200" cy="337736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6152147" y="6019800"/>
            <a:ext cx="1772654" cy="52938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436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75FB28-A9C0-41A1-BB25-E855C6F1BCD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139</a:t>
            </a:fld>
            <a:endParaRPr lang="en-US">
              <a:solidFill>
                <a:prstClr val="black">
                  <a:tint val="75000"/>
                </a:prstClr>
              </a:solidFill>
            </a:endParaRPr>
          </a:p>
        </p:txBody>
      </p:sp>
      <p:pic>
        <p:nvPicPr>
          <p:cNvPr id="7" name="Picture 6">
            <a:extLst>
              <a:ext uri="{FF2B5EF4-FFF2-40B4-BE49-F238E27FC236}">
                <a16:creationId xmlns:a16="http://schemas.microsoft.com/office/drawing/2014/main" id="{14AB2E3E-E92A-4E6A-A975-BF069A59DBE7}"/>
              </a:ext>
            </a:extLst>
          </p:cNvPr>
          <p:cNvPicPr>
            <a:picLocks noChangeAspect="1"/>
          </p:cNvPicPr>
          <p:nvPr/>
        </p:nvPicPr>
        <p:blipFill rotWithShape="1">
          <a:blip r:embed="rId2"/>
          <a:srcRect l="5568" t="5454" r="27689" b="17913"/>
          <a:stretch/>
        </p:blipFill>
        <p:spPr>
          <a:xfrm>
            <a:off x="-18057" y="1"/>
            <a:ext cx="5809257" cy="37519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9E9CCDC-8775-46C8-A0FC-D97FD5D4E74A}"/>
              </a:ext>
            </a:extLst>
          </p:cNvPr>
          <p:cNvPicPr>
            <a:picLocks noChangeAspect="1"/>
          </p:cNvPicPr>
          <p:nvPr/>
        </p:nvPicPr>
        <p:blipFill rotWithShape="1">
          <a:blip r:embed="rId3"/>
          <a:srcRect l="29775" t="21648" r="30204" b="22855"/>
          <a:stretch/>
        </p:blipFill>
        <p:spPr>
          <a:xfrm>
            <a:off x="4191000" y="2971800"/>
            <a:ext cx="4724400" cy="3685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716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3276601"/>
          </a:xfrm>
        </p:spPr>
        <p:txBody>
          <a:bodyPr>
            <a:normAutofit/>
          </a:bodyPr>
          <a:lstStyle/>
          <a:p>
            <a:pPr marL="0" indent="0" algn="ctr">
              <a:buNone/>
            </a:pPr>
            <a:r>
              <a:rPr lang="en-US" sz="4800" dirty="0"/>
              <a:t>We are </a:t>
            </a:r>
            <a:r>
              <a:rPr lang="en-US" sz="4800" dirty="0">
                <a:solidFill>
                  <a:srgbClr val="C00000"/>
                </a:solidFill>
              </a:rPr>
              <a:t>drowning in data</a:t>
            </a:r>
            <a:r>
              <a:rPr lang="en-US" sz="4800" dirty="0"/>
              <a:t>,</a:t>
            </a:r>
            <a:br>
              <a:rPr lang="en-US" sz="4800" dirty="0"/>
            </a:br>
            <a:r>
              <a:rPr lang="en-US" sz="4800" dirty="0"/>
              <a:t>but </a:t>
            </a:r>
            <a:r>
              <a:rPr lang="en-US" sz="4800" dirty="0">
                <a:solidFill>
                  <a:srgbClr val="C00000"/>
                </a:solidFill>
              </a:rPr>
              <a:t>starving for knowledge</a:t>
            </a:r>
            <a:r>
              <a:rPr lang="en-US" sz="4800" dirty="0"/>
              <a:t>! </a:t>
            </a:r>
            <a:endParaRPr lang="id-ID" sz="4800" dirty="0"/>
          </a:p>
          <a:p>
            <a:pPr marL="0" indent="0" algn="ctr">
              <a:buNone/>
            </a:pPr>
            <a:endParaRPr lang="id-ID" sz="500" i="1" dirty="0"/>
          </a:p>
          <a:p>
            <a:pPr marL="0" indent="0" algn="ctr">
              <a:buNone/>
            </a:pPr>
            <a:r>
              <a:rPr lang="en-ID" sz="2000" i="1" dirty="0"/>
              <a:t>(John </a:t>
            </a:r>
            <a:r>
              <a:rPr lang="en-ID" sz="2000" i="1" dirty="0" err="1"/>
              <a:t>Naisb</a:t>
            </a:r>
            <a:r>
              <a:rPr lang="id-ID" sz="2000" i="1" dirty="0"/>
              <a:t>i</a:t>
            </a:r>
            <a:r>
              <a:rPr lang="en-ID" sz="2000" i="1" dirty="0" err="1"/>
              <a:t>tt</a:t>
            </a:r>
            <a:r>
              <a:rPr lang="en-ID" sz="2000" i="1" dirty="0"/>
              <a:t>, Megatrends, 1988)</a:t>
            </a:r>
          </a:p>
          <a:p>
            <a:pPr marL="0" indent="0" algn="ctr">
              <a:buNone/>
            </a:pPr>
            <a:endParaRPr lang="id-ID" sz="4000" dirty="0"/>
          </a:p>
        </p:txBody>
      </p:sp>
      <p:sp>
        <p:nvSpPr>
          <p:cNvPr id="2" name="Title 1"/>
          <p:cNvSpPr>
            <a:spLocks noGrp="1"/>
          </p:cNvSpPr>
          <p:nvPr>
            <p:ph type="title"/>
          </p:nvPr>
        </p:nvSpPr>
        <p:spPr>
          <a:xfrm>
            <a:off x="628650" y="152401"/>
            <a:ext cx="8515350" cy="685799"/>
          </a:xfrm>
        </p:spPr>
        <p:txBody>
          <a:bodyPr>
            <a:normAutofit fontScale="90000"/>
          </a:bodyPr>
          <a:lstStyle/>
          <a:p>
            <a:r>
              <a:rPr lang="id-ID" dirty="0"/>
              <a:t>Kebanjiran Data tapi Miskin Pengetahuan</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a:t>
            </a:fld>
            <a:endParaRPr lang="en-US">
              <a:solidFill>
                <a:prstClr val="black">
                  <a:tint val="75000"/>
                </a:prstClr>
              </a:solidFill>
            </a:endParaRPr>
          </a:p>
        </p:txBody>
      </p:sp>
      <p:pic>
        <p:nvPicPr>
          <p:cNvPr id="6" name="Picture 5">
            <a:extLst>
              <a:ext uri="{FF2B5EF4-FFF2-40B4-BE49-F238E27FC236}">
                <a16:creationId xmlns:a16="http://schemas.microsoft.com/office/drawing/2014/main" id="{6DD03679-ED99-4603-8DD5-71DA62F5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98" y="3619501"/>
            <a:ext cx="7510404" cy="2819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767268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2</a:t>
            </a:r>
            <a:r>
              <a:rPr lang="en-US" sz="4000" dirty="0"/>
              <a:t> </a:t>
            </a:r>
            <a:r>
              <a:rPr lang="en-US" sz="4000" dirty="0" err="1"/>
              <a:t>Penerapan</a:t>
            </a:r>
            <a:r>
              <a:rPr lang="en-US" sz="4000" dirty="0"/>
              <a:t> Proses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341194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810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141</a:t>
            </a:fld>
            <a:endParaRPr lang="en-US" dirty="0">
              <a:solidFill>
                <a:prstClr val="black">
                  <a:tint val="75000"/>
                </a:prstClr>
              </a:solidFill>
            </a:endParaRPr>
          </a:p>
        </p:txBody>
      </p:sp>
      <p:sp>
        <p:nvSpPr>
          <p:cNvPr id="7" name="Text Box 51"/>
          <p:cNvSpPr txBox="1">
            <a:spLocks noChangeArrowheads="1"/>
          </p:cNvSpPr>
          <p:nvPr/>
        </p:nvSpPr>
        <p:spPr bwMode="auto">
          <a:xfrm>
            <a:off x="152400" y="4454564"/>
            <a:ext cx="2228840" cy="1428404"/>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endParaRPr lang="en-US" sz="100" b="1" dirty="0">
              <a:solidFill>
                <a:schemeClr val="accent2"/>
              </a:solidFill>
              <a:effectLst/>
              <a:latin typeface="Calibri" panose="020F0502020204030204" pitchFamily="34" charset="0"/>
            </a:endParaRPr>
          </a:p>
          <a:p>
            <a:pPr eaLnBrk="1" hangingPunct="1">
              <a:lnSpc>
                <a:spcPct val="60000"/>
              </a:lnSpc>
              <a:spcBef>
                <a:spcPct val="50000"/>
              </a:spcBef>
            </a:pPr>
            <a:r>
              <a:rPr lang="en-US" sz="1600" b="1" dirty="0">
                <a:solidFill>
                  <a:schemeClr val="accent2"/>
                </a:solidFill>
                <a:effectLst/>
                <a:latin typeface="Calibri" panose="020F0502020204030204" pitchFamily="34" charset="0"/>
              </a:rPr>
              <a:t>DATA PREPROCESSING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Cleaning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Integration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Reduction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Transformation</a:t>
            </a:r>
          </a:p>
          <a:p>
            <a:pPr eaLnBrk="1" hangingPunct="1">
              <a:lnSpc>
                <a:spcPct val="60000"/>
              </a:lnSpc>
              <a:spcBef>
                <a:spcPct val="50000"/>
              </a:spcBef>
            </a:pPr>
            <a:endParaRPr lang="en-US" sz="600" i="1" dirty="0">
              <a:solidFill>
                <a:schemeClr val="accent2"/>
              </a:solidFill>
              <a:effectLst/>
              <a:latin typeface="Calibri" panose="020F0502020204030204" pitchFamily="34" charset="0"/>
            </a:endParaRPr>
          </a:p>
        </p:txBody>
      </p:sp>
      <p:sp>
        <p:nvSpPr>
          <p:cNvPr id="9" name="Text Box 55"/>
          <p:cNvSpPr txBox="1">
            <a:spLocks noChangeArrowheads="1"/>
          </p:cNvSpPr>
          <p:nvPr/>
        </p:nvSpPr>
        <p:spPr bwMode="auto">
          <a:xfrm>
            <a:off x="2628902" y="4463001"/>
            <a:ext cx="1447795" cy="143622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6"/>
                </a:solidFill>
                <a:effectLst/>
                <a:latin typeface="Calibri" panose="020F0502020204030204" pitchFamily="34" charset="0"/>
              </a:rPr>
            </a:br>
            <a:r>
              <a:rPr lang="en-US" sz="1600" b="1" dirty="0">
                <a:solidFill>
                  <a:schemeClr val="accent6"/>
                </a:solidFill>
                <a:effectLst/>
                <a:latin typeface="Calibri" panose="020F0502020204030204" pitchFamily="34" charset="0"/>
              </a:rPr>
              <a:t>MODELING</a:t>
            </a:r>
            <a:endParaRPr lang="en-US" sz="1200" b="1" dirty="0">
              <a:solidFill>
                <a:schemeClr val="accent6"/>
              </a:solidFill>
              <a:effectLst/>
              <a:latin typeface="Calibri" panose="020F0502020204030204" pitchFamily="34" charset="0"/>
            </a:endParaRPr>
          </a:p>
          <a:p>
            <a:pPr eaLnBrk="1" hangingPunct="1">
              <a:lnSpc>
                <a:spcPct val="50000"/>
              </a:lnSpc>
              <a:spcBef>
                <a:spcPct val="50000"/>
              </a:spcBef>
            </a:pPr>
            <a:r>
              <a:rPr lang="en-US" sz="1400" i="1" dirty="0">
                <a:solidFill>
                  <a:srgbClr val="92D050"/>
                </a:solidFill>
                <a:effectLst/>
                <a:latin typeface="Calibri" panose="020F0502020204030204" pitchFamily="34" charset="0"/>
              </a:rPr>
              <a:t>Estimation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Prediction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Classification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Clustering</a:t>
            </a:r>
          </a:p>
          <a:p>
            <a:pPr eaLnBrk="1" hangingPunct="1">
              <a:lnSpc>
                <a:spcPct val="50000"/>
              </a:lnSpc>
              <a:spcBef>
                <a:spcPct val="50000"/>
              </a:spcBef>
            </a:pPr>
            <a:r>
              <a:rPr lang="en-US" sz="1400" i="1" dirty="0">
                <a:solidFill>
                  <a:srgbClr val="92D050"/>
                </a:solidFill>
                <a:effectLst/>
                <a:latin typeface="Calibri" panose="020F0502020204030204" pitchFamily="34" charset="0"/>
              </a:rPr>
              <a:t>Association</a:t>
            </a:r>
            <a:endParaRPr lang="en-US" sz="1200" i="1" dirty="0">
              <a:solidFill>
                <a:srgbClr val="92D050"/>
              </a:solidFill>
              <a:effectLst/>
              <a:latin typeface="Calibri" panose="020F0502020204030204" pitchFamily="34" charset="0"/>
            </a:endParaRPr>
          </a:p>
        </p:txBody>
      </p:sp>
      <p:cxnSp>
        <p:nvCxnSpPr>
          <p:cNvPr id="13" name="Straight Arrow Connector 12"/>
          <p:cNvCxnSpPr>
            <a:cxnSpLocks/>
          </p:cNvCxnSpPr>
          <p:nvPr/>
        </p:nvCxnSpPr>
        <p:spPr bwMode="auto">
          <a:xfrm>
            <a:off x="1066800" y="3997364"/>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bwMode="auto">
          <a:xfrm>
            <a:off x="3352800" y="3997364"/>
            <a:ext cx="0" cy="457200"/>
          </a:xfrm>
          <a:prstGeom prst="straightConnector1">
            <a:avLst/>
          </a:prstGeom>
          <a:ln w="38100">
            <a:solidFill>
              <a:srgbClr val="92D050"/>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 Box 55">
            <a:extLst>
              <a:ext uri="{FF2B5EF4-FFF2-40B4-BE49-F238E27FC236}">
                <a16:creationId xmlns:a16="http://schemas.microsoft.com/office/drawing/2014/main" id="{F95E9C7A-E2AE-4203-96C3-E31C727B2CBE}"/>
              </a:ext>
            </a:extLst>
          </p:cNvPr>
          <p:cNvSpPr txBox="1">
            <a:spLocks noChangeArrowheads="1"/>
          </p:cNvSpPr>
          <p:nvPr/>
        </p:nvSpPr>
        <p:spPr bwMode="auto">
          <a:xfrm>
            <a:off x="4972047" y="4439309"/>
            <a:ext cx="1447795" cy="1436227"/>
          </a:xfrm>
          <a:prstGeom prst="rect">
            <a:avLst/>
          </a:prstGeom>
          <a:noFill/>
          <a:ln w="9525">
            <a:solidFill>
              <a:srgbClr val="159B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rgbClr val="159B91"/>
                </a:solidFill>
                <a:effectLst/>
                <a:latin typeface="Calibri" panose="020F0502020204030204" pitchFamily="34" charset="0"/>
              </a:rPr>
            </a:br>
            <a:r>
              <a:rPr lang="en-US" sz="1600" b="1" dirty="0">
                <a:solidFill>
                  <a:srgbClr val="159B91"/>
                </a:solidFill>
                <a:effectLst/>
                <a:latin typeface="Calibri" panose="020F0502020204030204" pitchFamily="34" charset="0"/>
              </a:rPr>
              <a:t>MODEL</a:t>
            </a:r>
            <a:endParaRPr lang="en-US" sz="1200" b="1" dirty="0">
              <a:solidFill>
                <a:srgbClr val="159B91"/>
              </a:solidFill>
              <a:effectLst/>
              <a:latin typeface="Calibri" panose="020F0502020204030204" pitchFamily="34" charset="0"/>
            </a:endParaRPr>
          </a:p>
          <a:p>
            <a:pPr eaLnBrk="1" hangingPunct="1">
              <a:lnSpc>
                <a:spcPct val="50000"/>
              </a:lnSpc>
              <a:spcBef>
                <a:spcPct val="50000"/>
              </a:spcBef>
            </a:pPr>
            <a:r>
              <a:rPr lang="en-US" sz="1400" i="1" dirty="0">
                <a:solidFill>
                  <a:srgbClr val="159B91"/>
                </a:solidFill>
                <a:effectLst/>
                <a:latin typeface="Calibri" panose="020F0502020204030204" pitchFamily="34" charset="0"/>
              </a:rPr>
              <a:t>Formula</a:t>
            </a:r>
          </a:p>
          <a:p>
            <a:pPr eaLnBrk="1" hangingPunct="1">
              <a:lnSpc>
                <a:spcPct val="50000"/>
              </a:lnSpc>
              <a:spcBef>
                <a:spcPct val="50000"/>
              </a:spcBef>
            </a:pPr>
            <a:r>
              <a:rPr lang="en-US" sz="1400" i="1" dirty="0">
                <a:solidFill>
                  <a:srgbClr val="159B91"/>
                </a:solidFill>
                <a:effectLst/>
                <a:latin typeface="Calibri" panose="020F0502020204030204" pitchFamily="34" charset="0"/>
              </a:rPr>
              <a:t>Tree</a:t>
            </a:r>
          </a:p>
          <a:p>
            <a:pPr eaLnBrk="1" hangingPunct="1">
              <a:lnSpc>
                <a:spcPct val="50000"/>
              </a:lnSpc>
              <a:spcBef>
                <a:spcPct val="50000"/>
              </a:spcBef>
            </a:pPr>
            <a:r>
              <a:rPr lang="en-US" sz="1400" i="1" dirty="0">
                <a:solidFill>
                  <a:srgbClr val="159B91"/>
                </a:solidFill>
                <a:effectLst/>
                <a:latin typeface="Calibri" panose="020F0502020204030204" pitchFamily="34" charset="0"/>
              </a:rPr>
              <a:t>Cluster</a:t>
            </a:r>
          </a:p>
          <a:p>
            <a:pPr eaLnBrk="1" hangingPunct="1">
              <a:lnSpc>
                <a:spcPct val="50000"/>
              </a:lnSpc>
              <a:spcBef>
                <a:spcPct val="50000"/>
              </a:spcBef>
            </a:pPr>
            <a:r>
              <a:rPr lang="en-US" sz="1400" i="1" dirty="0">
                <a:solidFill>
                  <a:srgbClr val="159B91"/>
                </a:solidFill>
                <a:effectLst/>
                <a:latin typeface="Calibri" panose="020F0502020204030204" pitchFamily="34" charset="0"/>
              </a:rPr>
              <a:t>Rule</a:t>
            </a:r>
          </a:p>
          <a:p>
            <a:pPr eaLnBrk="1" hangingPunct="1">
              <a:lnSpc>
                <a:spcPct val="50000"/>
              </a:lnSpc>
              <a:spcBef>
                <a:spcPct val="50000"/>
              </a:spcBef>
            </a:pPr>
            <a:r>
              <a:rPr lang="en-US" sz="1400" i="1" dirty="0">
                <a:solidFill>
                  <a:srgbClr val="159B91"/>
                </a:solidFill>
                <a:effectLst/>
                <a:latin typeface="Calibri" panose="020F0502020204030204" pitchFamily="34" charset="0"/>
              </a:rPr>
              <a:t>Correlation</a:t>
            </a:r>
            <a:endParaRPr lang="en-US" sz="1200" i="1" dirty="0">
              <a:solidFill>
                <a:srgbClr val="159B91"/>
              </a:solidFill>
              <a:effectLst/>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65CBCBDA-8AAE-4733-9129-E163F5412997}"/>
              </a:ext>
            </a:extLst>
          </p:cNvPr>
          <p:cNvCxnSpPr>
            <a:cxnSpLocks/>
          </p:cNvCxnSpPr>
          <p:nvPr/>
        </p:nvCxnSpPr>
        <p:spPr bwMode="auto">
          <a:xfrm>
            <a:off x="5695945" y="3973672"/>
            <a:ext cx="0" cy="457200"/>
          </a:xfrm>
          <a:prstGeom prst="straightConnector1">
            <a:avLst/>
          </a:prstGeom>
          <a:ln w="38100">
            <a:solidFill>
              <a:srgbClr val="159B91"/>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 Box 55">
            <a:extLst>
              <a:ext uri="{FF2B5EF4-FFF2-40B4-BE49-F238E27FC236}">
                <a16:creationId xmlns:a16="http://schemas.microsoft.com/office/drawing/2014/main" id="{04F3B2A0-127C-4B73-8F7C-14813D298F37}"/>
              </a:ext>
            </a:extLst>
          </p:cNvPr>
          <p:cNvSpPr txBox="1">
            <a:spLocks noChangeArrowheads="1"/>
          </p:cNvSpPr>
          <p:nvPr/>
        </p:nvSpPr>
        <p:spPr bwMode="auto">
          <a:xfrm>
            <a:off x="7353302" y="4428037"/>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KINERJA</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Akurasi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a:solidFill>
                  <a:schemeClr val="accent1"/>
                </a:solidFill>
                <a:effectLst/>
                <a:latin typeface="Calibri" panose="020F0502020204030204" pitchFamily="34" charset="0"/>
              </a:rPr>
              <a:t>Tingkat Error</a:t>
            </a:r>
          </a:p>
          <a:p>
            <a:pPr eaLnBrk="1" hangingPunct="1">
              <a:lnSpc>
                <a:spcPct val="50000"/>
              </a:lnSpc>
              <a:spcBef>
                <a:spcPct val="50000"/>
              </a:spcBef>
            </a:pPr>
            <a:r>
              <a:rPr lang="en-US" sz="1400" i="1" dirty="0" err="1">
                <a:solidFill>
                  <a:schemeClr val="accent1"/>
                </a:solidFill>
                <a:effectLst/>
                <a:latin typeface="Calibri" panose="020F0502020204030204" pitchFamily="34" charset="0"/>
              </a:rPr>
              <a:t>Jumlah</a:t>
            </a:r>
            <a:r>
              <a:rPr lang="en-US" sz="1400" i="1" dirty="0">
                <a:solidFill>
                  <a:schemeClr val="accent1"/>
                </a:solidFill>
                <a:effectLst/>
                <a:latin typeface="Calibri" panose="020F0502020204030204" pitchFamily="34" charset="0"/>
              </a:rPr>
              <a:t> Cluster</a:t>
            </a:r>
            <a:endParaRPr lang="en-US" sz="1200" i="1" dirty="0">
              <a:solidFill>
                <a:schemeClr val="accent1"/>
              </a:solidFill>
              <a:effectLst/>
              <a:latin typeface="Calibri" panose="020F0502020204030204" pitchFamily="34" charset="0"/>
            </a:endParaRPr>
          </a:p>
        </p:txBody>
      </p:sp>
      <p:cxnSp>
        <p:nvCxnSpPr>
          <p:cNvPr id="19" name="Straight Arrow Connector 18">
            <a:extLst>
              <a:ext uri="{FF2B5EF4-FFF2-40B4-BE49-F238E27FC236}">
                <a16:creationId xmlns:a16="http://schemas.microsoft.com/office/drawing/2014/main" id="{1443A2FB-151A-4E57-A220-A6E2436B2129}"/>
              </a:ext>
            </a:extLst>
          </p:cNvPr>
          <p:cNvCxnSpPr>
            <a:cxnSpLocks/>
          </p:cNvCxnSpPr>
          <p:nvPr/>
        </p:nvCxnSpPr>
        <p:spPr bwMode="auto">
          <a:xfrm>
            <a:off x="8077200" y="3962400"/>
            <a:ext cx="0" cy="457200"/>
          </a:xfrm>
          <a:prstGeom prst="straightConnector1">
            <a:avLst/>
          </a:prstGeom>
          <a:ln w="38100">
            <a:solidFill>
              <a:schemeClr val="accent1">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Text Box 55">
            <a:extLst>
              <a:ext uri="{FF2B5EF4-FFF2-40B4-BE49-F238E27FC236}">
                <a16:creationId xmlns:a16="http://schemas.microsoft.com/office/drawing/2014/main" id="{9ED15901-1680-4858-A8D3-C587C8EAD445}"/>
              </a:ext>
            </a:extLst>
          </p:cNvPr>
          <p:cNvSpPr txBox="1">
            <a:spLocks noChangeArrowheads="1"/>
          </p:cNvSpPr>
          <p:nvPr/>
        </p:nvSpPr>
        <p:spPr bwMode="auto">
          <a:xfrm>
            <a:off x="7353302" y="5472550"/>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MODEL</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Atribute</a:t>
            </a:r>
            <a:r>
              <a:rPr lang="en-US" sz="1400" i="1" dirty="0">
                <a:solidFill>
                  <a:schemeClr val="accent1"/>
                </a:solidFill>
                <a:effectLst/>
                <a:latin typeface="Calibri" panose="020F0502020204030204" pitchFamily="34" charset="0"/>
              </a:rPr>
              <a:t>/</a:t>
            </a:r>
            <a:r>
              <a:rPr lang="en-US" sz="1400" i="1" dirty="0" err="1">
                <a:solidFill>
                  <a:schemeClr val="accent1"/>
                </a:solidFill>
                <a:effectLst/>
                <a:latin typeface="Calibri" panose="020F0502020204030204" pitchFamily="34" charset="0"/>
              </a:rPr>
              <a:t>Faktor</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Korelasi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Bobot</a:t>
            </a:r>
            <a:endParaRPr lang="en-US" sz="1400" i="1" dirty="0">
              <a:solidFill>
                <a:schemeClr val="accent1"/>
              </a:solidFill>
              <a:effectLst/>
              <a:latin typeface="Calibri" panose="020F0502020204030204" pitchFamily="34" charset="0"/>
            </a:endParaRPr>
          </a:p>
        </p:txBody>
      </p:sp>
      <p:sp>
        <p:nvSpPr>
          <p:cNvPr id="14" name="Rectangle 13">
            <a:extLst>
              <a:ext uri="{FF2B5EF4-FFF2-40B4-BE49-F238E27FC236}">
                <a16:creationId xmlns:a16="http://schemas.microsoft.com/office/drawing/2014/main" id="{43CE68E0-F737-4CDE-A855-8200AB7531D6}"/>
              </a:ext>
            </a:extLst>
          </p:cNvPr>
          <p:cNvSpPr/>
          <p:nvPr/>
        </p:nvSpPr>
        <p:spPr>
          <a:xfrm>
            <a:off x="76200" y="1066800"/>
            <a:ext cx="7010400" cy="54102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3420711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sz="3400" dirty="0"/>
              <a:t>Lakukan </a:t>
            </a:r>
            <a:r>
              <a:rPr lang="id-ID" sz="3400" dirty="0" err="1">
                <a:solidFill>
                  <a:srgbClr val="C00000"/>
                </a:solidFill>
              </a:rPr>
              <a:t>training</a:t>
            </a:r>
            <a:r>
              <a:rPr lang="id-ID" sz="3400" dirty="0">
                <a:solidFill>
                  <a:srgbClr val="C00000"/>
                </a:solidFill>
              </a:rPr>
              <a:t> </a:t>
            </a:r>
            <a:r>
              <a:rPr lang="id-ID" sz="3400" dirty="0"/>
              <a:t>pada data golf (</a:t>
            </a:r>
            <a:r>
              <a:rPr lang="id-ID" sz="3400" dirty="0">
                <a:solidFill>
                  <a:srgbClr val="C00000"/>
                </a:solidFill>
              </a:rPr>
              <a:t>ambil dari </a:t>
            </a:r>
            <a:r>
              <a:rPr lang="id-ID" sz="3400" dirty="0" err="1">
                <a:solidFill>
                  <a:srgbClr val="C00000"/>
                </a:solidFill>
              </a:rPr>
              <a:t>repositories</a:t>
            </a:r>
            <a:r>
              <a:rPr lang="id-ID" sz="3400" dirty="0">
                <a:solidFill>
                  <a:srgbClr val="C00000"/>
                </a:solidFill>
              </a:rPr>
              <a:t> </a:t>
            </a:r>
            <a:r>
              <a:rPr lang="id-ID" sz="3400" dirty="0" err="1">
                <a:solidFill>
                  <a:srgbClr val="C00000"/>
                </a:solidFill>
              </a:rPr>
              <a:t>rapidminer</a:t>
            </a:r>
            <a:r>
              <a:rPr lang="id-ID" sz="3400" dirty="0"/>
              <a:t>) dengan menggunakan algoritma </a:t>
            </a:r>
            <a:r>
              <a:rPr lang="id-ID" sz="3400" dirty="0" err="1">
                <a:solidFill>
                  <a:srgbClr val="0070C0"/>
                </a:solidFill>
              </a:rPr>
              <a:t>decision</a:t>
            </a:r>
            <a:r>
              <a:rPr lang="id-ID" sz="3400" dirty="0">
                <a:solidFill>
                  <a:srgbClr val="0070C0"/>
                </a:solidFill>
              </a:rPr>
              <a:t> </a:t>
            </a:r>
            <a:r>
              <a:rPr lang="id-ID" sz="3400" dirty="0" err="1">
                <a:solidFill>
                  <a:srgbClr val="0070C0"/>
                </a:solidFill>
              </a:rPr>
              <a:t>tree</a:t>
            </a:r>
            <a:r>
              <a:rPr lang="id-ID" sz="3400" dirty="0">
                <a:solidFill>
                  <a:srgbClr val="0070C0"/>
                </a:solidFill>
              </a:rPr>
              <a:t> </a:t>
            </a:r>
            <a:endParaRPr lang="en-US" sz="3400" dirty="0">
              <a:solidFill>
                <a:srgbClr val="0070C0"/>
              </a:solidFill>
            </a:endParaRPr>
          </a:p>
          <a:p>
            <a:pPr marL="514350" indent="-514350">
              <a:buFont typeface="+mj-lt"/>
              <a:buAutoNum type="arabicPeriod"/>
            </a:pPr>
            <a:endParaRPr lang="en-US" sz="3400" dirty="0"/>
          </a:p>
          <a:p>
            <a:pPr marL="514350" indent="-514350">
              <a:buFont typeface="+mj-lt"/>
              <a:buAutoNum type="arabicPeriod"/>
            </a:pPr>
            <a:r>
              <a:rPr lang="id-ID" sz="3400" dirty="0"/>
              <a:t>Tampilkan </a:t>
            </a:r>
            <a:r>
              <a:rPr lang="en-US" sz="3400" dirty="0" err="1">
                <a:solidFill>
                  <a:srgbClr val="C00000"/>
                </a:solidFill>
              </a:rPr>
              <a:t>himpunan</a:t>
            </a:r>
            <a:r>
              <a:rPr lang="en-US" sz="3400" dirty="0">
                <a:solidFill>
                  <a:srgbClr val="C00000"/>
                </a:solidFill>
              </a:rPr>
              <a:t> data </a:t>
            </a:r>
            <a:r>
              <a:rPr lang="en-US" sz="3400" dirty="0"/>
              <a:t>(dataset) </a:t>
            </a:r>
            <a:r>
              <a:rPr lang="id-ID" sz="3400" dirty="0"/>
              <a:t>dan</a:t>
            </a:r>
            <a:r>
              <a:rPr lang="en-US" sz="3400" dirty="0"/>
              <a:t> </a:t>
            </a:r>
            <a:r>
              <a:rPr lang="en-US" sz="3400" dirty="0" err="1">
                <a:solidFill>
                  <a:srgbClr val="C00000"/>
                </a:solidFill>
              </a:rPr>
              <a:t>pengetahuan</a:t>
            </a:r>
            <a:r>
              <a:rPr lang="en-US" sz="3400" dirty="0">
                <a:solidFill>
                  <a:srgbClr val="C00000"/>
                </a:solidFill>
              </a:rPr>
              <a:t> </a:t>
            </a:r>
            <a:r>
              <a:rPr lang="en-US" sz="3400" dirty="0"/>
              <a:t>(</a:t>
            </a:r>
            <a:r>
              <a:rPr lang="id-ID" sz="3400" dirty="0"/>
              <a:t>model </a:t>
            </a:r>
            <a:r>
              <a:rPr lang="id-ID" sz="3400" dirty="0" err="1"/>
              <a:t>tree</a:t>
            </a:r>
            <a:r>
              <a:rPr lang="en-US" sz="3400" dirty="0"/>
              <a:t>)</a:t>
            </a:r>
            <a:r>
              <a:rPr lang="id-ID" sz="3400" dirty="0"/>
              <a:t> yang terbentuk</a:t>
            </a:r>
          </a:p>
        </p:txBody>
      </p:sp>
      <p:sp>
        <p:nvSpPr>
          <p:cNvPr id="2" name="Title 1"/>
          <p:cNvSpPr>
            <a:spLocks noGrp="1"/>
          </p:cNvSpPr>
          <p:nvPr>
            <p:ph type="title"/>
          </p:nvPr>
        </p:nvSpPr>
        <p:spPr>
          <a:xfrm>
            <a:off x="628650" y="152400"/>
            <a:ext cx="8866188" cy="647700"/>
          </a:xfrm>
        </p:spPr>
        <p:txBody>
          <a:bodyPr>
            <a:noAutofit/>
          </a:bodyPr>
          <a:lstStyle/>
          <a:p>
            <a:r>
              <a:rPr lang="en-US" dirty="0" err="1"/>
              <a:t>Latihan</a:t>
            </a:r>
            <a:r>
              <a:rPr lang="id-ID" dirty="0"/>
              <a:t>: Rekomendasi Main Golf</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829035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143</a:t>
            </a:fld>
            <a:endParaRPr lang="en-US" dirty="0">
              <a:solidFill>
                <a:prstClr val="black">
                  <a:tint val="75000"/>
                </a:prstClr>
              </a:solidFill>
            </a:endParaRPr>
          </a:p>
        </p:txBody>
      </p:sp>
      <p:pic>
        <p:nvPicPr>
          <p:cNvPr id="5" name="Picture 4"/>
          <p:cNvPicPr>
            <a:picLocks noChangeAspect="1"/>
          </p:cNvPicPr>
          <p:nvPr/>
        </p:nvPicPr>
        <p:blipFill>
          <a:blip r:embed="rId4"/>
          <a:stretch>
            <a:fillRect/>
          </a:stretch>
        </p:blipFill>
        <p:spPr>
          <a:xfrm>
            <a:off x="0" y="0"/>
            <a:ext cx="5283200" cy="3962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3810000" y="2819400"/>
            <a:ext cx="5181600" cy="3886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14551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144</a:t>
            </a:fld>
            <a:endParaRPr lang="en-US" dirty="0">
              <a:solidFill>
                <a:prstClr val="black">
                  <a:tint val="75000"/>
                </a:prstClr>
              </a:solidFill>
            </a:endParaRPr>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4684813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145</a:t>
            </a:fld>
            <a:endParaRPr lang="en-US" dirty="0">
              <a:solidFill>
                <a:prstClr val="black">
                  <a:tint val="75000"/>
                </a:prstClr>
              </a:solidFill>
            </a:endParaRPr>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870922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146</a:t>
            </a:fld>
            <a:endParaRPr lang="en-US" dirty="0">
              <a:solidFill>
                <a:prstClr val="black">
                  <a:tint val="75000"/>
                </a:prstClr>
              </a:solidFill>
            </a:endParaRPr>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0053423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147</a:t>
            </a:fld>
            <a:endParaRPr lang="en-US" dirty="0">
              <a:solidFill>
                <a:prstClr val="black">
                  <a:tint val="75000"/>
                </a:prstClr>
              </a:solidFill>
            </a:endParaRPr>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41188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148</a:t>
            </a:fld>
            <a:endParaRPr lang="en-US" dirty="0">
              <a:solidFill>
                <a:prstClr val="black">
                  <a:tint val="75000"/>
                </a:prstClr>
              </a:solidFill>
            </a:endParaRPr>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780951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149</a:t>
            </a:fld>
            <a:endParaRPr lang="en-US" dirty="0">
              <a:solidFill>
                <a:prstClr val="black">
                  <a:tint val="75000"/>
                </a:prstClr>
              </a:solidFill>
            </a:endParaRPr>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370608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Mengubah</a:t>
            </a:r>
            <a:r>
              <a:rPr lang="en-US" dirty="0"/>
              <a:t> Data </a:t>
            </a:r>
            <a:r>
              <a:rPr lang="id-ID" dirty="0"/>
              <a:t>Menjadi</a:t>
            </a:r>
            <a:r>
              <a:rPr lang="en-US" dirty="0"/>
              <a:t> </a:t>
            </a:r>
            <a:r>
              <a:rPr lang="en-US" dirty="0" err="1"/>
              <a:t>Pengetahuan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15</a:t>
            </a:fld>
            <a:endParaRPr lang="en-US">
              <a:solidFill>
                <a:prstClr val="black">
                  <a:tint val="75000"/>
                </a:prst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858" y="2142841"/>
            <a:ext cx="4489142" cy="2572318"/>
          </a:xfrm>
          <a:prstGeom prst="rect">
            <a:avLst/>
          </a:prstGeom>
        </p:spPr>
      </p:pic>
      <p:sp>
        <p:nvSpPr>
          <p:cNvPr id="3" name="Content Placeholder 2"/>
          <p:cNvSpPr>
            <a:spLocks noGrp="1"/>
          </p:cNvSpPr>
          <p:nvPr>
            <p:ph idx="1"/>
          </p:nvPr>
        </p:nvSpPr>
        <p:spPr>
          <a:xfrm>
            <a:off x="381000" y="1143000"/>
            <a:ext cx="7162800" cy="5562601"/>
          </a:xfrm>
        </p:spPr>
        <p:txBody>
          <a:bodyPr>
            <a:normAutofit lnSpcReduction="10000"/>
          </a:bodyPr>
          <a:lstStyle/>
          <a:p>
            <a:r>
              <a:rPr lang="en-US" sz="3200" dirty="0"/>
              <a:t>Data </a:t>
            </a:r>
            <a:r>
              <a:rPr lang="en-US" sz="3200" dirty="0" err="1"/>
              <a:t>harus</a:t>
            </a:r>
            <a:r>
              <a:rPr lang="en-US" sz="3200" dirty="0"/>
              <a:t> </a:t>
            </a:r>
            <a:r>
              <a:rPr lang="en-US" sz="3200" dirty="0" err="1"/>
              <a:t>kita</a:t>
            </a:r>
            <a:r>
              <a:rPr lang="en-US" sz="3200" dirty="0"/>
              <a:t> </a:t>
            </a:r>
            <a:r>
              <a:rPr lang="en-US" sz="3200" dirty="0" err="1"/>
              <a:t>olah</a:t>
            </a:r>
            <a:r>
              <a:rPr lang="en-US" sz="3200" dirty="0"/>
              <a:t> </a:t>
            </a:r>
            <a:r>
              <a:rPr lang="en-US" sz="3200" dirty="0" err="1"/>
              <a:t>menjadi</a:t>
            </a:r>
            <a:r>
              <a:rPr lang="en-US" sz="3200" dirty="0"/>
              <a:t> </a:t>
            </a:r>
            <a:r>
              <a:rPr lang="en-US" sz="3200" dirty="0" err="1">
                <a:solidFill>
                  <a:srgbClr val="C00000"/>
                </a:solidFill>
              </a:rPr>
              <a:t>pengetahuan</a:t>
            </a:r>
            <a:r>
              <a:rPr lang="en-US" sz="3200" dirty="0"/>
              <a:t> </a:t>
            </a:r>
            <a:r>
              <a:rPr lang="en-US" sz="3200" dirty="0" err="1"/>
              <a:t>supaya</a:t>
            </a:r>
            <a:r>
              <a:rPr lang="en-US" sz="3200" dirty="0"/>
              <a:t> </a:t>
            </a:r>
            <a:r>
              <a:rPr lang="en-US" sz="3200" dirty="0" err="1"/>
              <a:t>bisa</a:t>
            </a:r>
            <a:r>
              <a:rPr lang="en-US" sz="3200" dirty="0"/>
              <a:t> </a:t>
            </a:r>
            <a:r>
              <a:rPr lang="en-US" sz="3200" dirty="0" err="1">
                <a:solidFill>
                  <a:srgbClr val="C00000"/>
                </a:solidFill>
              </a:rPr>
              <a:t>bermanfaat</a:t>
            </a:r>
            <a:r>
              <a:rPr lang="en-US" sz="3200" dirty="0">
                <a:solidFill>
                  <a:srgbClr val="C00000"/>
                </a:solidFill>
              </a:rPr>
              <a:t> </a:t>
            </a:r>
            <a:r>
              <a:rPr lang="en-US" sz="3200" dirty="0" err="1"/>
              <a:t>bagi</a:t>
            </a:r>
            <a:r>
              <a:rPr lang="en-US" sz="3200" dirty="0"/>
              <a:t> </a:t>
            </a:r>
            <a:r>
              <a:rPr lang="en-US" sz="3200" dirty="0" err="1"/>
              <a:t>manusia</a:t>
            </a:r>
            <a:endParaRPr lang="en-US" sz="3200" dirty="0"/>
          </a:p>
          <a:p>
            <a:endParaRPr lang="id-ID" sz="3200" dirty="0"/>
          </a:p>
          <a:p>
            <a:endParaRPr lang="en-US" sz="3200" dirty="0"/>
          </a:p>
          <a:p>
            <a:r>
              <a:rPr lang="en-US" sz="3200" dirty="0" err="1"/>
              <a:t>Dengan</a:t>
            </a:r>
            <a:r>
              <a:rPr lang="en-US" sz="3200" dirty="0"/>
              <a:t> </a:t>
            </a:r>
            <a:r>
              <a:rPr lang="en-US" sz="3200" dirty="0" err="1">
                <a:solidFill>
                  <a:srgbClr val="C00000"/>
                </a:solidFill>
              </a:rPr>
              <a:t>pengetahuan</a:t>
            </a:r>
            <a:br>
              <a:rPr lang="en-US" sz="3200" dirty="0"/>
            </a:br>
            <a:r>
              <a:rPr lang="en-US" sz="3200" dirty="0" err="1"/>
              <a:t>tersebut</a:t>
            </a:r>
            <a:r>
              <a:rPr lang="en-US" sz="3200" dirty="0"/>
              <a:t>, </a:t>
            </a:r>
            <a:r>
              <a:rPr lang="en-US" sz="3200" dirty="0" err="1"/>
              <a:t>manusia</a:t>
            </a:r>
            <a:r>
              <a:rPr lang="en-US" sz="3200" dirty="0"/>
              <a:t> </a:t>
            </a:r>
            <a:r>
              <a:rPr lang="en-US" sz="3200" dirty="0" err="1"/>
              <a:t>dapat</a:t>
            </a:r>
            <a:r>
              <a:rPr lang="en-US" sz="3200" dirty="0"/>
              <a:t>:</a:t>
            </a:r>
          </a:p>
          <a:p>
            <a:pPr lvl="1"/>
            <a:r>
              <a:rPr lang="en-US" dirty="0" err="1"/>
              <a:t>Melakukan</a:t>
            </a:r>
            <a:r>
              <a:rPr lang="en-US" dirty="0"/>
              <a:t> </a:t>
            </a:r>
            <a:r>
              <a:rPr lang="en-US" dirty="0" err="1">
                <a:solidFill>
                  <a:srgbClr val="0070C0"/>
                </a:solidFill>
              </a:rPr>
              <a:t>estimasi</a:t>
            </a:r>
            <a:r>
              <a:rPr lang="en-US" dirty="0">
                <a:solidFill>
                  <a:srgbClr val="0070C0"/>
                </a:solidFill>
              </a:rPr>
              <a:t> </a:t>
            </a:r>
            <a:r>
              <a:rPr lang="en-US" dirty="0" err="1"/>
              <a:t>dan</a:t>
            </a:r>
            <a:r>
              <a:rPr lang="en-US" dirty="0"/>
              <a:t> </a:t>
            </a:r>
            <a:r>
              <a:rPr lang="en-US" dirty="0" err="1">
                <a:solidFill>
                  <a:srgbClr val="0070C0"/>
                </a:solidFill>
              </a:rPr>
              <a:t>prediksi</a:t>
            </a:r>
            <a:br>
              <a:rPr lang="en-US" dirty="0">
                <a:solidFill>
                  <a:srgbClr val="0070C0"/>
                </a:solidFill>
              </a:rPr>
            </a:br>
            <a:r>
              <a:rPr lang="en-US" dirty="0" err="1"/>
              <a:t>apa</a:t>
            </a:r>
            <a:r>
              <a:rPr lang="en-US" dirty="0"/>
              <a:t> yang </a:t>
            </a:r>
            <a:r>
              <a:rPr lang="en-US" dirty="0" err="1"/>
              <a:t>terjadi</a:t>
            </a:r>
            <a:r>
              <a:rPr lang="en-US" dirty="0"/>
              <a:t> di </a:t>
            </a:r>
            <a:r>
              <a:rPr lang="en-US" dirty="0" err="1"/>
              <a:t>depan</a:t>
            </a:r>
            <a:endParaRPr lang="en-US" dirty="0"/>
          </a:p>
          <a:p>
            <a:pPr lvl="1"/>
            <a:r>
              <a:rPr lang="en-US" dirty="0" err="1"/>
              <a:t>Melakukan</a:t>
            </a:r>
            <a:r>
              <a:rPr lang="en-US" dirty="0"/>
              <a:t> </a:t>
            </a:r>
            <a:r>
              <a:rPr lang="en-US" dirty="0" err="1"/>
              <a:t>analisis</a:t>
            </a:r>
            <a:r>
              <a:rPr lang="en-US" dirty="0"/>
              <a:t> </a:t>
            </a:r>
            <a:r>
              <a:rPr lang="en-US" dirty="0" err="1"/>
              <a:t>tentang</a:t>
            </a:r>
            <a:r>
              <a:rPr lang="en-US" dirty="0"/>
              <a:t> </a:t>
            </a:r>
            <a:r>
              <a:rPr lang="en-US" dirty="0" err="1">
                <a:solidFill>
                  <a:srgbClr val="0070C0"/>
                </a:solidFill>
              </a:rPr>
              <a:t>asosiasi</a:t>
            </a:r>
            <a:r>
              <a:rPr lang="en-US" dirty="0"/>
              <a:t>, </a:t>
            </a:r>
            <a:r>
              <a:rPr lang="en-US" dirty="0" err="1">
                <a:solidFill>
                  <a:srgbClr val="0070C0"/>
                </a:solidFill>
              </a:rPr>
              <a:t>korelasi</a:t>
            </a:r>
            <a:r>
              <a:rPr lang="en-US" dirty="0">
                <a:solidFill>
                  <a:srgbClr val="0070C0"/>
                </a:solidFill>
              </a:rPr>
              <a:t> </a:t>
            </a:r>
            <a:r>
              <a:rPr lang="en-US" dirty="0"/>
              <a:t>dan </a:t>
            </a:r>
            <a:r>
              <a:rPr lang="en-US" dirty="0" err="1">
                <a:solidFill>
                  <a:srgbClr val="0070C0"/>
                </a:solidFill>
              </a:rPr>
              <a:t>pengelompokan</a:t>
            </a:r>
            <a:r>
              <a:rPr lang="en-US" dirty="0">
                <a:solidFill>
                  <a:srgbClr val="0070C0"/>
                </a:solidFill>
              </a:rPr>
              <a:t> </a:t>
            </a:r>
            <a:r>
              <a:rPr lang="en-US" dirty="0" err="1"/>
              <a:t>antar</a:t>
            </a:r>
            <a:r>
              <a:rPr lang="en-US" dirty="0"/>
              <a:t> data dan </a:t>
            </a:r>
            <a:r>
              <a:rPr lang="en-US" dirty="0" err="1"/>
              <a:t>atribut</a:t>
            </a:r>
            <a:endParaRPr lang="en-US" dirty="0"/>
          </a:p>
          <a:p>
            <a:pPr lvl="1"/>
            <a:r>
              <a:rPr lang="en-US" dirty="0" err="1"/>
              <a:t>Membantu</a:t>
            </a:r>
            <a:r>
              <a:rPr lang="en-US" dirty="0"/>
              <a:t> </a:t>
            </a:r>
            <a:r>
              <a:rPr lang="en-US" dirty="0" err="1">
                <a:solidFill>
                  <a:srgbClr val="0070C0"/>
                </a:solidFill>
              </a:rPr>
              <a:t>pengambilan</a:t>
            </a:r>
            <a:r>
              <a:rPr lang="en-US" dirty="0">
                <a:solidFill>
                  <a:srgbClr val="0070C0"/>
                </a:solidFill>
              </a:rPr>
              <a:t> </a:t>
            </a:r>
            <a:r>
              <a:rPr lang="en-US" dirty="0" err="1">
                <a:solidFill>
                  <a:srgbClr val="0070C0"/>
                </a:solidFill>
              </a:rPr>
              <a:t>keputusan</a:t>
            </a:r>
            <a:r>
              <a:rPr lang="en-US" dirty="0">
                <a:solidFill>
                  <a:srgbClr val="0070C0"/>
                </a:solidFill>
              </a:rPr>
              <a:t> </a:t>
            </a:r>
            <a:r>
              <a:rPr lang="en-US" dirty="0" err="1"/>
              <a:t>dan</a:t>
            </a:r>
            <a:br>
              <a:rPr lang="en-US" dirty="0"/>
            </a:br>
            <a:r>
              <a:rPr lang="en-US" dirty="0" err="1">
                <a:solidFill>
                  <a:srgbClr val="0070C0"/>
                </a:solidFill>
              </a:rPr>
              <a:t>pembuatan</a:t>
            </a:r>
            <a:r>
              <a:rPr lang="en-US" dirty="0">
                <a:solidFill>
                  <a:srgbClr val="0070C0"/>
                </a:solidFill>
              </a:rPr>
              <a:t> </a:t>
            </a:r>
            <a:r>
              <a:rPr lang="en-US" dirty="0" err="1">
                <a:solidFill>
                  <a:srgbClr val="0070C0"/>
                </a:solidFill>
              </a:rPr>
              <a:t>kebijakan</a:t>
            </a:r>
            <a:endParaRPr lang="id-ID" dirty="0">
              <a:solidFill>
                <a:srgbClr val="0070C0"/>
              </a:solidFill>
            </a:endParaRPr>
          </a:p>
        </p:txBody>
      </p:sp>
    </p:spTree>
    <p:extLst>
      <p:ext uri="{BB962C8B-B14F-4D97-AF65-F5344CB8AC3E}">
        <p14:creationId xmlns:p14="http://schemas.microsoft.com/office/powerpoint/2010/main" val="3829248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150</a:t>
            </a:fld>
            <a:endParaRPr lang="en-US" dirty="0">
              <a:solidFill>
                <a:prstClr val="black">
                  <a:tint val="75000"/>
                </a:prstClr>
              </a:solidFill>
            </a:endParaRPr>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2646718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151</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1296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058150" cy="647700"/>
          </a:xfrm>
        </p:spPr>
        <p:txBody>
          <a:bodyPr>
            <a:normAutofit/>
          </a:bodyPr>
          <a:lstStyle/>
          <a:p>
            <a:pPr lvl="0"/>
            <a:r>
              <a:rPr lang="en-US" sz="4000" dirty="0" err="1"/>
              <a:t>Latihan</a:t>
            </a:r>
            <a:r>
              <a:rPr lang="id-ID" sz="4000" dirty="0"/>
              <a:t>:</a:t>
            </a:r>
            <a:r>
              <a:rPr lang="en-US" sz="4000" dirty="0"/>
              <a:t> </a:t>
            </a:r>
            <a:r>
              <a:rPr lang="id-ID" sz="4000" dirty="0"/>
              <a:t>Penentuan Jenis Bunga Iris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152</a:t>
            </a:fld>
            <a:endParaRPr lang="en-US" dirty="0">
              <a:solidFill>
                <a:prstClr val="black">
                  <a:tint val="75000"/>
                </a:prstClr>
              </a:solidFill>
            </a:endParaRP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257" t="34262" r="23049" b="50534"/>
          <a:stretch/>
        </p:blipFill>
        <p:spPr bwMode="auto">
          <a:xfrm>
            <a:off x="228600" y="4419600"/>
            <a:ext cx="4242492" cy="993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75" t="22387" r="26793" b="24949"/>
          <a:stretch/>
        </p:blipFill>
        <p:spPr bwMode="auto">
          <a:xfrm>
            <a:off x="3543300" y="2398326"/>
            <a:ext cx="5523278" cy="424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20176" y="1066800"/>
            <a:ext cx="8495223" cy="1992133"/>
          </a:xfrm>
        </p:spPr>
        <p:txBody>
          <a:bodyPr>
            <a:normAutofit fontScale="92500" lnSpcReduction="10000"/>
          </a:bodyPr>
          <a:lstStyle/>
          <a:p>
            <a:pPr marL="514350" indent="-514350">
              <a:buFont typeface="+mj-lt"/>
              <a:buAutoNum type="arabicPeriod"/>
            </a:pPr>
            <a:r>
              <a:rPr lang="id-ID" dirty="0"/>
              <a:t>Lakukan </a:t>
            </a:r>
            <a:r>
              <a:rPr lang="id-ID" dirty="0">
                <a:solidFill>
                  <a:srgbClr val="C00000"/>
                </a:solidFill>
              </a:rPr>
              <a:t>training </a:t>
            </a:r>
            <a:r>
              <a:rPr lang="id-ID" dirty="0"/>
              <a:t>pada data </a:t>
            </a:r>
            <a:r>
              <a:rPr lang="id-ID" dirty="0">
                <a:solidFill>
                  <a:srgbClr val="0070C0"/>
                </a:solidFill>
              </a:rPr>
              <a:t>Bunga Iris </a:t>
            </a:r>
            <a:r>
              <a:rPr lang="id-ID" dirty="0"/>
              <a:t>(</a:t>
            </a:r>
            <a:r>
              <a:rPr lang="id-ID" dirty="0">
                <a:solidFill>
                  <a:srgbClr val="C00000"/>
                </a:solidFill>
              </a:rPr>
              <a:t>ambil dari repositories rapidminer</a:t>
            </a:r>
            <a:r>
              <a:rPr lang="id-ID" dirty="0"/>
              <a:t>) dengan menggunakan algoritma </a:t>
            </a:r>
            <a:r>
              <a:rPr lang="id-ID" dirty="0" err="1"/>
              <a:t>decision</a:t>
            </a:r>
            <a:r>
              <a:rPr lang="id-ID" dirty="0"/>
              <a:t> </a:t>
            </a:r>
            <a:r>
              <a:rPr lang="id-ID" dirty="0" err="1"/>
              <a:t>tree</a:t>
            </a:r>
            <a:endParaRPr lang="id-ID" dirty="0"/>
          </a:p>
          <a:p>
            <a:pPr marL="514350" indent="-514350">
              <a:buFont typeface="+mj-lt"/>
              <a:buAutoNum type="arabicPeriod"/>
            </a:pPr>
            <a:r>
              <a:rPr lang="sv-SE" dirty="0"/>
              <a:t>Tampilkan </a:t>
            </a:r>
            <a:r>
              <a:rPr lang="sv-SE" dirty="0">
                <a:solidFill>
                  <a:srgbClr val="C00000"/>
                </a:solidFill>
              </a:rPr>
              <a:t>himpunan data </a:t>
            </a:r>
            <a:r>
              <a:rPr lang="sv-SE" dirty="0"/>
              <a:t>(dataset) dan </a:t>
            </a:r>
            <a:r>
              <a:rPr lang="sv-SE" dirty="0">
                <a:solidFill>
                  <a:srgbClr val="C00000"/>
                </a:solidFill>
              </a:rPr>
              <a:t>pengetahuan</a:t>
            </a:r>
            <a:r>
              <a:rPr lang="sv-SE" dirty="0"/>
              <a:t> (model tree) yang terbentuk</a:t>
            </a:r>
          </a:p>
        </p:txBody>
      </p:sp>
    </p:spTree>
    <p:custDataLst>
      <p:tags r:id="rId1"/>
    </p:custDataLst>
    <p:extLst>
      <p:ext uri="{BB962C8B-B14F-4D97-AF65-F5344CB8AC3E}">
        <p14:creationId xmlns:p14="http://schemas.microsoft.com/office/powerpoint/2010/main" val="24827323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058150" cy="647700"/>
          </a:xfrm>
        </p:spPr>
        <p:txBody>
          <a:bodyPr>
            <a:normAutofit/>
          </a:bodyPr>
          <a:lstStyle/>
          <a:p>
            <a:pPr lvl="0"/>
            <a:r>
              <a:rPr lang="en-US" sz="4000" dirty="0" err="1"/>
              <a:t>Latihan</a:t>
            </a:r>
            <a:r>
              <a:rPr lang="id-ID" sz="4000" dirty="0"/>
              <a:t>:</a:t>
            </a:r>
            <a:r>
              <a:rPr lang="en-US" sz="4000" dirty="0"/>
              <a:t> </a:t>
            </a:r>
            <a:r>
              <a:rPr lang="id-ID" sz="4000" dirty="0"/>
              <a:t>Klastering Jenis Bunga Iris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153</a:t>
            </a:fld>
            <a:endParaRPr lang="en-US" dirty="0">
              <a:solidFill>
                <a:prstClr val="black">
                  <a:tint val="75000"/>
                </a:prstClr>
              </a:solidFill>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262" t="32640" r="38131" b="23760"/>
          <a:stretch/>
        </p:blipFill>
        <p:spPr bwMode="auto">
          <a:xfrm>
            <a:off x="1981200" y="2789284"/>
            <a:ext cx="5029200" cy="416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990600"/>
            <a:ext cx="8610600" cy="2286000"/>
          </a:xfrm>
        </p:spPr>
        <p:txBody>
          <a:bodyPr>
            <a:normAutofit/>
          </a:bodyPr>
          <a:lstStyle/>
          <a:p>
            <a:pPr marL="514350" indent="-514350">
              <a:buFont typeface="+mj-lt"/>
              <a:buAutoNum type="arabicPeriod"/>
            </a:pPr>
            <a:r>
              <a:rPr lang="id-ID" dirty="0"/>
              <a:t>Lakukan </a:t>
            </a:r>
            <a:r>
              <a:rPr lang="id-ID" dirty="0">
                <a:solidFill>
                  <a:srgbClr val="C00000"/>
                </a:solidFill>
              </a:rPr>
              <a:t>training </a:t>
            </a:r>
            <a:r>
              <a:rPr lang="id-ID" dirty="0"/>
              <a:t>pada data </a:t>
            </a:r>
            <a:r>
              <a:rPr lang="id-ID" dirty="0">
                <a:solidFill>
                  <a:srgbClr val="0070C0"/>
                </a:solidFill>
              </a:rPr>
              <a:t>Bunga Iris </a:t>
            </a:r>
            <a:r>
              <a:rPr lang="id-ID" dirty="0"/>
              <a:t>(</a:t>
            </a:r>
            <a:r>
              <a:rPr lang="id-ID" dirty="0">
                <a:solidFill>
                  <a:srgbClr val="C00000"/>
                </a:solidFill>
              </a:rPr>
              <a:t>ambil dari repositories rapidminer</a:t>
            </a:r>
            <a:r>
              <a:rPr lang="id-ID" dirty="0"/>
              <a:t>) dengan algoritma </a:t>
            </a:r>
            <a:r>
              <a:rPr lang="id-ID" dirty="0">
                <a:solidFill>
                  <a:srgbClr val="0070C0"/>
                </a:solidFill>
              </a:rPr>
              <a:t>k-Means</a:t>
            </a:r>
          </a:p>
          <a:p>
            <a:pPr marL="514350" indent="-514350">
              <a:buFont typeface="+mj-lt"/>
              <a:buAutoNum type="arabicPeriod"/>
            </a:pPr>
            <a:r>
              <a:rPr lang="sv-SE" dirty="0"/>
              <a:t>Tampilkan </a:t>
            </a:r>
            <a:r>
              <a:rPr lang="sv-SE" dirty="0">
                <a:solidFill>
                  <a:srgbClr val="C00000"/>
                </a:solidFill>
              </a:rPr>
              <a:t>himpunan data </a:t>
            </a:r>
            <a:r>
              <a:rPr lang="sv-SE" dirty="0"/>
              <a:t>(dataset) dan </a:t>
            </a:r>
            <a:r>
              <a:rPr lang="sv-SE" dirty="0">
                <a:solidFill>
                  <a:srgbClr val="C00000"/>
                </a:solidFill>
              </a:rPr>
              <a:t>pengetahuan</a:t>
            </a:r>
            <a:r>
              <a:rPr lang="sv-SE" dirty="0"/>
              <a:t> (model tree) yang terbentuk</a:t>
            </a:r>
            <a:endParaRPr lang="id-ID" dirty="0"/>
          </a:p>
          <a:p>
            <a:pPr marL="514350" indent="-514350">
              <a:buFont typeface="+mj-lt"/>
              <a:buAutoNum type="arabicPeriod"/>
            </a:pPr>
            <a:r>
              <a:rPr lang="id-ID" dirty="0"/>
              <a:t>Tampilkan </a:t>
            </a:r>
            <a:r>
              <a:rPr lang="id-ID" dirty="0">
                <a:solidFill>
                  <a:srgbClr val="C00000"/>
                </a:solidFill>
              </a:rPr>
              <a:t>grafik</a:t>
            </a:r>
            <a:r>
              <a:rPr lang="id-ID" dirty="0"/>
              <a:t> dari cluster yang terbentuk</a:t>
            </a:r>
            <a:endParaRPr lang="sv-SE" dirty="0"/>
          </a:p>
        </p:txBody>
      </p:sp>
    </p:spTree>
    <p:custDataLst>
      <p:tags r:id="rId1"/>
    </p:custDataLst>
    <p:extLst>
      <p:ext uri="{BB962C8B-B14F-4D97-AF65-F5344CB8AC3E}">
        <p14:creationId xmlns:p14="http://schemas.microsoft.com/office/powerpoint/2010/main" val="1232752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208" y="190500"/>
            <a:ext cx="8866188" cy="647700"/>
          </a:xfrm>
        </p:spPr>
        <p:txBody>
          <a:bodyPr>
            <a:noAutofit/>
          </a:bodyPr>
          <a:lstStyle/>
          <a:p>
            <a:pPr lvl="0"/>
            <a:r>
              <a:rPr lang="en-US" sz="4000" dirty="0" err="1"/>
              <a:t>Latihan</a:t>
            </a:r>
            <a:r>
              <a:rPr lang="en-US" sz="4000" dirty="0"/>
              <a:t>: </a:t>
            </a:r>
            <a:r>
              <a:rPr lang="id-ID" sz="4000" dirty="0"/>
              <a:t>Penentuan Mine/Rock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154</a:t>
            </a:fld>
            <a:endParaRPr lang="en-US" dirty="0">
              <a:solidFill>
                <a:prstClr val="black">
                  <a:tint val="75000"/>
                </a:prstClr>
              </a:solidFill>
            </a:endParaRP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257" t="34262" r="23049" b="50534"/>
          <a:stretch/>
        </p:blipFill>
        <p:spPr bwMode="auto">
          <a:xfrm>
            <a:off x="0" y="4419600"/>
            <a:ext cx="4242492" cy="993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147" t="25147" r="21082" b="30787"/>
          <a:stretch/>
        </p:blipFill>
        <p:spPr bwMode="auto">
          <a:xfrm>
            <a:off x="3124200" y="2589005"/>
            <a:ext cx="6019801" cy="411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066800"/>
            <a:ext cx="8458200" cy="1981201"/>
          </a:xfrm>
        </p:spPr>
        <p:txBody>
          <a:bodyPr>
            <a:normAutofit lnSpcReduction="10000"/>
          </a:bodyPr>
          <a:lstStyle/>
          <a:p>
            <a:pPr marL="514350" indent="-514350">
              <a:buFont typeface="+mj-lt"/>
              <a:buAutoNum type="arabicPeriod"/>
            </a:pPr>
            <a:r>
              <a:rPr lang="id-ID" dirty="0"/>
              <a:t>Lakukan </a:t>
            </a:r>
            <a:r>
              <a:rPr lang="id-ID" dirty="0">
                <a:solidFill>
                  <a:srgbClr val="C00000"/>
                </a:solidFill>
              </a:rPr>
              <a:t>training </a:t>
            </a:r>
            <a:r>
              <a:rPr lang="id-ID" dirty="0"/>
              <a:t>pada data </a:t>
            </a:r>
            <a:r>
              <a:rPr lang="id-ID" dirty="0">
                <a:solidFill>
                  <a:srgbClr val="0070C0"/>
                </a:solidFill>
              </a:rPr>
              <a:t>Sonar</a:t>
            </a:r>
            <a:r>
              <a:rPr lang="id-ID" dirty="0"/>
              <a:t> (</a:t>
            </a:r>
            <a:r>
              <a:rPr lang="id-ID" dirty="0">
                <a:solidFill>
                  <a:srgbClr val="C00000"/>
                </a:solidFill>
              </a:rPr>
              <a:t>ambil dari repositories rapidminer</a:t>
            </a:r>
            <a:r>
              <a:rPr lang="id-ID" dirty="0"/>
              <a:t>) dengan menggunakan algoritma decision tree (C4.5)</a:t>
            </a:r>
          </a:p>
          <a:p>
            <a:pPr marL="514350" indent="-514350">
              <a:buFont typeface="+mj-lt"/>
              <a:buAutoNum type="arabicPeriod"/>
            </a:pPr>
            <a:r>
              <a:rPr lang="sv-SE" dirty="0"/>
              <a:t>Tampilkan </a:t>
            </a:r>
            <a:r>
              <a:rPr lang="sv-SE" dirty="0">
                <a:solidFill>
                  <a:srgbClr val="C00000"/>
                </a:solidFill>
              </a:rPr>
              <a:t>himpunan data </a:t>
            </a:r>
            <a:r>
              <a:rPr lang="sv-SE" dirty="0"/>
              <a:t>(dataset) dan </a:t>
            </a:r>
            <a:r>
              <a:rPr lang="sv-SE" dirty="0">
                <a:solidFill>
                  <a:srgbClr val="C00000"/>
                </a:solidFill>
              </a:rPr>
              <a:t>pengetahuan</a:t>
            </a:r>
            <a:r>
              <a:rPr lang="sv-SE" dirty="0"/>
              <a:t> (model tree) yang terbentuk</a:t>
            </a:r>
          </a:p>
        </p:txBody>
      </p:sp>
    </p:spTree>
    <p:custDataLst>
      <p:tags r:id="rId1"/>
    </p:custDataLst>
    <p:extLst>
      <p:ext uri="{BB962C8B-B14F-4D97-AF65-F5344CB8AC3E}">
        <p14:creationId xmlns:p14="http://schemas.microsoft.com/office/powerpoint/2010/main" val="35481946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66788"/>
            <a:ext cx="8534400" cy="2309812"/>
          </a:xfrm>
        </p:spPr>
        <p:txBody>
          <a:bodyPr>
            <a:normAutofit fontScale="92500" lnSpcReduction="10000"/>
          </a:bodyPr>
          <a:lstStyle/>
          <a:p>
            <a:pPr marL="514350" indent="-514350">
              <a:buFont typeface="+mj-lt"/>
              <a:buAutoNum type="arabicPeriod"/>
            </a:pPr>
            <a:r>
              <a:rPr lang="id-ID" dirty="0"/>
              <a:t>Lakukan </a:t>
            </a:r>
            <a:r>
              <a:rPr lang="id-ID" dirty="0">
                <a:solidFill>
                  <a:srgbClr val="C00000"/>
                </a:solidFill>
              </a:rPr>
              <a:t>training </a:t>
            </a:r>
            <a:r>
              <a:rPr lang="id-ID" dirty="0"/>
              <a:t>pada data </a:t>
            </a:r>
            <a:r>
              <a:rPr lang="id-ID" dirty="0">
                <a:solidFill>
                  <a:srgbClr val="0070C0"/>
                </a:solidFill>
              </a:rPr>
              <a:t>Contact Lenses</a:t>
            </a:r>
            <a:r>
              <a:rPr lang="id-ID" dirty="0"/>
              <a:t> (</a:t>
            </a:r>
            <a:r>
              <a:rPr lang="id-ID" dirty="0" err="1">
                <a:solidFill>
                  <a:srgbClr val="C00000"/>
                </a:solidFill>
              </a:rPr>
              <a:t>contact-lenses</a:t>
            </a:r>
            <a:r>
              <a:rPr lang="id-ID" dirty="0">
                <a:solidFill>
                  <a:srgbClr val="C00000"/>
                </a:solidFill>
              </a:rPr>
              <a:t>.</a:t>
            </a:r>
            <a:r>
              <a:rPr lang="en-US" dirty="0" err="1">
                <a:solidFill>
                  <a:srgbClr val="C00000"/>
                </a:solidFill>
              </a:rPr>
              <a:t>xls</a:t>
            </a:r>
            <a:r>
              <a:rPr lang="id-ID" dirty="0"/>
              <a:t>) dengan menggunakan algoritma </a:t>
            </a:r>
            <a:r>
              <a:rPr lang="en-US" dirty="0"/>
              <a:t>decision tree</a:t>
            </a:r>
            <a:endParaRPr lang="id-ID" dirty="0"/>
          </a:p>
          <a:p>
            <a:pPr marL="514350" indent="-514350">
              <a:buFont typeface="+mj-lt"/>
              <a:buAutoNum type="arabicPeriod"/>
            </a:pPr>
            <a:r>
              <a:rPr lang="id-ID" dirty="0"/>
              <a:t>Gunakan operator </a:t>
            </a:r>
            <a:r>
              <a:rPr lang="id-ID" dirty="0" err="1">
                <a:solidFill>
                  <a:srgbClr val="C00000"/>
                </a:solidFill>
              </a:rPr>
              <a:t>Read</a:t>
            </a:r>
            <a:r>
              <a:rPr lang="id-ID" dirty="0">
                <a:solidFill>
                  <a:srgbClr val="C00000"/>
                </a:solidFill>
              </a:rPr>
              <a:t> Excel </a:t>
            </a:r>
            <a:r>
              <a:rPr lang="id-ID" dirty="0"/>
              <a:t>(</a:t>
            </a:r>
            <a:r>
              <a:rPr lang="id-ID" i="1" dirty="0" err="1"/>
              <a:t>on</a:t>
            </a:r>
            <a:r>
              <a:rPr lang="id-ID" i="1" dirty="0"/>
              <a:t> </a:t>
            </a:r>
            <a:r>
              <a:rPr lang="id-ID" i="1" dirty="0" err="1"/>
              <a:t>the</a:t>
            </a:r>
            <a:r>
              <a:rPr lang="id-ID" i="1" dirty="0"/>
              <a:t> </a:t>
            </a:r>
            <a:r>
              <a:rPr lang="id-ID" i="1" dirty="0" err="1"/>
              <a:t>fly</a:t>
            </a:r>
            <a:r>
              <a:rPr lang="id-ID" dirty="0"/>
              <a:t>) atau langsung menggunakan fitur </a:t>
            </a:r>
            <a:r>
              <a:rPr lang="id-ID" dirty="0" err="1">
                <a:solidFill>
                  <a:srgbClr val="C00000"/>
                </a:solidFill>
              </a:rPr>
              <a:t>Import</a:t>
            </a:r>
            <a:r>
              <a:rPr lang="id-ID" dirty="0">
                <a:solidFill>
                  <a:srgbClr val="C00000"/>
                </a:solidFill>
              </a:rPr>
              <a:t> Data</a:t>
            </a:r>
            <a:r>
              <a:rPr lang="id-ID" dirty="0"/>
              <a:t> (</a:t>
            </a:r>
            <a:r>
              <a:rPr lang="id-ID" i="1" dirty="0" err="1"/>
              <a:t>persistent</a:t>
            </a:r>
            <a:r>
              <a:rPr lang="id-ID" dirty="0"/>
              <a:t>)</a:t>
            </a:r>
          </a:p>
          <a:p>
            <a:pPr marL="514350" indent="-514350">
              <a:buFont typeface="+mj-lt"/>
              <a:buAutoNum type="arabicPeriod"/>
            </a:pPr>
            <a:r>
              <a:rPr lang="sv-SE" dirty="0"/>
              <a:t>Tampilkan </a:t>
            </a:r>
            <a:r>
              <a:rPr lang="sv-SE" dirty="0">
                <a:solidFill>
                  <a:srgbClr val="C00000"/>
                </a:solidFill>
              </a:rPr>
              <a:t>himpunan data </a:t>
            </a:r>
            <a:r>
              <a:rPr lang="sv-SE" dirty="0"/>
              <a:t>(dataset) dan </a:t>
            </a:r>
            <a:r>
              <a:rPr lang="sv-SE" dirty="0">
                <a:solidFill>
                  <a:srgbClr val="C00000"/>
                </a:solidFill>
              </a:rPr>
              <a:t>pengetahuan</a:t>
            </a:r>
            <a:r>
              <a:rPr lang="sv-SE" dirty="0"/>
              <a:t> (model tree) yang terbentuk</a:t>
            </a:r>
          </a:p>
        </p:txBody>
      </p:sp>
      <p:sp>
        <p:nvSpPr>
          <p:cNvPr id="2" name="Title 1"/>
          <p:cNvSpPr>
            <a:spLocks noGrp="1"/>
          </p:cNvSpPr>
          <p:nvPr>
            <p:ph type="title"/>
          </p:nvPr>
        </p:nvSpPr>
        <p:spPr>
          <a:xfrm>
            <a:off x="614473" y="152400"/>
            <a:ext cx="8866188" cy="647700"/>
          </a:xfrm>
        </p:spPr>
        <p:txBody>
          <a:bodyPr>
            <a:normAutofit/>
          </a:bodyPr>
          <a:lstStyle/>
          <a:p>
            <a:r>
              <a:rPr lang="en-US" dirty="0" err="1"/>
              <a:t>Latihan</a:t>
            </a:r>
            <a:r>
              <a:rPr lang="en-US" dirty="0"/>
              <a:t>: R</a:t>
            </a:r>
            <a:r>
              <a:rPr lang="id-ID" dirty="0" err="1"/>
              <a:t>ekomendasi</a:t>
            </a:r>
            <a:r>
              <a:rPr lang="id-ID" dirty="0"/>
              <a:t> </a:t>
            </a:r>
            <a:r>
              <a:rPr lang="id-ID" dirty="0" err="1"/>
              <a:t>Contact</a:t>
            </a:r>
            <a:r>
              <a:rPr lang="id-ID" dirty="0"/>
              <a:t> </a:t>
            </a:r>
            <a:r>
              <a:rPr lang="id-ID" dirty="0" err="1"/>
              <a:t>Lenses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155</a:t>
            </a:fld>
            <a:endParaRPr lang="en-US" dirty="0">
              <a:solidFill>
                <a:prstClr val="black">
                  <a:tint val="75000"/>
                </a:prstClr>
              </a:solidFill>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4749338" y="3186112"/>
            <a:ext cx="4394662"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8557" r="42722" b="20553"/>
          <a:stretch/>
        </p:blipFill>
        <p:spPr bwMode="auto">
          <a:xfrm>
            <a:off x="65475" y="3352800"/>
            <a:ext cx="46886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75917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id-ID" dirty="0" err="1">
                <a:solidFill>
                  <a:srgbClr val="C00000"/>
                </a:solidFill>
              </a:rPr>
              <a:t>Read</a:t>
            </a:r>
            <a:r>
              <a:rPr lang="id-ID" dirty="0">
                <a:solidFill>
                  <a:srgbClr val="C00000"/>
                </a:solidFill>
              </a:rPr>
              <a:t> Excel </a:t>
            </a:r>
            <a:r>
              <a:rPr lang="id-ID" dirty="0"/>
              <a:t>Operator</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156</a:t>
            </a:fld>
            <a:endParaRPr lang="en-US">
              <a:solidFill>
                <a:prstClr val="black">
                  <a:tint val="75000"/>
                </a:prstClr>
              </a:solidFill>
            </a:endParaRPr>
          </a:p>
        </p:txBody>
      </p:sp>
      <p:pic>
        <p:nvPicPr>
          <p:cNvPr id="5" name="Picture 4"/>
          <p:cNvPicPr>
            <a:picLocks noChangeAspect="1"/>
          </p:cNvPicPr>
          <p:nvPr/>
        </p:nvPicPr>
        <p:blipFill rotWithShape="1">
          <a:blip r:embed="rId2"/>
          <a:srcRect r="6667" b="7785"/>
          <a:stretch/>
        </p:blipFill>
        <p:spPr>
          <a:xfrm>
            <a:off x="715516" y="838200"/>
            <a:ext cx="8123683" cy="6019800"/>
          </a:xfrm>
          <a:prstGeom prst="rect">
            <a:avLst/>
          </a:prstGeom>
        </p:spPr>
      </p:pic>
    </p:spTree>
    <p:extLst>
      <p:ext uri="{BB962C8B-B14F-4D97-AF65-F5344CB8AC3E}">
        <p14:creationId xmlns:p14="http://schemas.microsoft.com/office/powerpoint/2010/main" val="32197858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id-ID" dirty="0" err="1">
                <a:solidFill>
                  <a:srgbClr val="C00000"/>
                </a:solidFill>
              </a:rPr>
              <a:t>Import</a:t>
            </a:r>
            <a:r>
              <a:rPr lang="id-ID" dirty="0">
                <a:solidFill>
                  <a:srgbClr val="C00000"/>
                </a:solidFill>
              </a:rPr>
              <a:t> Data </a:t>
            </a:r>
            <a:r>
              <a:rPr lang="id-ID" dirty="0" err="1"/>
              <a:t>Function</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157</a:t>
            </a:fld>
            <a:endParaRPr lang="en-US">
              <a:solidFill>
                <a:prstClr val="black">
                  <a:tint val="75000"/>
                </a:prstClr>
              </a:solidFill>
            </a:endParaRPr>
          </a:p>
        </p:txBody>
      </p:sp>
      <p:pic>
        <p:nvPicPr>
          <p:cNvPr id="5" name="Picture 4"/>
          <p:cNvPicPr>
            <a:picLocks noChangeAspect="1"/>
          </p:cNvPicPr>
          <p:nvPr/>
        </p:nvPicPr>
        <p:blipFill rotWithShape="1">
          <a:blip r:embed="rId2"/>
          <a:srcRect r="6875" b="11111"/>
          <a:stretch/>
        </p:blipFill>
        <p:spPr>
          <a:xfrm>
            <a:off x="542925" y="707851"/>
            <a:ext cx="8058150" cy="5768698"/>
          </a:xfrm>
          <a:prstGeom prst="rect">
            <a:avLst/>
          </a:prstGeom>
        </p:spPr>
      </p:pic>
    </p:spTree>
    <p:extLst>
      <p:ext uri="{BB962C8B-B14F-4D97-AF65-F5344CB8AC3E}">
        <p14:creationId xmlns:p14="http://schemas.microsoft.com/office/powerpoint/2010/main" val="39927622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6800"/>
            <a:ext cx="8210550" cy="5409749"/>
          </a:xfrm>
        </p:spPr>
        <p:txBody>
          <a:bodyPr>
            <a:normAutofit/>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a:t>
            </a:r>
            <a:r>
              <a:rPr lang="id-ID" dirty="0">
                <a:solidFill>
                  <a:srgbClr val="0070C0"/>
                </a:solidFill>
              </a:rPr>
              <a:t>CPU</a:t>
            </a:r>
            <a:r>
              <a:rPr lang="id-ID" dirty="0"/>
              <a:t> (</a:t>
            </a:r>
            <a:r>
              <a:rPr lang="id-ID" dirty="0" err="1"/>
              <a:t>cpu</a:t>
            </a:r>
            <a:r>
              <a:rPr lang="id-ID" dirty="0"/>
              <a:t>.</a:t>
            </a:r>
            <a:r>
              <a:rPr lang="en-US" dirty="0" err="1"/>
              <a:t>xls</a:t>
            </a:r>
            <a:r>
              <a:rPr lang="id-ID" dirty="0"/>
              <a:t>) dengan menggunakan algoritma </a:t>
            </a:r>
            <a:r>
              <a:rPr lang="id-ID" dirty="0">
                <a:solidFill>
                  <a:srgbClr val="C00000"/>
                </a:solidFill>
              </a:rPr>
              <a:t>linear </a:t>
            </a:r>
            <a:r>
              <a:rPr lang="id-ID" dirty="0" err="1">
                <a:solidFill>
                  <a:srgbClr val="C00000"/>
                </a:solidFill>
              </a:rPr>
              <a:t>regression</a:t>
            </a:r>
            <a:endParaRPr lang="id-ID" dirty="0">
              <a:solidFill>
                <a:srgbClr val="C00000"/>
              </a:solidFill>
            </a:endParaRPr>
          </a:p>
          <a:p>
            <a:pPr marL="514350" indent="-514350">
              <a:buFont typeface="+mj-lt"/>
              <a:buAutoNum type="arabicPeriod"/>
            </a:pPr>
            <a:r>
              <a:rPr lang="en-US" dirty="0" err="1"/>
              <a:t>Lakukan</a:t>
            </a:r>
            <a:r>
              <a:rPr lang="en-US" dirty="0"/>
              <a:t> </a:t>
            </a:r>
            <a:r>
              <a:rPr lang="en-US" dirty="0" err="1"/>
              <a:t>pengujian</a:t>
            </a:r>
            <a:r>
              <a:rPr lang="en-US" dirty="0"/>
              <a:t> </a:t>
            </a:r>
            <a:r>
              <a:rPr lang="en-US" dirty="0" err="1"/>
              <a:t>terhadap</a:t>
            </a:r>
            <a:r>
              <a:rPr lang="en-US" dirty="0"/>
              <a:t> data </a:t>
            </a:r>
            <a:r>
              <a:rPr lang="en-US" dirty="0" err="1"/>
              <a:t>baru</a:t>
            </a:r>
            <a:r>
              <a:rPr lang="en-US" dirty="0"/>
              <a:t> (</a:t>
            </a:r>
            <a:r>
              <a:rPr lang="en-US" dirty="0">
                <a:solidFill>
                  <a:srgbClr val="0070C0"/>
                </a:solidFill>
              </a:rPr>
              <a:t>cpu-testing.xls</a:t>
            </a:r>
            <a:r>
              <a:rPr lang="en-US" dirty="0"/>
              <a:t>), </a:t>
            </a:r>
            <a:r>
              <a:rPr lang="en-US" dirty="0" err="1"/>
              <a:t>untuk</a:t>
            </a:r>
            <a:r>
              <a:rPr lang="en-US" dirty="0"/>
              <a:t> model yang </a:t>
            </a:r>
            <a:r>
              <a:rPr lang="en-US" dirty="0" err="1"/>
              <a:t>dihasilkan</a:t>
            </a:r>
            <a:r>
              <a:rPr lang="en-US" dirty="0"/>
              <a:t> </a:t>
            </a:r>
            <a:r>
              <a:rPr lang="en-US" dirty="0" err="1"/>
              <a:t>dari</a:t>
            </a:r>
            <a:r>
              <a:rPr lang="en-US" dirty="0"/>
              <a:t> </a:t>
            </a:r>
            <a:r>
              <a:rPr lang="en-US" dirty="0" err="1"/>
              <a:t>tahapan</a:t>
            </a:r>
            <a:r>
              <a:rPr lang="en-US" dirty="0"/>
              <a:t> 1. Data </a:t>
            </a:r>
            <a:r>
              <a:rPr lang="en-US" dirty="0" err="1"/>
              <a:t>baru</a:t>
            </a:r>
            <a:r>
              <a:rPr lang="en-US" dirty="0"/>
              <a:t> </a:t>
            </a:r>
            <a:r>
              <a:rPr lang="en-US" dirty="0" err="1"/>
              <a:t>berisi</a:t>
            </a:r>
            <a:r>
              <a:rPr lang="en-US" dirty="0"/>
              <a:t> 10 setting </a:t>
            </a:r>
            <a:r>
              <a:rPr lang="en-US" dirty="0" err="1"/>
              <a:t>konfigurasi</a:t>
            </a:r>
            <a:r>
              <a:rPr lang="en-US" dirty="0"/>
              <a:t>, yang </a:t>
            </a:r>
            <a:r>
              <a:rPr lang="en-US" dirty="0" err="1">
                <a:solidFill>
                  <a:srgbClr val="C00000"/>
                </a:solidFill>
              </a:rPr>
              <a:t>belum</a:t>
            </a:r>
            <a:r>
              <a:rPr lang="en-US" dirty="0">
                <a:solidFill>
                  <a:srgbClr val="C00000"/>
                </a:solidFill>
              </a:rPr>
              <a:t> </a:t>
            </a:r>
            <a:r>
              <a:rPr lang="en-US" dirty="0" err="1">
                <a:solidFill>
                  <a:srgbClr val="C00000"/>
                </a:solidFill>
              </a:rPr>
              <a:t>diketahui</a:t>
            </a:r>
            <a:r>
              <a:rPr lang="en-US" dirty="0">
                <a:solidFill>
                  <a:srgbClr val="C00000"/>
                </a:solidFill>
              </a:rPr>
              <a:t> </a:t>
            </a:r>
            <a:r>
              <a:rPr lang="en-US" dirty="0" err="1">
                <a:solidFill>
                  <a:srgbClr val="C00000"/>
                </a:solidFill>
              </a:rPr>
              <a:t>berapa</a:t>
            </a:r>
            <a:r>
              <a:rPr lang="en-US" dirty="0">
                <a:solidFill>
                  <a:srgbClr val="C00000"/>
                </a:solidFill>
              </a:rPr>
              <a:t> </a:t>
            </a:r>
            <a:r>
              <a:rPr lang="en-US" dirty="0" err="1">
                <a:solidFill>
                  <a:srgbClr val="C00000"/>
                </a:solidFill>
              </a:rPr>
              <a:t>performancenya</a:t>
            </a:r>
            <a:endParaRPr lang="en-US" dirty="0">
              <a:solidFill>
                <a:srgbClr val="C00000"/>
              </a:solidFill>
            </a:endParaRPr>
          </a:p>
          <a:p>
            <a:pPr marL="514350" indent="-514350">
              <a:buFont typeface="+mj-lt"/>
              <a:buAutoNum type="arabicPeriod"/>
            </a:pPr>
            <a:r>
              <a:rPr lang="en-US" dirty="0"/>
              <a:t>Amati </a:t>
            </a:r>
            <a:r>
              <a:rPr lang="en-US" dirty="0" err="1"/>
              <a:t>hasil</a:t>
            </a:r>
            <a:r>
              <a:rPr lang="en-US" dirty="0"/>
              <a:t> </a:t>
            </a:r>
            <a:r>
              <a:rPr lang="en-US" dirty="0" err="1"/>
              <a:t>estimasi</a:t>
            </a:r>
            <a:r>
              <a:rPr lang="en-US" dirty="0"/>
              <a:t> performance </a:t>
            </a:r>
            <a:r>
              <a:rPr lang="en-US" dirty="0" err="1"/>
              <a:t>dari</a:t>
            </a:r>
            <a:r>
              <a:rPr lang="en-US" dirty="0"/>
              <a:t> 10 setting </a:t>
            </a:r>
            <a:r>
              <a:rPr lang="en-US" dirty="0" err="1"/>
              <a:t>konfigurasi</a:t>
            </a:r>
            <a:r>
              <a:rPr lang="en-US" dirty="0"/>
              <a:t> di </a:t>
            </a:r>
            <a:r>
              <a:rPr lang="en-US" dirty="0" err="1"/>
              <a:t>atas</a:t>
            </a:r>
            <a:endParaRPr lang="id-ID" dirty="0"/>
          </a:p>
        </p:txBody>
      </p:sp>
      <p:sp>
        <p:nvSpPr>
          <p:cNvPr id="4" name="Title 3"/>
          <p:cNvSpPr>
            <a:spLocks noGrp="1"/>
          </p:cNvSpPr>
          <p:nvPr>
            <p:ph type="title"/>
          </p:nvPr>
        </p:nvSpPr>
        <p:spPr/>
        <p:txBody>
          <a:bodyPr/>
          <a:lstStyle/>
          <a:p>
            <a:r>
              <a:rPr lang="en-US" dirty="0" err="1"/>
              <a:t>Latihan</a:t>
            </a:r>
            <a:r>
              <a:rPr lang="en-US" dirty="0"/>
              <a:t>: E</a:t>
            </a:r>
            <a:r>
              <a:rPr lang="id-ID" dirty="0" err="1"/>
              <a:t>stimasi</a:t>
            </a:r>
            <a:r>
              <a:rPr lang="id-ID" dirty="0"/>
              <a:t> </a:t>
            </a:r>
            <a:r>
              <a:rPr lang="id-ID" dirty="0" err="1"/>
              <a:t>Performance</a:t>
            </a:r>
            <a:r>
              <a:rPr lang="id-ID" dirty="0"/>
              <a:t> CPU</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158</a:t>
            </a:fld>
            <a:endParaRPr lang="en-US">
              <a:solidFill>
                <a:prstClr val="black">
                  <a:tint val="75000"/>
                </a:prstClr>
              </a:solidFill>
            </a:endParaRPr>
          </a:p>
        </p:txBody>
      </p:sp>
      <p:pic>
        <p:nvPicPr>
          <p:cNvPr id="6" name="Picture 5"/>
          <p:cNvPicPr>
            <a:picLocks noChangeAspect="1"/>
          </p:cNvPicPr>
          <p:nvPr/>
        </p:nvPicPr>
        <p:blipFill rotWithShape="1">
          <a:blip r:embed="rId2"/>
          <a:srcRect t="17778" r="34166" b="31111"/>
          <a:stretch/>
        </p:blipFill>
        <p:spPr>
          <a:xfrm>
            <a:off x="4495800" y="4094970"/>
            <a:ext cx="4572000" cy="2662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202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Estimasi</a:t>
            </a:r>
            <a:r>
              <a:rPr lang="id-ID" dirty="0"/>
              <a:t> Performace </a:t>
            </a:r>
            <a:r>
              <a:rPr lang="en-US" dirty="0" err="1"/>
              <a:t>cpu</a:t>
            </a:r>
            <a:r>
              <a:rPr lang="en-US" dirty="0"/>
              <a:t>-testing</a:t>
            </a:r>
            <a:r>
              <a:rPr lang="id-ID" dirty="0"/>
              <a:t>.</a:t>
            </a:r>
            <a:r>
              <a:rPr lang="en-US" dirty="0" err="1"/>
              <a:t>xls</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159</a:t>
            </a:fld>
            <a:endParaRPr lang="en-US" dirty="0">
              <a:solidFill>
                <a:prstClr val="black">
                  <a:tint val="75000"/>
                </a:prstClr>
              </a:solidFill>
            </a:endParaRPr>
          </a:p>
        </p:txBody>
      </p:sp>
      <p:pic>
        <p:nvPicPr>
          <p:cNvPr id="6" name="Picture 5"/>
          <p:cNvPicPr>
            <a:picLocks noChangeAspect="1"/>
          </p:cNvPicPr>
          <p:nvPr/>
        </p:nvPicPr>
        <p:blipFill rotWithShape="1">
          <a:blip r:embed="rId2"/>
          <a:srcRect l="18124" t="21094" r="44340" b="48437"/>
          <a:stretch/>
        </p:blipFill>
        <p:spPr>
          <a:xfrm>
            <a:off x="-33338" y="2194452"/>
            <a:ext cx="5445578" cy="3536346"/>
          </a:xfrm>
          <a:prstGeom prst="rect">
            <a:avLst/>
          </a:prstGeom>
        </p:spPr>
      </p:pic>
      <p:sp>
        <p:nvSpPr>
          <p:cNvPr id="5" name="TextBox 4"/>
          <p:cNvSpPr txBox="1"/>
          <p:nvPr/>
        </p:nvSpPr>
        <p:spPr>
          <a:xfrm>
            <a:off x="893492" y="5218614"/>
            <a:ext cx="2918547" cy="523220"/>
          </a:xfrm>
          <a:prstGeom prst="rect">
            <a:avLst/>
          </a:prstGeom>
          <a:noFill/>
        </p:spPr>
        <p:txBody>
          <a:bodyPr wrap="square" rtlCol="0">
            <a:spAutoFit/>
          </a:bodyPr>
          <a:lstStyle/>
          <a:p>
            <a:r>
              <a:rPr lang="id-ID" sz="2800" i="1" dirty="0">
                <a:solidFill>
                  <a:srgbClr val="0070C0"/>
                </a:solidFill>
                <a:effectLst/>
                <a:latin typeface="+mn-lt"/>
              </a:rPr>
              <a:t>cpu-testing.xls</a:t>
            </a:r>
            <a:endParaRPr lang="en-US" sz="2800" i="1" dirty="0">
              <a:solidFill>
                <a:srgbClr val="0070C0"/>
              </a:solidFill>
              <a:effectLst/>
              <a:latin typeface="+mn-lt"/>
            </a:endParaRPr>
          </a:p>
        </p:txBody>
      </p:sp>
      <p:sp>
        <p:nvSpPr>
          <p:cNvPr id="7" name="TextBox 6"/>
          <p:cNvSpPr txBox="1"/>
          <p:nvPr/>
        </p:nvSpPr>
        <p:spPr>
          <a:xfrm>
            <a:off x="2039" y="2922434"/>
            <a:ext cx="1483177" cy="523220"/>
          </a:xfrm>
          <a:prstGeom prst="rect">
            <a:avLst/>
          </a:prstGeom>
          <a:noFill/>
        </p:spPr>
        <p:txBody>
          <a:bodyPr wrap="square" rtlCol="0">
            <a:spAutoFit/>
          </a:bodyPr>
          <a:lstStyle/>
          <a:p>
            <a:r>
              <a:rPr lang="id-ID" sz="2800" i="1" dirty="0">
                <a:solidFill>
                  <a:srgbClr val="C00000"/>
                </a:solidFill>
                <a:effectLst/>
                <a:latin typeface="+mn-lt"/>
              </a:rPr>
              <a:t>cpu.xls</a:t>
            </a:r>
            <a:endParaRPr lang="en-US" sz="2800" i="1" dirty="0">
              <a:solidFill>
                <a:srgbClr val="C00000"/>
              </a:solidFill>
              <a:effectLst/>
              <a:latin typeface="+mn-lt"/>
            </a:endParaRPr>
          </a:p>
        </p:txBody>
      </p:sp>
      <p:pic>
        <p:nvPicPr>
          <p:cNvPr id="8" name="Picture 7">
            <a:extLst>
              <a:ext uri="{FF2B5EF4-FFF2-40B4-BE49-F238E27FC236}">
                <a16:creationId xmlns:a16="http://schemas.microsoft.com/office/drawing/2014/main" id="{15364F2B-75EC-45FC-ACDC-A8C5E867D4F2}"/>
              </a:ext>
            </a:extLst>
          </p:cNvPr>
          <p:cNvPicPr>
            <a:picLocks noChangeAspect="1"/>
          </p:cNvPicPr>
          <p:nvPr/>
        </p:nvPicPr>
        <p:blipFill rotWithShape="1">
          <a:blip r:embed="rId3"/>
          <a:srcRect l="11667" t="22912" r="52408" b="42688"/>
          <a:stretch/>
        </p:blipFill>
        <p:spPr>
          <a:xfrm>
            <a:off x="5761157" y="779280"/>
            <a:ext cx="3268724" cy="2347444"/>
          </a:xfrm>
          <a:prstGeom prst="rect">
            <a:avLst/>
          </a:prstGeom>
          <a:ln>
            <a:noFill/>
          </a:ln>
          <a:effectLst>
            <a:outerShdw blurRad="292100" dist="139700" dir="2700000" algn="tl" rotWithShape="0">
              <a:srgbClr val="333333">
                <a:alpha val="65000"/>
              </a:srgbClr>
            </a:outerShdw>
          </a:effectLst>
        </p:spPr>
      </p:pic>
      <p:sp>
        <p:nvSpPr>
          <p:cNvPr id="10" name="Arrow: Striped Right 9">
            <a:extLst>
              <a:ext uri="{FF2B5EF4-FFF2-40B4-BE49-F238E27FC236}">
                <a16:creationId xmlns:a16="http://schemas.microsoft.com/office/drawing/2014/main" id="{81039874-12E9-4E2E-9266-AE54C249BD02}"/>
              </a:ext>
            </a:extLst>
          </p:cNvPr>
          <p:cNvSpPr/>
          <p:nvPr/>
        </p:nvSpPr>
        <p:spPr>
          <a:xfrm rot="2802641">
            <a:off x="5054278" y="3109198"/>
            <a:ext cx="1235273" cy="569293"/>
          </a:xfrm>
          <a:prstGeom prst="striped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Striped Right 10">
            <a:extLst>
              <a:ext uri="{FF2B5EF4-FFF2-40B4-BE49-F238E27FC236}">
                <a16:creationId xmlns:a16="http://schemas.microsoft.com/office/drawing/2014/main" id="{C685B333-78DF-49C8-BF87-8ABCEFD0B942}"/>
              </a:ext>
            </a:extLst>
          </p:cNvPr>
          <p:cNvSpPr/>
          <p:nvPr/>
        </p:nvSpPr>
        <p:spPr>
          <a:xfrm rot="19443352">
            <a:off x="5127684" y="1742234"/>
            <a:ext cx="1029953" cy="628705"/>
          </a:xfrm>
          <a:prstGeom prst="strip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577" y="3905261"/>
            <a:ext cx="4305300" cy="2835993"/>
          </a:xfrm>
          <a:solidFill>
            <a:schemeClr val="accent6">
              <a:lumMod val="40000"/>
              <a:lumOff val="60000"/>
            </a:schemeClr>
          </a:solidFill>
        </p:spPr>
        <p:txBody>
          <a:bodyPr>
            <a:normAutofit/>
          </a:bodyPr>
          <a:lstStyle/>
          <a:p>
            <a:pPr marL="0" indent="0">
              <a:buNone/>
            </a:pPr>
            <a:r>
              <a:rPr lang="id-ID" sz="2000" dirty="0"/>
              <a:t>Performance CPU =   </a:t>
            </a:r>
            <a:r>
              <a:rPr lang="de-DE" sz="2000" dirty="0"/>
              <a:t> 0.038 * MYCT</a:t>
            </a:r>
            <a:endParaRPr lang="id-ID" sz="2000" dirty="0"/>
          </a:p>
          <a:p>
            <a:pPr marL="0" indent="0">
              <a:buNone/>
            </a:pPr>
            <a:r>
              <a:rPr lang="id-ID" sz="2000" dirty="0"/>
              <a:t>		       </a:t>
            </a:r>
            <a:r>
              <a:rPr lang="de-DE" sz="2000" dirty="0"/>
              <a:t>+ 0.017 * MMIN</a:t>
            </a:r>
            <a:endParaRPr lang="id-ID" sz="2000" dirty="0"/>
          </a:p>
          <a:p>
            <a:pPr marL="0" indent="0">
              <a:buNone/>
            </a:pPr>
            <a:r>
              <a:rPr lang="id-ID" sz="2000" dirty="0"/>
              <a:t>		       </a:t>
            </a:r>
            <a:r>
              <a:rPr lang="de-DE" sz="2000" dirty="0"/>
              <a:t>+ 0.004 * MMAX</a:t>
            </a:r>
            <a:endParaRPr lang="id-ID" sz="2000" dirty="0"/>
          </a:p>
          <a:p>
            <a:pPr marL="0" indent="0">
              <a:buNone/>
            </a:pPr>
            <a:r>
              <a:rPr lang="id-ID" sz="2000" dirty="0"/>
              <a:t>		       </a:t>
            </a:r>
            <a:r>
              <a:rPr lang="de-DE" sz="2000" dirty="0"/>
              <a:t>+ 0.603 * CACH</a:t>
            </a:r>
            <a:endParaRPr lang="id-ID" sz="2000" dirty="0"/>
          </a:p>
          <a:p>
            <a:pPr marL="0" indent="0">
              <a:buNone/>
            </a:pPr>
            <a:r>
              <a:rPr lang="id-ID" sz="2000" dirty="0"/>
              <a:t>		       </a:t>
            </a:r>
            <a:r>
              <a:rPr lang="de-DE" sz="2000" dirty="0"/>
              <a:t>+ 1.291 * CHMIN</a:t>
            </a:r>
            <a:endParaRPr lang="id-ID" sz="2000" dirty="0"/>
          </a:p>
          <a:p>
            <a:pPr marL="0" indent="0">
              <a:buNone/>
            </a:pPr>
            <a:r>
              <a:rPr lang="id-ID" sz="2000" dirty="0"/>
              <a:t>		       </a:t>
            </a:r>
            <a:r>
              <a:rPr lang="de-DE" sz="2000" dirty="0"/>
              <a:t>+ 0.906 * CHMAX</a:t>
            </a:r>
            <a:endParaRPr lang="id-ID" sz="2000" dirty="0"/>
          </a:p>
          <a:p>
            <a:pPr marL="0" indent="0">
              <a:buNone/>
            </a:pPr>
            <a:r>
              <a:rPr lang="id-ID" sz="2000" dirty="0"/>
              <a:t>		       - </a:t>
            </a:r>
            <a:r>
              <a:rPr lang="de-DE" sz="2000" dirty="0"/>
              <a:t>43.975</a:t>
            </a:r>
          </a:p>
        </p:txBody>
      </p:sp>
    </p:spTree>
    <p:extLst>
      <p:ext uri="{BB962C8B-B14F-4D97-AF65-F5344CB8AC3E}">
        <p14:creationId xmlns:p14="http://schemas.microsoft.com/office/powerpoint/2010/main" val="281679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port, athletic game, baseball&#10;&#10;Description generated with high confidence">
            <a:extLst>
              <a:ext uri="{FF2B5EF4-FFF2-40B4-BE49-F238E27FC236}">
                <a16:creationId xmlns:a16="http://schemas.microsoft.com/office/drawing/2014/main" id="{41F4B8B6-2832-41AB-8CBA-A977A06C23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47" b="8975"/>
          <a:stretch/>
        </p:blipFill>
        <p:spPr>
          <a:xfrm>
            <a:off x="-533400" y="-76200"/>
            <a:ext cx="9878096" cy="6934200"/>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8FE6E8CF-C625-45F5-82CE-8C1354487A1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40DD772-5886-43DF-920B-DEB2B8F571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a:t>
            </a:fld>
            <a:endParaRPr lang="en-US">
              <a:solidFill>
                <a:prstClr val="black">
                  <a:tint val="75000"/>
                </a:prstClr>
              </a:solidFill>
            </a:endParaRPr>
          </a:p>
        </p:txBody>
      </p:sp>
      <p:pic>
        <p:nvPicPr>
          <p:cNvPr id="9" name="Picture 8">
            <a:extLst>
              <a:ext uri="{FF2B5EF4-FFF2-40B4-BE49-F238E27FC236}">
                <a16:creationId xmlns:a16="http://schemas.microsoft.com/office/drawing/2014/main" id="{9B58B06B-458D-48A8-AFCF-B27717AF0C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187"/>
          <a:stretch/>
        </p:blipFill>
        <p:spPr>
          <a:xfrm>
            <a:off x="328224" y="2286000"/>
            <a:ext cx="3215076" cy="4038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9B8F479-A4A5-48DA-BC22-4BE6CEF80EDA}"/>
              </a:ext>
            </a:extLst>
          </p:cNvPr>
          <p:cNvPicPr>
            <a:picLocks noChangeAspect="1"/>
          </p:cNvPicPr>
          <p:nvPr/>
        </p:nvPicPr>
        <p:blipFill rotWithShape="1">
          <a:blip r:embed="rId4">
            <a:extLst>
              <a:ext uri="{28A0092B-C50C-407E-A947-70E740481C1C}">
                <a14:useLocalDpi xmlns:a14="http://schemas.microsoft.com/office/drawing/2010/main" val="0"/>
              </a:ext>
            </a:extLst>
          </a:blip>
          <a:srcRect l="4396" t="5864" r="5499" b="5625"/>
          <a:stretch/>
        </p:blipFill>
        <p:spPr>
          <a:xfrm>
            <a:off x="2286000" y="1735617"/>
            <a:ext cx="6248400" cy="396240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C7D59E1-AC8E-4464-A840-ED67BB404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2087009"/>
            <a:ext cx="2826742" cy="4191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2553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pemilu (</a:t>
            </a:r>
            <a:r>
              <a:rPr lang="id-ID" sz="3200" dirty="0" err="1">
                <a:solidFill>
                  <a:srgbClr val="0070C0"/>
                </a:solidFill>
              </a:rPr>
              <a:t>datapemilukpu.xls</a:t>
            </a:r>
            <a:r>
              <a:rPr lang="id-ID" sz="3200" dirty="0"/>
              <a:t>) dengan</a:t>
            </a:r>
            <a:r>
              <a:rPr lang="en-US" sz="3200" dirty="0"/>
              <a:t> </a:t>
            </a:r>
            <a:r>
              <a:rPr lang="en-US" sz="3200" dirty="0" err="1">
                <a:solidFill>
                  <a:srgbClr val="00B050"/>
                </a:solidFill>
              </a:rPr>
              <a:t>algoritma</a:t>
            </a:r>
            <a:r>
              <a:rPr lang="en-US" sz="3200" dirty="0">
                <a:solidFill>
                  <a:srgbClr val="00B050"/>
                </a:solidFill>
              </a:rPr>
              <a:t> yang </a:t>
            </a:r>
            <a:r>
              <a:rPr lang="en-US" sz="3200" dirty="0" err="1">
                <a:solidFill>
                  <a:srgbClr val="00B050"/>
                </a:solidFill>
              </a:rPr>
              <a:t>tepat</a:t>
            </a:r>
            <a:endParaRPr lang="id-ID" sz="3200" dirty="0">
              <a:solidFill>
                <a:srgbClr val="00B050"/>
              </a:solidFill>
            </a:endParaRPr>
          </a:p>
          <a:p>
            <a:pPr marL="514350" indent="-514350">
              <a:buFont typeface="+mj-lt"/>
              <a:buAutoNum type="arabicPeriod"/>
            </a:pPr>
            <a:r>
              <a:rPr lang="id-ID" sz="3200" dirty="0"/>
              <a:t>Data bisa ditarik dari </a:t>
            </a:r>
            <a:r>
              <a:rPr lang="id-ID" sz="3200" dirty="0" err="1"/>
              <a:t>Import</a:t>
            </a:r>
            <a:r>
              <a:rPr lang="id-ID" sz="3200" dirty="0"/>
              <a:t> Data atau operator </a:t>
            </a:r>
            <a:r>
              <a:rPr lang="id-ID" sz="3200" dirty="0" err="1"/>
              <a:t>Read</a:t>
            </a:r>
            <a:r>
              <a:rPr lang="id-ID" sz="3200" dirty="0"/>
              <a:t> Excel</a:t>
            </a:r>
          </a:p>
          <a:p>
            <a:pPr marL="514350" indent="-514350">
              <a:buFont typeface="+mj-lt"/>
              <a:buAutoNum type="arabicPeriod"/>
            </a:pPr>
            <a:r>
              <a:rPr lang="sv-SE" sz="3200" dirty="0"/>
              <a:t>Tampilkan </a:t>
            </a:r>
            <a:r>
              <a:rPr lang="sv-SE" sz="3200" dirty="0">
                <a:solidFill>
                  <a:srgbClr val="C00000"/>
                </a:solidFill>
              </a:rPr>
              <a:t>himpunan data </a:t>
            </a:r>
            <a:r>
              <a:rPr lang="sv-SE" sz="3200" dirty="0"/>
              <a:t>(dataset) dan </a:t>
            </a:r>
            <a:r>
              <a:rPr lang="sv-SE" sz="3200" dirty="0">
                <a:solidFill>
                  <a:srgbClr val="C00000"/>
                </a:solidFill>
              </a:rPr>
              <a:t>pengetahuan</a:t>
            </a:r>
            <a:r>
              <a:rPr lang="sv-SE" sz="3200" dirty="0"/>
              <a:t> (pola/model) yang terbentuk</a:t>
            </a:r>
            <a:endParaRPr lang="id-ID" sz="3200" dirty="0"/>
          </a:p>
          <a:p>
            <a:pPr marL="514350" indent="-514350">
              <a:buFont typeface="+mj-lt"/>
              <a:buAutoNum type="arabicPeriod"/>
            </a:pPr>
            <a:r>
              <a:rPr lang="id-ID" sz="3200" dirty="0"/>
              <a:t>Gunakan model yang dihasilkan untuk memprediksi </a:t>
            </a:r>
            <a:r>
              <a:rPr lang="id-ID" sz="3200" dirty="0">
                <a:solidFill>
                  <a:srgbClr val="00B050"/>
                </a:solidFill>
              </a:rPr>
              <a:t>datapemilukpu-testing.xls</a:t>
            </a:r>
            <a:endParaRPr lang="sv-SE" sz="3200" dirty="0">
              <a:solidFill>
                <a:srgbClr val="00B050"/>
              </a:solidFill>
            </a:endParaRPr>
          </a:p>
        </p:txBody>
      </p:sp>
      <p:sp>
        <p:nvSpPr>
          <p:cNvPr id="4" name="Title 3"/>
          <p:cNvSpPr>
            <a:spLocks noGrp="1"/>
          </p:cNvSpPr>
          <p:nvPr>
            <p:ph type="title"/>
          </p:nvPr>
        </p:nvSpPr>
        <p:spPr/>
        <p:txBody>
          <a:bodyPr/>
          <a:lstStyle/>
          <a:p>
            <a:r>
              <a:rPr lang="en-US" dirty="0" err="1"/>
              <a:t>Latihan</a:t>
            </a:r>
            <a:r>
              <a:rPr lang="en-US" dirty="0"/>
              <a:t>: </a:t>
            </a:r>
            <a:r>
              <a:rPr lang="en-US" dirty="0" err="1"/>
              <a:t>Pr</a:t>
            </a:r>
            <a:r>
              <a:rPr lang="id-ID" dirty="0" err="1"/>
              <a:t>ediksi</a:t>
            </a:r>
            <a:r>
              <a:rPr lang="id-ID" dirty="0"/>
              <a:t> </a:t>
            </a:r>
            <a:r>
              <a:rPr lang="id-ID" dirty="0" err="1"/>
              <a:t>Elektabilitas</a:t>
            </a:r>
            <a:r>
              <a:rPr lang="id-ID" dirty="0"/>
              <a:t> </a:t>
            </a:r>
            <a:r>
              <a:rPr lang="id-ID" dirty="0" err="1"/>
              <a:t>Caleg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3079834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039701-B429-495D-BD38-8E3361C37037}"/>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964F1D90-0496-4C6F-BA6E-A9B0337ABD4E}"/>
              </a:ext>
            </a:extLst>
          </p:cNvPr>
          <p:cNvSpPr>
            <a:spLocks noGrp="1"/>
          </p:cNvSpPr>
          <p:nvPr>
            <p:ph type="title"/>
          </p:nvPr>
        </p:nvSpPr>
        <p:spPr/>
        <p:txBody>
          <a:bodyPr/>
          <a:lstStyle/>
          <a:p>
            <a:r>
              <a:rPr lang="en-US" dirty="0"/>
              <a:t>Proses </a:t>
            </a:r>
            <a:r>
              <a:rPr lang="en-US" dirty="0" err="1"/>
              <a:t>Pr</a:t>
            </a:r>
            <a:r>
              <a:rPr lang="id-ID" dirty="0"/>
              <a:t>ediksi Elektabilitas Caleg</a:t>
            </a:r>
            <a:endParaRPr lang="en-US" dirty="0"/>
          </a:p>
        </p:txBody>
      </p:sp>
      <p:sp>
        <p:nvSpPr>
          <p:cNvPr id="3" name="Slide Number Placeholder 2">
            <a:extLst>
              <a:ext uri="{FF2B5EF4-FFF2-40B4-BE49-F238E27FC236}">
                <a16:creationId xmlns:a16="http://schemas.microsoft.com/office/drawing/2014/main" id="{D284AFC3-3752-418A-A508-C12C9918F8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161</a:t>
            </a:fld>
            <a:endParaRPr lang="en-US">
              <a:solidFill>
                <a:prstClr val="black">
                  <a:tint val="75000"/>
                </a:prstClr>
              </a:solidFill>
            </a:endParaRPr>
          </a:p>
        </p:txBody>
      </p:sp>
      <p:pic>
        <p:nvPicPr>
          <p:cNvPr id="5" name="Picture 4">
            <a:extLst>
              <a:ext uri="{FF2B5EF4-FFF2-40B4-BE49-F238E27FC236}">
                <a16:creationId xmlns:a16="http://schemas.microsoft.com/office/drawing/2014/main" id="{85655FB0-0681-401D-A7D0-E256A6B68CF9}"/>
              </a:ext>
            </a:extLst>
          </p:cNvPr>
          <p:cNvPicPr>
            <a:picLocks noChangeAspect="1"/>
          </p:cNvPicPr>
          <p:nvPr/>
        </p:nvPicPr>
        <p:blipFill rotWithShape="1">
          <a:blip r:embed="rId2"/>
          <a:srcRect l="10561" t="22242" r="8334" b="34171"/>
          <a:stretch/>
        </p:blipFill>
        <p:spPr>
          <a:xfrm>
            <a:off x="390472" y="1447800"/>
            <a:ext cx="8696618" cy="3505200"/>
          </a:xfrm>
          <a:prstGeom prst="rect">
            <a:avLst/>
          </a:prstGeom>
        </p:spPr>
      </p:pic>
    </p:spTree>
    <p:extLst>
      <p:ext uri="{BB962C8B-B14F-4D97-AF65-F5344CB8AC3E}">
        <p14:creationId xmlns:p14="http://schemas.microsoft.com/office/powerpoint/2010/main" val="892658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86750" cy="5638799"/>
          </a:xfrm>
        </p:spPr>
        <p:txBody>
          <a:bodyPr>
            <a:normAutofit fontScale="77500" lnSpcReduction="2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konsumsi minyak</a:t>
            </a:r>
            <a:r>
              <a:rPr lang="en-US" sz="3200" dirty="0"/>
              <a:t> (</a:t>
            </a:r>
            <a:r>
              <a:rPr lang="en-US" sz="3200" dirty="0">
                <a:solidFill>
                  <a:srgbClr val="C00000"/>
                </a:solidFill>
              </a:rPr>
              <a:t>HeatingOil.csv</a:t>
            </a:r>
            <a:r>
              <a:rPr lang="en-US" sz="3200" dirty="0"/>
              <a:t>)</a:t>
            </a:r>
            <a:endParaRPr lang="id-ID" sz="3200" dirty="0"/>
          </a:p>
          <a:p>
            <a:pPr lvl="1"/>
            <a:r>
              <a:rPr lang="id-ID" sz="2800" dirty="0" err="1"/>
              <a:t>Dataset</a:t>
            </a:r>
            <a:r>
              <a:rPr lang="id-ID" sz="2800" dirty="0"/>
              <a:t> </a:t>
            </a:r>
            <a:r>
              <a:rPr lang="id-ID" sz="2800" dirty="0">
                <a:solidFill>
                  <a:srgbClr val="0070C0"/>
                </a:solidFill>
              </a:rPr>
              <a:t>jumlah konsumsi minyak untuk alat pemanas ruangan </a:t>
            </a:r>
            <a:r>
              <a:rPr lang="id-ID" sz="2800" dirty="0"/>
              <a:t>di rumah </a:t>
            </a:r>
            <a:r>
              <a:rPr lang="id-ID" sz="2800" dirty="0" err="1"/>
              <a:t>pertahun</a:t>
            </a:r>
            <a:r>
              <a:rPr lang="id-ID" sz="2800" dirty="0"/>
              <a:t> </a:t>
            </a:r>
            <a:r>
              <a:rPr lang="id-ID" sz="2800" dirty="0" err="1"/>
              <a:t>perrumah</a:t>
            </a:r>
            <a:endParaRPr lang="id-ID" sz="2800" dirty="0"/>
          </a:p>
          <a:p>
            <a:pPr lvl="1"/>
            <a:r>
              <a:rPr lang="id-ID" sz="2800" dirty="0"/>
              <a:t>Atribut:</a:t>
            </a:r>
          </a:p>
          <a:p>
            <a:pPr lvl="2"/>
            <a:r>
              <a:rPr lang="id-ID" sz="2400" dirty="0" err="1">
                <a:solidFill>
                  <a:srgbClr val="0070C0"/>
                </a:solidFill>
              </a:rPr>
              <a:t>Insulation</a:t>
            </a:r>
            <a:r>
              <a:rPr lang="id-ID" sz="2400" dirty="0"/>
              <a:t>: Ketebalan </a:t>
            </a:r>
            <a:r>
              <a:rPr lang="id-ID" sz="2400" dirty="0" err="1"/>
              <a:t>insulasi</a:t>
            </a:r>
            <a:r>
              <a:rPr lang="id-ID" sz="2400" dirty="0"/>
              <a:t> rumah</a:t>
            </a:r>
          </a:p>
          <a:p>
            <a:pPr lvl="2"/>
            <a:r>
              <a:rPr lang="id-ID" sz="2400" dirty="0">
                <a:solidFill>
                  <a:srgbClr val="0070C0"/>
                </a:solidFill>
              </a:rPr>
              <a:t>Temperatur</a:t>
            </a:r>
            <a:r>
              <a:rPr lang="id-ID" sz="2400" dirty="0"/>
              <a:t>: Suhu udara sekitar rumah</a:t>
            </a:r>
          </a:p>
          <a:p>
            <a:pPr lvl="2"/>
            <a:r>
              <a:rPr lang="id-ID" sz="2400" dirty="0" err="1">
                <a:solidFill>
                  <a:srgbClr val="0070C0"/>
                </a:solidFill>
              </a:rPr>
              <a:t>Heating</a:t>
            </a:r>
            <a:r>
              <a:rPr lang="id-ID" sz="2400" dirty="0">
                <a:solidFill>
                  <a:srgbClr val="0070C0"/>
                </a:solidFill>
              </a:rPr>
              <a:t> Oil</a:t>
            </a:r>
            <a:r>
              <a:rPr lang="id-ID" sz="2400" dirty="0"/>
              <a:t>: Jumlah konsumsi minyak </a:t>
            </a:r>
            <a:r>
              <a:rPr lang="id-ID" sz="2400" dirty="0" err="1"/>
              <a:t>pertahun</a:t>
            </a:r>
            <a:r>
              <a:rPr lang="id-ID" sz="2400" dirty="0"/>
              <a:t> </a:t>
            </a:r>
            <a:r>
              <a:rPr lang="id-ID" sz="2400" dirty="0" err="1"/>
              <a:t>perrumah</a:t>
            </a:r>
            <a:endParaRPr lang="id-ID" sz="2400" dirty="0"/>
          </a:p>
          <a:p>
            <a:pPr lvl="2"/>
            <a:r>
              <a:rPr lang="id-ID" sz="2400" dirty="0" err="1">
                <a:solidFill>
                  <a:srgbClr val="0070C0"/>
                </a:solidFill>
              </a:rPr>
              <a:t>Number</a:t>
            </a:r>
            <a:r>
              <a:rPr lang="id-ID" sz="2400" dirty="0">
                <a:solidFill>
                  <a:srgbClr val="0070C0"/>
                </a:solidFill>
              </a:rPr>
              <a:t> </a:t>
            </a:r>
            <a:r>
              <a:rPr lang="id-ID" sz="2400" dirty="0" err="1">
                <a:solidFill>
                  <a:srgbClr val="0070C0"/>
                </a:solidFill>
              </a:rPr>
              <a:t>of</a:t>
            </a:r>
            <a:r>
              <a:rPr lang="id-ID" sz="2400" dirty="0">
                <a:solidFill>
                  <a:srgbClr val="0070C0"/>
                </a:solidFill>
              </a:rPr>
              <a:t> </a:t>
            </a:r>
            <a:r>
              <a:rPr lang="id-ID" sz="2400" dirty="0" err="1">
                <a:solidFill>
                  <a:srgbClr val="0070C0"/>
                </a:solidFill>
              </a:rPr>
              <a:t>Occupant</a:t>
            </a:r>
            <a:r>
              <a:rPr lang="id-ID" sz="2400" dirty="0"/>
              <a:t>: Jumlah penghuni rumah</a:t>
            </a:r>
          </a:p>
          <a:p>
            <a:pPr lvl="2"/>
            <a:r>
              <a:rPr lang="id-ID" sz="2400" dirty="0" err="1">
                <a:solidFill>
                  <a:srgbClr val="0070C0"/>
                </a:solidFill>
              </a:rPr>
              <a:t>Average</a:t>
            </a:r>
            <a:r>
              <a:rPr lang="id-ID" sz="2400" dirty="0">
                <a:solidFill>
                  <a:srgbClr val="0070C0"/>
                </a:solidFill>
              </a:rPr>
              <a:t> Age</a:t>
            </a:r>
            <a:r>
              <a:rPr lang="id-ID" sz="2400" dirty="0"/>
              <a:t>: Rata-rata umur penghuni rumah</a:t>
            </a:r>
          </a:p>
          <a:p>
            <a:pPr lvl="2"/>
            <a:r>
              <a:rPr lang="id-ID" sz="2400" dirty="0" err="1">
                <a:solidFill>
                  <a:srgbClr val="0070C0"/>
                </a:solidFill>
              </a:rPr>
              <a:t>Home</a:t>
            </a:r>
            <a:r>
              <a:rPr lang="id-ID" sz="2400" dirty="0">
                <a:solidFill>
                  <a:srgbClr val="0070C0"/>
                </a:solidFill>
              </a:rPr>
              <a:t> </a:t>
            </a:r>
            <a:r>
              <a:rPr lang="id-ID" sz="2400" dirty="0" err="1">
                <a:solidFill>
                  <a:srgbClr val="0070C0"/>
                </a:solidFill>
              </a:rPr>
              <a:t>Size</a:t>
            </a:r>
            <a:r>
              <a:rPr lang="id-ID" sz="2400" dirty="0"/>
              <a:t>: Ukuran rumah</a:t>
            </a:r>
            <a:endParaRPr lang="en-US" sz="2400" dirty="0"/>
          </a:p>
          <a:p>
            <a:pPr marL="514350" indent="-514350">
              <a:buFont typeface="+mj-lt"/>
              <a:buAutoNum type="arabicPeriod"/>
            </a:pPr>
            <a:r>
              <a:rPr lang="en-US" sz="3200" dirty="0" err="1"/>
              <a:t>Gunakan</a:t>
            </a:r>
            <a:r>
              <a:rPr lang="en-US" sz="3200" dirty="0"/>
              <a:t> operator</a:t>
            </a:r>
            <a:r>
              <a:rPr lang="en-US" sz="3200" dirty="0">
                <a:solidFill>
                  <a:srgbClr val="FF0000"/>
                </a:solidFill>
              </a:rPr>
              <a:t> Set Role </a:t>
            </a:r>
            <a:r>
              <a:rPr lang="en-US" sz="3200" dirty="0" err="1"/>
              <a:t>untuk</a:t>
            </a:r>
            <a:r>
              <a:rPr lang="en-US" sz="3200" dirty="0"/>
              <a:t> </a:t>
            </a:r>
            <a:r>
              <a:rPr lang="en-US" sz="3200" dirty="0" err="1"/>
              <a:t>memilih</a:t>
            </a:r>
            <a:r>
              <a:rPr lang="en-US" sz="3200" dirty="0"/>
              <a:t> Label (Heating Oil), </a:t>
            </a:r>
            <a:r>
              <a:rPr lang="en-US" sz="3200" dirty="0" err="1"/>
              <a:t>tidak</a:t>
            </a:r>
            <a:r>
              <a:rPr lang="en-US" sz="3200" dirty="0"/>
              <a:t> </a:t>
            </a:r>
            <a:r>
              <a:rPr lang="en-US" sz="3200" dirty="0" err="1"/>
              <a:t>langsung</a:t>
            </a:r>
            <a:r>
              <a:rPr lang="en-US" sz="3200" dirty="0"/>
              <a:t> </a:t>
            </a:r>
            <a:r>
              <a:rPr lang="en-US" sz="3200" dirty="0" err="1"/>
              <a:t>dipilih</a:t>
            </a:r>
            <a:r>
              <a:rPr lang="en-US" sz="3200" dirty="0"/>
              <a:t> pada </a:t>
            </a:r>
            <a:r>
              <a:rPr lang="en-US" sz="3200" dirty="0" err="1"/>
              <a:t>saat</a:t>
            </a:r>
            <a:r>
              <a:rPr lang="en-US" sz="3200" dirty="0"/>
              <a:t> Import Data</a:t>
            </a:r>
          </a:p>
          <a:p>
            <a:pPr marL="514350" indent="-514350">
              <a:buFont typeface="+mj-lt"/>
              <a:buAutoNum type="arabicPeriod"/>
            </a:pPr>
            <a:r>
              <a:rPr lang="en-US" sz="3200" dirty="0" err="1"/>
              <a:t>Pilih</a:t>
            </a:r>
            <a:r>
              <a:rPr lang="en-US" sz="3200" dirty="0"/>
              <a:t> </a:t>
            </a:r>
            <a:r>
              <a:rPr lang="en-US" sz="3200" dirty="0" err="1">
                <a:solidFill>
                  <a:srgbClr val="C00000"/>
                </a:solidFill>
              </a:rPr>
              <a:t>metode</a:t>
            </a:r>
            <a:r>
              <a:rPr lang="en-US" sz="3200" dirty="0">
                <a:solidFill>
                  <a:srgbClr val="C00000"/>
                </a:solidFill>
              </a:rPr>
              <a:t> yang </a:t>
            </a:r>
            <a:r>
              <a:rPr lang="en-US" sz="3200" dirty="0" err="1">
                <a:solidFill>
                  <a:srgbClr val="C00000"/>
                </a:solidFill>
              </a:rPr>
              <a:t>tepat</a:t>
            </a:r>
            <a:r>
              <a:rPr lang="en-US" sz="3200" dirty="0">
                <a:solidFill>
                  <a:srgbClr val="C00000"/>
                </a:solidFill>
              </a:rPr>
              <a:t> </a:t>
            </a:r>
            <a:r>
              <a:rPr lang="en-US" sz="3200" dirty="0" err="1"/>
              <a:t>supaya</a:t>
            </a:r>
            <a:r>
              <a:rPr lang="en-US" sz="3200" dirty="0"/>
              <a:t> </a:t>
            </a:r>
            <a:r>
              <a:rPr lang="en-US" sz="3200" dirty="0" err="1"/>
              <a:t>menghasilkan</a:t>
            </a:r>
            <a:r>
              <a:rPr lang="en-US" sz="3200" dirty="0"/>
              <a:t> </a:t>
            </a:r>
            <a:r>
              <a:rPr lang="id-ID" sz="3200" dirty="0"/>
              <a:t>model</a:t>
            </a:r>
          </a:p>
          <a:p>
            <a:pPr marL="514350" indent="-514350">
              <a:buFont typeface="+mj-lt"/>
              <a:buAutoNum type="arabicPeriod"/>
            </a:pPr>
            <a:r>
              <a:rPr lang="id-ID" sz="3200" dirty="0"/>
              <a:t>Apply model yang dihasilkan ke data pelanggan baru di file </a:t>
            </a:r>
            <a:r>
              <a:rPr lang="id-ID" sz="3200" dirty="0">
                <a:solidFill>
                  <a:srgbClr val="C00000"/>
                </a:solidFill>
              </a:rPr>
              <a:t>HeatingOil-Scoring.csv</a:t>
            </a:r>
            <a:r>
              <a:rPr lang="id-ID" sz="3200" dirty="0"/>
              <a:t>, supaya kita bisa mengestimasi berapa kebutuhan konsumsi minyak mereka, untuk mengatur stok penjualan minyak</a:t>
            </a: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Estimasi</a:t>
            </a:r>
            <a:r>
              <a:rPr lang="en-US" sz="4000" dirty="0"/>
              <a:t> </a:t>
            </a:r>
            <a:r>
              <a:rPr lang="en-US" sz="4000" dirty="0" err="1"/>
              <a:t>Konsumsi</a:t>
            </a:r>
            <a:r>
              <a:rPr lang="en-US" sz="4000" dirty="0"/>
              <a:t> </a:t>
            </a:r>
            <a:r>
              <a:rPr lang="en-US" sz="4000" dirty="0" err="1"/>
              <a:t>Minyak</a:t>
            </a:r>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379259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C134-13E1-47B6-9654-992C4B37ECB1}"/>
              </a:ext>
            </a:extLst>
          </p:cNvPr>
          <p:cNvSpPr>
            <a:spLocks noGrp="1"/>
          </p:cNvSpPr>
          <p:nvPr>
            <p:ph idx="1"/>
          </p:nvPr>
        </p:nvSpPr>
        <p:spPr>
          <a:xfrm>
            <a:off x="628650" y="5181600"/>
            <a:ext cx="7886700" cy="1524001"/>
          </a:xfrm>
        </p:spPr>
        <p:txBody>
          <a:bodyPr>
            <a:normAutofit/>
          </a:bodyPr>
          <a:lstStyle/>
          <a:p>
            <a:pPr marL="0" indent="0">
              <a:buNone/>
            </a:pPr>
            <a:r>
              <a:rPr lang="en-US" sz="1800" dirty="0"/>
              <a:t>Heating Oil = </a:t>
            </a:r>
            <a:r>
              <a:rPr lang="en-GB" sz="1800" dirty="0"/>
              <a:t> 3.323 * Insulation - 0.869 * Temperature + 1.968 * </a:t>
            </a:r>
            <a:r>
              <a:rPr lang="en-GB" sz="1800" dirty="0" err="1"/>
              <a:t>Avg_Age</a:t>
            </a:r>
            <a:endParaRPr lang="en-GB" sz="1800" dirty="0"/>
          </a:p>
          <a:p>
            <a:pPr marL="0" indent="0">
              <a:buNone/>
            </a:pPr>
            <a:r>
              <a:rPr lang="en-GB" sz="1800" dirty="0"/>
              <a:t>                         + 3.173 * </a:t>
            </a:r>
            <a:r>
              <a:rPr lang="en-GB" sz="1800" dirty="0" err="1"/>
              <a:t>Home_Size</a:t>
            </a:r>
            <a:r>
              <a:rPr lang="en-GB" sz="1800" dirty="0"/>
              <a:t> + 134.511</a:t>
            </a:r>
            <a:endParaRPr lang="en-US" sz="1800" dirty="0"/>
          </a:p>
        </p:txBody>
      </p:sp>
      <p:sp>
        <p:nvSpPr>
          <p:cNvPr id="4" name="Title 3">
            <a:extLst>
              <a:ext uri="{FF2B5EF4-FFF2-40B4-BE49-F238E27FC236}">
                <a16:creationId xmlns:a16="http://schemas.microsoft.com/office/drawing/2014/main" id="{73FCB18D-C674-41FB-9689-0DC8F15CE177}"/>
              </a:ext>
            </a:extLst>
          </p:cNvPr>
          <p:cNvSpPr>
            <a:spLocks noGrp="1"/>
          </p:cNvSpPr>
          <p:nvPr>
            <p:ph type="title"/>
          </p:nvPr>
        </p:nvSpPr>
        <p:spPr/>
        <p:txBody>
          <a:bodyPr/>
          <a:lstStyle/>
          <a:p>
            <a:r>
              <a:rPr lang="id-ID" dirty="0"/>
              <a:t>Proses </a:t>
            </a:r>
            <a:r>
              <a:rPr lang="en-US" dirty="0" err="1"/>
              <a:t>Estimasi</a:t>
            </a:r>
            <a:r>
              <a:rPr lang="en-US" dirty="0"/>
              <a:t> </a:t>
            </a:r>
            <a:r>
              <a:rPr lang="en-US" dirty="0" err="1"/>
              <a:t>Konsumsi</a:t>
            </a:r>
            <a:r>
              <a:rPr lang="en-US" dirty="0"/>
              <a:t> </a:t>
            </a:r>
            <a:r>
              <a:rPr lang="en-US" dirty="0" err="1"/>
              <a:t>Minyak</a:t>
            </a:r>
            <a:r>
              <a:rPr lang="id-ID" dirty="0"/>
              <a:t> </a:t>
            </a:r>
            <a:endParaRPr lang="en-US" dirty="0"/>
          </a:p>
        </p:txBody>
      </p:sp>
      <p:sp>
        <p:nvSpPr>
          <p:cNvPr id="3" name="Slide Number Placeholder 2">
            <a:extLst>
              <a:ext uri="{FF2B5EF4-FFF2-40B4-BE49-F238E27FC236}">
                <a16:creationId xmlns:a16="http://schemas.microsoft.com/office/drawing/2014/main" id="{B2CE4101-1326-4980-A4DF-3C7A9F807FF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163</a:t>
            </a:fld>
            <a:endParaRPr lang="en-US">
              <a:solidFill>
                <a:prstClr val="black">
                  <a:tint val="75000"/>
                </a:prstClr>
              </a:solidFill>
            </a:endParaRPr>
          </a:p>
        </p:txBody>
      </p:sp>
      <p:pic>
        <p:nvPicPr>
          <p:cNvPr id="5" name="Picture 4">
            <a:extLst>
              <a:ext uri="{FF2B5EF4-FFF2-40B4-BE49-F238E27FC236}">
                <a16:creationId xmlns:a16="http://schemas.microsoft.com/office/drawing/2014/main" id="{4A1E20ED-1739-473E-9937-7664CE226CBD}"/>
              </a:ext>
            </a:extLst>
          </p:cNvPr>
          <p:cNvPicPr>
            <a:picLocks noChangeAspect="1"/>
          </p:cNvPicPr>
          <p:nvPr/>
        </p:nvPicPr>
        <p:blipFill rotWithShape="1">
          <a:blip r:embed="rId2"/>
          <a:srcRect l="18332" t="26250" r="15000" b="37500"/>
          <a:stretch/>
        </p:blipFill>
        <p:spPr>
          <a:xfrm>
            <a:off x="105103" y="1676400"/>
            <a:ext cx="9038897" cy="3276600"/>
          </a:xfrm>
          <a:prstGeom prst="rect">
            <a:avLst/>
          </a:prstGeom>
        </p:spPr>
      </p:pic>
    </p:spTree>
    <p:extLst>
      <p:ext uri="{BB962C8B-B14F-4D97-AF65-F5344CB8AC3E}">
        <p14:creationId xmlns:p14="http://schemas.microsoft.com/office/powerpoint/2010/main" val="2789819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5333549"/>
          </a:xfrm>
        </p:spPr>
        <p:txBody>
          <a:bodyPr>
            <a:normAutofit fontScale="92500" lnSpcReduction="1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konsumsi minyak</a:t>
            </a:r>
            <a:r>
              <a:rPr lang="en-US" sz="3200" dirty="0"/>
              <a:t> (</a:t>
            </a:r>
            <a:r>
              <a:rPr lang="en-US" sz="3200" dirty="0">
                <a:solidFill>
                  <a:srgbClr val="C00000"/>
                </a:solidFill>
              </a:rPr>
              <a:t>HeatingOil.csv</a:t>
            </a:r>
            <a:r>
              <a:rPr lang="en-US" sz="3200" dirty="0"/>
              <a:t>)</a:t>
            </a:r>
            <a:endParaRPr lang="id-ID" sz="3200" dirty="0"/>
          </a:p>
          <a:p>
            <a:pPr lvl="1"/>
            <a:r>
              <a:rPr lang="id-ID" sz="2800" dirty="0" err="1"/>
              <a:t>Dataset</a:t>
            </a:r>
            <a:r>
              <a:rPr lang="id-ID" sz="2800" dirty="0"/>
              <a:t> </a:t>
            </a:r>
            <a:r>
              <a:rPr lang="id-ID" sz="2800" dirty="0">
                <a:solidFill>
                  <a:srgbClr val="0070C0"/>
                </a:solidFill>
              </a:rPr>
              <a:t>jumlah konsumsi minyak untuk alat pemanas ruangan </a:t>
            </a:r>
            <a:r>
              <a:rPr lang="id-ID" sz="2800" dirty="0"/>
              <a:t>di rumah </a:t>
            </a:r>
            <a:r>
              <a:rPr lang="id-ID" sz="2800" dirty="0" err="1"/>
              <a:t>pertahun</a:t>
            </a:r>
            <a:r>
              <a:rPr lang="id-ID" sz="2800" dirty="0"/>
              <a:t> </a:t>
            </a:r>
            <a:r>
              <a:rPr lang="id-ID" sz="2800" dirty="0" err="1"/>
              <a:t>perrumah</a:t>
            </a:r>
            <a:endParaRPr lang="id-ID" sz="2800" dirty="0"/>
          </a:p>
          <a:p>
            <a:pPr lvl="1"/>
            <a:r>
              <a:rPr lang="id-ID" sz="2800" dirty="0"/>
              <a:t>Atribut:</a:t>
            </a:r>
          </a:p>
          <a:p>
            <a:pPr lvl="2"/>
            <a:r>
              <a:rPr lang="id-ID" sz="2400" dirty="0" err="1">
                <a:solidFill>
                  <a:srgbClr val="0070C0"/>
                </a:solidFill>
              </a:rPr>
              <a:t>Insulation</a:t>
            </a:r>
            <a:r>
              <a:rPr lang="id-ID" sz="2400" dirty="0"/>
              <a:t>: Ketebalan </a:t>
            </a:r>
            <a:r>
              <a:rPr lang="id-ID" sz="2400" dirty="0" err="1"/>
              <a:t>insulasi</a:t>
            </a:r>
            <a:r>
              <a:rPr lang="id-ID" sz="2400" dirty="0"/>
              <a:t> rumah</a:t>
            </a:r>
          </a:p>
          <a:p>
            <a:pPr lvl="2"/>
            <a:r>
              <a:rPr lang="id-ID" sz="2400" dirty="0">
                <a:solidFill>
                  <a:srgbClr val="0070C0"/>
                </a:solidFill>
              </a:rPr>
              <a:t>Temperatur</a:t>
            </a:r>
            <a:r>
              <a:rPr lang="id-ID" sz="2400" dirty="0"/>
              <a:t>: Suhu udara sekitar rumah</a:t>
            </a:r>
          </a:p>
          <a:p>
            <a:pPr lvl="2"/>
            <a:r>
              <a:rPr lang="id-ID" sz="2400" dirty="0" err="1">
                <a:solidFill>
                  <a:srgbClr val="0070C0"/>
                </a:solidFill>
              </a:rPr>
              <a:t>Heating</a:t>
            </a:r>
            <a:r>
              <a:rPr lang="id-ID" sz="2400" dirty="0">
                <a:solidFill>
                  <a:srgbClr val="0070C0"/>
                </a:solidFill>
              </a:rPr>
              <a:t> Oil</a:t>
            </a:r>
            <a:r>
              <a:rPr lang="id-ID" sz="2400" dirty="0"/>
              <a:t>: Jumlah konsumsi minyak </a:t>
            </a:r>
            <a:r>
              <a:rPr lang="id-ID" sz="2400" dirty="0" err="1"/>
              <a:t>pertahun</a:t>
            </a:r>
            <a:r>
              <a:rPr lang="id-ID" sz="2400" dirty="0"/>
              <a:t> </a:t>
            </a:r>
            <a:r>
              <a:rPr lang="id-ID" sz="2400" dirty="0" err="1"/>
              <a:t>perrumah</a:t>
            </a:r>
            <a:endParaRPr lang="id-ID" sz="2400" dirty="0"/>
          </a:p>
          <a:p>
            <a:pPr lvl="2"/>
            <a:r>
              <a:rPr lang="id-ID" sz="2400" dirty="0" err="1">
                <a:solidFill>
                  <a:srgbClr val="0070C0"/>
                </a:solidFill>
              </a:rPr>
              <a:t>Number</a:t>
            </a:r>
            <a:r>
              <a:rPr lang="id-ID" sz="2400" dirty="0">
                <a:solidFill>
                  <a:srgbClr val="0070C0"/>
                </a:solidFill>
              </a:rPr>
              <a:t> </a:t>
            </a:r>
            <a:r>
              <a:rPr lang="id-ID" sz="2400" dirty="0" err="1">
                <a:solidFill>
                  <a:srgbClr val="0070C0"/>
                </a:solidFill>
              </a:rPr>
              <a:t>of</a:t>
            </a:r>
            <a:r>
              <a:rPr lang="id-ID" sz="2400" dirty="0">
                <a:solidFill>
                  <a:srgbClr val="0070C0"/>
                </a:solidFill>
              </a:rPr>
              <a:t> </a:t>
            </a:r>
            <a:r>
              <a:rPr lang="id-ID" sz="2400" dirty="0" err="1">
                <a:solidFill>
                  <a:srgbClr val="0070C0"/>
                </a:solidFill>
              </a:rPr>
              <a:t>Occupant</a:t>
            </a:r>
            <a:r>
              <a:rPr lang="id-ID" sz="2400" dirty="0"/>
              <a:t>: Jumlah penghuni rumah</a:t>
            </a:r>
          </a:p>
          <a:p>
            <a:pPr lvl="2"/>
            <a:r>
              <a:rPr lang="id-ID" sz="2400" dirty="0" err="1">
                <a:solidFill>
                  <a:srgbClr val="0070C0"/>
                </a:solidFill>
              </a:rPr>
              <a:t>Average</a:t>
            </a:r>
            <a:r>
              <a:rPr lang="id-ID" sz="2400" dirty="0">
                <a:solidFill>
                  <a:srgbClr val="0070C0"/>
                </a:solidFill>
              </a:rPr>
              <a:t> Age</a:t>
            </a:r>
            <a:r>
              <a:rPr lang="id-ID" sz="2400" dirty="0"/>
              <a:t>: Rata-rata umur penghuni rumah</a:t>
            </a:r>
          </a:p>
          <a:p>
            <a:pPr lvl="2"/>
            <a:r>
              <a:rPr lang="id-ID" sz="2400" dirty="0" err="1">
                <a:solidFill>
                  <a:srgbClr val="0070C0"/>
                </a:solidFill>
              </a:rPr>
              <a:t>Home</a:t>
            </a:r>
            <a:r>
              <a:rPr lang="id-ID" sz="2400" dirty="0">
                <a:solidFill>
                  <a:srgbClr val="0070C0"/>
                </a:solidFill>
              </a:rPr>
              <a:t> </a:t>
            </a:r>
            <a:r>
              <a:rPr lang="id-ID" sz="2400" dirty="0" err="1">
                <a:solidFill>
                  <a:srgbClr val="0070C0"/>
                </a:solidFill>
              </a:rPr>
              <a:t>Size</a:t>
            </a:r>
            <a:r>
              <a:rPr lang="id-ID" sz="2400" dirty="0"/>
              <a:t>: Ukuran rumah</a:t>
            </a:r>
          </a:p>
          <a:p>
            <a:pPr marL="514350" indent="-514350">
              <a:buFont typeface="+mj-lt"/>
              <a:buAutoNum type="arabicPeriod"/>
            </a:pPr>
            <a:r>
              <a:rPr lang="id-ID" sz="3200" dirty="0"/>
              <a:t>Tujuannya ingin mendapatkan informasi tentang </a:t>
            </a:r>
            <a:r>
              <a:rPr lang="id-ID" sz="3200" dirty="0">
                <a:solidFill>
                  <a:srgbClr val="C00000"/>
                </a:solidFill>
              </a:rPr>
              <a:t>atribut apa saja yang paling berpengaruh pada konsumsi minyak</a:t>
            </a:r>
          </a:p>
        </p:txBody>
      </p:sp>
      <p:sp>
        <p:nvSpPr>
          <p:cNvPr id="2" name="Title 1"/>
          <p:cNvSpPr>
            <a:spLocks noGrp="1"/>
          </p:cNvSpPr>
          <p:nvPr>
            <p:ph type="title"/>
          </p:nvPr>
        </p:nvSpPr>
        <p:spPr>
          <a:xfrm>
            <a:off x="628650" y="152401"/>
            <a:ext cx="8515350" cy="685800"/>
          </a:xfrm>
        </p:spPr>
        <p:txBody>
          <a:bodyPr>
            <a:normAutofit fontScale="90000"/>
          </a:bodyPr>
          <a:lstStyle/>
          <a:p>
            <a:r>
              <a:rPr lang="en-US" sz="4000" dirty="0" err="1"/>
              <a:t>Latihan</a:t>
            </a:r>
            <a:r>
              <a:rPr lang="en-US" sz="4000" dirty="0"/>
              <a:t>: </a:t>
            </a:r>
            <a:r>
              <a:rPr lang="id-ID" sz="4000" dirty="0">
                <a:solidFill>
                  <a:srgbClr val="C00000"/>
                </a:solidFill>
              </a:rPr>
              <a:t>Matrix </a:t>
            </a:r>
            <a:r>
              <a:rPr lang="id-ID" sz="4000" dirty="0" err="1">
                <a:solidFill>
                  <a:srgbClr val="C00000"/>
                </a:solidFill>
              </a:rPr>
              <a:t>Correlation</a:t>
            </a:r>
            <a:r>
              <a:rPr lang="en-US" sz="4000" dirty="0">
                <a:solidFill>
                  <a:srgbClr val="C00000"/>
                </a:solidFill>
              </a:rPr>
              <a:t> </a:t>
            </a:r>
            <a:r>
              <a:rPr lang="en-US" sz="4000" dirty="0" err="1"/>
              <a:t>Konsumsi</a:t>
            </a:r>
            <a:r>
              <a:rPr lang="en-US" sz="4000" dirty="0"/>
              <a:t> </a:t>
            </a:r>
            <a:r>
              <a:rPr lang="en-US" sz="4000" dirty="0" err="1"/>
              <a:t>Minyak</a:t>
            </a:r>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080733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91A333-13D5-4E28-8773-E8FB17F8530F}"/>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F8636E14-5309-4C44-A160-56966A8D655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5DF4A09-7048-4CB4-9343-5B0D0D8EE12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165</a:t>
            </a:fld>
            <a:endParaRPr lang="en-US">
              <a:solidFill>
                <a:prstClr val="black">
                  <a:tint val="75000"/>
                </a:prstClr>
              </a:solidFill>
            </a:endParaRPr>
          </a:p>
        </p:txBody>
      </p:sp>
      <p:pic>
        <p:nvPicPr>
          <p:cNvPr id="5" name="Picture 4">
            <a:extLst>
              <a:ext uri="{FF2B5EF4-FFF2-40B4-BE49-F238E27FC236}">
                <a16:creationId xmlns:a16="http://schemas.microsoft.com/office/drawing/2014/main" id="{71243FDF-8752-455F-A665-8B2E144DC9D6}"/>
              </a:ext>
            </a:extLst>
          </p:cNvPr>
          <p:cNvPicPr>
            <a:picLocks noChangeAspect="1"/>
          </p:cNvPicPr>
          <p:nvPr/>
        </p:nvPicPr>
        <p:blipFill rotWithShape="1">
          <a:blip r:embed="rId2"/>
          <a:srcRect r="38000" b="50000"/>
          <a:stretch/>
        </p:blipFill>
        <p:spPr>
          <a:xfrm>
            <a:off x="0" y="-18343"/>
            <a:ext cx="6288960" cy="40573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A39C324-2B4D-4E29-8489-572230B7CB94}"/>
              </a:ext>
            </a:extLst>
          </p:cNvPr>
          <p:cNvPicPr>
            <a:picLocks noChangeAspect="1"/>
          </p:cNvPicPr>
          <p:nvPr/>
        </p:nvPicPr>
        <p:blipFill rotWithShape="1">
          <a:blip r:embed="rId3"/>
          <a:srcRect r="2889" b="45556"/>
          <a:stretch/>
        </p:blipFill>
        <p:spPr>
          <a:xfrm>
            <a:off x="1143000" y="3223274"/>
            <a:ext cx="7794011" cy="3495711"/>
          </a:xfrm>
          <a:prstGeom prst="rect">
            <a:avLst/>
          </a:prstGeom>
          <a:ln>
            <a:noFill/>
          </a:ln>
          <a:effectLst>
            <a:outerShdw blurRad="292100" dist="139700" dir="2700000" algn="tl" rotWithShape="0">
              <a:srgbClr val="333333">
                <a:alpha val="65000"/>
              </a:srgbClr>
            </a:outerShdw>
          </a:effectLst>
        </p:spPr>
      </p:pic>
      <p:sp>
        <p:nvSpPr>
          <p:cNvPr id="7" name="Arrow: Bent 6">
            <a:extLst>
              <a:ext uri="{FF2B5EF4-FFF2-40B4-BE49-F238E27FC236}">
                <a16:creationId xmlns:a16="http://schemas.microsoft.com/office/drawing/2014/main" id="{ECA6BCCD-2DCD-43ED-9E30-5BFE90B067A3}"/>
              </a:ext>
            </a:extLst>
          </p:cNvPr>
          <p:cNvSpPr/>
          <p:nvPr/>
        </p:nvSpPr>
        <p:spPr>
          <a:xfrm rot="5400000">
            <a:off x="6534063" y="2289911"/>
            <a:ext cx="1447800" cy="12571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5230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DF3CF4-54BD-40DF-AFE8-37492C63DEE4}"/>
              </a:ext>
            </a:extLst>
          </p:cNvPr>
          <p:cNvSpPr>
            <a:spLocks noGrp="1"/>
          </p:cNvSpPr>
          <p:nvPr>
            <p:ph type="title"/>
          </p:nvPr>
        </p:nvSpPr>
        <p:spPr>
          <a:xfrm>
            <a:off x="628649" y="152399"/>
            <a:ext cx="7829551" cy="685801"/>
          </a:xfrm>
        </p:spPr>
        <p:txBody>
          <a:bodyPr>
            <a:normAutofit fontScale="90000"/>
          </a:bodyPr>
          <a:lstStyle/>
          <a:p>
            <a:r>
              <a:rPr lang="id-ID" dirty="0"/>
              <a:t>Tingkat </a:t>
            </a:r>
            <a:r>
              <a:rPr lang="id-ID" dirty="0">
                <a:solidFill>
                  <a:srgbClr val="C00000"/>
                </a:solidFill>
              </a:rPr>
              <a:t>Korelasi 4 Atribut </a:t>
            </a:r>
            <a:r>
              <a:rPr lang="id-ID" dirty="0"/>
              <a:t>terhadap Konsumsi Minyak</a:t>
            </a:r>
            <a:endParaRPr lang="en-US" dirty="0"/>
          </a:p>
        </p:txBody>
      </p:sp>
      <p:sp>
        <p:nvSpPr>
          <p:cNvPr id="3" name="Slide Number Placeholder 2">
            <a:extLst>
              <a:ext uri="{FF2B5EF4-FFF2-40B4-BE49-F238E27FC236}">
                <a16:creationId xmlns:a16="http://schemas.microsoft.com/office/drawing/2014/main" id="{BBE7425E-30B5-42D5-934C-92A6D36D56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166</a:t>
            </a:fld>
            <a:endParaRPr lang="en-US">
              <a:solidFill>
                <a:prstClr val="black">
                  <a:tint val="75000"/>
                </a:prstClr>
              </a:solidFill>
            </a:endParaRPr>
          </a:p>
        </p:txBody>
      </p:sp>
      <p:sp>
        <p:nvSpPr>
          <p:cNvPr id="7" name="Oval 6">
            <a:extLst>
              <a:ext uri="{FF2B5EF4-FFF2-40B4-BE49-F238E27FC236}">
                <a16:creationId xmlns:a16="http://schemas.microsoft.com/office/drawing/2014/main" id="{326C3EE4-9864-4B09-A154-DA29B820CDD0}"/>
              </a:ext>
            </a:extLst>
          </p:cNvPr>
          <p:cNvSpPr/>
          <p:nvPr/>
        </p:nvSpPr>
        <p:spPr>
          <a:xfrm>
            <a:off x="2905290" y="1089913"/>
            <a:ext cx="2438400" cy="1524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Jumlah Penghuni Rumah</a:t>
            </a:r>
            <a:endParaRPr lang="en-US" sz="2400" b="1" dirty="0">
              <a:solidFill>
                <a:schemeClr val="tx1"/>
              </a:solidFill>
            </a:endParaRPr>
          </a:p>
        </p:txBody>
      </p:sp>
      <p:sp>
        <p:nvSpPr>
          <p:cNvPr id="8" name="Oval 7">
            <a:extLst>
              <a:ext uri="{FF2B5EF4-FFF2-40B4-BE49-F238E27FC236}">
                <a16:creationId xmlns:a16="http://schemas.microsoft.com/office/drawing/2014/main" id="{8CBF3EB6-6D20-4439-8D9B-F224AB29BC35}"/>
              </a:ext>
            </a:extLst>
          </p:cNvPr>
          <p:cNvSpPr/>
          <p:nvPr/>
        </p:nvSpPr>
        <p:spPr>
          <a:xfrm>
            <a:off x="749681" y="2051147"/>
            <a:ext cx="2438400" cy="152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err="1">
                <a:solidFill>
                  <a:schemeClr val="tx1"/>
                </a:solidFill>
              </a:rPr>
              <a:t>Rata-Rata</a:t>
            </a:r>
            <a:r>
              <a:rPr lang="id-ID" sz="2400" b="1" dirty="0">
                <a:solidFill>
                  <a:schemeClr val="tx1"/>
                </a:solidFill>
              </a:rPr>
              <a:t> Umur</a:t>
            </a:r>
            <a:endParaRPr lang="en-US" sz="2400" b="1" dirty="0">
              <a:solidFill>
                <a:schemeClr val="tx1"/>
              </a:solidFill>
            </a:endParaRPr>
          </a:p>
        </p:txBody>
      </p:sp>
      <p:sp>
        <p:nvSpPr>
          <p:cNvPr id="9" name="Oval 8">
            <a:extLst>
              <a:ext uri="{FF2B5EF4-FFF2-40B4-BE49-F238E27FC236}">
                <a16:creationId xmlns:a16="http://schemas.microsoft.com/office/drawing/2014/main" id="{4C328FB5-000D-4BF4-9BBA-A8181F2A17DF}"/>
              </a:ext>
            </a:extLst>
          </p:cNvPr>
          <p:cNvSpPr/>
          <p:nvPr/>
        </p:nvSpPr>
        <p:spPr>
          <a:xfrm>
            <a:off x="469637" y="3705898"/>
            <a:ext cx="2438400" cy="152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Ketebalan </a:t>
            </a:r>
            <a:r>
              <a:rPr lang="id-ID" sz="2400" b="1" dirty="0" err="1">
                <a:solidFill>
                  <a:schemeClr val="tx1"/>
                </a:solidFill>
              </a:rPr>
              <a:t>Insulasi</a:t>
            </a:r>
            <a:r>
              <a:rPr lang="id-ID" sz="2400" b="1" dirty="0">
                <a:solidFill>
                  <a:schemeClr val="tx1"/>
                </a:solidFill>
              </a:rPr>
              <a:t> Rumah</a:t>
            </a:r>
            <a:endParaRPr lang="en-US" sz="2400" b="1" dirty="0">
              <a:solidFill>
                <a:schemeClr val="tx1"/>
              </a:solidFill>
            </a:endParaRPr>
          </a:p>
        </p:txBody>
      </p:sp>
      <p:sp>
        <p:nvSpPr>
          <p:cNvPr id="10" name="Oval 9">
            <a:extLst>
              <a:ext uri="{FF2B5EF4-FFF2-40B4-BE49-F238E27FC236}">
                <a16:creationId xmlns:a16="http://schemas.microsoft.com/office/drawing/2014/main" id="{D6EC376D-3C37-4174-B888-1C1523180FED}"/>
              </a:ext>
            </a:extLst>
          </p:cNvPr>
          <p:cNvSpPr/>
          <p:nvPr/>
        </p:nvSpPr>
        <p:spPr>
          <a:xfrm>
            <a:off x="1711534" y="5267334"/>
            <a:ext cx="2438400" cy="15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Temperatur</a:t>
            </a:r>
            <a:endParaRPr lang="en-US" sz="2400" b="1" dirty="0">
              <a:solidFill>
                <a:schemeClr val="tx1"/>
              </a:solidFill>
            </a:endParaRPr>
          </a:p>
        </p:txBody>
      </p:sp>
      <p:sp>
        <p:nvSpPr>
          <p:cNvPr id="11" name="Oval 10">
            <a:extLst>
              <a:ext uri="{FF2B5EF4-FFF2-40B4-BE49-F238E27FC236}">
                <a16:creationId xmlns:a16="http://schemas.microsoft.com/office/drawing/2014/main" id="{5E88A701-3EC2-4EC6-A620-D75F471C5F3E}"/>
              </a:ext>
            </a:extLst>
          </p:cNvPr>
          <p:cNvSpPr/>
          <p:nvPr/>
        </p:nvSpPr>
        <p:spPr>
          <a:xfrm>
            <a:off x="6416879" y="3190220"/>
            <a:ext cx="2438400" cy="152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b="1" dirty="0">
                <a:solidFill>
                  <a:schemeClr val="bg1"/>
                </a:solidFill>
              </a:rPr>
              <a:t>Konsumsi Minyak</a:t>
            </a:r>
            <a:endParaRPr lang="en-US" sz="2800" b="1" dirty="0">
              <a:solidFill>
                <a:schemeClr val="bg1"/>
              </a:solidFill>
            </a:endParaRPr>
          </a:p>
        </p:txBody>
      </p:sp>
      <p:cxnSp>
        <p:nvCxnSpPr>
          <p:cNvPr id="13" name="Straight Arrow Connector 12">
            <a:extLst>
              <a:ext uri="{FF2B5EF4-FFF2-40B4-BE49-F238E27FC236}">
                <a16:creationId xmlns:a16="http://schemas.microsoft.com/office/drawing/2014/main" id="{5E709F64-51E9-4E0C-80BE-75D055110E7C}"/>
              </a:ext>
            </a:extLst>
          </p:cNvPr>
          <p:cNvCxnSpPr>
            <a:cxnSpLocks/>
            <a:stCxn id="7" idx="5"/>
          </p:cNvCxnSpPr>
          <p:nvPr/>
        </p:nvCxnSpPr>
        <p:spPr>
          <a:xfrm>
            <a:off x="4986595" y="2390728"/>
            <a:ext cx="1710328" cy="8576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5F973D-F16B-4DE8-A88C-FAD34C73A752}"/>
              </a:ext>
            </a:extLst>
          </p:cNvPr>
          <p:cNvCxnSpPr>
            <a:cxnSpLocks/>
          </p:cNvCxnSpPr>
          <p:nvPr/>
        </p:nvCxnSpPr>
        <p:spPr>
          <a:xfrm>
            <a:off x="3193302" y="2934603"/>
            <a:ext cx="3141263" cy="8192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4D2DBE-CA56-4867-8026-5D6C6533DEFF}"/>
              </a:ext>
            </a:extLst>
          </p:cNvPr>
          <p:cNvCxnSpPr>
            <a:cxnSpLocks/>
          </p:cNvCxnSpPr>
          <p:nvPr/>
        </p:nvCxnSpPr>
        <p:spPr>
          <a:xfrm flipV="1">
            <a:off x="3004752" y="4235548"/>
            <a:ext cx="3412127" cy="24523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7C962CCE-A99A-4E69-AE8B-9FAFC761130D}"/>
              </a:ext>
            </a:extLst>
          </p:cNvPr>
          <p:cNvCxnSpPr>
            <a:cxnSpLocks/>
          </p:cNvCxnSpPr>
          <p:nvPr/>
        </p:nvCxnSpPr>
        <p:spPr>
          <a:xfrm flipV="1">
            <a:off x="4273387" y="4668758"/>
            <a:ext cx="2508413" cy="11197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F1F06B-DC37-4E3E-B4D8-825FA0FC0F52}"/>
              </a:ext>
            </a:extLst>
          </p:cNvPr>
          <p:cNvSpPr txBox="1"/>
          <p:nvPr/>
        </p:nvSpPr>
        <p:spPr>
          <a:xfrm>
            <a:off x="4267754" y="2811930"/>
            <a:ext cx="1075936" cy="523220"/>
          </a:xfrm>
          <a:prstGeom prst="rect">
            <a:avLst/>
          </a:prstGeom>
          <a:noFill/>
        </p:spPr>
        <p:txBody>
          <a:bodyPr wrap="none" rtlCol="0">
            <a:spAutoFit/>
          </a:bodyPr>
          <a:lstStyle/>
          <a:p>
            <a:r>
              <a:rPr lang="id-ID" sz="2800" dirty="0">
                <a:solidFill>
                  <a:srgbClr val="0070C0"/>
                </a:solidFill>
              </a:rPr>
              <a:t>0.848</a:t>
            </a:r>
            <a:endParaRPr lang="en-US" sz="2800" dirty="0">
              <a:solidFill>
                <a:srgbClr val="0070C0"/>
              </a:solidFill>
            </a:endParaRPr>
          </a:p>
        </p:txBody>
      </p:sp>
      <p:sp>
        <p:nvSpPr>
          <p:cNvPr id="22" name="TextBox 21">
            <a:extLst>
              <a:ext uri="{FF2B5EF4-FFF2-40B4-BE49-F238E27FC236}">
                <a16:creationId xmlns:a16="http://schemas.microsoft.com/office/drawing/2014/main" id="{EF1356D1-2FFB-41AE-B5DA-0DA70CF1ADEB}"/>
              </a:ext>
            </a:extLst>
          </p:cNvPr>
          <p:cNvSpPr txBox="1"/>
          <p:nvPr/>
        </p:nvSpPr>
        <p:spPr>
          <a:xfrm>
            <a:off x="5002106" y="5336204"/>
            <a:ext cx="1197187" cy="523220"/>
          </a:xfrm>
          <a:prstGeom prst="rect">
            <a:avLst/>
          </a:prstGeom>
          <a:noFill/>
        </p:spPr>
        <p:txBody>
          <a:bodyPr wrap="none" rtlCol="0">
            <a:spAutoFit/>
          </a:bodyPr>
          <a:lstStyle/>
          <a:p>
            <a:r>
              <a:rPr lang="id-ID" sz="2800" dirty="0">
                <a:solidFill>
                  <a:srgbClr val="C00000"/>
                </a:solidFill>
              </a:rPr>
              <a:t>-0.774</a:t>
            </a:r>
            <a:endParaRPr lang="en-US" sz="2800" dirty="0">
              <a:solidFill>
                <a:srgbClr val="C00000"/>
              </a:solidFill>
            </a:endParaRPr>
          </a:p>
        </p:txBody>
      </p:sp>
      <p:sp>
        <p:nvSpPr>
          <p:cNvPr id="23" name="TextBox 22">
            <a:extLst>
              <a:ext uri="{FF2B5EF4-FFF2-40B4-BE49-F238E27FC236}">
                <a16:creationId xmlns:a16="http://schemas.microsoft.com/office/drawing/2014/main" id="{6E458EE7-B661-4586-AB55-7EB21546FF0D}"/>
              </a:ext>
            </a:extLst>
          </p:cNvPr>
          <p:cNvSpPr txBox="1"/>
          <p:nvPr/>
        </p:nvSpPr>
        <p:spPr>
          <a:xfrm>
            <a:off x="3616525" y="3817086"/>
            <a:ext cx="1067343" cy="523220"/>
          </a:xfrm>
          <a:prstGeom prst="rect">
            <a:avLst/>
          </a:prstGeom>
          <a:noFill/>
        </p:spPr>
        <p:txBody>
          <a:bodyPr wrap="none" rtlCol="0">
            <a:spAutoFit/>
          </a:bodyPr>
          <a:lstStyle/>
          <a:p>
            <a:r>
              <a:rPr lang="id-ID" sz="2800" dirty="0">
                <a:solidFill>
                  <a:schemeClr val="accent2"/>
                </a:solidFill>
              </a:rPr>
              <a:t>0.736</a:t>
            </a:r>
            <a:endParaRPr lang="en-US" sz="2800" dirty="0">
              <a:solidFill>
                <a:schemeClr val="accent2"/>
              </a:solidFill>
            </a:endParaRPr>
          </a:p>
        </p:txBody>
      </p:sp>
      <p:sp>
        <p:nvSpPr>
          <p:cNvPr id="16" name="TextBox 15">
            <a:extLst>
              <a:ext uri="{FF2B5EF4-FFF2-40B4-BE49-F238E27FC236}">
                <a16:creationId xmlns:a16="http://schemas.microsoft.com/office/drawing/2014/main" id="{4A94F66C-0AC3-4A40-B79F-682D9C870FA8}"/>
              </a:ext>
            </a:extLst>
          </p:cNvPr>
          <p:cNvSpPr txBox="1"/>
          <p:nvPr/>
        </p:nvSpPr>
        <p:spPr>
          <a:xfrm>
            <a:off x="5527593" y="2246563"/>
            <a:ext cx="1326044" cy="523220"/>
          </a:xfrm>
          <a:prstGeom prst="rect">
            <a:avLst/>
          </a:prstGeom>
          <a:noFill/>
        </p:spPr>
        <p:txBody>
          <a:bodyPr wrap="square" rtlCol="0">
            <a:spAutoFit/>
          </a:bodyPr>
          <a:lstStyle/>
          <a:p>
            <a:r>
              <a:rPr lang="id-ID" sz="2800" dirty="0">
                <a:solidFill>
                  <a:srgbClr val="00B050"/>
                </a:solidFill>
              </a:rPr>
              <a:t>0.381</a:t>
            </a:r>
            <a:endParaRPr lang="en-US" sz="2800" dirty="0">
              <a:solidFill>
                <a:srgbClr val="00B050"/>
              </a:solidFill>
            </a:endParaRPr>
          </a:p>
        </p:txBody>
      </p:sp>
    </p:spTree>
    <p:extLst>
      <p:ext uri="{BB962C8B-B14F-4D97-AF65-F5344CB8AC3E}">
        <p14:creationId xmlns:p14="http://schemas.microsoft.com/office/powerpoint/2010/main" val="18341494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transaksi</a:t>
            </a:r>
            <a:r>
              <a:rPr lang="en-US" sz="3200" dirty="0"/>
              <a:t> (</a:t>
            </a:r>
            <a:r>
              <a:rPr lang="en-US" sz="3200" dirty="0">
                <a:solidFill>
                  <a:srgbClr val="C00000"/>
                </a:solidFill>
              </a:rPr>
              <a:t>transaksi.xlsx</a:t>
            </a:r>
            <a:r>
              <a:rPr lang="en-US" sz="3200" dirty="0"/>
              <a:t>)</a:t>
            </a:r>
            <a:endParaRPr lang="en-US" sz="2400" i="1" dirty="0"/>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Aturan</a:t>
            </a:r>
            <a:r>
              <a:rPr lang="en-US" sz="4000" dirty="0"/>
              <a:t> </a:t>
            </a:r>
            <a:r>
              <a:rPr lang="en-US" sz="4000" dirty="0" err="1"/>
              <a:t>Asosiasi</a:t>
            </a:r>
            <a:r>
              <a:rPr lang="en-US" sz="4000" dirty="0"/>
              <a:t> Data </a:t>
            </a:r>
            <a:r>
              <a:rPr lang="en-US" sz="4000" dirty="0" err="1"/>
              <a:t>Transaksi</a:t>
            </a:r>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167</a:t>
            </a:fld>
            <a:endParaRPr lang="en-US" dirty="0">
              <a:solidFill>
                <a:prstClr val="black">
                  <a:tint val="75000"/>
                </a:prstClr>
              </a:solidFill>
            </a:endParaRPr>
          </a:p>
        </p:txBody>
      </p:sp>
      <p:pic>
        <p:nvPicPr>
          <p:cNvPr id="5" name="Picture 4"/>
          <p:cNvPicPr>
            <a:picLocks noChangeAspect="1"/>
          </p:cNvPicPr>
          <p:nvPr/>
        </p:nvPicPr>
        <p:blipFill rotWithShape="1">
          <a:blip r:embed="rId4"/>
          <a:srcRect l="77174" t="17037" r="3804" b="58518"/>
          <a:stretch/>
        </p:blipFill>
        <p:spPr>
          <a:xfrm>
            <a:off x="2418161" y="3630326"/>
            <a:ext cx="6804044" cy="3207621"/>
          </a:xfrm>
          <a:prstGeom prst="rect">
            <a:avLst/>
          </a:prstGeom>
        </p:spPr>
      </p:pic>
    </p:spTree>
    <p:custDataLst>
      <p:tags r:id="rId1"/>
    </p:custDataLst>
    <p:extLst>
      <p:ext uri="{BB962C8B-B14F-4D97-AF65-F5344CB8AC3E}">
        <p14:creationId xmlns:p14="http://schemas.microsoft.com/office/powerpoint/2010/main" val="180156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6E1ABB-5E4F-402D-A765-BE6A49E56CF2}"/>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65C310F2-F045-4FC3-A48C-4216A02EFA9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D175861-0FF8-4228-9173-2F9FACD9A5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168</a:t>
            </a:fld>
            <a:endParaRPr lang="en-US">
              <a:solidFill>
                <a:prstClr val="black">
                  <a:tint val="75000"/>
                </a:prstClr>
              </a:solidFill>
            </a:endParaRPr>
          </a:p>
        </p:txBody>
      </p:sp>
      <p:pic>
        <p:nvPicPr>
          <p:cNvPr id="5" name="Picture 4">
            <a:extLst>
              <a:ext uri="{FF2B5EF4-FFF2-40B4-BE49-F238E27FC236}">
                <a16:creationId xmlns:a16="http://schemas.microsoft.com/office/drawing/2014/main" id="{12D9517D-3AE1-4BFD-94A3-CE378EFFECA9}"/>
              </a:ext>
            </a:extLst>
          </p:cNvPr>
          <p:cNvPicPr>
            <a:picLocks noChangeAspect="1"/>
          </p:cNvPicPr>
          <p:nvPr/>
        </p:nvPicPr>
        <p:blipFill rotWithShape="1">
          <a:blip r:embed="rId2"/>
          <a:srcRect r="2500" b="5562"/>
          <a:stretch/>
        </p:blipFill>
        <p:spPr>
          <a:xfrm>
            <a:off x="-14068" y="0"/>
            <a:ext cx="9144212" cy="6642768"/>
          </a:xfrm>
          <a:prstGeom prst="rect">
            <a:avLst/>
          </a:prstGeom>
        </p:spPr>
      </p:pic>
    </p:spTree>
    <p:extLst>
      <p:ext uri="{BB962C8B-B14F-4D97-AF65-F5344CB8AC3E}">
        <p14:creationId xmlns:p14="http://schemas.microsoft.com/office/powerpoint/2010/main" val="2635742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kelulusan mahasiswa </a:t>
            </a:r>
            <a:r>
              <a:rPr lang="en-US" sz="3200" dirty="0"/>
              <a:t>(</a:t>
            </a:r>
            <a:r>
              <a:rPr lang="en-US" sz="3200" dirty="0" err="1">
                <a:solidFill>
                  <a:srgbClr val="C00000"/>
                </a:solidFill>
              </a:rPr>
              <a:t>datakelulusanmahasiswa</a:t>
            </a:r>
            <a:r>
              <a:rPr lang="id-ID" sz="3200" dirty="0">
                <a:solidFill>
                  <a:srgbClr val="C00000"/>
                </a:solidFill>
              </a:rPr>
              <a:t>.</a:t>
            </a:r>
            <a:r>
              <a:rPr lang="id-ID" sz="3200" dirty="0" err="1">
                <a:solidFill>
                  <a:srgbClr val="C00000"/>
                </a:solidFill>
              </a:rPr>
              <a:t>xls</a:t>
            </a:r>
            <a:r>
              <a:rPr lang="en-US" sz="3200" dirty="0"/>
              <a:t>)</a:t>
            </a:r>
            <a:endParaRPr lang="id-ID" sz="3200" dirty="0"/>
          </a:p>
          <a:p>
            <a:pPr marL="514350" indent="-514350">
              <a:buFont typeface="+mj-lt"/>
              <a:buAutoNum type="arabicPeriod"/>
            </a:pPr>
            <a:endParaRPr lang="en-US" sz="3200" dirty="0"/>
          </a:p>
          <a:p>
            <a:pPr marL="514350" indent="-514350">
              <a:buFont typeface="+mj-lt"/>
              <a:buAutoNum type="arabicPeriod"/>
            </a:pPr>
            <a:r>
              <a:rPr lang="id-ID" sz="3200" dirty="0"/>
              <a:t>Gunakan operator </a:t>
            </a:r>
            <a:r>
              <a:rPr lang="id-ID" sz="3200" dirty="0" err="1">
                <a:solidFill>
                  <a:srgbClr val="C00000"/>
                </a:solidFill>
              </a:rPr>
              <a:t>Split</a:t>
            </a:r>
            <a:r>
              <a:rPr lang="id-ID" sz="3200" dirty="0">
                <a:solidFill>
                  <a:srgbClr val="C00000"/>
                </a:solidFill>
              </a:rPr>
              <a:t> Data</a:t>
            </a:r>
            <a:r>
              <a:rPr lang="id-ID" sz="3200" dirty="0"/>
              <a:t> untuk memecah data secara otomatis menjadi dua dengan perbandingan 0.9:0.1, di mana </a:t>
            </a:r>
            <a:r>
              <a:rPr lang="id-ID" sz="3200" dirty="0">
                <a:solidFill>
                  <a:srgbClr val="C00000"/>
                </a:solidFill>
              </a:rPr>
              <a:t>0.9 untuk </a:t>
            </a:r>
            <a:r>
              <a:rPr lang="id-ID" sz="3200" dirty="0" err="1">
                <a:solidFill>
                  <a:srgbClr val="C00000"/>
                </a:solidFill>
              </a:rPr>
              <a:t>training</a:t>
            </a:r>
            <a:r>
              <a:rPr lang="id-ID" sz="3200" dirty="0"/>
              <a:t> dan </a:t>
            </a:r>
            <a:r>
              <a:rPr lang="id-ID" sz="3200" dirty="0">
                <a:solidFill>
                  <a:srgbClr val="C00000"/>
                </a:solidFill>
              </a:rPr>
              <a:t>0.1 untuk testing</a:t>
            </a:r>
          </a:p>
          <a:p>
            <a:pPr marL="514350" indent="-514350">
              <a:buFont typeface="+mj-lt"/>
              <a:buAutoNum type="arabicPeriod"/>
            </a:pPr>
            <a:endParaRPr lang="id-ID"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r>
              <a:rPr lang="id-ID" sz="3200" dirty="0"/>
              <a:t>yang bisa menguji data testing 10%</a:t>
            </a:r>
          </a:p>
        </p:txBody>
      </p:sp>
      <p:sp>
        <p:nvSpPr>
          <p:cNvPr id="2" name="Title 1"/>
          <p:cNvSpPr>
            <a:spLocks noGrp="1"/>
          </p:cNvSpPr>
          <p:nvPr>
            <p:ph type="title"/>
          </p:nvPr>
        </p:nvSpPr>
        <p:spPr>
          <a:xfrm>
            <a:off x="628650" y="152401"/>
            <a:ext cx="8515350" cy="685800"/>
          </a:xfrm>
        </p:spPr>
        <p:txBody>
          <a:bodyPr>
            <a:normAutofit fontScale="90000"/>
          </a:bodyPr>
          <a:lstStyle/>
          <a:p>
            <a:r>
              <a:rPr lang="en-US" sz="4000" dirty="0" err="1"/>
              <a:t>Latihan</a:t>
            </a:r>
            <a:r>
              <a:rPr lang="en-US" sz="4000" dirty="0"/>
              <a:t>: </a:t>
            </a:r>
            <a:r>
              <a:rPr lang="en-US" sz="4000" dirty="0" err="1"/>
              <a:t>Klasifikasi</a:t>
            </a:r>
            <a:r>
              <a:rPr lang="id-ID" dirty="0"/>
              <a:t> Data Kelulusan Mahasiswa</a:t>
            </a:r>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169</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990579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943600"/>
            <a:ext cx="7886700" cy="563563"/>
          </a:xfrm>
        </p:spPr>
        <p:txBody>
          <a:bodyPr rtlCol="0">
            <a:normAutofit/>
          </a:bodyPr>
          <a:lstStyle/>
          <a:p>
            <a:pPr marL="0" indent="0" algn="ctr" eaLnBrk="1" fontAlgn="auto" hangingPunct="1">
              <a:spcAft>
                <a:spcPts val="0"/>
              </a:spcAft>
              <a:buFont typeface="Arial" panose="020B0604020202020204" pitchFamily="34" charset="0"/>
              <a:buNone/>
              <a:defRPr/>
            </a:pPr>
            <a:r>
              <a:rPr lang="id-ID" dirty="0">
                <a:solidFill>
                  <a:srgbClr val="0070C0"/>
                </a:solidFill>
              </a:rPr>
              <a:t>Data</a:t>
            </a:r>
            <a:r>
              <a:rPr lang="id-ID" dirty="0"/>
              <a:t> Kehadiran Pegawai</a:t>
            </a:r>
          </a:p>
          <a:p>
            <a:pPr eaLnBrk="1" fontAlgn="auto" hangingPunct="1">
              <a:spcAft>
                <a:spcPts val="0"/>
              </a:spcAft>
              <a:defRPr/>
            </a:pPr>
            <a:endParaRPr lang="id-ID" dirty="0"/>
          </a:p>
        </p:txBody>
      </p:sp>
      <p:sp>
        <p:nvSpPr>
          <p:cNvPr id="27650" name="Title 1"/>
          <p:cNvSpPr>
            <a:spLocks noGrp="1"/>
          </p:cNvSpPr>
          <p:nvPr>
            <p:ph type="title"/>
          </p:nvPr>
        </p:nvSpPr>
        <p:spPr>
          <a:xfrm>
            <a:off x="628650" y="152401"/>
            <a:ext cx="8515350" cy="685799"/>
          </a:xfrm>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dirty="0">
              <a:solidFill>
                <a:schemeClr val="accent2"/>
              </a:solidFill>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17</a:t>
            </a:fld>
            <a:endParaRPr lang="en-US" dirty="0">
              <a:solidFill>
                <a:prstClr val="black">
                  <a:tint val="75000"/>
                </a:prstClr>
              </a:solidFill>
            </a:endParaRPr>
          </a:p>
        </p:txBody>
      </p:sp>
      <p:graphicFrame>
        <p:nvGraphicFramePr>
          <p:cNvPr id="5" name="Group 4"/>
          <p:cNvGraphicFramePr>
            <a:graphicFrameLocks noGrp="1"/>
          </p:cNvGraphicFramePr>
          <p:nvPr/>
        </p:nvGraphicFramePr>
        <p:xfrm>
          <a:off x="838200" y="1600200"/>
          <a:ext cx="7391400" cy="4114803"/>
        </p:xfrm>
        <a:graphic>
          <a:graphicData uri="http://schemas.openxmlformats.org/drawingml/2006/table">
            <a:tbl>
              <a:tblPr/>
              <a:tblGrid>
                <a:gridCol w="1079500">
                  <a:extLst>
                    <a:ext uri="{9D8B030D-6E8A-4147-A177-3AD203B41FA5}">
                      <a16:colId xmlns:a16="http://schemas.microsoft.com/office/drawing/2014/main" val="20000"/>
                    </a:ext>
                  </a:extLst>
                </a:gridCol>
                <a:gridCol w="2349500">
                  <a:extLst>
                    <a:ext uri="{9D8B030D-6E8A-4147-A177-3AD203B41FA5}">
                      <a16:colId xmlns:a16="http://schemas.microsoft.com/office/drawing/2014/main" val="20001"/>
                    </a:ext>
                  </a:extLst>
                </a:gridCol>
                <a:gridCol w="2052638">
                  <a:extLst>
                    <a:ext uri="{9D8B030D-6E8A-4147-A177-3AD203B41FA5}">
                      <a16:colId xmlns:a16="http://schemas.microsoft.com/office/drawing/2014/main" val="20002"/>
                    </a:ext>
                  </a:extLst>
                </a:gridCol>
                <a:gridCol w="1909762">
                  <a:extLst>
                    <a:ext uri="{9D8B030D-6E8A-4147-A177-3AD203B41FA5}">
                      <a16:colId xmlns:a16="http://schemas.microsoft.com/office/drawing/2014/main" val="20003"/>
                    </a:ext>
                  </a:extLst>
                </a:gridCol>
              </a:tblGrid>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NIP</a:t>
                      </a:r>
                    </a:p>
                  </a:txBody>
                  <a:tcPr marL="90000" marR="90000" marT="46800" marB="4680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TGL</a:t>
                      </a:r>
                    </a:p>
                  </a:txBody>
                  <a:tcPr marL="90000" marR="90000" marT="46800" marB="4680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DATANG</a:t>
                      </a:r>
                    </a:p>
                  </a:txBody>
                  <a:tcPr marL="90000" marR="90000" marT="46800" marB="4680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PULANG</a:t>
                      </a:r>
                    </a:p>
                  </a:txBody>
                  <a:tcPr marL="90000" marR="90000" marT="46800" marB="4680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857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1103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15:40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1142</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15:33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1156</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07:51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16:00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1173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08:00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15:15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57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16:31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07:49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17:00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3665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19411-1E49-438E-B0F8-14AB308C5A93}"/>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DB0249CC-B1FA-4B0D-89EF-92CB050D0E7F}"/>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D563331F-46BF-42B1-AA3D-210D36D9878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170</a:t>
            </a:fld>
            <a:endParaRPr lang="en-US">
              <a:solidFill>
                <a:prstClr val="black">
                  <a:tint val="75000"/>
                </a:prstClr>
              </a:solidFill>
            </a:endParaRPr>
          </a:p>
        </p:txBody>
      </p:sp>
      <p:pic>
        <p:nvPicPr>
          <p:cNvPr id="5" name="Picture 4">
            <a:extLst>
              <a:ext uri="{FF2B5EF4-FFF2-40B4-BE49-F238E27FC236}">
                <a16:creationId xmlns:a16="http://schemas.microsoft.com/office/drawing/2014/main" id="{09D28172-F14B-444B-B18F-451C56CA7FD5}"/>
              </a:ext>
            </a:extLst>
          </p:cNvPr>
          <p:cNvPicPr>
            <a:picLocks noChangeAspect="1"/>
          </p:cNvPicPr>
          <p:nvPr/>
        </p:nvPicPr>
        <p:blipFill rotWithShape="1">
          <a:blip r:embed="rId2"/>
          <a:srcRect l="15833" t="25555" r="19166" b="31111"/>
          <a:stretch/>
        </p:blipFill>
        <p:spPr>
          <a:xfrm>
            <a:off x="237674" y="1261837"/>
            <a:ext cx="8668652" cy="4334326"/>
          </a:xfrm>
          <a:prstGeom prst="rect">
            <a:avLst/>
          </a:prstGeom>
        </p:spPr>
      </p:pic>
    </p:spTree>
    <p:extLst>
      <p:ext uri="{BB962C8B-B14F-4D97-AF65-F5344CB8AC3E}">
        <p14:creationId xmlns:p14="http://schemas.microsoft.com/office/powerpoint/2010/main" val="2086163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a:t>
            </a:r>
            <a:r>
              <a:rPr lang="en-US" sz="3200" dirty="0" err="1">
                <a:solidFill>
                  <a:srgbClr val="0070C0"/>
                </a:solidFill>
              </a:rPr>
              <a:t>Harga</a:t>
            </a:r>
            <a:r>
              <a:rPr lang="en-US" sz="3200" dirty="0">
                <a:solidFill>
                  <a:srgbClr val="0070C0"/>
                </a:solidFill>
              </a:rPr>
              <a:t> </a:t>
            </a:r>
            <a:r>
              <a:rPr lang="en-US" sz="3200" dirty="0" err="1">
                <a:solidFill>
                  <a:srgbClr val="0070C0"/>
                </a:solidFill>
              </a:rPr>
              <a:t>Saham</a:t>
            </a:r>
            <a:r>
              <a:rPr lang="en-US" sz="3200" dirty="0">
                <a:solidFill>
                  <a:srgbClr val="0070C0"/>
                </a:solidFill>
              </a:rPr>
              <a:t> </a:t>
            </a:r>
            <a:r>
              <a:rPr lang="id-ID" sz="3200" dirty="0"/>
              <a:t>(</a:t>
            </a:r>
            <a:r>
              <a:rPr lang="en-US" sz="3200" dirty="0" err="1">
                <a:solidFill>
                  <a:srgbClr val="FFC000"/>
                </a:solidFill>
              </a:rPr>
              <a:t>hargasaham</a:t>
            </a:r>
            <a:r>
              <a:rPr lang="en-US" sz="3200" dirty="0">
                <a:solidFill>
                  <a:srgbClr val="FFC000"/>
                </a:solidFill>
              </a:rPr>
              <a:t>-training</a:t>
            </a:r>
            <a:r>
              <a:rPr lang="id-ID" sz="3200" dirty="0">
                <a:solidFill>
                  <a:srgbClr val="FFC000"/>
                </a:solidFill>
              </a:rPr>
              <a:t>.</a:t>
            </a:r>
            <a:r>
              <a:rPr lang="en-US" sz="3200" dirty="0" err="1">
                <a:solidFill>
                  <a:srgbClr val="FFC000"/>
                </a:solidFill>
              </a:rPr>
              <a:t>xls</a:t>
            </a:r>
            <a:r>
              <a:rPr lang="id-ID" sz="3200" dirty="0">
                <a:solidFill>
                  <a:srgbClr val="FFC000"/>
                </a:solidFill>
              </a:rPr>
              <a:t>) </a:t>
            </a:r>
            <a:r>
              <a:rPr lang="id-ID" sz="3200" dirty="0"/>
              <a:t>dengan menggunakan </a:t>
            </a:r>
            <a:r>
              <a:rPr lang="id-ID" sz="3200" dirty="0" err="1"/>
              <a:t>algoritma</a:t>
            </a:r>
            <a:r>
              <a:rPr lang="id-ID" sz="3200" dirty="0"/>
              <a:t> yang tepat</a:t>
            </a:r>
            <a:endParaRPr lang="id-ID" sz="3200" dirty="0">
              <a:solidFill>
                <a:srgbClr val="C00000"/>
              </a:solidFill>
            </a:endParaRPr>
          </a:p>
          <a:p>
            <a:pPr marL="514350" indent="-514350">
              <a:buFont typeface="+mj-lt"/>
              <a:buAutoNum type="arabicPeriod"/>
            </a:pPr>
            <a:r>
              <a:rPr lang="sv-SE" sz="3200" dirty="0"/>
              <a:t>Tampilkan </a:t>
            </a:r>
            <a:r>
              <a:rPr lang="sv-SE" sz="3200" dirty="0">
                <a:solidFill>
                  <a:srgbClr val="C00000"/>
                </a:solidFill>
              </a:rPr>
              <a:t>himpunan data </a:t>
            </a:r>
            <a:r>
              <a:rPr lang="sv-SE" sz="3200" dirty="0"/>
              <a:t>(dataset) dan </a:t>
            </a:r>
            <a:r>
              <a:rPr lang="sv-SE" sz="3200" dirty="0">
                <a:solidFill>
                  <a:srgbClr val="C00000"/>
                </a:solidFill>
              </a:rPr>
              <a:t>pengetahuan</a:t>
            </a:r>
            <a:r>
              <a:rPr lang="sv-SE" sz="3200" dirty="0"/>
              <a:t> (model regresi) yang terbentuk</a:t>
            </a:r>
          </a:p>
          <a:p>
            <a:pPr marL="514350" indent="-514350">
              <a:buFont typeface="+mj-lt"/>
              <a:buAutoNum type="arabicPeriod"/>
            </a:pPr>
            <a:r>
              <a:rPr lang="en-US" sz="3200" dirty="0" err="1"/>
              <a:t>Lakukan</a:t>
            </a:r>
            <a:r>
              <a:rPr lang="en-US" sz="3200" dirty="0"/>
              <a:t> </a:t>
            </a:r>
            <a:r>
              <a:rPr lang="en-US" sz="3200" dirty="0" err="1"/>
              <a:t>pengujian</a:t>
            </a:r>
            <a:r>
              <a:rPr lang="en-US" sz="3200" dirty="0"/>
              <a:t> </a:t>
            </a:r>
            <a:r>
              <a:rPr lang="en-US" sz="3200" dirty="0" err="1"/>
              <a:t>terhadap</a:t>
            </a:r>
            <a:r>
              <a:rPr lang="en-US" sz="3200" dirty="0"/>
              <a:t> data </a:t>
            </a:r>
            <a:r>
              <a:rPr lang="en-US" sz="3200" dirty="0" err="1"/>
              <a:t>baru</a:t>
            </a:r>
            <a:r>
              <a:rPr lang="en-US" sz="3200" dirty="0"/>
              <a:t> (</a:t>
            </a:r>
            <a:r>
              <a:rPr lang="en-US" sz="3200" dirty="0">
                <a:solidFill>
                  <a:srgbClr val="00B050"/>
                </a:solidFill>
              </a:rPr>
              <a:t>hargasaham-testing.xls</a:t>
            </a:r>
            <a:r>
              <a:rPr lang="en-US" sz="3200" dirty="0"/>
              <a:t>), </a:t>
            </a:r>
            <a:r>
              <a:rPr lang="en-US" sz="3200" dirty="0" err="1"/>
              <a:t>untuk</a:t>
            </a:r>
            <a:r>
              <a:rPr lang="en-US" sz="3200" dirty="0"/>
              <a:t> model yang </a:t>
            </a:r>
            <a:r>
              <a:rPr lang="en-US" sz="3200" dirty="0" err="1"/>
              <a:t>dihasilkan</a:t>
            </a:r>
            <a:r>
              <a:rPr lang="en-US" sz="3200" dirty="0"/>
              <a:t> </a:t>
            </a:r>
            <a:r>
              <a:rPr lang="en-US" sz="3200" dirty="0" err="1"/>
              <a:t>dari</a:t>
            </a:r>
            <a:r>
              <a:rPr lang="en-US" sz="3200" dirty="0"/>
              <a:t> </a:t>
            </a:r>
            <a:r>
              <a:rPr lang="en-US" sz="3200" dirty="0" err="1"/>
              <a:t>tahapan</a:t>
            </a:r>
            <a:r>
              <a:rPr lang="en-US" sz="3200" dirty="0"/>
              <a:t> 1</a:t>
            </a:r>
          </a:p>
          <a:p>
            <a:pPr marL="514350" indent="-514350">
              <a:buFont typeface="+mj-lt"/>
              <a:buAutoNum type="arabicPeriod"/>
            </a:pPr>
            <a:r>
              <a:rPr lang="en-US" sz="3200" dirty="0" err="1"/>
              <a:t>Lakukan</a:t>
            </a:r>
            <a:r>
              <a:rPr lang="en-US" sz="3200" dirty="0"/>
              <a:t> </a:t>
            </a:r>
            <a:r>
              <a:rPr lang="en-US" sz="3200" dirty="0" err="1"/>
              <a:t>visualisasi</a:t>
            </a:r>
            <a:r>
              <a:rPr lang="en-US" sz="3200" dirty="0"/>
              <a:t> </a:t>
            </a:r>
            <a:r>
              <a:rPr lang="en-US" sz="3200" dirty="0" err="1"/>
              <a:t>berupa</a:t>
            </a:r>
            <a:r>
              <a:rPr lang="en-US" sz="3200" dirty="0"/>
              <a:t> </a:t>
            </a:r>
            <a:r>
              <a:rPr lang="en-US" sz="3200" dirty="0" err="1"/>
              <a:t>grafik</a:t>
            </a:r>
            <a:r>
              <a:rPr lang="en-US" sz="3200" dirty="0"/>
              <a:t> </a:t>
            </a:r>
            <a:r>
              <a:rPr lang="en-US" sz="3200" dirty="0" err="1"/>
              <a:t>dari</a:t>
            </a:r>
            <a:r>
              <a:rPr lang="en-US" sz="3200" dirty="0"/>
              <a:t> data yang </a:t>
            </a:r>
            <a:r>
              <a:rPr lang="en-US" sz="3200" dirty="0" err="1"/>
              <a:t>terbentuk</a:t>
            </a:r>
            <a:r>
              <a:rPr lang="en-US" sz="3200" dirty="0"/>
              <a:t> </a:t>
            </a:r>
            <a:r>
              <a:rPr lang="en-US" sz="3200" dirty="0" err="1"/>
              <a:t>dengan</a:t>
            </a:r>
            <a:r>
              <a:rPr lang="en-US" sz="3200" dirty="0"/>
              <a:t> </a:t>
            </a:r>
            <a:r>
              <a:rPr lang="en-US" sz="3200" dirty="0" err="1"/>
              <a:t>menggunakan</a:t>
            </a:r>
            <a:r>
              <a:rPr lang="en-US" sz="3200" dirty="0"/>
              <a:t> </a:t>
            </a:r>
            <a:r>
              <a:rPr lang="en-US" sz="3200" dirty="0">
                <a:solidFill>
                  <a:srgbClr val="C00000"/>
                </a:solidFill>
              </a:rPr>
              <a:t>Line </a:t>
            </a:r>
            <a:r>
              <a:rPr lang="en-US" sz="3200" dirty="0" err="1">
                <a:solidFill>
                  <a:srgbClr val="C00000"/>
                </a:solidFill>
              </a:rPr>
              <a:t>atau</a:t>
            </a:r>
            <a:r>
              <a:rPr lang="en-US" sz="3200">
                <a:solidFill>
                  <a:srgbClr val="C00000"/>
                </a:solidFill>
              </a:rPr>
              <a:t> Spline</a:t>
            </a:r>
            <a:endParaRPr lang="id-ID" sz="3200" dirty="0">
              <a:solidFill>
                <a:srgbClr val="C00000"/>
              </a:solidFill>
            </a:endParaRPr>
          </a:p>
          <a:p>
            <a:pPr marL="514350" indent="-514350">
              <a:buFont typeface="+mj-lt"/>
              <a:buAutoNum type="arabicPeriod"/>
            </a:pPr>
            <a:endParaRPr lang="id-ID" sz="3200" dirty="0"/>
          </a:p>
          <a:p>
            <a:endParaRPr lang="id-ID" sz="3200" dirty="0"/>
          </a:p>
        </p:txBody>
      </p:sp>
      <p:sp>
        <p:nvSpPr>
          <p:cNvPr id="4" name="Title 3"/>
          <p:cNvSpPr>
            <a:spLocks noGrp="1"/>
          </p:cNvSpPr>
          <p:nvPr>
            <p:ph type="title"/>
          </p:nvPr>
        </p:nvSpPr>
        <p:spPr/>
        <p:txBody>
          <a:bodyPr>
            <a:normAutofit/>
          </a:bodyPr>
          <a:lstStyle/>
          <a:p>
            <a:r>
              <a:rPr lang="en-US" dirty="0" err="1"/>
              <a:t>Latihan</a:t>
            </a:r>
            <a:r>
              <a:rPr lang="en-US" dirty="0"/>
              <a:t>: Forecasting  </a:t>
            </a:r>
            <a:r>
              <a:rPr lang="en-US" dirty="0" err="1"/>
              <a:t>Harga</a:t>
            </a:r>
            <a:r>
              <a:rPr lang="en-US" dirty="0"/>
              <a:t> </a:t>
            </a:r>
            <a:r>
              <a:rPr lang="en-US" dirty="0" err="1"/>
              <a:t>Saham</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171</a:t>
            </a:fld>
            <a:endParaRPr lang="en-US">
              <a:solidFill>
                <a:prstClr val="black">
                  <a:tint val="75000"/>
                </a:prstClr>
              </a:solidFill>
            </a:endParaRPr>
          </a:p>
        </p:txBody>
      </p:sp>
    </p:spTree>
    <p:extLst>
      <p:ext uri="{BB962C8B-B14F-4D97-AF65-F5344CB8AC3E}">
        <p14:creationId xmlns:p14="http://schemas.microsoft.com/office/powerpoint/2010/main" val="510944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213458-2F98-4DDA-AC26-4197023A9882}"/>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C3A92FCD-94B7-4D02-89AD-103AC45ABF22}"/>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4D196A45-AD85-4DB9-A460-4E57860BC3B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172</a:t>
            </a:fld>
            <a:endParaRPr lang="en-US">
              <a:solidFill>
                <a:prstClr val="black">
                  <a:tint val="75000"/>
                </a:prstClr>
              </a:solidFill>
            </a:endParaRPr>
          </a:p>
        </p:txBody>
      </p:sp>
      <p:pic>
        <p:nvPicPr>
          <p:cNvPr id="6" name="Picture 5">
            <a:extLst>
              <a:ext uri="{FF2B5EF4-FFF2-40B4-BE49-F238E27FC236}">
                <a16:creationId xmlns:a16="http://schemas.microsoft.com/office/drawing/2014/main" id="{ABF11EF8-C2F7-4543-A3E1-0442E65522B9}"/>
              </a:ext>
            </a:extLst>
          </p:cNvPr>
          <p:cNvPicPr>
            <a:picLocks noChangeAspect="1"/>
          </p:cNvPicPr>
          <p:nvPr/>
        </p:nvPicPr>
        <p:blipFill rotWithShape="1">
          <a:blip r:embed="rId2"/>
          <a:srcRect b="5562"/>
          <a:stretch/>
        </p:blipFill>
        <p:spPr>
          <a:xfrm>
            <a:off x="0" y="0"/>
            <a:ext cx="9144000" cy="6476549"/>
          </a:xfrm>
          <a:prstGeom prst="rect">
            <a:avLst/>
          </a:prstGeom>
        </p:spPr>
      </p:pic>
    </p:spTree>
    <p:extLst>
      <p:ext uri="{BB962C8B-B14F-4D97-AF65-F5344CB8AC3E}">
        <p14:creationId xmlns:p14="http://schemas.microsoft.com/office/powerpoint/2010/main" val="36960655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173</a:t>
            </a:fld>
            <a:endParaRPr lang="en-US">
              <a:solidFill>
                <a:prstClr val="black">
                  <a:tint val="75000"/>
                </a:prstClr>
              </a:solidFill>
            </a:endParaRPr>
          </a:p>
        </p:txBody>
      </p:sp>
      <p:pic>
        <p:nvPicPr>
          <p:cNvPr id="5" name="Picture 4"/>
          <p:cNvPicPr>
            <a:picLocks noChangeAspect="1"/>
          </p:cNvPicPr>
          <p:nvPr/>
        </p:nvPicPr>
        <p:blipFill rotWithShape="1">
          <a:blip r:embed="rId2"/>
          <a:srcRect l="8750" t="14844" r="11250" b="7032"/>
          <a:stretch/>
        </p:blipFill>
        <p:spPr>
          <a:xfrm>
            <a:off x="0" y="5443"/>
            <a:ext cx="8839200" cy="6905625"/>
          </a:xfrm>
          <a:prstGeom prst="rect">
            <a:avLst/>
          </a:prstGeom>
        </p:spPr>
      </p:pic>
    </p:spTree>
    <p:extLst>
      <p:ext uri="{BB962C8B-B14F-4D97-AF65-F5344CB8AC3E}">
        <p14:creationId xmlns:p14="http://schemas.microsoft.com/office/powerpoint/2010/main" val="6506953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err="1"/>
              <a:t>Latihan</a:t>
            </a:r>
            <a:r>
              <a:rPr lang="en-US" dirty="0"/>
              <a:t>: Forecasting </a:t>
            </a:r>
            <a:r>
              <a:rPr lang="en-US" dirty="0" err="1"/>
              <a:t>Harga</a:t>
            </a:r>
            <a:r>
              <a:rPr lang="en-US" dirty="0"/>
              <a:t> </a:t>
            </a:r>
            <a:r>
              <a:rPr lang="en-US" dirty="0" err="1"/>
              <a:t>Saham</a:t>
            </a:r>
            <a:r>
              <a:rPr lang="en-US" dirty="0"/>
              <a:t> (</a:t>
            </a:r>
            <a:r>
              <a:rPr lang="en-US" dirty="0" err="1"/>
              <a:t>Univariat</a:t>
            </a:r>
            <a:r>
              <a:rPr lang="en-US" dirty="0"/>
              <a: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174</a:t>
            </a:fld>
            <a:endParaRPr lang="en-US" dirty="0">
              <a:solidFill>
                <a:prstClr val="black">
                  <a:tint val="75000"/>
                </a:prstClr>
              </a:solidFill>
            </a:endParaRPr>
          </a:p>
        </p:txBody>
      </p:sp>
      <p:pic>
        <p:nvPicPr>
          <p:cNvPr id="5" name="Picture 4"/>
          <p:cNvPicPr>
            <a:picLocks noChangeAspect="1"/>
          </p:cNvPicPr>
          <p:nvPr/>
        </p:nvPicPr>
        <p:blipFill rotWithShape="1">
          <a:blip r:embed="rId2"/>
          <a:srcRect l="19167" t="20533" r="33333" b="66842"/>
          <a:stretch/>
        </p:blipFill>
        <p:spPr>
          <a:xfrm>
            <a:off x="531964" y="914400"/>
            <a:ext cx="8154836" cy="1219201"/>
          </a:xfrm>
          <a:prstGeom prst="rect">
            <a:avLst/>
          </a:prstGeom>
        </p:spPr>
      </p:pic>
      <p:pic>
        <p:nvPicPr>
          <p:cNvPr id="6" name="Picture 5"/>
          <p:cNvPicPr>
            <a:picLocks noChangeAspect="1"/>
          </p:cNvPicPr>
          <p:nvPr/>
        </p:nvPicPr>
        <p:blipFill rotWithShape="1">
          <a:blip r:embed="rId3"/>
          <a:srcRect l="22917" t="24814" r="19166" b="21111"/>
          <a:stretch/>
        </p:blipFill>
        <p:spPr>
          <a:xfrm>
            <a:off x="341464" y="2135506"/>
            <a:ext cx="8173886" cy="4292760"/>
          </a:xfrm>
          <a:prstGeom prst="rect">
            <a:avLst/>
          </a:prstGeom>
        </p:spPr>
      </p:pic>
    </p:spTree>
    <p:extLst>
      <p:ext uri="{BB962C8B-B14F-4D97-AF65-F5344CB8AC3E}">
        <p14:creationId xmlns:p14="http://schemas.microsoft.com/office/powerpoint/2010/main" val="2426205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Window size</a:t>
            </a:r>
            <a:r>
              <a:rPr lang="en-US" dirty="0"/>
              <a:t>: Determines </a:t>
            </a:r>
            <a:r>
              <a:rPr lang="en-US" dirty="0">
                <a:solidFill>
                  <a:srgbClr val="0070C0"/>
                </a:solidFill>
              </a:rPr>
              <a:t>how many “attributes” </a:t>
            </a:r>
            <a:r>
              <a:rPr lang="en-US" dirty="0"/>
              <a:t>are created for the cross-sectional data</a:t>
            </a:r>
          </a:p>
          <a:p>
            <a:pPr lvl="1"/>
            <a:r>
              <a:rPr lang="en-US" dirty="0"/>
              <a:t>Each row of the original time series within the window width will become a new attribute</a:t>
            </a:r>
          </a:p>
          <a:p>
            <a:pPr lvl="1"/>
            <a:r>
              <a:rPr lang="en-US" dirty="0"/>
              <a:t>We choose </a:t>
            </a:r>
            <a:r>
              <a:rPr lang="en-US" dirty="0">
                <a:solidFill>
                  <a:srgbClr val="0070C0"/>
                </a:solidFill>
              </a:rPr>
              <a:t>w = 6</a:t>
            </a:r>
          </a:p>
          <a:p>
            <a:r>
              <a:rPr lang="en-US" dirty="0">
                <a:solidFill>
                  <a:srgbClr val="C00000"/>
                </a:solidFill>
              </a:rPr>
              <a:t>Step size</a:t>
            </a:r>
            <a:r>
              <a:rPr lang="en-US" dirty="0"/>
              <a:t>: Determines how to advance the window</a:t>
            </a:r>
          </a:p>
          <a:p>
            <a:pPr lvl="1"/>
            <a:r>
              <a:rPr lang="en-US" dirty="0"/>
              <a:t>Let us use </a:t>
            </a:r>
            <a:r>
              <a:rPr lang="en-US" dirty="0">
                <a:solidFill>
                  <a:srgbClr val="0070C0"/>
                </a:solidFill>
              </a:rPr>
              <a:t>s = 1</a:t>
            </a:r>
          </a:p>
          <a:p>
            <a:r>
              <a:rPr lang="en-US" dirty="0">
                <a:solidFill>
                  <a:srgbClr val="C00000"/>
                </a:solidFill>
              </a:rPr>
              <a:t>Horizon</a:t>
            </a:r>
            <a:r>
              <a:rPr lang="en-US" dirty="0"/>
              <a:t>: Determines </a:t>
            </a:r>
            <a:r>
              <a:rPr lang="en-US" dirty="0">
                <a:solidFill>
                  <a:srgbClr val="0070C0"/>
                </a:solidFill>
              </a:rPr>
              <a:t>how far out </a:t>
            </a:r>
            <a:r>
              <a:rPr lang="en-US" dirty="0"/>
              <a:t>to make the forecast</a:t>
            </a:r>
          </a:p>
          <a:p>
            <a:pPr lvl="1"/>
            <a:r>
              <a:rPr lang="en-US" dirty="0"/>
              <a:t>If the window size is 6 and the horizon is 1, then the </a:t>
            </a:r>
            <a:r>
              <a:rPr lang="en-US" dirty="0">
                <a:solidFill>
                  <a:srgbClr val="0070C0"/>
                </a:solidFill>
              </a:rPr>
              <a:t>seventh row of the original time series</a:t>
            </a:r>
            <a:r>
              <a:rPr lang="en-US" dirty="0"/>
              <a:t> becomes the first sample for the “</a:t>
            </a:r>
            <a:r>
              <a:rPr lang="en-US" dirty="0">
                <a:solidFill>
                  <a:srgbClr val="0070C0"/>
                </a:solidFill>
              </a:rPr>
              <a:t>label</a:t>
            </a:r>
            <a:r>
              <a:rPr lang="en-US" dirty="0"/>
              <a:t>” variable</a:t>
            </a:r>
          </a:p>
          <a:p>
            <a:pPr lvl="1"/>
            <a:r>
              <a:rPr lang="en-US" dirty="0"/>
              <a:t>Let us use </a:t>
            </a:r>
            <a:r>
              <a:rPr lang="en-US" dirty="0">
                <a:solidFill>
                  <a:srgbClr val="0070C0"/>
                </a:solidFill>
              </a:rPr>
              <a:t>h = 1</a:t>
            </a:r>
            <a:endParaRPr lang="id-ID" dirty="0">
              <a:solidFill>
                <a:srgbClr val="0070C0"/>
              </a:solidFill>
            </a:endParaRPr>
          </a:p>
        </p:txBody>
      </p:sp>
      <p:sp>
        <p:nvSpPr>
          <p:cNvPr id="2" name="Title 1"/>
          <p:cNvSpPr>
            <a:spLocks noGrp="1"/>
          </p:cNvSpPr>
          <p:nvPr>
            <p:ph type="title"/>
          </p:nvPr>
        </p:nvSpPr>
        <p:spPr/>
        <p:txBody>
          <a:bodyPr>
            <a:normAutofit/>
          </a:bodyPr>
          <a:lstStyle/>
          <a:p>
            <a:r>
              <a:rPr lang="en-US" dirty="0"/>
              <a:t>Parameter </a:t>
            </a:r>
            <a:r>
              <a:rPr lang="en-US" dirty="0" err="1"/>
              <a:t>dari</a:t>
            </a:r>
            <a:r>
              <a:rPr lang="en-US"/>
              <a:t> Windowing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175</a:t>
            </a:fld>
            <a:endParaRPr lang="en-US" dirty="0">
              <a:solidFill>
                <a:prstClr val="black">
                  <a:tint val="75000"/>
                </a:prstClr>
              </a:solidFill>
            </a:endParaRPr>
          </a:p>
        </p:txBody>
      </p:sp>
    </p:spTree>
    <p:extLst>
      <p:ext uri="{BB962C8B-B14F-4D97-AF65-F5344CB8AC3E}">
        <p14:creationId xmlns:p14="http://schemas.microsoft.com/office/powerpoint/2010/main" val="1546937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training </a:t>
            </a:r>
            <a:r>
              <a:rPr lang="en-US" sz="3200" dirty="0" err="1"/>
              <a:t>dengan</a:t>
            </a:r>
            <a:r>
              <a:rPr lang="en-US" sz="3200" dirty="0"/>
              <a:t> </a:t>
            </a:r>
            <a:r>
              <a:rPr lang="en-US" sz="3200" dirty="0" err="1"/>
              <a:t>menggunakan</a:t>
            </a:r>
            <a:r>
              <a:rPr lang="en-US" sz="3200" dirty="0"/>
              <a:t> </a:t>
            </a:r>
            <a:r>
              <a:rPr lang="en-US" sz="3200" dirty="0">
                <a:solidFill>
                  <a:srgbClr val="C00000"/>
                </a:solidFill>
              </a:rPr>
              <a:t>linear regression </a:t>
            </a:r>
            <a:r>
              <a:rPr lang="en-US" sz="3200" dirty="0"/>
              <a:t>pada dataset </a:t>
            </a:r>
            <a:r>
              <a:rPr lang="en-US" sz="3200" dirty="0" err="1">
                <a:solidFill>
                  <a:srgbClr val="C00000"/>
                </a:solidFill>
              </a:rPr>
              <a:t>hargasaham</a:t>
            </a:r>
            <a:r>
              <a:rPr lang="en-US" sz="3200" dirty="0">
                <a:solidFill>
                  <a:srgbClr val="C00000"/>
                </a:solidFill>
              </a:rPr>
              <a:t>-training</a:t>
            </a:r>
            <a:r>
              <a:rPr lang="id-ID" sz="3200" dirty="0">
                <a:solidFill>
                  <a:srgbClr val="C00000"/>
                </a:solidFill>
              </a:rPr>
              <a:t>-uni</a:t>
            </a:r>
            <a:r>
              <a:rPr lang="en-US" sz="3200" dirty="0">
                <a:solidFill>
                  <a:srgbClr val="C00000"/>
                </a:solidFill>
              </a:rPr>
              <a:t>.</a:t>
            </a:r>
            <a:r>
              <a:rPr lang="en-US" sz="3200" dirty="0" err="1">
                <a:solidFill>
                  <a:srgbClr val="C00000"/>
                </a:solidFill>
              </a:rPr>
              <a:t>xls</a:t>
            </a:r>
            <a:endParaRPr lang="en-US" sz="3200" dirty="0"/>
          </a:p>
          <a:p>
            <a:r>
              <a:rPr lang="en-US" sz="3200" dirty="0" err="1"/>
              <a:t>Gunakan</a:t>
            </a:r>
            <a:r>
              <a:rPr lang="en-US" sz="3200" dirty="0"/>
              <a:t> Split Data </a:t>
            </a:r>
            <a:r>
              <a:rPr lang="en-US" sz="3200" dirty="0" err="1"/>
              <a:t>untuk</a:t>
            </a:r>
            <a:r>
              <a:rPr lang="en-US" sz="3200" dirty="0"/>
              <a:t> </a:t>
            </a:r>
            <a:r>
              <a:rPr lang="en-US" sz="3200" dirty="0" err="1"/>
              <a:t>memisahkan</a:t>
            </a:r>
            <a:r>
              <a:rPr lang="en-US" sz="3200" dirty="0"/>
              <a:t> dataset di </a:t>
            </a:r>
            <a:r>
              <a:rPr lang="en-US" sz="3200" dirty="0" err="1"/>
              <a:t>atas</a:t>
            </a:r>
            <a:r>
              <a:rPr lang="en-US" sz="3200" dirty="0"/>
              <a:t>, 90% training dan 10% </a:t>
            </a:r>
            <a:r>
              <a:rPr lang="en-US" sz="3200" dirty="0" err="1"/>
              <a:t>untuk</a:t>
            </a:r>
            <a:r>
              <a:rPr lang="en-US" sz="3200" dirty="0"/>
              <a:t> testing</a:t>
            </a:r>
          </a:p>
          <a:p>
            <a:r>
              <a:rPr lang="en-US" sz="3200" dirty="0" err="1"/>
              <a:t>Harus</a:t>
            </a:r>
            <a:r>
              <a:rPr lang="en-US" sz="3200" dirty="0"/>
              <a:t> </a:t>
            </a:r>
            <a:r>
              <a:rPr lang="en-US" sz="3200" dirty="0" err="1"/>
              <a:t>dilakukan</a:t>
            </a:r>
            <a:r>
              <a:rPr lang="en-US" sz="3200" dirty="0"/>
              <a:t> proses </a:t>
            </a:r>
            <a:r>
              <a:rPr lang="en-US" sz="3200" dirty="0">
                <a:solidFill>
                  <a:srgbClr val="C00000"/>
                </a:solidFill>
              </a:rPr>
              <a:t>Windowing</a:t>
            </a:r>
            <a:r>
              <a:rPr lang="en-US" sz="3200" dirty="0"/>
              <a:t> pada dataset</a:t>
            </a:r>
          </a:p>
          <a:p>
            <a:r>
              <a:rPr lang="en-US" sz="3200" dirty="0">
                <a:solidFill>
                  <a:srgbClr val="C00000"/>
                </a:solidFill>
              </a:rPr>
              <a:t>Plot </a:t>
            </a:r>
            <a:r>
              <a:rPr lang="en-US" sz="3200" dirty="0" err="1">
                <a:solidFill>
                  <a:srgbClr val="C00000"/>
                </a:solidFill>
              </a:rPr>
              <a:t>grafik</a:t>
            </a:r>
            <a:r>
              <a:rPr lang="en-US" sz="3200" dirty="0">
                <a:solidFill>
                  <a:srgbClr val="C00000"/>
                </a:solidFill>
              </a:rPr>
              <a:t> </a:t>
            </a:r>
            <a:r>
              <a:rPr lang="en-US" sz="3200" dirty="0" err="1"/>
              <a:t>antara</a:t>
            </a:r>
            <a:r>
              <a:rPr lang="en-US" sz="3200" dirty="0"/>
              <a:t> label </a:t>
            </a:r>
            <a:r>
              <a:rPr lang="en-US" sz="3200" dirty="0" err="1"/>
              <a:t>dan</a:t>
            </a:r>
            <a:r>
              <a:rPr lang="en-US" sz="3200" dirty="0"/>
              <a:t> </a:t>
            </a:r>
            <a:r>
              <a:rPr lang="en-US" sz="3200" dirty="0" err="1"/>
              <a:t>hasil</a:t>
            </a:r>
            <a:r>
              <a:rPr lang="en-US" sz="3200" dirty="0"/>
              <a:t> </a:t>
            </a:r>
            <a:r>
              <a:rPr lang="en-US" sz="3200" dirty="0" err="1"/>
              <a:t>prediksi</a:t>
            </a:r>
            <a:r>
              <a:rPr lang="en-US" sz="3200" dirty="0"/>
              <a:t> </a:t>
            </a:r>
            <a:r>
              <a:rPr lang="en-US" sz="3200" dirty="0" err="1"/>
              <a:t>dengan</a:t>
            </a:r>
            <a:r>
              <a:rPr lang="en-US" sz="3200" dirty="0"/>
              <a:t> </a:t>
            </a:r>
            <a:r>
              <a:rPr lang="en-US" sz="3200" dirty="0" err="1"/>
              <a:t>menggunakan</a:t>
            </a:r>
            <a:r>
              <a:rPr lang="en-US" sz="3200" dirty="0"/>
              <a:t> chart</a:t>
            </a: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176</a:t>
            </a:fld>
            <a:endParaRPr lang="en-US" dirty="0">
              <a:solidFill>
                <a:prstClr val="black">
                  <a:tint val="75000"/>
                </a:prstClr>
              </a:solidFill>
            </a:endParaRPr>
          </a:p>
        </p:txBody>
      </p:sp>
    </p:spTree>
    <p:extLst>
      <p:ext uri="{BB962C8B-B14F-4D97-AF65-F5344CB8AC3E}">
        <p14:creationId xmlns:p14="http://schemas.microsoft.com/office/powerpoint/2010/main" val="1094039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Forecasting </a:t>
            </a:r>
            <a:r>
              <a:rPr lang="en-US" dirty="0" err="1"/>
              <a:t>Harga</a:t>
            </a:r>
            <a:r>
              <a:rPr lang="en-US" dirty="0"/>
              <a:t> </a:t>
            </a:r>
            <a:r>
              <a:rPr lang="en-US" dirty="0" err="1"/>
              <a:t>Saham</a:t>
            </a:r>
            <a:r>
              <a:rPr lang="en-US" dirty="0"/>
              <a:t> (Data </a:t>
            </a:r>
            <a:r>
              <a:rPr lang="en-US" dirty="0" err="1"/>
              <a:t>Lampau</a:t>
            </a:r>
            <a:r>
              <a:rPr lang="en-US" dirty="0"/>
              <a: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177</a:t>
            </a:fld>
            <a:endParaRPr lang="en-US" dirty="0">
              <a:solidFill>
                <a:prstClr val="black">
                  <a:tint val="75000"/>
                </a:prstClr>
              </a:solidFill>
            </a:endParaRPr>
          </a:p>
        </p:txBody>
      </p:sp>
      <p:pic>
        <p:nvPicPr>
          <p:cNvPr id="6" name="Picture 5"/>
          <p:cNvPicPr>
            <a:picLocks noChangeAspect="1"/>
          </p:cNvPicPr>
          <p:nvPr/>
        </p:nvPicPr>
        <p:blipFill rotWithShape="1">
          <a:blip r:embed="rId2"/>
          <a:srcRect l="19999" t="20023" r="45349" b="34074"/>
          <a:stretch/>
        </p:blipFill>
        <p:spPr>
          <a:xfrm>
            <a:off x="163331" y="776061"/>
            <a:ext cx="6237469" cy="4647749"/>
          </a:xfrm>
          <a:prstGeom prst="rect">
            <a:avLst/>
          </a:prstGeom>
        </p:spPr>
      </p:pic>
      <p:pic>
        <p:nvPicPr>
          <p:cNvPr id="5" name="Picture 4">
            <a:extLst>
              <a:ext uri="{FF2B5EF4-FFF2-40B4-BE49-F238E27FC236}">
                <a16:creationId xmlns:a16="http://schemas.microsoft.com/office/drawing/2014/main" id="{CFE34693-347A-455A-8BC5-B7159AF43401}"/>
              </a:ext>
            </a:extLst>
          </p:cNvPr>
          <p:cNvPicPr>
            <a:picLocks noChangeAspect="1"/>
          </p:cNvPicPr>
          <p:nvPr/>
        </p:nvPicPr>
        <p:blipFill rotWithShape="1">
          <a:blip r:embed="rId3"/>
          <a:srcRect l="70000" t="12222" b="13333"/>
          <a:stretch/>
        </p:blipFill>
        <p:spPr>
          <a:xfrm>
            <a:off x="6400800" y="1143000"/>
            <a:ext cx="2497298" cy="4647749"/>
          </a:xfrm>
          <a:prstGeom prst="rect">
            <a:avLst/>
          </a:prstGeom>
        </p:spPr>
      </p:pic>
      <p:pic>
        <p:nvPicPr>
          <p:cNvPr id="7" name="Picture 6">
            <a:extLst>
              <a:ext uri="{FF2B5EF4-FFF2-40B4-BE49-F238E27FC236}">
                <a16:creationId xmlns:a16="http://schemas.microsoft.com/office/drawing/2014/main" id="{99473A82-E534-4F2F-8F83-7E9311EAED64}"/>
              </a:ext>
            </a:extLst>
          </p:cNvPr>
          <p:cNvPicPr>
            <a:picLocks noChangeAspect="1"/>
          </p:cNvPicPr>
          <p:nvPr/>
        </p:nvPicPr>
        <p:blipFill rotWithShape="1">
          <a:blip r:embed="rId4"/>
          <a:srcRect l="10834" t="20912" b="11118"/>
          <a:stretch/>
        </p:blipFill>
        <p:spPr>
          <a:xfrm>
            <a:off x="954332" y="3747247"/>
            <a:ext cx="5041308" cy="2882153"/>
          </a:xfrm>
          <a:prstGeom prst="rect">
            <a:avLst/>
          </a:prstGeom>
        </p:spPr>
      </p:pic>
    </p:spTree>
    <p:extLst>
      <p:ext uri="{BB962C8B-B14F-4D97-AF65-F5344CB8AC3E}">
        <p14:creationId xmlns:p14="http://schemas.microsoft.com/office/powerpoint/2010/main" val="24959628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688239-E021-4BF5-A0A4-84BBFC9406C4}"/>
              </a:ext>
            </a:extLst>
          </p:cNvPr>
          <p:cNvSpPr>
            <a:spLocks noGrp="1"/>
          </p:cNvSpPr>
          <p:nvPr>
            <p:ph idx="1"/>
          </p:nvPr>
        </p:nvSpPr>
        <p:spPr/>
        <p:txBody>
          <a:bodyPr/>
          <a:lstStyle/>
          <a:p>
            <a:endParaRPr lang="en-ID" dirty="0"/>
          </a:p>
        </p:txBody>
      </p:sp>
      <p:sp>
        <p:nvSpPr>
          <p:cNvPr id="4" name="Title 3">
            <a:extLst>
              <a:ext uri="{FF2B5EF4-FFF2-40B4-BE49-F238E27FC236}">
                <a16:creationId xmlns:a16="http://schemas.microsoft.com/office/drawing/2014/main" id="{C078C5AF-5B2B-476A-97E2-CC6B12CCC747}"/>
              </a:ext>
            </a:extLst>
          </p:cNvPr>
          <p:cNvSpPr>
            <a:spLocks noGrp="1"/>
          </p:cNvSpPr>
          <p:nvPr>
            <p:ph type="title"/>
          </p:nvPr>
        </p:nvSpPr>
        <p:spPr/>
        <p:txBody>
          <a:bodyPr>
            <a:normAutofit fontScale="90000"/>
          </a:bodyPr>
          <a:lstStyle/>
          <a:p>
            <a:r>
              <a:rPr lang="en-US" dirty="0"/>
              <a:t>Forecasting </a:t>
            </a:r>
            <a:r>
              <a:rPr lang="en-US" dirty="0" err="1"/>
              <a:t>Harga</a:t>
            </a:r>
            <a:r>
              <a:rPr lang="en-US" dirty="0"/>
              <a:t> </a:t>
            </a:r>
            <a:r>
              <a:rPr lang="en-US" dirty="0" err="1"/>
              <a:t>Saham</a:t>
            </a:r>
            <a:r>
              <a:rPr lang="en-US" dirty="0"/>
              <a:t> (Data Masa </a:t>
            </a:r>
            <a:r>
              <a:rPr lang="en-US" dirty="0" err="1"/>
              <a:t>Depan</a:t>
            </a:r>
            <a:r>
              <a:rPr lang="en-US" dirty="0"/>
              <a:t>)</a:t>
            </a:r>
            <a:endParaRPr lang="en-ID" dirty="0"/>
          </a:p>
        </p:txBody>
      </p:sp>
      <p:sp>
        <p:nvSpPr>
          <p:cNvPr id="3" name="Slide Number Placeholder 2">
            <a:extLst>
              <a:ext uri="{FF2B5EF4-FFF2-40B4-BE49-F238E27FC236}">
                <a16:creationId xmlns:a16="http://schemas.microsoft.com/office/drawing/2014/main" id="{A222E189-B449-4B1F-A97B-666C0B93AB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178</a:t>
            </a:fld>
            <a:endParaRPr lang="en-US">
              <a:solidFill>
                <a:prstClr val="black">
                  <a:tint val="75000"/>
                </a:prstClr>
              </a:solidFill>
            </a:endParaRPr>
          </a:p>
        </p:txBody>
      </p:sp>
      <p:pic>
        <p:nvPicPr>
          <p:cNvPr id="5" name="Picture 4">
            <a:extLst>
              <a:ext uri="{FF2B5EF4-FFF2-40B4-BE49-F238E27FC236}">
                <a16:creationId xmlns:a16="http://schemas.microsoft.com/office/drawing/2014/main" id="{FE3DD2F8-D333-4A8C-9096-F55C54133064}"/>
              </a:ext>
            </a:extLst>
          </p:cNvPr>
          <p:cNvPicPr>
            <a:picLocks noChangeAspect="1"/>
          </p:cNvPicPr>
          <p:nvPr/>
        </p:nvPicPr>
        <p:blipFill rotWithShape="1">
          <a:blip r:embed="rId2"/>
          <a:srcRect l="15833" t="22229" r="29166" b="40000"/>
          <a:stretch/>
        </p:blipFill>
        <p:spPr>
          <a:xfrm>
            <a:off x="23381" y="785690"/>
            <a:ext cx="4464423" cy="22994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89F233B-08BB-4AAE-876B-A589F361C883}"/>
              </a:ext>
            </a:extLst>
          </p:cNvPr>
          <p:cNvPicPr>
            <a:picLocks noChangeAspect="1"/>
          </p:cNvPicPr>
          <p:nvPr/>
        </p:nvPicPr>
        <p:blipFill rotWithShape="1">
          <a:blip r:embed="rId3"/>
          <a:srcRect l="10833" t="24444" r="11064" b="43347"/>
          <a:stretch/>
        </p:blipFill>
        <p:spPr>
          <a:xfrm>
            <a:off x="3493029" y="2393344"/>
            <a:ext cx="5577319" cy="172504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13B4416-273B-4FA2-B745-7B9CF46D292A}"/>
              </a:ext>
            </a:extLst>
          </p:cNvPr>
          <p:cNvPicPr>
            <a:picLocks noChangeAspect="1"/>
          </p:cNvPicPr>
          <p:nvPr/>
        </p:nvPicPr>
        <p:blipFill rotWithShape="1">
          <a:blip r:embed="rId4"/>
          <a:srcRect l="11667" t="16667" r="152" b="11111"/>
          <a:stretch/>
        </p:blipFill>
        <p:spPr>
          <a:xfrm>
            <a:off x="78414" y="3718436"/>
            <a:ext cx="4738968" cy="2910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2228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C66C0C-569A-4476-9963-CBB0C6B0F755}"/>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E87168C1-4EB7-475F-87FB-3DBF3960340F}"/>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89AB6208-D739-4777-8AE4-86919750C2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179</a:t>
            </a:fld>
            <a:endParaRPr lang="en-US">
              <a:solidFill>
                <a:prstClr val="black">
                  <a:tint val="75000"/>
                </a:prstClr>
              </a:solidFill>
            </a:endParaRPr>
          </a:p>
        </p:txBody>
      </p:sp>
      <p:pic>
        <p:nvPicPr>
          <p:cNvPr id="5" name="Picture 4">
            <a:extLst>
              <a:ext uri="{FF2B5EF4-FFF2-40B4-BE49-F238E27FC236}">
                <a16:creationId xmlns:a16="http://schemas.microsoft.com/office/drawing/2014/main" id="{06817174-CEB7-4250-A02E-E9D06B69D825}"/>
              </a:ext>
            </a:extLst>
          </p:cNvPr>
          <p:cNvPicPr>
            <a:picLocks noChangeAspect="1"/>
          </p:cNvPicPr>
          <p:nvPr/>
        </p:nvPicPr>
        <p:blipFill rotWithShape="1">
          <a:blip r:embed="rId2"/>
          <a:srcRect l="9166" t="22229" r="10834" b="27778"/>
          <a:stretch/>
        </p:blipFill>
        <p:spPr>
          <a:xfrm>
            <a:off x="338345" y="1295400"/>
            <a:ext cx="8535040" cy="4000275"/>
          </a:xfrm>
          <a:prstGeom prst="rect">
            <a:avLst/>
          </a:prstGeom>
        </p:spPr>
      </p:pic>
    </p:spTree>
    <p:extLst>
      <p:ext uri="{BB962C8B-B14F-4D97-AF65-F5344CB8AC3E}">
        <p14:creationId xmlns:p14="http://schemas.microsoft.com/office/powerpoint/2010/main" val="605593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628650" y="5943600"/>
            <a:ext cx="7886700" cy="563563"/>
          </a:xfrm>
        </p:spPr>
        <p:txBody>
          <a:bodyPr/>
          <a:lstStyle/>
          <a:p>
            <a:pPr marL="0" indent="0" algn="ctr" eaLnBrk="1" hangingPunct="1">
              <a:buFont typeface="Arial" panose="020B0604020202020204" pitchFamily="34" charset="0"/>
              <a:buNone/>
            </a:pPr>
            <a:r>
              <a:rPr lang="id-ID" dirty="0">
                <a:solidFill>
                  <a:srgbClr val="00B050"/>
                </a:solidFill>
              </a:rPr>
              <a:t>Informasi</a:t>
            </a:r>
            <a:r>
              <a:rPr lang="id-ID" dirty="0"/>
              <a:t> Akumulasi Bulanan Kehadiran Pegawai</a:t>
            </a:r>
          </a:p>
        </p:txBody>
      </p:sp>
      <p:sp>
        <p:nvSpPr>
          <p:cNvPr id="28674" name="Title 1"/>
          <p:cNvSpPr>
            <a:spLocks noGrp="1"/>
          </p:cNvSpPr>
          <p:nvPr>
            <p:ph type="title"/>
          </p:nvPr>
        </p:nvSpPr>
        <p:spPr>
          <a:xfrm>
            <a:off x="628650" y="152401"/>
            <a:ext cx="8515350" cy="685799"/>
          </a:xfrm>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dirty="0">
              <a:solidFill>
                <a:schemeClr val="accent2"/>
              </a:solidFill>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18</a:t>
            </a:fld>
            <a:endParaRPr lang="en-US" dirty="0">
              <a:solidFill>
                <a:prstClr val="black">
                  <a:tint val="75000"/>
                </a:prstClr>
              </a:solidFill>
            </a:endParaRPr>
          </a:p>
        </p:txBody>
      </p:sp>
      <p:graphicFrame>
        <p:nvGraphicFramePr>
          <p:cNvPr id="6" name="Group 4"/>
          <p:cNvGraphicFramePr>
            <a:graphicFrameLocks noGrp="1"/>
          </p:cNvGraphicFramePr>
          <p:nvPr/>
        </p:nvGraphicFramePr>
        <p:xfrm>
          <a:off x="620713" y="1524000"/>
          <a:ext cx="7848600" cy="4114800"/>
        </p:xfrm>
        <a:graphic>
          <a:graphicData uri="http://schemas.openxmlformats.org/drawingml/2006/table">
            <a:tbl>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8100">
                  <a:extLst>
                    <a:ext uri="{9D8B030D-6E8A-4147-A177-3AD203B41FA5}">
                      <a16:colId xmlns:a16="http://schemas.microsoft.com/office/drawing/2014/main" val="20004"/>
                    </a:ext>
                  </a:extLst>
                </a:gridCol>
                <a:gridCol w="1308100">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NIP</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bg1"/>
                          </a:solidFill>
                          <a:effectLst>
                            <a:outerShdw blurRad="38100" dist="38100" dir="2700000" algn="tl">
                              <a:srgbClr val="808080"/>
                            </a:outerShdw>
                          </a:effectLst>
                          <a:latin typeface="+mn-lt"/>
                          <a:ea typeface="ＭＳ Ｐゴシック" pitchFamily="34" charset="-128"/>
                        </a:rPr>
                        <a:t>Masuk</a:t>
                      </a:r>
                      <a:endPar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bg1"/>
                          </a:solidFill>
                          <a:effectLst>
                            <a:outerShdw blurRad="38100" dist="38100" dir="2700000" algn="tl">
                              <a:srgbClr val="808080"/>
                            </a:outerShdw>
                          </a:effectLst>
                          <a:latin typeface="+mn-lt"/>
                          <a:ea typeface="ＭＳ Ｐゴシック" pitchFamily="34" charset="-128"/>
                        </a:rPr>
                        <a:t>Alpa</a:t>
                      </a:r>
                      <a:endPar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Cuti</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Sakit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Telat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1103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1142</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1156</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1173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dirty="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89751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8153400" cy="4490695"/>
          </a:xfrm>
        </p:spPr>
        <p:txBody>
          <a:bodyPr>
            <a:normAutofit/>
          </a:bodyPr>
          <a:lstStyle/>
          <a:p>
            <a:pPr marL="514350" indent="-514350">
              <a:buFont typeface="+mj-lt"/>
              <a:buAutoNum type="arabicPeriod"/>
            </a:pPr>
            <a:r>
              <a:rPr lang="en-US" sz="3200" dirty="0" err="1"/>
              <a:t>Lakukan</a:t>
            </a:r>
            <a:r>
              <a:rPr lang="en-US" sz="3200" dirty="0"/>
              <a:t> training </a:t>
            </a:r>
            <a:r>
              <a:rPr lang="en-US" sz="3200" dirty="0" err="1"/>
              <a:t>dengan</a:t>
            </a:r>
            <a:r>
              <a:rPr lang="en-US" sz="3200" dirty="0"/>
              <a:t> </a:t>
            </a:r>
            <a:r>
              <a:rPr lang="en-US" sz="3200" dirty="0" err="1"/>
              <a:t>algoritma</a:t>
            </a:r>
            <a:r>
              <a:rPr lang="en-US" sz="3200" dirty="0"/>
              <a:t> yang </a:t>
            </a:r>
            <a:r>
              <a:rPr lang="en-US" sz="3200" dirty="0" err="1"/>
              <a:t>tepat</a:t>
            </a:r>
            <a:r>
              <a:rPr lang="en-US" sz="3200" dirty="0"/>
              <a:t> pada </a:t>
            </a:r>
            <a:r>
              <a:rPr lang="id-ID" sz="3200" dirty="0"/>
              <a:t>dataset</a:t>
            </a:r>
            <a:r>
              <a:rPr lang="en-US" sz="3200" dirty="0"/>
              <a:t>: </a:t>
            </a:r>
            <a:r>
              <a:rPr lang="id-ID" sz="3200" dirty="0">
                <a:solidFill>
                  <a:srgbClr val="C00000"/>
                </a:solidFill>
              </a:rPr>
              <a:t>creditapproval-training</a:t>
            </a:r>
            <a:r>
              <a:rPr lang="en-US" sz="3200" dirty="0">
                <a:solidFill>
                  <a:srgbClr val="C00000"/>
                </a:solidFill>
              </a:rPr>
              <a:t>.</a:t>
            </a:r>
            <a:r>
              <a:rPr lang="en-US" sz="3200" dirty="0" err="1">
                <a:solidFill>
                  <a:srgbClr val="C00000"/>
                </a:solidFill>
              </a:rPr>
              <a:t>xls</a:t>
            </a:r>
            <a:endParaRPr lang="en-US" sz="3200" dirty="0">
              <a:solidFill>
                <a:srgbClr val="C00000"/>
              </a:solidFill>
            </a:endParaRPr>
          </a:p>
          <a:p>
            <a:pPr marL="514350" indent="-514350">
              <a:buFont typeface="+mj-lt"/>
              <a:buAutoNum type="arabicPeriod"/>
            </a:pPr>
            <a:endParaRPr lang="en-US" sz="3200" dirty="0"/>
          </a:p>
          <a:p>
            <a:pPr marL="514350" indent="-514350">
              <a:buFont typeface="+mj-lt"/>
              <a:buAutoNum type="arabicPeriod"/>
            </a:pPr>
            <a:r>
              <a:rPr lang="en-US" sz="3200" dirty="0" err="1"/>
              <a:t>Ujicoba</a:t>
            </a:r>
            <a:r>
              <a:rPr lang="en-US" sz="3200" dirty="0"/>
              <a:t> model yang </a:t>
            </a:r>
            <a:r>
              <a:rPr lang="en-US" sz="3200" dirty="0" err="1"/>
              <a:t>dibentuk</a:t>
            </a:r>
            <a:r>
              <a:rPr lang="en-US" sz="3200" dirty="0"/>
              <a:t> </a:t>
            </a:r>
            <a:r>
              <a:rPr lang="en-US" sz="3200" dirty="0" err="1"/>
              <a:t>dari</a:t>
            </a:r>
            <a:r>
              <a:rPr lang="en-US" sz="3200" dirty="0"/>
              <a:t> training di </a:t>
            </a:r>
            <a:r>
              <a:rPr lang="en-US" sz="3200" dirty="0" err="1"/>
              <a:t>atas</a:t>
            </a:r>
            <a:r>
              <a:rPr lang="en-US" sz="3200" dirty="0"/>
              <a:t> </a:t>
            </a:r>
            <a:r>
              <a:rPr lang="en-US" sz="3200" dirty="0" err="1"/>
              <a:t>ke</a:t>
            </a:r>
            <a:r>
              <a:rPr lang="en-US" sz="3200" dirty="0"/>
              <a:t> dataset di </a:t>
            </a:r>
            <a:r>
              <a:rPr lang="en-US" sz="3200" dirty="0" err="1"/>
              <a:t>bawah</a:t>
            </a:r>
            <a:r>
              <a:rPr lang="en-US" sz="3200" dirty="0"/>
              <a:t>: </a:t>
            </a:r>
            <a:r>
              <a:rPr lang="en-US" sz="3200" dirty="0">
                <a:solidFill>
                  <a:srgbClr val="C00000"/>
                </a:solidFill>
              </a:rPr>
              <a:t>creditapproval-testing.xls</a:t>
            </a:r>
          </a:p>
          <a:p>
            <a:pPr marL="514350" indent="-514350">
              <a:buFont typeface="+mj-lt"/>
              <a:buAutoNum type="arabicPeriod"/>
            </a:pPr>
            <a:endParaRPr lang="en-US" sz="3200" dirty="0"/>
          </a:p>
        </p:txBody>
      </p:sp>
      <p:sp>
        <p:nvSpPr>
          <p:cNvPr id="2" name="Title 1"/>
          <p:cNvSpPr>
            <a:spLocks noGrp="1"/>
          </p:cNvSpPr>
          <p:nvPr>
            <p:ph type="title"/>
          </p:nvPr>
        </p:nvSpPr>
        <p:spPr>
          <a:xfrm>
            <a:off x="628650" y="228600"/>
            <a:ext cx="8866188" cy="647700"/>
          </a:xfrm>
        </p:spPr>
        <p:txBody>
          <a:bodyPr>
            <a:normAutofit/>
          </a:bodyPr>
          <a:lstStyle/>
          <a:p>
            <a:r>
              <a:rPr lang="en-US" dirty="0" err="1"/>
              <a:t>Latihan</a:t>
            </a:r>
            <a:r>
              <a:rPr lang="en-US" dirty="0"/>
              <a:t>: </a:t>
            </a:r>
            <a:r>
              <a:rPr lang="id-ID" dirty="0"/>
              <a:t>Penentuan </a:t>
            </a:r>
            <a:r>
              <a:rPr lang="en-US" dirty="0" err="1"/>
              <a:t>Kelayakan</a:t>
            </a:r>
            <a:r>
              <a:rPr lang="en-US" dirty="0"/>
              <a:t> </a:t>
            </a:r>
            <a:r>
              <a:rPr lang="en-US" dirty="0" err="1"/>
              <a:t>Kredit</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180</a:t>
            </a:fld>
            <a:endParaRPr lang="en-US" dirty="0">
              <a:solidFill>
                <a:prstClr val="black">
                  <a:tint val="75000"/>
                </a:prstClr>
              </a:solidFill>
            </a:endParaRPr>
          </a:p>
        </p:txBody>
      </p:sp>
    </p:spTree>
    <p:extLst>
      <p:ext uri="{BB962C8B-B14F-4D97-AF65-F5344CB8AC3E}">
        <p14:creationId xmlns:p14="http://schemas.microsoft.com/office/powerpoint/2010/main" val="1844696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kanker</a:t>
            </a:r>
            <a:r>
              <a:rPr lang="en-US" sz="3200" dirty="0"/>
              <a:t> </a:t>
            </a:r>
            <a:r>
              <a:rPr lang="en-US" sz="3200" dirty="0" err="1"/>
              <a:t>payudara</a:t>
            </a:r>
            <a:r>
              <a:rPr lang="en-US" sz="3200" dirty="0"/>
              <a:t> (</a:t>
            </a:r>
            <a:r>
              <a:rPr lang="en-US" sz="3200" dirty="0">
                <a:solidFill>
                  <a:srgbClr val="C00000"/>
                </a:solidFill>
              </a:rPr>
              <a:t>breasttissue.xls</a:t>
            </a:r>
            <a:r>
              <a:rPr lang="en-US" sz="3200" dirty="0"/>
              <a:t>)</a:t>
            </a:r>
          </a:p>
          <a:p>
            <a:pPr marL="514350" indent="-514350">
              <a:buFont typeface="+mj-lt"/>
              <a:buAutoNum type="arabicPeriod"/>
            </a:pPr>
            <a:endParaRPr lang="en-US" sz="1300" dirty="0"/>
          </a:p>
          <a:p>
            <a:pPr marL="514350" indent="-514350">
              <a:buFont typeface="+mj-lt"/>
              <a:buAutoNum type="arabicPeriod"/>
            </a:pPr>
            <a:r>
              <a:rPr lang="en-US" sz="3200" dirty="0">
                <a:solidFill>
                  <a:srgbClr val="C00000"/>
                </a:solidFill>
              </a:rPr>
              <a:t>Dataset </a:t>
            </a:r>
            <a:r>
              <a:rPr lang="en-US" sz="3200" dirty="0" err="1">
                <a:solidFill>
                  <a:srgbClr val="C00000"/>
                </a:solidFill>
              </a:rPr>
              <a:t>adalah</a:t>
            </a:r>
            <a:r>
              <a:rPr lang="en-US" sz="3200" dirty="0">
                <a:solidFill>
                  <a:srgbClr val="C00000"/>
                </a:solidFill>
              </a:rPr>
              <a:t> di sheet 2</a:t>
            </a:r>
            <a:r>
              <a:rPr lang="en-US" sz="3200" dirty="0"/>
              <a:t>, </a:t>
            </a:r>
            <a:r>
              <a:rPr lang="en-US" sz="3200" dirty="0" err="1"/>
              <a:t>sedangkan</a:t>
            </a:r>
            <a:r>
              <a:rPr lang="en-US" sz="3200" dirty="0"/>
              <a:t> sheet 1 </a:t>
            </a:r>
            <a:r>
              <a:rPr lang="en-US" sz="3200" dirty="0" err="1"/>
              <a:t>berisi</a:t>
            </a:r>
            <a:r>
              <a:rPr lang="en-US" sz="3200" dirty="0"/>
              <a:t> </a:t>
            </a:r>
            <a:r>
              <a:rPr lang="en-US" sz="3200" dirty="0" err="1"/>
              <a:t>penjelasan</a:t>
            </a:r>
            <a:r>
              <a:rPr lang="en-US" sz="3200" dirty="0"/>
              <a:t> </a:t>
            </a:r>
            <a:r>
              <a:rPr lang="en-US" sz="3200" dirty="0" err="1"/>
              <a:t>tentangd</a:t>
            </a:r>
            <a:r>
              <a:rPr lang="en-US" sz="3200" dirty="0"/>
              <a:t> </a:t>
            </a:r>
            <a:r>
              <a:rPr lang="en-US" sz="3200" dirty="0" err="1"/>
              <a:t>ata</a:t>
            </a:r>
            <a:endParaRPr lang="en-US" sz="3200" dirty="0"/>
          </a:p>
          <a:p>
            <a:pPr marL="514350" indent="-514350">
              <a:buFont typeface="+mj-lt"/>
              <a:buAutoNum type="arabicPeriod"/>
            </a:pPr>
            <a:endParaRPr lang="en-US" sz="1300" dirty="0"/>
          </a:p>
          <a:p>
            <a:pPr marL="514350" indent="-514350">
              <a:buFont typeface="+mj-lt"/>
              <a:buAutoNum type="arabicPeriod"/>
            </a:pPr>
            <a:r>
              <a:rPr lang="en-US" sz="3200" dirty="0" err="1"/>
              <a:t>Bagi</a:t>
            </a:r>
            <a:r>
              <a:rPr lang="en-US" sz="3200" dirty="0"/>
              <a:t> dataset </a:t>
            </a:r>
            <a:r>
              <a:rPr lang="en-US" sz="3200" dirty="0" err="1"/>
              <a:t>dengan</a:t>
            </a:r>
            <a:r>
              <a:rPr lang="en-US" sz="3200" dirty="0"/>
              <a:t> </a:t>
            </a:r>
            <a:r>
              <a:rPr lang="en-US" sz="3200" dirty="0" err="1"/>
              <a:t>menggunakan</a:t>
            </a:r>
            <a:r>
              <a:rPr lang="en-US" sz="3200" dirty="0"/>
              <a:t> operator </a:t>
            </a:r>
            <a:r>
              <a:rPr lang="en-US" sz="3200" dirty="0">
                <a:solidFill>
                  <a:srgbClr val="C00000"/>
                </a:solidFill>
              </a:rPr>
              <a:t>Split Data</a:t>
            </a:r>
            <a:r>
              <a:rPr lang="en-US" sz="3200" dirty="0"/>
              <a:t>, 90% </a:t>
            </a:r>
            <a:r>
              <a:rPr lang="en-US" sz="3200" dirty="0" err="1"/>
              <a:t>untuk</a:t>
            </a:r>
            <a:r>
              <a:rPr lang="en-US" sz="3200" dirty="0"/>
              <a:t> training dan 10% </a:t>
            </a:r>
            <a:r>
              <a:rPr lang="en-US" sz="3200" dirty="0" err="1"/>
              <a:t>untuk</a:t>
            </a:r>
            <a:r>
              <a:rPr lang="en-US" sz="3200" dirty="0"/>
              <a:t> testing</a:t>
            </a:r>
          </a:p>
          <a:p>
            <a:pPr marL="514350" indent="-514350">
              <a:buFont typeface="+mj-lt"/>
              <a:buAutoNum type="arabicPeriod"/>
            </a:pPr>
            <a:endParaRPr lang="en-US" sz="14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r>
              <a:rPr lang="en-US" sz="3200" dirty="0" err="1"/>
              <a:t>analisis</a:t>
            </a:r>
            <a:r>
              <a:rPr lang="en-US" sz="3200" dirty="0"/>
              <a:t> </a:t>
            </a:r>
            <a:r>
              <a:rPr lang="en-US" sz="3200" dirty="0" err="1"/>
              <a:t>pola</a:t>
            </a:r>
            <a:r>
              <a:rPr lang="en-US" sz="3200" dirty="0"/>
              <a:t> yang </a:t>
            </a:r>
            <a:r>
              <a:rPr lang="en-US" sz="3200" dirty="0" err="1"/>
              <a:t>dihasilkan</a:t>
            </a:r>
            <a:endParaRPr lang="id-ID" sz="3200" dirty="0"/>
          </a:p>
        </p:txBody>
      </p:sp>
      <p:sp>
        <p:nvSpPr>
          <p:cNvPr id="4" name="Title 3"/>
          <p:cNvSpPr>
            <a:spLocks noGrp="1"/>
          </p:cNvSpPr>
          <p:nvPr>
            <p:ph type="title"/>
          </p:nvPr>
        </p:nvSpPr>
        <p:spPr/>
        <p:txBody>
          <a:bodyPr/>
          <a:lstStyle/>
          <a:p>
            <a:r>
              <a:rPr lang="en-US" dirty="0" err="1"/>
              <a:t>Latihan</a:t>
            </a:r>
            <a:r>
              <a:rPr lang="en-US" dirty="0"/>
              <a:t>: </a:t>
            </a:r>
            <a:r>
              <a:rPr lang="en-US" dirty="0" err="1"/>
              <a:t>Deteksi</a:t>
            </a:r>
            <a:r>
              <a:rPr lang="en-US" dirty="0"/>
              <a:t> </a:t>
            </a:r>
            <a:r>
              <a:rPr lang="en-US" dirty="0" err="1"/>
              <a:t>Kanker</a:t>
            </a:r>
            <a:r>
              <a:rPr lang="en-US" dirty="0"/>
              <a:t> </a:t>
            </a:r>
            <a:r>
              <a:rPr lang="en-US" dirty="0" err="1"/>
              <a:t>Payudara</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37741379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serangan</a:t>
            </a:r>
            <a:r>
              <a:rPr lang="en-US" sz="3200" dirty="0"/>
              <a:t> </a:t>
            </a:r>
            <a:r>
              <a:rPr lang="en-US" sz="3200" dirty="0" err="1"/>
              <a:t>jaringan</a:t>
            </a:r>
            <a:r>
              <a:rPr lang="en-US" sz="3200" dirty="0"/>
              <a:t> (</a:t>
            </a:r>
            <a:r>
              <a:rPr lang="en-US" sz="3200" dirty="0">
                <a:solidFill>
                  <a:srgbClr val="C00000"/>
                </a:solidFill>
              </a:rPr>
              <a:t>intrusion-training.xls</a:t>
            </a:r>
            <a:r>
              <a:rPr lang="en-US" sz="3200" dirty="0"/>
              <a:t>)</a:t>
            </a:r>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a:p>
            <a:endParaRPr lang="id-ID" sz="3200" dirty="0"/>
          </a:p>
        </p:txBody>
      </p:sp>
      <p:sp>
        <p:nvSpPr>
          <p:cNvPr id="4" name="Title 3"/>
          <p:cNvSpPr>
            <a:spLocks noGrp="1"/>
          </p:cNvSpPr>
          <p:nvPr>
            <p:ph type="title"/>
          </p:nvPr>
        </p:nvSpPr>
        <p:spPr/>
        <p:txBody>
          <a:bodyPr/>
          <a:lstStyle/>
          <a:p>
            <a:r>
              <a:rPr lang="en-US" dirty="0" err="1"/>
              <a:t>Latihan</a:t>
            </a:r>
            <a:r>
              <a:rPr lang="en-US" dirty="0"/>
              <a:t>: </a:t>
            </a:r>
            <a:r>
              <a:rPr lang="en-US" dirty="0" err="1"/>
              <a:t>Deteksi</a:t>
            </a:r>
            <a:r>
              <a:rPr lang="en-US" dirty="0"/>
              <a:t> </a:t>
            </a:r>
            <a:r>
              <a:rPr lang="en-US" dirty="0" err="1"/>
              <a:t>Serangan</a:t>
            </a:r>
            <a:r>
              <a:rPr lang="en-US" dirty="0"/>
              <a:t> </a:t>
            </a:r>
            <a:r>
              <a:rPr lang="en-US" dirty="0" err="1"/>
              <a:t>Jaringan</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3323985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4495799"/>
          </a:xfrm>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resiko</a:t>
            </a:r>
            <a:r>
              <a:rPr lang="en-US" sz="3200" dirty="0"/>
              <a:t> </a:t>
            </a:r>
            <a:r>
              <a:rPr lang="en-US" sz="3200" dirty="0" err="1"/>
              <a:t>kredit</a:t>
            </a:r>
            <a:r>
              <a:rPr lang="en-US" sz="3200" dirty="0"/>
              <a:t> (</a:t>
            </a:r>
            <a:r>
              <a:rPr lang="en-US" sz="3200" dirty="0">
                <a:solidFill>
                  <a:srgbClr val="C00000"/>
                </a:solidFill>
              </a:rPr>
              <a:t>CreditRisk.csv</a:t>
            </a:r>
            <a:r>
              <a:rPr lang="en-US" sz="3200" dirty="0"/>
              <a:t>) </a:t>
            </a:r>
            <a:r>
              <a:rPr lang="en-US" sz="2400" i="1" dirty="0"/>
              <a:t>(http://romisatriawahono.net/lecture/dm/dataset/)</a:t>
            </a:r>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Klasifikasi</a:t>
            </a:r>
            <a:r>
              <a:rPr lang="en-US" sz="4000" dirty="0"/>
              <a:t> </a:t>
            </a:r>
            <a:r>
              <a:rPr lang="en-US" sz="4000" dirty="0" err="1"/>
              <a:t>Resiko</a:t>
            </a:r>
            <a:r>
              <a:rPr lang="en-US" sz="4000" dirty="0"/>
              <a:t> </a:t>
            </a:r>
            <a:r>
              <a:rPr lang="en-US" sz="4000" dirty="0" err="1"/>
              <a:t>Kredit</a:t>
            </a:r>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6034357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Music Genre (</a:t>
            </a:r>
            <a:r>
              <a:rPr lang="en-US" sz="3200" dirty="0">
                <a:solidFill>
                  <a:srgbClr val="C00000"/>
                </a:solidFill>
              </a:rPr>
              <a:t>musicgenre-small.csv</a:t>
            </a:r>
            <a:r>
              <a:rPr lang="en-US" sz="3200" dirty="0"/>
              <a:t>)</a:t>
            </a:r>
            <a:endParaRPr lang="id-ID" sz="3200" dirty="0"/>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Klasifikasi</a:t>
            </a:r>
            <a:r>
              <a:rPr lang="en-US" sz="4000" dirty="0"/>
              <a:t> Music Genre</a:t>
            </a:r>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903005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D951492-D068-45A0-B390-077D470324BD}"/>
              </a:ext>
            </a:extLst>
          </p:cNvPr>
          <p:cNvGraphicFramePr>
            <a:graphicFrameLocks noGrp="1"/>
          </p:cNvGraphicFramePr>
          <p:nvPr>
            <p:ph idx="1"/>
            <p:extLst>
              <p:ext uri="{D42A27DB-BD31-4B8C-83A1-F6EECF244321}">
                <p14:modId xmlns:p14="http://schemas.microsoft.com/office/powerpoint/2010/main" val="71766196"/>
              </p:ext>
            </p:extLst>
          </p:nvPr>
        </p:nvGraphicFramePr>
        <p:xfrm>
          <a:off x="0" y="1534160"/>
          <a:ext cx="9144000" cy="2565400"/>
        </p:xfrm>
        <a:graphic>
          <a:graphicData uri="http://schemas.openxmlformats.org/drawingml/2006/table">
            <a:tbl>
              <a:tblPr firstRow="1" bandRow="1">
                <a:tableStyleId>{073A0DAA-6AF3-43AB-8588-CEC1D06C72B9}</a:tableStyleId>
              </a:tblPr>
              <a:tblGrid>
                <a:gridCol w="914400">
                  <a:extLst>
                    <a:ext uri="{9D8B030D-6E8A-4147-A177-3AD203B41FA5}">
                      <a16:colId xmlns:a16="http://schemas.microsoft.com/office/drawing/2014/main" val="1230836495"/>
                    </a:ext>
                  </a:extLst>
                </a:gridCol>
                <a:gridCol w="914400">
                  <a:extLst>
                    <a:ext uri="{9D8B030D-6E8A-4147-A177-3AD203B41FA5}">
                      <a16:colId xmlns:a16="http://schemas.microsoft.com/office/drawing/2014/main" val="391881091"/>
                    </a:ext>
                  </a:extLst>
                </a:gridCol>
                <a:gridCol w="914400">
                  <a:extLst>
                    <a:ext uri="{9D8B030D-6E8A-4147-A177-3AD203B41FA5}">
                      <a16:colId xmlns:a16="http://schemas.microsoft.com/office/drawing/2014/main" val="1438901001"/>
                    </a:ext>
                  </a:extLst>
                </a:gridCol>
                <a:gridCol w="914400">
                  <a:extLst>
                    <a:ext uri="{9D8B030D-6E8A-4147-A177-3AD203B41FA5}">
                      <a16:colId xmlns:a16="http://schemas.microsoft.com/office/drawing/2014/main" val="3096938623"/>
                    </a:ext>
                  </a:extLst>
                </a:gridCol>
                <a:gridCol w="914400">
                  <a:extLst>
                    <a:ext uri="{9D8B030D-6E8A-4147-A177-3AD203B41FA5}">
                      <a16:colId xmlns:a16="http://schemas.microsoft.com/office/drawing/2014/main" val="2824189669"/>
                    </a:ext>
                  </a:extLst>
                </a:gridCol>
                <a:gridCol w="914400">
                  <a:extLst>
                    <a:ext uri="{9D8B030D-6E8A-4147-A177-3AD203B41FA5}">
                      <a16:colId xmlns:a16="http://schemas.microsoft.com/office/drawing/2014/main" val="3815354126"/>
                    </a:ext>
                  </a:extLst>
                </a:gridCol>
                <a:gridCol w="914400">
                  <a:extLst>
                    <a:ext uri="{9D8B030D-6E8A-4147-A177-3AD203B41FA5}">
                      <a16:colId xmlns:a16="http://schemas.microsoft.com/office/drawing/2014/main" val="4064956377"/>
                    </a:ext>
                  </a:extLst>
                </a:gridCol>
                <a:gridCol w="914400">
                  <a:extLst>
                    <a:ext uri="{9D8B030D-6E8A-4147-A177-3AD203B41FA5}">
                      <a16:colId xmlns:a16="http://schemas.microsoft.com/office/drawing/2014/main" val="3584922470"/>
                    </a:ext>
                  </a:extLst>
                </a:gridCol>
                <a:gridCol w="914400">
                  <a:extLst>
                    <a:ext uri="{9D8B030D-6E8A-4147-A177-3AD203B41FA5}">
                      <a16:colId xmlns:a16="http://schemas.microsoft.com/office/drawing/2014/main" val="2831488367"/>
                    </a:ext>
                  </a:extLst>
                </a:gridCol>
                <a:gridCol w="914400">
                  <a:extLst>
                    <a:ext uri="{9D8B030D-6E8A-4147-A177-3AD203B41FA5}">
                      <a16:colId xmlns:a16="http://schemas.microsoft.com/office/drawing/2014/main" val="3364935515"/>
                    </a:ext>
                  </a:extLst>
                </a:gridCol>
              </a:tblGrid>
              <a:tr h="370840">
                <a:tc>
                  <a:txBody>
                    <a:bodyPr/>
                    <a:lstStyle/>
                    <a:p>
                      <a:r>
                        <a:rPr lang="en-US" dirty="0"/>
                        <a:t>NIP</a:t>
                      </a:r>
                      <a:endParaRPr lang="en-ID" dirty="0"/>
                    </a:p>
                  </a:txBody>
                  <a:tcPr/>
                </a:tc>
                <a:tc>
                  <a:txBody>
                    <a:bodyPr/>
                    <a:lstStyle/>
                    <a:p>
                      <a:r>
                        <a:rPr lang="en-US" dirty="0"/>
                        <a:t>Gender</a:t>
                      </a:r>
                      <a:endParaRPr lang="en-ID" dirty="0"/>
                    </a:p>
                  </a:txBody>
                  <a:tcPr/>
                </a:tc>
                <a:tc>
                  <a:txBody>
                    <a:bodyPr/>
                    <a:lstStyle/>
                    <a:p>
                      <a:r>
                        <a:rPr lang="en-US" dirty="0" err="1"/>
                        <a:t>Universitas</a:t>
                      </a:r>
                      <a:endParaRPr lang="en-ID" dirty="0"/>
                    </a:p>
                  </a:txBody>
                  <a:tcPr/>
                </a:tc>
                <a:tc>
                  <a:txBody>
                    <a:bodyPr/>
                    <a:lstStyle/>
                    <a:p>
                      <a:r>
                        <a:rPr lang="en-US" dirty="0"/>
                        <a:t>Program </a:t>
                      </a:r>
                      <a:r>
                        <a:rPr lang="en-US" dirty="0" err="1"/>
                        <a:t>Studi</a:t>
                      </a:r>
                      <a:endParaRPr lang="en-ID" dirty="0"/>
                    </a:p>
                  </a:txBody>
                  <a:tcPr/>
                </a:tc>
                <a:tc>
                  <a:txBody>
                    <a:bodyPr/>
                    <a:lstStyle/>
                    <a:p>
                      <a:r>
                        <a:rPr lang="en-US" dirty="0"/>
                        <a:t>IPK</a:t>
                      </a:r>
                      <a:endParaRPr lang="en-ID" dirty="0"/>
                    </a:p>
                  </a:txBody>
                  <a:tcPr/>
                </a:tc>
                <a:tc>
                  <a:txBody>
                    <a:bodyPr/>
                    <a:lstStyle/>
                    <a:p>
                      <a:r>
                        <a:rPr lang="en-US" dirty="0" err="1"/>
                        <a:t>Usia</a:t>
                      </a:r>
                      <a:endParaRPr lang="en-ID" dirty="0"/>
                    </a:p>
                  </a:txBody>
                  <a:tcPr/>
                </a:tc>
                <a:tc>
                  <a:txBody>
                    <a:bodyPr/>
                    <a:lstStyle/>
                    <a:p>
                      <a:r>
                        <a:rPr lang="en-US" dirty="0"/>
                        <a:t>Hasil Penjualan</a:t>
                      </a:r>
                      <a:endParaRPr lang="en-ID" dirty="0"/>
                    </a:p>
                  </a:txBody>
                  <a:tcPr/>
                </a:tc>
                <a:tc>
                  <a:txBody>
                    <a:bodyPr/>
                    <a:lstStyle/>
                    <a:p>
                      <a:r>
                        <a:rPr lang="en-US" dirty="0"/>
                        <a:t>Status </a:t>
                      </a:r>
                      <a:r>
                        <a:rPr lang="en-US" dirty="0" err="1"/>
                        <a:t>Keluarga</a:t>
                      </a:r>
                      <a:endParaRPr lang="en-ID" dirty="0"/>
                    </a:p>
                  </a:txBody>
                  <a:tcPr/>
                </a:tc>
                <a:tc>
                  <a:txBody>
                    <a:bodyPr/>
                    <a:lstStyle/>
                    <a:p>
                      <a:r>
                        <a:rPr lang="en-US" dirty="0" err="1"/>
                        <a:t>Jumlah</a:t>
                      </a:r>
                      <a:r>
                        <a:rPr lang="en-US" dirty="0"/>
                        <a:t> </a:t>
                      </a:r>
                      <a:r>
                        <a:rPr lang="en-US" dirty="0" err="1"/>
                        <a:t>Anak</a:t>
                      </a:r>
                      <a:endParaRPr lang="en-ID" dirty="0"/>
                    </a:p>
                  </a:txBody>
                  <a:tcPr/>
                </a:tc>
                <a:tc>
                  <a:txBody>
                    <a:bodyPr/>
                    <a:lstStyle/>
                    <a:p>
                      <a:r>
                        <a:rPr lang="en-US" dirty="0"/>
                        <a:t>Kota </a:t>
                      </a:r>
                      <a:r>
                        <a:rPr lang="en-US" dirty="0" err="1"/>
                        <a:t>Tinggal</a:t>
                      </a:r>
                      <a:endParaRPr lang="en-ID" dirty="0"/>
                    </a:p>
                  </a:txBody>
                  <a:tcPr/>
                </a:tc>
                <a:extLst>
                  <a:ext uri="{0D108BD9-81ED-4DB2-BD59-A6C34878D82A}">
                    <a16:rowId xmlns:a16="http://schemas.microsoft.com/office/drawing/2014/main" val="3455773435"/>
                  </a:ext>
                </a:extLst>
              </a:tr>
              <a:tr h="370840">
                <a:tc>
                  <a:txBody>
                    <a:bodyPr/>
                    <a:lstStyle/>
                    <a:p>
                      <a:r>
                        <a:rPr lang="en-US" dirty="0"/>
                        <a:t>1001</a:t>
                      </a:r>
                      <a:endParaRPr lang="en-ID" dirty="0"/>
                    </a:p>
                  </a:txBody>
                  <a:tcPr/>
                </a:tc>
                <a:tc>
                  <a:txBody>
                    <a:bodyPr/>
                    <a:lstStyle/>
                    <a:p>
                      <a:r>
                        <a:rPr lang="en-US" dirty="0"/>
                        <a:t>L</a:t>
                      </a:r>
                      <a:endParaRPr lang="en-ID" dirty="0"/>
                    </a:p>
                  </a:txBody>
                  <a:tcPr/>
                </a:tc>
                <a:tc>
                  <a:txBody>
                    <a:bodyPr/>
                    <a:lstStyle/>
                    <a:p>
                      <a:r>
                        <a:rPr lang="en-US" dirty="0"/>
                        <a:t>UI</a:t>
                      </a:r>
                      <a:endParaRPr lang="en-ID" dirty="0"/>
                    </a:p>
                  </a:txBody>
                  <a:tcPr/>
                </a:tc>
                <a:tc>
                  <a:txBody>
                    <a:bodyPr/>
                    <a:lstStyle/>
                    <a:p>
                      <a:r>
                        <a:rPr lang="en-US" dirty="0" err="1"/>
                        <a:t>Komunikasi</a:t>
                      </a:r>
                      <a:endParaRPr lang="en-ID" dirty="0"/>
                    </a:p>
                  </a:txBody>
                  <a:tcPr/>
                </a:tc>
                <a:tc>
                  <a:txBody>
                    <a:bodyPr/>
                    <a:lstStyle/>
                    <a:p>
                      <a:r>
                        <a:rPr lang="en-US" dirty="0"/>
                        <a:t>3.1</a:t>
                      </a:r>
                      <a:endParaRPr lang="en-ID" dirty="0"/>
                    </a:p>
                  </a:txBody>
                  <a:tcPr/>
                </a:tc>
                <a:tc>
                  <a:txBody>
                    <a:bodyPr/>
                    <a:lstStyle/>
                    <a:p>
                      <a:r>
                        <a:rPr lang="en-US" dirty="0"/>
                        <a:t>21</a:t>
                      </a:r>
                      <a:endParaRPr lang="en-ID" dirty="0"/>
                    </a:p>
                  </a:txBody>
                  <a:tcPr/>
                </a:tc>
                <a:tc>
                  <a:txBody>
                    <a:bodyPr/>
                    <a:lstStyle/>
                    <a:p>
                      <a:r>
                        <a:rPr lang="en-US" dirty="0"/>
                        <a:t>100jt</a:t>
                      </a:r>
                      <a:endParaRPr lang="en-ID" dirty="0"/>
                    </a:p>
                  </a:txBody>
                  <a:tcPr/>
                </a:tc>
                <a:tc>
                  <a:txBody>
                    <a:bodyPr/>
                    <a:lstStyle/>
                    <a:p>
                      <a:r>
                        <a:rPr lang="en-US" dirty="0"/>
                        <a:t>Single</a:t>
                      </a:r>
                      <a:endParaRPr lang="en-ID" dirty="0"/>
                    </a:p>
                  </a:txBody>
                  <a:tcPr/>
                </a:tc>
                <a:tc>
                  <a:txBody>
                    <a:bodyPr/>
                    <a:lstStyle/>
                    <a:p>
                      <a:r>
                        <a:rPr lang="en-US" dirty="0"/>
                        <a:t>0</a:t>
                      </a:r>
                      <a:endParaRPr lang="en-ID" dirty="0"/>
                    </a:p>
                  </a:txBody>
                  <a:tcPr/>
                </a:tc>
                <a:tc>
                  <a:txBody>
                    <a:bodyPr/>
                    <a:lstStyle/>
                    <a:p>
                      <a:r>
                        <a:rPr lang="en-US" dirty="0"/>
                        <a:t>Jakarta</a:t>
                      </a:r>
                      <a:endParaRPr lang="en-ID" dirty="0"/>
                    </a:p>
                  </a:txBody>
                  <a:tcPr/>
                </a:tc>
                <a:extLst>
                  <a:ext uri="{0D108BD9-81ED-4DB2-BD59-A6C34878D82A}">
                    <a16:rowId xmlns:a16="http://schemas.microsoft.com/office/drawing/2014/main" val="1445757629"/>
                  </a:ext>
                </a:extLst>
              </a:tr>
              <a:tr h="370840">
                <a:tc>
                  <a:txBody>
                    <a:bodyPr/>
                    <a:lstStyle/>
                    <a:p>
                      <a:r>
                        <a:rPr lang="en-US" dirty="0"/>
                        <a:t>1002</a:t>
                      </a:r>
                      <a:endParaRPr lang="en-ID" dirty="0"/>
                    </a:p>
                  </a:txBody>
                  <a:tcPr/>
                </a:tc>
                <a:tc>
                  <a:txBody>
                    <a:bodyPr/>
                    <a:lstStyle/>
                    <a:p>
                      <a:r>
                        <a:rPr lang="en-US" dirty="0"/>
                        <a:t>P</a:t>
                      </a:r>
                      <a:endParaRPr lang="en-ID" dirty="0"/>
                    </a:p>
                  </a:txBody>
                  <a:tcPr/>
                </a:tc>
                <a:tc>
                  <a:txBody>
                    <a:bodyPr/>
                    <a:lstStyle/>
                    <a:p>
                      <a:r>
                        <a:rPr lang="en-US" dirty="0"/>
                        <a:t>UNDIP</a:t>
                      </a:r>
                      <a:endParaRPr lang="en-ID" dirty="0"/>
                    </a:p>
                  </a:txBody>
                  <a:tcPr/>
                </a:tc>
                <a:tc>
                  <a:txBody>
                    <a:bodyPr/>
                    <a:lstStyle/>
                    <a:p>
                      <a:r>
                        <a:rPr lang="en-US" dirty="0" err="1"/>
                        <a:t>Informatika</a:t>
                      </a:r>
                      <a:endParaRPr lang="en-ID" dirty="0"/>
                    </a:p>
                  </a:txBody>
                  <a:tcPr/>
                </a:tc>
                <a:tc>
                  <a:txBody>
                    <a:bodyPr/>
                    <a:lstStyle/>
                    <a:p>
                      <a:r>
                        <a:rPr lang="en-US" dirty="0"/>
                        <a:t>2.9</a:t>
                      </a:r>
                      <a:endParaRPr lang="en-ID" dirty="0"/>
                    </a:p>
                  </a:txBody>
                  <a:tcPr/>
                </a:tc>
                <a:tc>
                  <a:txBody>
                    <a:bodyPr/>
                    <a:lstStyle/>
                    <a:p>
                      <a:r>
                        <a:rPr lang="en-US" dirty="0"/>
                        <a:t>26</a:t>
                      </a:r>
                      <a:endParaRPr lang="en-ID" dirty="0"/>
                    </a:p>
                  </a:txBody>
                  <a:tcPr/>
                </a:tc>
                <a:tc>
                  <a:txBody>
                    <a:bodyPr/>
                    <a:lstStyle/>
                    <a:p>
                      <a:r>
                        <a:rPr lang="en-US" dirty="0"/>
                        <a:t>50jt</a:t>
                      </a:r>
                      <a:endParaRPr lang="en-ID" dirty="0"/>
                    </a:p>
                  </a:txBody>
                  <a:tcPr/>
                </a:tc>
                <a:tc>
                  <a:txBody>
                    <a:bodyPr/>
                    <a:lstStyle/>
                    <a:p>
                      <a:r>
                        <a:rPr lang="en-US" dirty="0" err="1"/>
                        <a:t>menikah</a:t>
                      </a:r>
                      <a:endParaRPr lang="en-ID" dirty="0"/>
                    </a:p>
                  </a:txBody>
                  <a:tcPr/>
                </a:tc>
                <a:tc>
                  <a:txBody>
                    <a:bodyPr/>
                    <a:lstStyle/>
                    <a:p>
                      <a:r>
                        <a:rPr lang="en-US" dirty="0"/>
                        <a:t>1</a:t>
                      </a:r>
                      <a:endParaRPr lang="en-ID" dirty="0"/>
                    </a:p>
                  </a:txBody>
                  <a:tcPr/>
                </a:tc>
                <a:tc>
                  <a:txBody>
                    <a:bodyPr/>
                    <a:lstStyle/>
                    <a:p>
                      <a:r>
                        <a:rPr lang="en-US" dirty="0"/>
                        <a:t>Bekasi</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extLst>
                  <a:ext uri="{0D108BD9-81ED-4DB2-BD59-A6C34878D82A}">
                    <a16:rowId xmlns:a16="http://schemas.microsoft.com/office/drawing/2014/main" val="1579315689"/>
                  </a:ext>
                </a:extLst>
              </a:tr>
            </a:tbl>
          </a:graphicData>
        </a:graphic>
      </p:graphicFrame>
      <p:sp>
        <p:nvSpPr>
          <p:cNvPr id="4" name="Title 3">
            <a:extLst>
              <a:ext uri="{FF2B5EF4-FFF2-40B4-BE49-F238E27FC236}">
                <a16:creationId xmlns:a16="http://schemas.microsoft.com/office/drawing/2014/main" id="{43836771-3FBE-437B-98EF-2FF11B4EBB9C}"/>
              </a:ext>
            </a:extLst>
          </p:cNvPr>
          <p:cNvSpPr>
            <a:spLocks noGrp="1"/>
          </p:cNvSpPr>
          <p:nvPr>
            <p:ph type="title"/>
          </p:nvPr>
        </p:nvSpPr>
        <p:spPr/>
        <p:txBody>
          <a:bodyPr/>
          <a:lstStyle/>
          <a:p>
            <a:r>
              <a:rPr lang="en-US" dirty="0"/>
              <a:t>Data Profile dan </a:t>
            </a:r>
            <a:r>
              <a:rPr lang="en-US" dirty="0" err="1"/>
              <a:t>Kinerja</a:t>
            </a:r>
            <a:r>
              <a:rPr lang="en-US" dirty="0"/>
              <a:t> Marketing</a:t>
            </a:r>
            <a:endParaRPr lang="en-ID" dirty="0"/>
          </a:p>
        </p:txBody>
      </p:sp>
      <p:sp>
        <p:nvSpPr>
          <p:cNvPr id="3" name="Slide Number Placeholder 2">
            <a:extLst>
              <a:ext uri="{FF2B5EF4-FFF2-40B4-BE49-F238E27FC236}">
                <a16:creationId xmlns:a16="http://schemas.microsoft.com/office/drawing/2014/main" id="{7650D989-F7FD-4A5B-B7F8-AFF0CB7677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185</a:t>
            </a:fld>
            <a:endParaRPr lang="en-US">
              <a:solidFill>
                <a:prstClr val="black">
                  <a:tint val="75000"/>
                </a:prstClr>
              </a:solidFill>
            </a:endParaRPr>
          </a:p>
        </p:txBody>
      </p:sp>
      <p:graphicFrame>
        <p:nvGraphicFramePr>
          <p:cNvPr id="7" name="Content Placeholder 5">
            <a:extLst>
              <a:ext uri="{FF2B5EF4-FFF2-40B4-BE49-F238E27FC236}">
                <a16:creationId xmlns:a16="http://schemas.microsoft.com/office/drawing/2014/main" id="{A79D70C8-DC94-4957-9471-CEA47EAAD083}"/>
              </a:ext>
            </a:extLst>
          </p:cNvPr>
          <p:cNvGraphicFramePr>
            <a:graphicFrameLocks/>
          </p:cNvGraphicFramePr>
          <p:nvPr>
            <p:extLst>
              <p:ext uri="{D42A27DB-BD31-4B8C-83A1-F6EECF244321}">
                <p14:modId xmlns:p14="http://schemas.microsoft.com/office/powerpoint/2010/main" val="2734417526"/>
              </p:ext>
            </p:extLst>
          </p:nvPr>
        </p:nvGraphicFramePr>
        <p:xfrm>
          <a:off x="0" y="4328160"/>
          <a:ext cx="9144002" cy="2301240"/>
        </p:xfrm>
        <a:graphic>
          <a:graphicData uri="http://schemas.openxmlformats.org/drawingml/2006/table">
            <a:tbl>
              <a:tblPr firstRow="1" bandRow="1">
                <a:tableStyleId>{073A0DAA-6AF3-43AB-8588-CEC1D06C72B9}</a:tableStyleId>
              </a:tblPr>
              <a:tblGrid>
                <a:gridCol w="1306286">
                  <a:extLst>
                    <a:ext uri="{9D8B030D-6E8A-4147-A177-3AD203B41FA5}">
                      <a16:colId xmlns:a16="http://schemas.microsoft.com/office/drawing/2014/main" val="1230836495"/>
                    </a:ext>
                  </a:extLst>
                </a:gridCol>
                <a:gridCol w="1306286">
                  <a:extLst>
                    <a:ext uri="{9D8B030D-6E8A-4147-A177-3AD203B41FA5}">
                      <a16:colId xmlns:a16="http://schemas.microsoft.com/office/drawing/2014/main" val="391881091"/>
                    </a:ext>
                  </a:extLst>
                </a:gridCol>
                <a:gridCol w="1306286">
                  <a:extLst>
                    <a:ext uri="{9D8B030D-6E8A-4147-A177-3AD203B41FA5}">
                      <a16:colId xmlns:a16="http://schemas.microsoft.com/office/drawing/2014/main" val="1438901001"/>
                    </a:ext>
                  </a:extLst>
                </a:gridCol>
                <a:gridCol w="1306286">
                  <a:extLst>
                    <a:ext uri="{9D8B030D-6E8A-4147-A177-3AD203B41FA5}">
                      <a16:colId xmlns:a16="http://schemas.microsoft.com/office/drawing/2014/main" val="3096938623"/>
                    </a:ext>
                  </a:extLst>
                </a:gridCol>
                <a:gridCol w="1306286">
                  <a:extLst>
                    <a:ext uri="{9D8B030D-6E8A-4147-A177-3AD203B41FA5}">
                      <a16:colId xmlns:a16="http://schemas.microsoft.com/office/drawing/2014/main" val="2824189669"/>
                    </a:ext>
                  </a:extLst>
                </a:gridCol>
                <a:gridCol w="1306286">
                  <a:extLst>
                    <a:ext uri="{9D8B030D-6E8A-4147-A177-3AD203B41FA5}">
                      <a16:colId xmlns:a16="http://schemas.microsoft.com/office/drawing/2014/main" val="3815354126"/>
                    </a:ext>
                  </a:extLst>
                </a:gridCol>
                <a:gridCol w="1306286">
                  <a:extLst>
                    <a:ext uri="{9D8B030D-6E8A-4147-A177-3AD203B41FA5}">
                      <a16:colId xmlns:a16="http://schemas.microsoft.com/office/drawing/2014/main" val="4064956377"/>
                    </a:ext>
                  </a:extLst>
                </a:gridCol>
              </a:tblGrid>
              <a:tr h="370840">
                <a:tc>
                  <a:txBody>
                    <a:bodyPr/>
                    <a:lstStyle/>
                    <a:p>
                      <a:r>
                        <a:rPr lang="en-US" dirty="0"/>
                        <a:t>NIP</a:t>
                      </a:r>
                      <a:endParaRPr lang="en-ID" dirty="0"/>
                    </a:p>
                  </a:txBody>
                  <a:tcPr/>
                </a:tc>
                <a:tc>
                  <a:txBody>
                    <a:bodyPr/>
                    <a:lstStyle/>
                    <a:p>
                      <a:r>
                        <a:rPr lang="en-US" dirty="0"/>
                        <a:t>Gender</a:t>
                      </a:r>
                      <a:endParaRPr lang="en-ID" dirty="0"/>
                    </a:p>
                  </a:txBody>
                  <a:tcPr/>
                </a:tc>
                <a:tc>
                  <a:txBody>
                    <a:bodyPr/>
                    <a:lstStyle/>
                    <a:p>
                      <a:r>
                        <a:rPr lang="en-US" dirty="0"/>
                        <a:t>Hasil Penjualan </a:t>
                      </a:r>
                      <a:r>
                        <a:rPr lang="en-US" dirty="0" err="1"/>
                        <a:t>Produk</a:t>
                      </a:r>
                      <a:r>
                        <a:rPr lang="en-US" dirty="0"/>
                        <a:t> A</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Hasil Penjualan </a:t>
                      </a:r>
                      <a:r>
                        <a:rPr lang="en-US" dirty="0" err="1"/>
                        <a:t>Produk</a:t>
                      </a:r>
                      <a:r>
                        <a:rPr lang="en-US" dirty="0"/>
                        <a:t> B</a:t>
                      </a:r>
                      <a:endParaRPr lang="en-ID" dirty="0"/>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Hasil Penjualan </a:t>
                      </a:r>
                      <a:r>
                        <a:rPr lang="en-US" dirty="0" err="1"/>
                        <a:t>Layanan</a:t>
                      </a:r>
                      <a:r>
                        <a:rPr lang="en-US" dirty="0"/>
                        <a:t> C</a:t>
                      </a:r>
                      <a:endParaRPr lang="en-ID" dirty="0"/>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Hasil Penjualan </a:t>
                      </a:r>
                      <a:r>
                        <a:rPr lang="en-US" dirty="0" err="1"/>
                        <a:t>Layanan</a:t>
                      </a:r>
                      <a:r>
                        <a:rPr lang="en-US" dirty="0"/>
                        <a:t> D</a:t>
                      </a:r>
                      <a:endParaRPr lang="en-ID" dirty="0"/>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Hasil Penjualan</a:t>
                      </a:r>
                      <a:endParaRPr lang="en-ID" dirty="0"/>
                    </a:p>
                    <a:p>
                      <a:endParaRPr lang="en-ID" dirty="0"/>
                    </a:p>
                  </a:txBody>
                  <a:tcPr/>
                </a:tc>
                <a:extLst>
                  <a:ext uri="{0D108BD9-81ED-4DB2-BD59-A6C34878D82A}">
                    <a16:rowId xmlns:a16="http://schemas.microsoft.com/office/drawing/2014/main" val="3455773435"/>
                  </a:ext>
                </a:extLst>
              </a:tr>
              <a:tr h="370840">
                <a:tc>
                  <a:txBody>
                    <a:bodyPr/>
                    <a:lstStyle/>
                    <a:p>
                      <a:r>
                        <a:rPr lang="en-US" dirty="0"/>
                        <a:t>1001</a:t>
                      </a:r>
                      <a:endParaRPr lang="en-ID" dirty="0"/>
                    </a:p>
                  </a:txBody>
                  <a:tcPr/>
                </a:tc>
                <a:tc>
                  <a:txBody>
                    <a:bodyPr/>
                    <a:lstStyle/>
                    <a:p>
                      <a:r>
                        <a:rPr lang="en-US" dirty="0"/>
                        <a:t>L</a:t>
                      </a:r>
                      <a:endParaRPr lang="en-ID" dirty="0"/>
                    </a:p>
                  </a:txBody>
                  <a:tcPr/>
                </a:tc>
                <a:tc>
                  <a:txBody>
                    <a:bodyPr/>
                    <a:lstStyle/>
                    <a:p>
                      <a:r>
                        <a:rPr lang="en-US" dirty="0"/>
                        <a:t>10</a:t>
                      </a:r>
                      <a:endParaRPr lang="en-ID" dirty="0"/>
                    </a:p>
                  </a:txBody>
                  <a:tcPr/>
                </a:tc>
                <a:tc>
                  <a:txBody>
                    <a:bodyPr/>
                    <a:lstStyle/>
                    <a:p>
                      <a:r>
                        <a:rPr lang="en-US" dirty="0"/>
                        <a:t>20</a:t>
                      </a:r>
                      <a:endParaRPr lang="en-ID" dirty="0"/>
                    </a:p>
                  </a:txBody>
                  <a:tcPr/>
                </a:tc>
                <a:tc>
                  <a:txBody>
                    <a:bodyPr/>
                    <a:lstStyle/>
                    <a:p>
                      <a:r>
                        <a:rPr lang="en-US" dirty="0"/>
                        <a:t>50</a:t>
                      </a:r>
                      <a:endParaRPr lang="en-ID" dirty="0"/>
                    </a:p>
                  </a:txBody>
                  <a:tcPr/>
                </a:tc>
                <a:tc>
                  <a:txBody>
                    <a:bodyPr/>
                    <a:lstStyle/>
                    <a:p>
                      <a:r>
                        <a:rPr lang="en-US" dirty="0"/>
                        <a:t>30</a:t>
                      </a:r>
                      <a:endParaRPr lang="en-ID" dirty="0"/>
                    </a:p>
                  </a:txBody>
                  <a:tcPr/>
                </a:tc>
                <a:tc>
                  <a:txBody>
                    <a:bodyPr/>
                    <a:lstStyle/>
                    <a:p>
                      <a:r>
                        <a:rPr lang="en-US" dirty="0"/>
                        <a:t>100jt</a:t>
                      </a:r>
                      <a:endParaRPr lang="en-ID" dirty="0"/>
                    </a:p>
                  </a:txBody>
                  <a:tcPr/>
                </a:tc>
                <a:extLst>
                  <a:ext uri="{0D108BD9-81ED-4DB2-BD59-A6C34878D82A}">
                    <a16:rowId xmlns:a16="http://schemas.microsoft.com/office/drawing/2014/main" val="1445757629"/>
                  </a:ext>
                </a:extLst>
              </a:tr>
              <a:tr h="370840">
                <a:tc>
                  <a:txBody>
                    <a:bodyPr/>
                    <a:lstStyle/>
                    <a:p>
                      <a:r>
                        <a:rPr lang="en-US" dirty="0"/>
                        <a:t>1002</a:t>
                      </a:r>
                      <a:endParaRPr lang="en-ID" dirty="0"/>
                    </a:p>
                  </a:txBody>
                  <a:tcPr/>
                </a:tc>
                <a:tc>
                  <a:txBody>
                    <a:bodyPr/>
                    <a:lstStyle/>
                    <a:p>
                      <a:r>
                        <a:rPr lang="en-US" dirty="0"/>
                        <a:t>P</a:t>
                      </a:r>
                      <a:endParaRPr lang="en-ID" dirty="0"/>
                    </a:p>
                  </a:txBody>
                  <a:tcPr/>
                </a:tc>
                <a:tc>
                  <a:txBody>
                    <a:bodyPr/>
                    <a:lstStyle/>
                    <a:p>
                      <a:r>
                        <a:rPr lang="en-US" dirty="0"/>
                        <a:t>10</a:t>
                      </a:r>
                      <a:endParaRPr lang="en-ID" dirty="0"/>
                    </a:p>
                  </a:txBody>
                  <a:tcPr/>
                </a:tc>
                <a:tc>
                  <a:txBody>
                    <a:bodyPr/>
                    <a:lstStyle/>
                    <a:p>
                      <a:r>
                        <a:rPr lang="en-US" dirty="0"/>
                        <a:t>10</a:t>
                      </a:r>
                      <a:endParaRPr lang="en-ID" dirty="0"/>
                    </a:p>
                  </a:txBody>
                  <a:tcPr/>
                </a:tc>
                <a:tc>
                  <a:txBody>
                    <a:bodyPr/>
                    <a:lstStyle/>
                    <a:p>
                      <a:r>
                        <a:rPr lang="en-US" dirty="0"/>
                        <a:t>5</a:t>
                      </a:r>
                      <a:endParaRPr lang="en-ID" dirty="0"/>
                    </a:p>
                  </a:txBody>
                  <a:tcPr/>
                </a:tc>
                <a:tc>
                  <a:txBody>
                    <a:bodyPr/>
                    <a:lstStyle/>
                    <a:p>
                      <a:r>
                        <a:rPr lang="en-US" dirty="0"/>
                        <a:t>25</a:t>
                      </a:r>
                      <a:endParaRPr lang="en-ID" dirty="0"/>
                    </a:p>
                  </a:txBody>
                  <a:tcPr/>
                </a:tc>
                <a:tc>
                  <a:txBody>
                    <a:bodyPr/>
                    <a:lstStyle/>
                    <a:p>
                      <a:r>
                        <a:rPr lang="en-US" dirty="0"/>
                        <a:t>50jt</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extLst>
                  <a:ext uri="{0D108BD9-81ED-4DB2-BD59-A6C34878D82A}">
                    <a16:rowId xmlns:a16="http://schemas.microsoft.com/office/drawing/2014/main" val="1579315689"/>
                  </a:ext>
                </a:extLst>
              </a:tr>
            </a:tbl>
          </a:graphicData>
        </a:graphic>
      </p:graphicFrame>
      <p:sp>
        <p:nvSpPr>
          <p:cNvPr id="8" name="TextBox 7">
            <a:extLst>
              <a:ext uri="{FF2B5EF4-FFF2-40B4-BE49-F238E27FC236}">
                <a16:creationId xmlns:a16="http://schemas.microsoft.com/office/drawing/2014/main" id="{179A5AC2-248F-4F53-88B3-63A864D1CB21}"/>
              </a:ext>
            </a:extLst>
          </p:cNvPr>
          <p:cNvSpPr txBox="1"/>
          <p:nvPr/>
        </p:nvSpPr>
        <p:spPr>
          <a:xfrm>
            <a:off x="1043388" y="955347"/>
            <a:ext cx="6866560" cy="523220"/>
          </a:xfrm>
          <a:prstGeom prst="rect">
            <a:avLst/>
          </a:prstGeom>
          <a:noFill/>
        </p:spPr>
        <p:txBody>
          <a:bodyPr wrap="none" rtlCol="0">
            <a:spAutoFit/>
          </a:bodyPr>
          <a:lstStyle/>
          <a:p>
            <a:r>
              <a:rPr lang="en-US" sz="2800" dirty="0">
                <a:effectLst/>
                <a:latin typeface="+mn-lt"/>
              </a:rPr>
              <a:t>Mana </a:t>
            </a:r>
            <a:r>
              <a:rPr lang="en-US" sz="2800" dirty="0" err="1">
                <a:effectLst/>
                <a:latin typeface="+mn-lt"/>
              </a:rPr>
              <a:t>Atribut</a:t>
            </a:r>
            <a:r>
              <a:rPr lang="en-US" sz="2800" dirty="0">
                <a:effectLst/>
                <a:latin typeface="+mn-lt"/>
              </a:rPr>
              <a:t> yang </a:t>
            </a:r>
            <a:r>
              <a:rPr lang="en-US" sz="2800" dirty="0" err="1">
                <a:effectLst/>
                <a:latin typeface="+mn-lt"/>
              </a:rPr>
              <a:t>Layak</a:t>
            </a:r>
            <a:r>
              <a:rPr lang="en-US" sz="2800" dirty="0">
                <a:effectLst/>
                <a:latin typeface="+mn-lt"/>
              </a:rPr>
              <a:t> </a:t>
            </a:r>
            <a:r>
              <a:rPr lang="en-US" sz="2800" dirty="0" err="1">
                <a:effectLst/>
                <a:latin typeface="+mn-lt"/>
              </a:rPr>
              <a:t>jadi</a:t>
            </a:r>
            <a:r>
              <a:rPr lang="en-US" sz="2800" dirty="0">
                <a:effectLst/>
                <a:latin typeface="+mn-lt"/>
              </a:rPr>
              <a:t> Class dan </a:t>
            </a:r>
            <a:r>
              <a:rPr lang="en-US" sz="2800" dirty="0" err="1">
                <a:effectLst/>
                <a:latin typeface="+mn-lt"/>
              </a:rPr>
              <a:t>Tidak</a:t>
            </a:r>
            <a:r>
              <a:rPr lang="en-US" sz="2800" dirty="0">
                <a:effectLst/>
                <a:latin typeface="+mn-lt"/>
              </a:rPr>
              <a:t>?</a:t>
            </a:r>
            <a:endParaRPr lang="en-ID" sz="2800" dirty="0">
              <a:effectLst/>
              <a:latin typeface="+mn-lt"/>
            </a:endParaRPr>
          </a:p>
        </p:txBody>
      </p:sp>
    </p:spTree>
    <p:extLst>
      <p:ext uri="{BB962C8B-B14F-4D97-AF65-F5344CB8AC3E}">
        <p14:creationId xmlns:p14="http://schemas.microsoft.com/office/powerpoint/2010/main" val="587193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11FFF9-AB1B-4E2C-BBCC-28F6402832A2}"/>
              </a:ext>
            </a:extLst>
          </p:cNvPr>
          <p:cNvSpPr>
            <a:spLocks noGrp="1"/>
          </p:cNvSpPr>
          <p:nvPr>
            <p:ph idx="1"/>
          </p:nvPr>
        </p:nvSpPr>
        <p:spPr/>
        <p:txBody>
          <a:bodyPr/>
          <a:lstStyle/>
          <a:p>
            <a:pPr marL="0" indent="0">
              <a:buNone/>
            </a:pPr>
            <a:r>
              <a:rPr lang="en-ID" dirty="0"/>
              <a:t>Mana </a:t>
            </a:r>
            <a:r>
              <a:rPr lang="en-ID" dirty="0" err="1"/>
              <a:t>Atribut</a:t>
            </a:r>
            <a:r>
              <a:rPr lang="en-ID" dirty="0"/>
              <a:t> yang </a:t>
            </a:r>
            <a:r>
              <a:rPr lang="en-ID" dirty="0" err="1"/>
              <a:t>Layak</a:t>
            </a:r>
            <a:r>
              <a:rPr lang="en-ID" dirty="0"/>
              <a:t> </a:t>
            </a:r>
            <a:r>
              <a:rPr lang="en-ID" dirty="0" err="1"/>
              <a:t>jadi</a:t>
            </a:r>
            <a:r>
              <a:rPr lang="en-ID" dirty="0"/>
              <a:t> Class dan </a:t>
            </a:r>
            <a:r>
              <a:rPr lang="en-ID" dirty="0" err="1"/>
              <a:t>Tidak</a:t>
            </a:r>
            <a:r>
              <a:rPr lang="en-ID" dirty="0"/>
              <a:t>?</a:t>
            </a:r>
          </a:p>
          <a:p>
            <a:endParaRPr lang="en-ID" dirty="0"/>
          </a:p>
        </p:txBody>
      </p:sp>
      <p:sp>
        <p:nvSpPr>
          <p:cNvPr id="4" name="Title 3">
            <a:extLst>
              <a:ext uri="{FF2B5EF4-FFF2-40B4-BE49-F238E27FC236}">
                <a16:creationId xmlns:a16="http://schemas.microsoft.com/office/drawing/2014/main" id="{B1E81D45-E84A-4EBC-9A2F-A9166938151A}"/>
              </a:ext>
            </a:extLst>
          </p:cNvPr>
          <p:cNvSpPr>
            <a:spLocks noGrp="1"/>
          </p:cNvSpPr>
          <p:nvPr>
            <p:ph type="title"/>
          </p:nvPr>
        </p:nvSpPr>
        <p:spPr/>
        <p:txBody>
          <a:bodyPr/>
          <a:lstStyle/>
          <a:p>
            <a:r>
              <a:rPr lang="en-US" dirty="0"/>
              <a:t>Data Profile dan </a:t>
            </a:r>
            <a:r>
              <a:rPr lang="en-US" dirty="0" err="1"/>
              <a:t>Kinerja</a:t>
            </a:r>
            <a:r>
              <a:rPr lang="en-US" dirty="0"/>
              <a:t> Marketing</a:t>
            </a:r>
            <a:endParaRPr lang="en-ID" dirty="0"/>
          </a:p>
        </p:txBody>
      </p:sp>
      <p:sp>
        <p:nvSpPr>
          <p:cNvPr id="3" name="Slide Number Placeholder 2">
            <a:extLst>
              <a:ext uri="{FF2B5EF4-FFF2-40B4-BE49-F238E27FC236}">
                <a16:creationId xmlns:a16="http://schemas.microsoft.com/office/drawing/2014/main" id="{B3130AEF-CAC7-4B63-9F89-297B670AE70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186</a:t>
            </a:fld>
            <a:endParaRPr lang="en-US">
              <a:solidFill>
                <a:prstClr val="black">
                  <a:tint val="75000"/>
                </a:prstClr>
              </a:solidFill>
            </a:endParaRPr>
          </a:p>
        </p:txBody>
      </p:sp>
      <p:graphicFrame>
        <p:nvGraphicFramePr>
          <p:cNvPr id="5" name="Content Placeholder 5">
            <a:extLst>
              <a:ext uri="{FF2B5EF4-FFF2-40B4-BE49-F238E27FC236}">
                <a16:creationId xmlns:a16="http://schemas.microsoft.com/office/drawing/2014/main" id="{43D861DA-895F-4137-BD85-C2CF9C7BA919}"/>
              </a:ext>
            </a:extLst>
          </p:cNvPr>
          <p:cNvGraphicFramePr>
            <a:graphicFrameLocks/>
          </p:cNvGraphicFramePr>
          <p:nvPr>
            <p:extLst>
              <p:ext uri="{D42A27DB-BD31-4B8C-83A1-F6EECF244321}">
                <p14:modId xmlns:p14="http://schemas.microsoft.com/office/powerpoint/2010/main" val="2288493938"/>
              </p:ext>
            </p:extLst>
          </p:nvPr>
        </p:nvGraphicFramePr>
        <p:xfrm>
          <a:off x="1447800" y="2057400"/>
          <a:ext cx="5707984" cy="2026920"/>
        </p:xfrm>
        <a:graphic>
          <a:graphicData uri="http://schemas.openxmlformats.org/drawingml/2006/table">
            <a:tbl>
              <a:tblPr firstRow="1" bandRow="1">
                <a:tableStyleId>{073A0DAA-6AF3-43AB-8588-CEC1D06C72B9}</a:tableStyleId>
              </a:tblPr>
              <a:tblGrid>
                <a:gridCol w="1426996">
                  <a:extLst>
                    <a:ext uri="{9D8B030D-6E8A-4147-A177-3AD203B41FA5}">
                      <a16:colId xmlns:a16="http://schemas.microsoft.com/office/drawing/2014/main" val="1230836495"/>
                    </a:ext>
                  </a:extLst>
                </a:gridCol>
                <a:gridCol w="1426996">
                  <a:extLst>
                    <a:ext uri="{9D8B030D-6E8A-4147-A177-3AD203B41FA5}">
                      <a16:colId xmlns:a16="http://schemas.microsoft.com/office/drawing/2014/main" val="391881091"/>
                    </a:ext>
                  </a:extLst>
                </a:gridCol>
                <a:gridCol w="1426996">
                  <a:extLst>
                    <a:ext uri="{9D8B030D-6E8A-4147-A177-3AD203B41FA5}">
                      <a16:colId xmlns:a16="http://schemas.microsoft.com/office/drawing/2014/main" val="2418697453"/>
                    </a:ext>
                  </a:extLst>
                </a:gridCol>
                <a:gridCol w="1426996">
                  <a:extLst>
                    <a:ext uri="{9D8B030D-6E8A-4147-A177-3AD203B41FA5}">
                      <a16:colId xmlns:a16="http://schemas.microsoft.com/office/drawing/2014/main" val="3773571939"/>
                    </a:ext>
                  </a:extLst>
                </a:gridCol>
              </a:tblGrid>
              <a:tr h="370840">
                <a:tc>
                  <a:txBody>
                    <a:bodyPr/>
                    <a:lstStyle/>
                    <a:p>
                      <a:r>
                        <a:rPr lang="en-US" dirty="0" err="1"/>
                        <a:t>Tahun</a:t>
                      </a:r>
                      <a:endParaRPr lang="en-ID" dirty="0"/>
                    </a:p>
                  </a:txBody>
                  <a:tcPr/>
                </a:tc>
                <a:tc>
                  <a:txBody>
                    <a:bodyPr/>
                    <a:lstStyle/>
                    <a:p>
                      <a:r>
                        <a:rPr lang="en-US" dirty="0"/>
                        <a:t>Total Hasil Penjualan</a:t>
                      </a:r>
                      <a:endParaRPr lang="en-ID" dirty="0"/>
                    </a:p>
                  </a:txBody>
                  <a:tcPr/>
                </a:tc>
                <a:tc>
                  <a:txBody>
                    <a:bodyPr/>
                    <a:lstStyle/>
                    <a:p>
                      <a:r>
                        <a:rPr lang="en-US" dirty="0"/>
                        <a:t>Total </a:t>
                      </a:r>
                      <a:r>
                        <a:rPr lang="en-US" dirty="0" err="1"/>
                        <a:t>Pengeluaran</a:t>
                      </a:r>
                      <a:r>
                        <a:rPr lang="en-US" dirty="0"/>
                        <a:t> Marketing</a:t>
                      </a:r>
                      <a:endParaRPr lang="en-ID" dirty="0"/>
                    </a:p>
                  </a:txBody>
                  <a:tcPr/>
                </a:tc>
                <a:tc>
                  <a:txBody>
                    <a:bodyPr/>
                    <a:lstStyle/>
                    <a:p>
                      <a:r>
                        <a:rPr lang="en-US" dirty="0"/>
                        <a:t>Total </a:t>
                      </a:r>
                      <a:r>
                        <a:rPr lang="en-US" dirty="0" err="1"/>
                        <a:t>Keuntungan</a:t>
                      </a:r>
                      <a:endParaRPr lang="en-ID" dirty="0"/>
                    </a:p>
                  </a:txBody>
                  <a:tcPr/>
                </a:tc>
                <a:extLst>
                  <a:ext uri="{0D108BD9-81ED-4DB2-BD59-A6C34878D82A}">
                    <a16:rowId xmlns:a16="http://schemas.microsoft.com/office/drawing/2014/main" val="3455773435"/>
                  </a:ext>
                </a:extLst>
              </a:tr>
              <a:tr h="370840">
                <a:tc>
                  <a:txBody>
                    <a:bodyPr/>
                    <a:lstStyle/>
                    <a:p>
                      <a:r>
                        <a:rPr lang="en-US" dirty="0"/>
                        <a:t>1990</a:t>
                      </a:r>
                      <a:endParaRPr lang="en-ID" dirty="0"/>
                    </a:p>
                  </a:txBody>
                  <a:tcPr/>
                </a:tc>
                <a:tc>
                  <a:txBody>
                    <a:bodyPr/>
                    <a:lstStyle/>
                    <a:p>
                      <a:r>
                        <a:rPr lang="en-US" dirty="0"/>
                        <a:t>100jt</a:t>
                      </a:r>
                      <a:endParaRPr lang="en-ID" dirty="0"/>
                    </a:p>
                  </a:txBody>
                  <a:tcPr/>
                </a:tc>
                <a:tc>
                  <a:txBody>
                    <a:bodyPr/>
                    <a:lstStyle/>
                    <a:p>
                      <a:r>
                        <a:rPr lang="en-US" dirty="0"/>
                        <a:t>98jt</a:t>
                      </a:r>
                      <a:endParaRPr lang="en-ID" dirty="0"/>
                    </a:p>
                  </a:txBody>
                  <a:tcPr/>
                </a:tc>
                <a:tc>
                  <a:txBody>
                    <a:bodyPr/>
                    <a:lstStyle/>
                    <a:p>
                      <a:r>
                        <a:rPr lang="en-US" dirty="0"/>
                        <a:t>2jt</a:t>
                      </a:r>
                      <a:endParaRPr lang="en-ID" dirty="0"/>
                    </a:p>
                  </a:txBody>
                  <a:tcPr/>
                </a:tc>
                <a:extLst>
                  <a:ext uri="{0D108BD9-81ED-4DB2-BD59-A6C34878D82A}">
                    <a16:rowId xmlns:a16="http://schemas.microsoft.com/office/drawing/2014/main" val="1445757629"/>
                  </a:ext>
                </a:extLst>
              </a:tr>
              <a:tr h="370840">
                <a:tc>
                  <a:txBody>
                    <a:bodyPr/>
                    <a:lstStyle/>
                    <a:p>
                      <a:r>
                        <a:rPr lang="en-US" dirty="0"/>
                        <a:t>1991</a:t>
                      </a:r>
                      <a:endParaRPr lang="en-ID" dirty="0"/>
                    </a:p>
                  </a:txBody>
                  <a:tcPr/>
                </a:tc>
                <a:tc>
                  <a:txBody>
                    <a:bodyPr/>
                    <a:lstStyle/>
                    <a:p>
                      <a:r>
                        <a:rPr lang="en-US" dirty="0"/>
                        <a:t>120jt</a:t>
                      </a:r>
                      <a:endParaRPr lang="en-ID" dirty="0"/>
                    </a:p>
                  </a:txBody>
                  <a:tcPr/>
                </a:tc>
                <a:tc>
                  <a:txBody>
                    <a:bodyPr/>
                    <a:lstStyle/>
                    <a:p>
                      <a:r>
                        <a:rPr lang="en-US" dirty="0"/>
                        <a:t>100</a:t>
                      </a:r>
                      <a:endParaRPr lang="en-ID" dirty="0"/>
                    </a:p>
                  </a:txBody>
                  <a:tcPr/>
                </a:tc>
                <a:tc>
                  <a:txBody>
                    <a:bodyPr/>
                    <a:lstStyle/>
                    <a:p>
                      <a:r>
                        <a:rPr lang="en-US" dirty="0"/>
                        <a:t>20jt</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endParaRPr lang="en-ID" dirty="0"/>
                    </a:p>
                  </a:txBody>
                  <a:tcPr/>
                </a:tc>
                <a:tc>
                  <a:txBody>
                    <a:bodyPr/>
                    <a:lstStyle/>
                    <a:p>
                      <a:endParaRPr lang="en-ID" dirty="0"/>
                    </a:p>
                  </a:txBody>
                  <a:tcPr/>
                </a:tc>
                <a:extLst>
                  <a:ext uri="{0D108BD9-81ED-4DB2-BD59-A6C34878D82A}">
                    <a16:rowId xmlns:a16="http://schemas.microsoft.com/office/drawing/2014/main" val="1579315689"/>
                  </a:ext>
                </a:extLst>
              </a:tr>
            </a:tbl>
          </a:graphicData>
        </a:graphic>
      </p:graphicFrame>
    </p:spTree>
    <p:extLst>
      <p:ext uri="{BB962C8B-B14F-4D97-AF65-F5344CB8AC3E}">
        <p14:creationId xmlns:p14="http://schemas.microsoft.com/office/powerpoint/2010/main" val="1263127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D951492-D068-45A0-B390-077D470324BD}"/>
              </a:ext>
            </a:extLst>
          </p:cNvPr>
          <p:cNvGraphicFramePr>
            <a:graphicFrameLocks noGrp="1"/>
          </p:cNvGraphicFramePr>
          <p:nvPr>
            <p:ph idx="1"/>
            <p:extLst>
              <p:ext uri="{D42A27DB-BD31-4B8C-83A1-F6EECF244321}">
                <p14:modId xmlns:p14="http://schemas.microsoft.com/office/powerpoint/2010/main" val="3188950269"/>
              </p:ext>
            </p:extLst>
          </p:nvPr>
        </p:nvGraphicFramePr>
        <p:xfrm>
          <a:off x="0" y="1143000"/>
          <a:ext cx="9144000" cy="2565400"/>
        </p:xfrm>
        <a:graphic>
          <a:graphicData uri="http://schemas.openxmlformats.org/drawingml/2006/table">
            <a:tbl>
              <a:tblPr firstRow="1" bandRow="1">
                <a:tableStyleId>{073A0DAA-6AF3-43AB-8588-CEC1D06C72B9}</a:tableStyleId>
              </a:tblPr>
              <a:tblGrid>
                <a:gridCol w="914400">
                  <a:extLst>
                    <a:ext uri="{9D8B030D-6E8A-4147-A177-3AD203B41FA5}">
                      <a16:colId xmlns:a16="http://schemas.microsoft.com/office/drawing/2014/main" val="1230836495"/>
                    </a:ext>
                  </a:extLst>
                </a:gridCol>
                <a:gridCol w="914400">
                  <a:extLst>
                    <a:ext uri="{9D8B030D-6E8A-4147-A177-3AD203B41FA5}">
                      <a16:colId xmlns:a16="http://schemas.microsoft.com/office/drawing/2014/main" val="391881091"/>
                    </a:ext>
                  </a:extLst>
                </a:gridCol>
                <a:gridCol w="914400">
                  <a:extLst>
                    <a:ext uri="{9D8B030D-6E8A-4147-A177-3AD203B41FA5}">
                      <a16:colId xmlns:a16="http://schemas.microsoft.com/office/drawing/2014/main" val="1438901001"/>
                    </a:ext>
                  </a:extLst>
                </a:gridCol>
                <a:gridCol w="914400">
                  <a:extLst>
                    <a:ext uri="{9D8B030D-6E8A-4147-A177-3AD203B41FA5}">
                      <a16:colId xmlns:a16="http://schemas.microsoft.com/office/drawing/2014/main" val="3096938623"/>
                    </a:ext>
                  </a:extLst>
                </a:gridCol>
                <a:gridCol w="914400">
                  <a:extLst>
                    <a:ext uri="{9D8B030D-6E8A-4147-A177-3AD203B41FA5}">
                      <a16:colId xmlns:a16="http://schemas.microsoft.com/office/drawing/2014/main" val="2824189669"/>
                    </a:ext>
                  </a:extLst>
                </a:gridCol>
                <a:gridCol w="914400">
                  <a:extLst>
                    <a:ext uri="{9D8B030D-6E8A-4147-A177-3AD203B41FA5}">
                      <a16:colId xmlns:a16="http://schemas.microsoft.com/office/drawing/2014/main" val="3815354126"/>
                    </a:ext>
                  </a:extLst>
                </a:gridCol>
                <a:gridCol w="914400">
                  <a:extLst>
                    <a:ext uri="{9D8B030D-6E8A-4147-A177-3AD203B41FA5}">
                      <a16:colId xmlns:a16="http://schemas.microsoft.com/office/drawing/2014/main" val="4064956377"/>
                    </a:ext>
                  </a:extLst>
                </a:gridCol>
                <a:gridCol w="914400">
                  <a:extLst>
                    <a:ext uri="{9D8B030D-6E8A-4147-A177-3AD203B41FA5}">
                      <a16:colId xmlns:a16="http://schemas.microsoft.com/office/drawing/2014/main" val="3584922470"/>
                    </a:ext>
                  </a:extLst>
                </a:gridCol>
                <a:gridCol w="914400">
                  <a:extLst>
                    <a:ext uri="{9D8B030D-6E8A-4147-A177-3AD203B41FA5}">
                      <a16:colId xmlns:a16="http://schemas.microsoft.com/office/drawing/2014/main" val="2831488367"/>
                    </a:ext>
                  </a:extLst>
                </a:gridCol>
                <a:gridCol w="914400">
                  <a:extLst>
                    <a:ext uri="{9D8B030D-6E8A-4147-A177-3AD203B41FA5}">
                      <a16:colId xmlns:a16="http://schemas.microsoft.com/office/drawing/2014/main" val="3364935515"/>
                    </a:ext>
                  </a:extLst>
                </a:gridCol>
              </a:tblGrid>
              <a:tr h="370840">
                <a:tc>
                  <a:txBody>
                    <a:bodyPr/>
                    <a:lstStyle/>
                    <a:p>
                      <a:r>
                        <a:rPr lang="en-US" dirty="0"/>
                        <a:t>NIP</a:t>
                      </a:r>
                      <a:endParaRPr lang="en-ID" dirty="0"/>
                    </a:p>
                  </a:txBody>
                  <a:tcPr/>
                </a:tc>
                <a:tc>
                  <a:txBody>
                    <a:bodyPr/>
                    <a:lstStyle/>
                    <a:p>
                      <a:r>
                        <a:rPr lang="en-US" dirty="0"/>
                        <a:t>Gender</a:t>
                      </a:r>
                      <a:endParaRPr lang="en-ID" dirty="0"/>
                    </a:p>
                  </a:txBody>
                  <a:tcPr/>
                </a:tc>
                <a:tc>
                  <a:txBody>
                    <a:bodyPr/>
                    <a:lstStyle/>
                    <a:p>
                      <a:r>
                        <a:rPr lang="en-US" dirty="0" err="1"/>
                        <a:t>Universitas</a:t>
                      </a:r>
                      <a:endParaRPr lang="en-ID" dirty="0"/>
                    </a:p>
                  </a:txBody>
                  <a:tcPr/>
                </a:tc>
                <a:tc>
                  <a:txBody>
                    <a:bodyPr/>
                    <a:lstStyle/>
                    <a:p>
                      <a:r>
                        <a:rPr lang="en-US" dirty="0"/>
                        <a:t>Program </a:t>
                      </a:r>
                      <a:r>
                        <a:rPr lang="en-US" dirty="0" err="1"/>
                        <a:t>Studi</a:t>
                      </a:r>
                      <a:endParaRPr lang="en-ID" dirty="0"/>
                    </a:p>
                  </a:txBody>
                  <a:tcPr/>
                </a:tc>
                <a:tc>
                  <a:txBody>
                    <a:bodyPr/>
                    <a:lstStyle/>
                    <a:p>
                      <a:r>
                        <a:rPr lang="en-US" dirty="0" err="1"/>
                        <a:t>Absensi</a:t>
                      </a:r>
                      <a:endParaRPr lang="en-ID" dirty="0"/>
                    </a:p>
                  </a:txBody>
                  <a:tcPr/>
                </a:tc>
                <a:tc>
                  <a:txBody>
                    <a:bodyPr/>
                    <a:lstStyle/>
                    <a:p>
                      <a:r>
                        <a:rPr lang="en-US" dirty="0" err="1"/>
                        <a:t>Usia</a:t>
                      </a:r>
                      <a:endParaRPr lang="en-ID" dirty="0"/>
                    </a:p>
                  </a:txBody>
                  <a:tcPr/>
                </a:tc>
                <a:tc>
                  <a:txBody>
                    <a:bodyPr/>
                    <a:lstStyle/>
                    <a:p>
                      <a:r>
                        <a:rPr lang="en-US" dirty="0" err="1"/>
                        <a:t>Jumlah</a:t>
                      </a:r>
                      <a:r>
                        <a:rPr lang="en-US" dirty="0"/>
                        <a:t> </a:t>
                      </a:r>
                      <a:r>
                        <a:rPr lang="en-US" dirty="0" err="1"/>
                        <a:t>Penelitian</a:t>
                      </a:r>
                      <a:endParaRPr lang="en-ID" dirty="0"/>
                    </a:p>
                  </a:txBody>
                  <a:tcPr/>
                </a:tc>
                <a:tc>
                  <a:txBody>
                    <a:bodyPr/>
                    <a:lstStyle/>
                    <a:p>
                      <a:r>
                        <a:rPr lang="en-US" dirty="0"/>
                        <a:t>Status </a:t>
                      </a:r>
                      <a:r>
                        <a:rPr lang="en-US" dirty="0" err="1"/>
                        <a:t>Keluarga</a:t>
                      </a:r>
                      <a:endParaRPr lang="en-ID" dirty="0"/>
                    </a:p>
                  </a:txBody>
                  <a:tcPr/>
                </a:tc>
                <a:tc>
                  <a:txBody>
                    <a:bodyPr/>
                    <a:lstStyle/>
                    <a:p>
                      <a:r>
                        <a:rPr lang="en-US" dirty="0" err="1"/>
                        <a:t>Disiplin</a:t>
                      </a:r>
                      <a:endParaRPr lang="en-ID" dirty="0"/>
                    </a:p>
                  </a:txBody>
                  <a:tcPr/>
                </a:tc>
                <a:tc>
                  <a:txBody>
                    <a:bodyPr/>
                    <a:lstStyle/>
                    <a:p>
                      <a:r>
                        <a:rPr lang="en-US" dirty="0"/>
                        <a:t>Kota </a:t>
                      </a:r>
                      <a:r>
                        <a:rPr lang="en-US" dirty="0" err="1"/>
                        <a:t>Tinggal</a:t>
                      </a:r>
                      <a:endParaRPr lang="en-ID" dirty="0"/>
                    </a:p>
                  </a:txBody>
                  <a:tcPr/>
                </a:tc>
                <a:extLst>
                  <a:ext uri="{0D108BD9-81ED-4DB2-BD59-A6C34878D82A}">
                    <a16:rowId xmlns:a16="http://schemas.microsoft.com/office/drawing/2014/main" val="3455773435"/>
                  </a:ext>
                </a:extLst>
              </a:tr>
              <a:tr h="370840">
                <a:tc>
                  <a:txBody>
                    <a:bodyPr/>
                    <a:lstStyle/>
                    <a:p>
                      <a:r>
                        <a:rPr lang="en-US" dirty="0"/>
                        <a:t>1001</a:t>
                      </a:r>
                      <a:endParaRPr lang="en-ID" dirty="0"/>
                    </a:p>
                  </a:txBody>
                  <a:tcPr/>
                </a:tc>
                <a:tc>
                  <a:txBody>
                    <a:bodyPr/>
                    <a:lstStyle/>
                    <a:p>
                      <a:r>
                        <a:rPr lang="en-US" dirty="0"/>
                        <a:t>L</a:t>
                      </a:r>
                      <a:endParaRPr lang="en-ID" dirty="0"/>
                    </a:p>
                  </a:txBody>
                  <a:tcPr/>
                </a:tc>
                <a:tc>
                  <a:txBody>
                    <a:bodyPr/>
                    <a:lstStyle/>
                    <a:p>
                      <a:r>
                        <a:rPr lang="en-US" dirty="0"/>
                        <a:t>UI</a:t>
                      </a:r>
                      <a:endParaRPr lang="en-ID" dirty="0"/>
                    </a:p>
                  </a:txBody>
                  <a:tcPr/>
                </a:tc>
                <a:tc>
                  <a:txBody>
                    <a:bodyPr/>
                    <a:lstStyle/>
                    <a:p>
                      <a:r>
                        <a:rPr lang="en-US" dirty="0" err="1"/>
                        <a:t>Komunikasi</a:t>
                      </a:r>
                      <a:endParaRPr lang="en-ID" dirty="0"/>
                    </a:p>
                  </a:txBody>
                  <a:tcPr/>
                </a:tc>
                <a:tc>
                  <a:txBody>
                    <a:bodyPr/>
                    <a:lstStyle/>
                    <a:p>
                      <a:r>
                        <a:rPr lang="en-US" dirty="0"/>
                        <a:t>98%</a:t>
                      </a:r>
                      <a:endParaRPr lang="en-ID" dirty="0"/>
                    </a:p>
                  </a:txBody>
                  <a:tcPr/>
                </a:tc>
                <a:tc>
                  <a:txBody>
                    <a:bodyPr/>
                    <a:lstStyle/>
                    <a:p>
                      <a:r>
                        <a:rPr lang="en-US" dirty="0"/>
                        <a:t>21</a:t>
                      </a:r>
                      <a:endParaRPr lang="en-ID" dirty="0"/>
                    </a:p>
                  </a:txBody>
                  <a:tcPr/>
                </a:tc>
                <a:tc>
                  <a:txBody>
                    <a:bodyPr/>
                    <a:lstStyle/>
                    <a:p>
                      <a:r>
                        <a:rPr lang="en-US" dirty="0"/>
                        <a:t>3</a:t>
                      </a:r>
                      <a:endParaRPr lang="en-ID" dirty="0"/>
                    </a:p>
                  </a:txBody>
                  <a:tcPr/>
                </a:tc>
                <a:tc>
                  <a:txBody>
                    <a:bodyPr/>
                    <a:lstStyle/>
                    <a:p>
                      <a:r>
                        <a:rPr lang="en-US" dirty="0"/>
                        <a:t>Single</a:t>
                      </a:r>
                      <a:endParaRPr lang="en-ID" dirty="0"/>
                    </a:p>
                  </a:txBody>
                  <a:tcPr/>
                </a:tc>
                <a:tc>
                  <a:txBody>
                    <a:bodyPr/>
                    <a:lstStyle/>
                    <a:p>
                      <a:r>
                        <a:rPr lang="en-US" dirty="0" err="1"/>
                        <a:t>Baik</a:t>
                      </a:r>
                      <a:endParaRPr lang="en-ID" dirty="0"/>
                    </a:p>
                  </a:txBody>
                  <a:tcPr/>
                </a:tc>
                <a:tc>
                  <a:txBody>
                    <a:bodyPr/>
                    <a:lstStyle/>
                    <a:p>
                      <a:r>
                        <a:rPr lang="en-US" dirty="0"/>
                        <a:t>Jakarta</a:t>
                      </a:r>
                      <a:endParaRPr lang="en-ID" dirty="0"/>
                    </a:p>
                  </a:txBody>
                  <a:tcPr/>
                </a:tc>
                <a:extLst>
                  <a:ext uri="{0D108BD9-81ED-4DB2-BD59-A6C34878D82A}">
                    <a16:rowId xmlns:a16="http://schemas.microsoft.com/office/drawing/2014/main" val="1445757629"/>
                  </a:ext>
                </a:extLst>
              </a:tr>
              <a:tr h="370840">
                <a:tc>
                  <a:txBody>
                    <a:bodyPr/>
                    <a:lstStyle/>
                    <a:p>
                      <a:r>
                        <a:rPr lang="en-US" dirty="0"/>
                        <a:t>1002</a:t>
                      </a:r>
                      <a:endParaRPr lang="en-ID" dirty="0"/>
                    </a:p>
                  </a:txBody>
                  <a:tcPr/>
                </a:tc>
                <a:tc>
                  <a:txBody>
                    <a:bodyPr/>
                    <a:lstStyle/>
                    <a:p>
                      <a:r>
                        <a:rPr lang="en-US" dirty="0"/>
                        <a:t>P</a:t>
                      </a:r>
                      <a:endParaRPr lang="en-ID" dirty="0"/>
                    </a:p>
                  </a:txBody>
                  <a:tcPr/>
                </a:tc>
                <a:tc>
                  <a:txBody>
                    <a:bodyPr/>
                    <a:lstStyle/>
                    <a:p>
                      <a:r>
                        <a:rPr lang="en-US" dirty="0"/>
                        <a:t>UNDIP</a:t>
                      </a:r>
                      <a:endParaRPr lang="en-ID" dirty="0"/>
                    </a:p>
                  </a:txBody>
                  <a:tcPr/>
                </a:tc>
                <a:tc>
                  <a:txBody>
                    <a:bodyPr/>
                    <a:lstStyle/>
                    <a:p>
                      <a:r>
                        <a:rPr lang="en-US" dirty="0" err="1"/>
                        <a:t>Informatika</a:t>
                      </a:r>
                      <a:endParaRPr lang="en-ID" dirty="0"/>
                    </a:p>
                  </a:txBody>
                  <a:tcPr/>
                </a:tc>
                <a:tc>
                  <a:txBody>
                    <a:bodyPr/>
                    <a:lstStyle/>
                    <a:p>
                      <a:r>
                        <a:rPr lang="en-US" dirty="0"/>
                        <a:t>50%</a:t>
                      </a:r>
                      <a:endParaRPr lang="en-ID" dirty="0"/>
                    </a:p>
                  </a:txBody>
                  <a:tcPr/>
                </a:tc>
                <a:tc>
                  <a:txBody>
                    <a:bodyPr/>
                    <a:lstStyle/>
                    <a:p>
                      <a:r>
                        <a:rPr lang="en-US" dirty="0"/>
                        <a:t>26</a:t>
                      </a:r>
                      <a:endParaRPr lang="en-ID" dirty="0"/>
                    </a:p>
                  </a:txBody>
                  <a:tcPr/>
                </a:tc>
                <a:tc>
                  <a:txBody>
                    <a:bodyPr/>
                    <a:lstStyle/>
                    <a:p>
                      <a:r>
                        <a:rPr lang="en-US" dirty="0"/>
                        <a:t>4</a:t>
                      </a:r>
                      <a:endParaRPr lang="en-ID" dirty="0"/>
                    </a:p>
                  </a:txBody>
                  <a:tcPr/>
                </a:tc>
                <a:tc>
                  <a:txBody>
                    <a:bodyPr/>
                    <a:lstStyle/>
                    <a:p>
                      <a:r>
                        <a:rPr lang="en-US" dirty="0" err="1"/>
                        <a:t>menikah</a:t>
                      </a:r>
                      <a:endParaRPr lang="en-ID" dirty="0"/>
                    </a:p>
                  </a:txBody>
                  <a:tcPr/>
                </a:tc>
                <a:tc>
                  <a:txBody>
                    <a:bodyPr/>
                    <a:lstStyle/>
                    <a:p>
                      <a:r>
                        <a:rPr lang="en-US" dirty="0" err="1"/>
                        <a:t>Buruk</a:t>
                      </a:r>
                      <a:endParaRPr lang="en-ID" dirty="0"/>
                    </a:p>
                  </a:txBody>
                  <a:tcPr/>
                </a:tc>
                <a:tc>
                  <a:txBody>
                    <a:bodyPr/>
                    <a:lstStyle/>
                    <a:p>
                      <a:r>
                        <a:rPr lang="en-US" dirty="0"/>
                        <a:t>Bekasi</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extLst>
                  <a:ext uri="{0D108BD9-81ED-4DB2-BD59-A6C34878D82A}">
                    <a16:rowId xmlns:a16="http://schemas.microsoft.com/office/drawing/2014/main" val="1579315689"/>
                  </a:ext>
                </a:extLst>
              </a:tr>
            </a:tbl>
          </a:graphicData>
        </a:graphic>
      </p:graphicFrame>
      <p:sp>
        <p:nvSpPr>
          <p:cNvPr id="4" name="Title 3">
            <a:extLst>
              <a:ext uri="{FF2B5EF4-FFF2-40B4-BE49-F238E27FC236}">
                <a16:creationId xmlns:a16="http://schemas.microsoft.com/office/drawing/2014/main" id="{43836771-3FBE-437B-98EF-2FF11B4EBB9C}"/>
              </a:ext>
            </a:extLst>
          </p:cNvPr>
          <p:cNvSpPr>
            <a:spLocks noGrp="1"/>
          </p:cNvSpPr>
          <p:nvPr>
            <p:ph type="title"/>
          </p:nvPr>
        </p:nvSpPr>
        <p:spPr>
          <a:xfrm>
            <a:off x="628649" y="152399"/>
            <a:ext cx="8286751" cy="685801"/>
          </a:xfrm>
        </p:spPr>
        <p:txBody>
          <a:bodyPr/>
          <a:lstStyle/>
          <a:p>
            <a:r>
              <a:rPr lang="en-US" dirty="0"/>
              <a:t>Data </a:t>
            </a:r>
            <a:r>
              <a:rPr lang="en-US" dirty="0" err="1"/>
              <a:t>Profil</a:t>
            </a:r>
            <a:r>
              <a:rPr lang="en-US" dirty="0"/>
              <a:t> dan </a:t>
            </a:r>
            <a:r>
              <a:rPr lang="en-US" dirty="0" err="1"/>
              <a:t>Kinerja</a:t>
            </a:r>
            <a:r>
              <a:rPr lang="en-US" dirty="0"/>
              <a:t> </a:t>
            </a:r>
            <a:r>
              <a:rPr lang="en-US" dirty="0" err="1"/>
              <a:t>Dosen</a:t>
            </a:r>
            <a:endParaRPr lang="en-ID" dirty="0"/>
          </a:p>
        </p:txBody>
      </p:sp>
      <p:sp>
        <p:nvSpPr>
          <p:cNvPr id="3" name="Slide Number Placeholder 2">
            <a:extLst>
              <a:ext uri="{FF2B5EF4-FFF2-40B4-BE49-F238E27FC236}">
                <a16:creationId xmlns:a16="http://schemas.microsoft.com/office/drawing/2014/main" id="{7650D989-F7FD-4A5B-B7F8-AFF0CB7677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187</a:t>
            </a:fld>
            <a:endParaRPr lang="en-US">
              <a:solidFill>
                <a:prstClr val="black">
                  <a:tint val="75000"/>
                </a:prstClr>
              </a:solidFill>
            </a:endParaRPr>
          </a:p>
        </p:txBody>
      </p:sp>
      <p:graphicFrame>
        <p:nvGraphicFramePr>
          <p:cNvPr id="7" name="Content Placeholder 5">
            <a:extLst>
              <a:ext uri="{FF2B5EF4-FFF2-40B4-BE49-F238E27FC236}">
                <a16:creationId xmlns:a16="http://schemas.microsoft.com/office/drawing/2014/main" id="{A79D70C8-DC94-4957-9471-CEA47EAAD083}"/>
              </a:ext>
            </a:extLst>
          </p:cNvPr>
          <p:cNvGraphicFramePr>
            <a:graphicFrameLocks/>
          </p:cNvGraphicFramePr>
          <p:nvPr>
            <p:extLst>
              <p:ext uri="{D42A27DB-BD31-4B8C-83A1-F6EECF244321}">
                <p14:modId xmlns:p14="http://schemas.microsoft.com/office/powerpoint/2010/main" val="1153150567"/>
              </p:ext>
            </p:extLst>
          </p:nvPr>
        </p:nvGraphicFramePr>
        <p:xfrm>
          <a:off x="0" y="4124159"/>
          <a:ext cx="8991598" cy="2301240"/>
        </p:xfrm>
        <a:graphic>
          <a:graphicData uri="http://schemas.openxmlformats.org/drawingml/2006/table">
            <a:tbl>
              <a:tblPr firstRow="1" bandRow="1">
                <a:tableStyleId>{073A0DAA-6AF3-43AB-8588-CEC1D06C72B9}</a:tableStyleId>
              </a:tblPr>
              <a:tblGrid>
                <a:gridCol w="1284514">
                  <a:extLst>
                    <a:ext uri="{9D8B030D-6E8A-4147-A177-3AD203B41FA5}">
                      <a16:colId xmlns:a16="http://schemas.microsoft.com/office/drawing/2014/main" val="1230836495"/>
                    </a:ext>
                  </a:extLst>
                </a:gridCol>
                <a:gridCol w="1284514">
                  <a:extLst>
                    <a:ext uri="{9D8B030D-6E8A-4147-A177-3AD203B41FA5}">
                      <a16:colId xmlns:a16="http://schemas.microsoft.com/office/drawing/2014/main" val="391881091"/>
                    </a:ext>
                  </a:extLst>
                </a:gridCol>
                <a:gridCol w="1284514">
                  <a:extLst>
                    <a:ext uri="{9D8B030D-6E8A-4147-A177-3AD203B41FA5}">
                      <a16:colId xmlns:a16="http://schemas.microsoft.com/office/drawing/2014/main" val="1438901001"/>
                    </a:ext>
                  </a:extLst>
                </a:gridCol>
                <a:gridCol w="1284514">
                  <a:extLst>
                    <a:ext uri="{9D8B030D-6E8A-4147-A177-3AD203B41FA5}">
                      <a16:colId xmlns:a16="http://schemas.microsoft.com/office/drawing/2014/main" val="3096938623"/>
                    </a:ext>
                  </a:extLst>
                </a:gridCol>
                <a:gridCol w="1284514">
                  <a:extLst>
                    <a:ext uri="{9D8B030D-6E8A-4147-A177-3AD203B41FA5}">
                      <a16:colId xmlns:a16="http://schemas.microsoft.com/office/drawing/2014/main" val="2824189669"/>
                    </a:ext>
                  </a:extLst>
                </a:gridCol>
                <a:gridCol w="1284514">
                  <a:extLst>
                    <a:ext uri="{9D8B030D-6E8A-4147-A177-3AD203B41FA5}">
                      <a16:colId xmlns:a16="http://schemas.microsoft.com/office/drawing/2014/main" val="3815354126"/>
                    </a:ext>
                  </a:extLst>
                </a:gridCol>
                <a:gridCol w="1284514">
                  <a:extLst>
                    <a:ext uri="{9D8B030D-6E8A-4147-A177-3AD203B41FA5}">
                      <a16:colId xmlns:a16="http://schemas.microsoft.com/office/drawing/2014/main" val="4064956377"/>
                    </a:ext>
                  </a:extLst>
                </a:gridCol>
              </a:tblGrid>
              <a:tr h="370840">
                <a:tc>
                  <a:txBody>
                    <a:bodyPr/>
                    <a:lstStyle/>
                    <a:p>
                      <a:r>
                        <a:rPr lang="en-US" dirty="0"/>
                        <a:t>NIP</a:t>
                      </a:r>
                      <a:endParaRPr lang="en-ID" dirty="0"/>
                    </a:p>
                  </a:txBody>
                  <a:tcPr/>
                </a:tc>
                <a:tc>
                  <a:txBody>
                    <a:bodyPr/>
                    <a:lstStyle/>
                    <a:p>
                      <a:r>
                        <a:rPr lang="en-US" dirty="0"/>
                        <a:t>Gender</a:t>
                      </a:r>
                      <a:endParaRPr lang="en-ID" dirty="0"/>
                    </a:p>
                  </a:txBody>
                  <a:tcPr/>
                </a:tc>
                <a:tc>
                  <a:txBody>
                    <a:bodyPr/>
                    <a:lstStyle/>
                    <a:p>
                      <a:r>
                        <a:rPr lang="en-US" dirty="0" err="1"/>
                        <a:t>Universitas</a:t>
                      </a:r>
                      <a:endParaRPr lang="en-ID" dirty="0"/>
                    </a:p>
                  </a:txBody>
                  <a:tcPr/>
                </a:tc>
                <a:tc>
                  <a:txBody>
                    <a:bodyPr/>
                    <a:lstStyle/>
                    <a:p>
                      <a:r>
                        <a:rPr lang="en-US" dirty="0"/>
                        <a:t>Program </a:t>
                      </a:r>
                      <a:r>
                        <a:rPr lang="en-US" dirty="0" err="1"/>
                        <a:t>Studi</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Jumlah</a:t>
                      </a:r>
                      <a:r>
                        <a:rPr lang="en-US" dirty="0"/>
                        <a:t> </a:t>
                      </a:r>
                      <a:r>
                        <a:rPr lang="en-US" dirty="0" err="1"/>
                        <a:t>Publikasi</a:t>
                      </a:r>
                      <a:r>
                        <a:rPr lang="en-US" dirty="0"/>
                        <a:t> </a:t>
                      </a:r>
                      <a:r>
                        <a:rPr lang="en-US" dirty="0" err="1"/>
                        <a:t>Jurnal</a:t>
                      </a:r>
                      <a:endParaRPr lang="en-ID" dirty="0"/>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Jumlah</a:t>
                      </a:r>
                      <a:r>
                        <a:rPr lang="en-US" dirty="0"/>
                        <a:t> </a:t>
                      </a:r>
                      <a:r>
                        <a:rPr lang="en-US" dirty="0" err="1"/>
                        <a:t>Publikasi</a:t>
                      </a:r>
                      <a:r>
                        <a:rPr lang="en-US" dirty="0"/>
                        <a:t> </a:t>
                      </a:r>
                      <a:r>
                        <a:rPr lang="en-US" dirty="0" err="1"/>
                        <a:t>Konferensi</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a:t>
                      </a:r>
                      <a:r>
                        <a:rPr lang="en-US" dirty="0" err="1"/>
                        <a:t>Publikasi</a:t>
                      </a:r>
                      <a:r>
                        <a:rPr lang="en-US" dirty="0"/>
                        <a:t> </a:t>
                      </a:r>
                      <a:r>
                        <a:rPr lang="en-US" dirty="0" err="1"/>
                        <a:t>Penelitian</a:t>
                      </a:r>
                      <a:endParaRPr lang="en-ID" dirty="0"/>
                    </a:p>
                    <a:p>
                      <a:endParaRPr lang="en-ID" dirty="0"/>
                    </a:p>
                  </a:txBody>
                  <a:tcPr/>
                </a:tc>
                <a:extLst>
                  <a:ext uri="{0D108BD9-81ED-4DB2-BD59-A6C34878D82A}">
                    <a16:rowId xmlns:a16="http://schemas.microsoft.com/office/drawing/2014/main" val="3455773435"/>
                  </a:ext>
                </a:extLst>
              </a:tr>
              <a:tr h="370840">
                <a:tc>
                  <a:txBody>
                    <a:bodyPr/>
                    <a:lstStyle/>
                    <a:p>
                      <a:r>
                        <a:rPr lang="en-US" dirty="0"/>
                        <a:t>1001</a:t>
                      </a:r>
                      <a:endParaRPr lang="en-ID" dirty="0"/>
                    </a:p>
                  </a:txBody>
                  <a:tcPr/>
                </a:tc>
                <a:tc>
                  <a:txBody>
                    <a:bodyPr/>
                    <a:lstStyle/>
                    <a:p>
                      <a:r>
                        <a:rPr lang="en-US" dirty="0"/>
                        <a:t>L</a:t>
                      </a:r>
                      <a:endParaRPr lang="en-ID" dirty="0"/>
                    </a:p>
                  </a:txBody>
                  <a:tcPr/>
                </a:tc>
                <a:tc>
                  <a:txBody>
                    <a:bodyPr/>
                    <a:lstStyle/>
                    <a:p>
                      <a:r>
                        <a:rPr lang="en-US" dirty="0"/>
                        <a:t>UI</a:t>
                      </a:r>
                      <a:endParaRPr lang="en-ID" dirty="0"/>
                    </a:p>
                  </a:txBody>
                  <a:tcPr/>
                </a:tc>
                <a:tc>
                  <a:txBody>
                    <a:bodyPr/>
                    <a:lstStyle/>
                    <a:p>
                      <a:r>
                        <a:rPr lang="en-US" dirty="0" err="1"/>
                        <a:t>Komunikasi</a:t>
                      </a:r>
                      <a:endParaRPr lang="en-ID" dirty="0"/>
                    </a:p>
                  </a:txBody>
                  <a:tcPr/>
                </a:tc>
                <a:tc>
                  <a:txBody>
                    <a:bodyPr/>
                    <a:lstStyle/>
                    <a:p>
                      <a:r>
                        <a:rPr lang="en-US" dirty="0"/>
                        <a:t>5</a:t>
                      </a:r>
                      <a:endParaRPr lang="en-ID" dirty="0"/>
                    </a:p>
                  </a:txBody>
                  <a:tcPr/>
                </a:tc>
                <a:tc>
                  <a:txBody>
                    <a:bodyPr/>
                    <a:lstStyle/>
                    <a:p>
                      <a:r>
                        <a:rPr lang="en-US" dirty="0"/>
                        <a:t>3</a:t>
                      </a:r>
                      <a:endParaRPr lang="en-ID" dirty="0"/>
                    </a:p>
                  </a:txBody>
                  <a:tcPr/>
                </a:tc>
                <a:tc>
                  <a:txBody>
                    <a:bodyPr/>
                    <a:lstStyle/>
                    <a:p>
                      <a:r>
                        <a:rPr lang="en-US" dirty="0"/>
                        <a:t>8</a:t>
                      </a:r>
                      <a:endParaRPr lang="en-ID" dirty="0"/>
                    </a:p>
                  </a:txBody>
                  <a:tcPr/>
                </a:tc>
                <a:extLst>
                  <a:ext uri="{0D108BD9-81ED-4DB2-BD59-A6C34878D82A}">
                    <a16:rowId xmlns:a16="http://schemas.microsoft.com/office/drawing/2014/main" val="1445757629"/>
                  </a:ext>
                </a:extLst>
              </a:tr>
              <a:tr h="370840">
                <a:tc>
                  <a:txBody>
                    <a:bodyPr/>
                    <a:lstStyle/>
                    <a:p>
                      <a:r>
                        <a:rPr lang="en-US" dirty="0"/>
                        <a:t>1002</a:t>
                      </a:r>
                      <a:endParaRPr lang="en-ID" dirty="0"/>
                    </a:p>
                  </a:txBody>
                  <a:tcPr/>
                </a:tc>
                <a:tc>
                  <a:txBody>
                    <a:bodyPr/>
                    <a:lstStyle/>
                    <a:p>
                      <a:r>
                        <a:rPr lang="en-US" dirty="0"/>
                        <a:t>P</a:t>
                      </a:r>
                      <a:endParaRPr lang="en-ID" dirty="0"/>
                    </a:p>
                  </a:txBody>
                  <a:tcPr/>
                </a:tc>
                <a:tc>
                  <a:txBody>
                    <a:bodyPr/>
                    <a:lstStyle/>
                    <a:p>
                      <a:r>
                        <a:rPr lang="en-US" dirty="0"/>
                        <a:t>UNDIP</a:t>
                      </a:r>
                      <a:endParaRPr lang="en-ID" dirty="0"/>
                    </a:p>
                  </a:txBody>
                  <a:tcPr/>
                </a:tc>
                <a:tc>
                  <a:txBody>
                    <a:bodyPr/>
                    <a:lstStyle/>
                    <a:p>
                      <a:r>
                        <a:rPr lang="en-US" dirty="0" err="1"/>
                        <a:t>Informatika</a:t>
                      </a:r>
                      <a:endParaRPr lang="en-ID" dirty="0"/>
                    </a:p>
                  </a:txBody>
                  <a:tcPr/>
                </a:tc>
                <a:tc>
                  <a:txBody>
                    <a:bodyPr/>
                    <a:lstStyle/>
                    <a:p>
                      <a:r>
                        <a:rPr lang="en-US" dirty="0"/>
                        <a:t>2</a:t>
                      </a:r>
                      <a:endParaRPr lang="en-ID" dirty="0"/>
                    </a:p>
                  </a:txBody>
                  <a:tcPr/>
                </a:tc>
                <a:tc>
                  <a:txBody>
                    <a:bodyPr/>
                    <a:lstStyle/>
                    <a:p>
                      <a:r>
                        <a:rPr lang="en-US" dirty="0"/>
                        <a:t>1</a:t>
                      </a:r>
                      <a:endParaRPr lang="en-ID" dirty="0"/>
                    </a:p>
                  </a:txBody>
                  <a:tcPr/>
                </a:tc>
                <a:tc>
                  <a:txBody>
                    <a:bodyPr/>
                    <a:lstStyle/>
                    <a:p>
                      <a:r>
                        <a:rPr lang="en-US" dirty="0"/>
                        <a:t>3</a:t>
                      </a:r>
                      <a:endParaRPr lang="en-ID" dirty="0"/>
                    </a:p>
                  </a:txBody>
                  <a:tcPr/>
                </a:tc>
                <a:extLst>
                  <a:ext uri="{0D108BD9-81ED-4DB2-BD59-A6C34878D82A}">
                    <a16:rowId xmlns:a16="http://schemas.microsoft.com/office/drawing/2014/main" val="1076938776"/>
                  </a:ext>
                </a:extLst>
              </a:tr>
              <a:tr h="370840">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tc>
                  <a:txBody>
                    <a:bodyPr/>
                    <a:lstStyle/>
                    <a:p>
                      <a:r>
                        <a:rPr lang="en-US" dirty="0"/>
                        <a:t>…</a:t>
                      </a:r>
                      <a:endParaRPr lang="en-ID" dirty="0"/>
                    </a:p>
                  </a:txBody>
                  <a:tcPr/>
                </a:tc>
                <a:extLst>
                  <a:ext uri="{0D108BD9-81ED-4DB2-BD59-A6C34878D82A}">
                    <a16:rowId xmlns:a16="http://schemas.microsoft.com/office/drawing/2014/main" val="1579315689"/>
                  </a:ext>
                </a:extLst>
              </a:tr>
            </a:tbl>
          </a:graphicData>
        </a:graphic>
      </p:graphicFrame>
    </p:spTree>
    <p:extLst>
      <p:ext uri="{BB962C8B-B14F-4D97-AF65-F5344CB8AC3E}">
        <p14:creationId xmlns:p14="http://schemas.microsoft.com/office/powerpoint/2010/main" val="338964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7886700" cy="5791200"/>
          </a:xfrm>
        </p:spPr>
        <p:txBody>
          <a:bodyPr>
            <a:normAutofit/>
          </a:bodyPr>
          <a:lstStyle/>
          <a:p>
            <a:pPr marL="514350" indent="-514350">
              <a:buFont typeface="+mj-lt"/>
              <a:buAutoNum type="arabicPeriod"/>
            </a:pPr>
            <a:r>
              <a:rPr lang="en-US" dirty="0"/>
              <a:t>Dataset – Methods – </a:t>
            </a:r>
            <a:r>
              <a:rPr lang="en-US" dirty="0">
                <a:solidFill>
                  <a:srgbClr val="C00000"/>
                </a:solidFill>
              </a:rPr>
              <a:t>Knowledge</a:t>
            </a:r>
          </a:p>
          <a:p>
            <a:pPr marL="914400" lvl="1" indent="-457200">
              <a:buFont typeface="+mj-lt"/>
              <a:buAutoNum type="arabicPeriod"/>
            </a:pPr>
            <a:r>
              <a:rPr lang="en-US" dirty="0"/>
              <a:t>Dataset Main </a:t>
            </a:r>
            <a:r>
              <a:rPr lang="en-US" dirty="0">
                <a:solidFill>
                  <a:srgbClr val="0070C0"/>
                </a:solidFill>
              </a:rPr>
              <a:t>Golf</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a:t>Dataset </a:t>
            </a:r>
            <a:r>
              <a:rPr lang="id-ID" dirty="0">
                <a:solidFill>
                  <a:srgbClr val="0070C0"/>
                </a:solidFill>
              </a:rPr>
              <a:t>Iris </a:t>
            </a:r>
            <a:r>
              <a:rPr lang="id-ID" dirty="0">
                <a:solidFill>
                  <a:srgbClr val="00B050"/>
                </a:solidFill>
              </a:rPr>
              <a:t>(Klasifikasi)</a:t>
            </a:r>
            <a:endParaRPr lang="en-US" dirty="0">
              <a:solidFill>
                <a:srgbClr val="00B050"/>
              </a:solidFill>
            </a:endParaRPr>
          </a:p>
          <a:p>
            <a:pPr marL="914400" lvl="1" indent="-457200">
              <a:buFont typeface="+mj-lt"/>
              <a:buAutoNum type="arabicPeriod"/>
            </a:pPr>
            <a:r>
              <a:rPr lang="id-ID" dirty="0"/>
              <a:t>Dataset </a:t>
            </a:r>
            <a:r>
              <a:rPr lang="id-ID" dirty="0">
                <a:solidFill>
                  <a:srgbClr val="0070C0"/>
                </a:solidFill>
              </a:rPr>
              <a:t>Iris </a:t>
            </a:r>
            <a:r>
              <a:rPr lang="id-ID" dirty="0">
                <a:solidFill>
                  <a:srgbClr val="00B050"/>
                </a:solidFill>
              </a:rPr>
              <a:t>(Klastering)</a:t>
            </a:r>
          </a:p>
          <a:p>
            <a:pPr marL="914400" lvl="1" indent="-457200">
              <a:buFont typeface="+mj-lt"/>
              <a:buAutoNum type="arabicPeriod"/>
            </a:pPr>
            <a:r>
              <a:rPr lang="id-ID" dirty="0" err="1"/>
              <a:t>Dataset</a:t>
            </a:r>
            <a:r>
              <a:rPr lang="id-ID" dirty="0"/>
              <a:t> </a:t>
            </a:r>
            <a:r>
              <a:rPr lang="id-ID" dirty="0">
                <a:solidFill>
                  <a:srgbClr val="0070C0"/>
                </a:solidFill>
              </a:rPr>
              <a:t>CPU </a:t>
            </a:r>
            <a:r>
              <a:rPr lang="id-ID" dirty="0">
                <a:solidFill>
                  <a:srgbClr val="00B050"/>
                </a:solidFill>
              </a:rPr>
              <a:t>(Estimasi)</a:t>
            </a:r>
          </a:p>
          <a:p>
            <a:pPr marL="914400" lvl="1" indent="-457200">
              <a:buFont typeface="+mj-lt"/>
              <a:buAutoNum type="arabicPeriod"/>
            </a:pPr>
            <a:r>
              <a:rPr lang="en-US" dirty="0"/>
              <a:t>Dataset </a:t>
            </a:r>
            <a:r>
              <a:rPr lang="en-US" dirty="0" err="1">
                <a:solidFill>
                  <a:srgbClr val="0070C0"/>
                </a:solidFill>
              </a:rPr>
              <a:t>Pemilu</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a:t>Dataset </a:t>
            </a:r>
            <a:r>
              <a:rPr lang="id-ID" dirty="0">
                <a:solidFill>
                  <a:srgbClr val="0070C0"/>
                </a:solidFill>
              </a:rPr>
              <a:t>Heating Oil </a:t>
            </a:r>
            <a:r>
              <a:rPr lang="id-ID" dirty="0">
                <a:solidFill>
                  <a:srgbClr val="00B050"/>
                </a:solidFill>
              </a:rPr>
              <a:t>(A</a:t>
            </a:r>
            <a:r>
              <a:rPr lang="en-US" dirty="0" err="1">
                <a:solidFill>
                  <a:srgbClr val="00B050"/>
                </a:solidFill>
              </a:rPr>
              <a:t>sosiasi</a:t>
            </a:r>
            <a:r>
              <a:rPr lang="en-US" dirty="0">
                <a:solidFill>
                  <a:srgbClr val="00B050"/>
                </a:solidFill>
              </a:rPr>
              <a:t>, </a:t>
            </a:r>
            <a:r>
              <a:rPr lang="en-US" dirty="0" err="1">
                <a:solidFill>
                  <a:srgbClr val="00B050"/>
                </a:solidFill>
              </a:rPr>
              <a:t>Estimasi</a:t>
            </a:r>
            <a:r>
              <a:rPr lang="id-ID" dirty="0">
                <a:solidFill>
                  <a:srgbClr val="00B050"/>
                </a:solidFill>
              </a:rPr>
              <a:t>)</a:t>
            </a:r>
          </a:p>
          <a:p>
            <a:pPr marL="914400" lvl="1" indent="-457200">
              <a:buFont typeface="+mj-lt"/>
              <a:buAutoNum type="arabicPeriod"/>
            </a:pPr>
            <a:r>
              <a:rPr lang="id-ID" dirty="0" err="1"/>
              <a:t>Dataset</a:t>
            </a:r>
            <a:r>
              <a:rPr lang="id-ID" dirty="0"/>
              <a:t> </a:t>
            </a:r>
            <a:r>
              <a:rPr lang="id-ID" dirty="0">
                <a:solidFill>
                  <a:srgbClr val="0070C0"/>
                </a:solidFill>
              </a:rPr>
              <a:t>Transaksi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en-US" dirty="0"/>
              <a:t>Dataset </a:t>
            </a:r>
            <a:r>
              <a:rPr lang="id-ID" dirty="0">
                <a:solidFill>
                  <a:srgbClr val="0070C0"/>
                </a:solidFill>
              </a:rPr>
              <a:t>Harga Saham </a:t>
            </a:r>
            <a:r>
              <a:rPr lang="id-ID" dirty="0">
                <a:solidFill>
                  <a:srgbClr val="00B050"/>
                </a:solidFill>
              </a:rPr>
              <a:t>(Forecasting)</a:t>
            </a:r>
            <a:r>
              <a:rPr lang="en-US" dirty="0">
                <a:solidFill>
                  <a:srgbClr val="00B050"/>
                </a:solidFill>
              </a:rPr>
              <a:t> (Uni dan Multi)</a:t>
            </a:r>
            <a:endParaRPr lang="id-ID" dirty="0">
              <a:solidFill>
                <a:srgbClr val="00B050"/>
              </a:solidFill>
            </a:endParaRPr>
          </a:p>
          <a:p>
            <a:pPr marL="914400" lvl="1" indent="-457200">
              <a:buFont typeface="+mj-lt"/>
              <a:buAutoNum type="arabicPeriod"/>
            </a:pPr>
            <a:endParaRPr lang="en-US" dirty="0">
              <a:solidFill>
                <a:srgbClr val="FFC000"/>
              </a:solidFill>
            </a:endParaRPr>
          </a:p>
        </p:txBody>
      </p:sp>
      <p:sp>
        <p:nvSpPr>
          <p:cNvPr id="2" name="Title 1"/>
          <p:cNvSpPr>
            <a:spLocks noGrp="1"/>
          </p:cNvSpPr>
          <p:nvPr>
            <p:ph type="title"/>
          </p:nvPr>
        </p:nvSpPr>
        <p:spPr/>
        <p:txBody>
          <a:bodyPr>
            <a:normAutofit/>
          </a:bodyPr>
          <a:lstStyle/>
          <a:p>
            <a:r>
              <a:rPr lang="en-US" dirty="0">
                <a:solidFill>
                  <a:srgbClr val="C00000"/>
                </a:solidFill>
              </a:rPr>
              <a:t>Competency</a:t>
            </a:r>
            <a:r>
              <a:rPr lang="en-US" dirty="0"/>
              <a:t> Check</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188</a:t>
            </a:fld>
            <a:endParaRPr lang="en-US" dirty="0">
              <a:solidFill>
                <a:prstClr val="black">
                  <a:tint val="75000"/>
                </a:prstClr>
              </a:solidFill>
            </a:endParaRPr>
          </a:p>
        </p:txBody>
      </p:sp>
    </p:spTree>
    <p:extLst>
      <p:ext uri="{BB962C8B-B14F-4D97-AF65-F5344CB8AC3E}">
        <p14:creationId xmlns:p14="http://schemas.microsoft.com/office/powerpoint/2010/main" val="970248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sz="3200" dirty="0" err="1"/>
              <a:t>Pahami</a:t>
            </a:r>
            <a:r>
              <a:rPr lang="en-US" sz="3200" dirty="0"/>
              <a:t> </a:t>
            </a:r>
            <a:r>
              <a:rPr lang="en-US" sz="3200" dirty="0" err="1">
                <a:solidFill>
                  <a:srgbClr val="C00000"/>
                </a:solidFill>
              </a:rPr>
              <a:t>berbagai</a:t>
            </a:r>
            <a:r>
              <a:rPr lang="en-US" sz="3200" dirty="0">
                <a:solidFill>
                  <a:srgbClr val="C00000"/>
                </a:solidFill>
              </a:rPr>
              <a:t> dataset </a:t>
            </a:r>
            <a:r>
              <a:rPr lang="en-US" sz="3200" dirty="0"/>
              <a:t>yang </a:t>
            </a:r>
            <a:r>
              <a:rPr lang="en-US" sz="3200" dirty="0" err="1"/>
              <a:t>ada</a:t>
            </a:r>
            <a:r>
              <a:rPr lang="en-US" sz="3200" dirty="0"/>
              <a:t> di</a:t>
            </a:r>
            <a:r>
              <a:rPr lang="id-ID" sz="3200" dirty="0"/>
              <a:t> folder </a:t>
            </a:r>
            <a:r>
              <a:rPr lang="id-ID" sz="3200" dirty="0" err="1"/>
              <a:t>dataset</a:t>
            </a:r>
            <a:endParaRPr lang="id-ID" sz="3200" dirty="0"/>
          </a:p>
          <a:p>
            <a:r>
              <a:rPr lang="en-US" sz="3200" dirty="0" err="1"/>
              <a:t>Gunakan</a:t>
            </a:r>
            <a:r>
              <a:rPr lang="en-US" sz="3200" dirty="0"/>
              <a:t> </a:t>
            </a:r>
            <a:r>
              <a:rPr lang="en-US" sz="3200" dirty="0" err="1"/>
              <a:t>rapidminer</a:t>
            </a:r>
            <a:r>
              <a:rPr lang="en-US" sz="3200" dirty="0"/>
              <a:t> </a:t>
            </a:r>
            <a:r>
              <a:rPr lang="en-US" sz="3200" dirty="0" err="1"/>
              <a:t>untuk</a:t>
            </a:r>
            <a:r>
              <a:rPr lang="en-US" sz="3200" dirty="0"/>
              <a:t> </a:t>
            </a:r>
            <a:r>
              <a:rPr lang="en-US" sz="3200" dirty="0" err="1"/>
              <a:t>mengolah</a:t>
            </a:r>
            <a:r>
              <a:rPr lang="en-US" sz="3200" dirty="0"/>
              <a:t> </a:t>
            </a:r>
            <a:r>
              <a:rPr lang="en-US" sz="3200" dirty="0">
                <a:solidFill>
                  <a:srgbClr val="C00000"/>
                </a:solidFill>
              </a:rPr>
              <a:t>dataset</a:t>
            </a:r>
            <a:r>
              <a:rPr lang="en-US" sz="3200" dirty="0"/>
              <a:t> </a:t>
            </a:r>
            <a:r>
              <a:rPr lang="en-US" sz="3200" dirty="0" err="1"/>
              <a:t>tersebut</a:t>
            </a:r>
            <a:r>
              <a:rPr lang="en-US" sz="3200" dirty="0"/>
              <a:t> </a:t>
            </a:r>
            <a:r>
              <a:rPr lang="en-US" sz="3200" dirty="0" err="1"/>
              <a:t>sehingga</a:t>
            </a:r>
            <a:r>
              <a:rPr lang="en-US" sz="3200" dirty="0"/>
              <a:t> </a:t>
            </a:r>
            <a:r>
              <a:rPr lang="en-US" sz="3200" dirty="0" err="1"/>
              <a:t>menjadi</a:t>
            </a:r>
            <a:r>
              <a:rPr lang="en-US" sz="3200" dirty="0"/>
              <a:t> </a:t>
            </a:r>
            <a:r>
              <a:rPr lang="en-US" sz="3200" dirty="0" err="1">
                <a:solidFill>
                  <a:srgbClr val="C00000"/>
                </a:solidFill>
              </a:rPr>
              <a:t>pengetahuan</a:t>
            </a:r>
            <a:endParaRPr lang="en-US" sz="3200" dirty="0">
              <a:solidFill>
                <a:srgbClr val="C00000"/>
              </a:solidFill>
            </a:endParaRPr>
          </a:p>
          <a:p>
            <a:r>
              <a:rPr lang="en-US" sz="3200" dirty="0" err="1"/>
              <a:t>Pilih</a:t>
            </a:r>
            <a:r>
              <a:rPr lang="en-US" sz="3200" dirty="0"/>
              <a:t> </a:t>
            </a:r>
            <a:r>
              <a:rPr lang="en-US" sz="3200" dirty="0" err="1">
                <a:solidFill>
                  <a:srgbClr val="C00000"/>
                </a:solidFill>
              </a:rPr>
              <a:t>algoritma</a:t>
            </a:r>
            <a:r>
              <a:rPr lang="en-US" sz="3200" dirty="0">
                <a:solidFill>
                  <a:srgbClr val="C00000"/>
                </a:solidFill>
              </a:rPr>
              <a:t> yang </a:t>
            </a:r>
            <a:r>
              <a:rPr lang="en-US" sz="3200" dirty="0" err="1">
                <a:solidFill>
                  <a:srgbClr val="C00000"/>
                </a:solidFill>
              </a:rPr>
              <a:t>sesuai</a:t>
            </a:r>
            <a:r>
              <a:rPr lang="en-US" sz="3200" dirty="0">
                <a:solidFill>
                  <a:srgbClr val="C00000"/>
                </a:solidFill>
              </a:rPr>
              <a:t> </a:t>
            </a:r>
            <a:r>
              <a:rPr lang="en-US" sz="3200" dirty="0" err="1"/>
              <a:t>dengan</a:t>
            </a:r>
            <a:r>
              <a:rPr lang="en-US" sz="3200" dirty="0"/>
              <a:t> </a:t>
            </a:r>
            <a:r>
              <a:rPr lang="en-US" sz="3200" dirty="0" err="1"/>
              <a:t>jenis</a:t>
            </a:r>
            <a:r>
              <a:rPr lang="en-US" sz="3200" dirty="0"/>
              <a:t> data </a:t>
            </a:r>
            <a:r>
              <a:rPr lang="en-US" sz="3200" dirty="0" err="1"/>
              <a:t>pada</a:t>
            </a:r>
            <a:r>
              <a:rPr lang="en-US" sz="3200" dirty="0"/>
              <a:t> dataset</a:t>
            </a:r>
            <a:endParaRPr lang="id-ID" sz="3200" dirty="0"/>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Mencari</a:t>
            </a:r>
            <a:r>
              <a:rPr lang="en-US" dirty="0"/>
              <a:t> </a:t>
            </a:r>
            <a:r>
              <a:rPr lang="en-US" dirty="0" err="1"/>
              <a:t>dan</a:t>
            </a:r>
            <a:r>
              <a:rPr lang="en-US" dirty="0"/>
              <a:t> </a:t>
            </a:r>
            <a:r>
              <a:rPr lang="en-US" dirty="0" err="1"/>
              <a:t>Mengolah</a:t>
            </a:r>
            <a:r>
              <a:rPr lang="en-US" dirty="0"/>
              <a:t> Dataset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189</a:t>
            </a:fld>
            <a:endParaRPr lang="en-US" dirty="0">
              <a:solidFill>
                <a:prstClr val="black">
                  <a:tint val="75000"/>
                </a:prstClr>
              </a:solidFill>
            </a:endParaRPr>
          </a:p>
        </p:txBody>
      </p:sp>
    </p:spTree>
    <p:extLst>
      <p:ext uri="{BB962C8B-B14F-4D97-AF65-F5344CB8AC3E}">
        <p14:creationId xmlns:p14="http://schemas.microsoft.com/office/powerpoint/2010/main" val="2841309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628650" y="5943600"/>
            <a:ext cx="7886700" cy="563563"/>
          </a:xfrm>
        </p:spPr>
        <p:txBody>
          <a:bodyPr/>
          <a:lstStyle/>
          <a:p>
            <a:pPr marL="0" indent="0" algn="ctr" eaLnBrk="1" hangingPunct="1">
              <a:buFont typeface="Arial" panose="020B0604020202020204" pitchFamily="34" charset="0"/>
              <a:buNone/>
            </a:pPr>
            <a:r>
              <a:rPr lang="fi-FI" dirty="0">
                <a:solidFill>
                  <a:srgbClr val="C00000"/>
                </a:solidFill>
              </a:rPr>
              <a:t>Pola</a:t>
            </a:r>
            <a:r>
              <a:rPr lang="fi-FI" dirty="0"/>
              <a:t> Kebiasaan Kehadiran Mingguan Pegawai</a:t>
            </a:r>
          </a:p>
        </p:txBody>
      </p:sp>
      <p:sp>
        <p:nvSpPr>
          <p:cNvPr id="29698" name="Title 1"/>
          <p:cNvSpPr>
            <a:spLocks noGrp="1"/>
          </p:cNvSpPr>
          <p:nvPr>
            <p:ph type="title"/>
          </p:nvPr>
        </p:nvSpPr>
        <p:spPr>
          <a:xfrm>
            <a:off x="628650" y="152401"/>
            <a:ext cx="8515350" cy="671512"/>
          </a:xfrm>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dirty="0">
              <a:solidFill>
                <a:schemeClr val="accent2"/>
              </a:solidFill>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19</a:t>
            </a:fld>
            <a:endParaRPr lang="en-US" dirty="0">
              <a:solidFill>
                <a:prstClr val="black">
                  <a:tint val="75000"/>
                </a:prstClr>
              </a:solidFill>
            </a:endParaRPr>
          </a:p>
        </p:txBody>
      </p:sp>
      <p:graphicFrame>
        <p:nvGraphicFramePr>
          <p:cNvPr id="7" name="Group 4"/>
          <p:cNvGraphicFramePr>
            <a:graphicFrameLocks noGrp="1"/>
          </p:cNvGraphicFramePr>
          <p:nvPr/>
        </p:nvGraphicFramePr>
        <p:xfrm>
          <a:off x="457200" y="1570038"/>
          <a:ext cx="8305800" cy="3627437"/>
        </p:xfrm>
        <a:graphic>
          <a:graphicData uri="http://schemas.openxmlformats.org/drawingml/2006/table">
            <a:tbl>
              <a:tblPr/>
              <a:tblGrid>
                <a:gridCol w="1905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gridCol w="1384300">
                  <a:extLst>
                    <a:ext uri="{9D8B030D-6E8A-4147-A177-3AD203B41FA5}">
                      <a16:colId xmlns:a16="http://schemas.microsoft.com/office/drawing/2014/main" val="20005"/>
                    </a:ext>
                  </a:extLst>
                </a:gridCol>
              </a:tblGrid>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dirty="0">
                        <a:ln>
                          <a:noFill/>
                        </a:ln>
                        <a:solidFill>
                          <a:schemeClr val="bg1"/>
                        </a:solidFill>
                        <a:effectLst>
                          <a:outerShdw blurRad="38100" dist="38100" dir="2700000" algn="tl">
                            <a:srgbClr val="808080"/>
                          </a:outerShdw>
                        </a:effectLst>
                        <a:latin typeface="+mn-lt"/>
                      </a:endParaRP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Senin</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Selasa</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Rabu</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Kamis</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Jumat</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tx1"/>
                          </a:solidFill>
                          <a:effectLst>
                            <a:outerShdw blurRad="38100" dist="38100" dir="2700000" algn="tl">
                              <a:srgbClr val="C0C0C0"/>
                            </a:outerShdw>
                          </a:effectLst>
                          <a:latin typeface="+mn-lt"/>
                          <a:ea typeface="ＭＳ Ｐゴシック" pitchFamily="34" charset="-128"/>
                        </a:rPr>
                        <a:t>Terlambat</a:t>
                      </a:r>
                      <a:endPar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endParaRP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7</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5</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3997">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Pulang Cepat</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8</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Izin</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3</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4</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Alpa</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2</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48"/>
          <p:cNvSpPr>
            <a:spLocks noChangeArrowheads="1"/>
          </p:cNvSpPr>
          <p:nvPr/>
        </p:nvSpPr>
        <p:spPr bwMode="auto">
          <a:xfrm>
            <a:off x="2209800" y="1371600"/>
            <a:ext cx="1447800" cy="4343400"/>
          </a:xfrm>
          <a:prstGeom prst="rect">
            <a:avLst/>
          </a:prstGeom>
          <a:solidFill>
            <a:schemeClr val="accent1">
              <a:alpha val="43921"/>
            </a:schemeClr>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d-ID" sz="1800">
              <a:latin typeface="Arial" panose="020B0604020202020204" pitchFamily="34" charset="0"/>
            </a:endParaRPr>
          </a:p>
        </p:txBody>
      </p:sp>
      <p:sp>
        <p:nvSpPr>
          <p:cNvPr id="9" name="Rectangle 49"/>
          <p:cNvSpPr>
            <a:spLocks noChangeArrowheads="1"/>
          </p:cNvSpPr>
          <p:nvPr/>
        </p:nvSpPr>
        <p:spPr bwMode="auto">
          <a:xfrm>
            <a:off x="7239000" y="1371600"/>
            <a:ext cx="1600200" cy="4343400"/>
          </a:xfrm>
          <a:prstGeom prst="rect">
            <a:avLst/>
          </a:prstGeom>
          <a:solidFill>
            <a:schemeClr val="accent1">
              <a:alpha val="43921"/>
            </a:schemeClr>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d-ID" sz="1800">
              <a:latin typeface="Arial" panose="020B0604020202020204" pitchFamily="34" charset="0"/>
            </a:endParaRPr>
          </a:p>
        </p:txBody>
      </p:sp>
    </p:spTree>
    <p:extLst>
      <p:ext uri="{BB962C8B-B14F-4D97-AF65-F5344CB8AC3E}">
        <p14:creationId xmlns:p14="http://schemas.microsoft.com/office/powerpoint/2010/main" val="1550731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70" decel="100000"/>
                                        <p:tgtEl>
                                          <p:spTgt spid="9"/>
                                        </p:tgtEl>
                                      </p:cBhvr>
                                    </p:animEffect>
                                    <p:animScale>
                                      <p:cBhvr>
                                        <p:cTn id="17" dur="770" decel="100000"/>
                                        <p:tgtEl>
                                          <p:spTgt spid="9"/>
                                        </p:tgtEl>
                                      </p:cBhvr>
                                      <p:from x="10000" y="10000"/>
                                      <p:to x="200000" y="450000"/>
                                    </p:animScale>
                                    <p:animScale>
                                      <p:cBhvr>
                                        <p:cTn id="18" dur="1230" accel="100000" fill="hold">
                                          <p:stCondLst>
                                            <p:cond delay="770"/>
                                          </p:stCondLst>
                                        </p:cTn>
                                        <p:tgtEl>
                                          <p:spTgt spid="9"/>
                                        </p:tgtEl>
                                      </p:cBhvr>
                                      <p:from x="200000" y="450000"/>
                                      <p:to x="100000" y="100000"/>
                                    </p:animScale>
                                    <p:set>
                                      <p:cBhvr>
                                        <p:cTn id="19" dur="770" fill="hold"/>
                                        <p:tgtEl>
                                          <p:spTgt spid="9"/>
                                        </p:tgtEl>
                                        <p:attrNameLst>
                                          <p:attrName>ppt_x</p:attrName>
                                        </p:attrNameLst>
                                      </p:cBhvr>
                                      <p:to>
                                        <p:strVal val="(0.5)"/>
                                      </p:to>
                                    </p:set>
                                    <p:anim from="(0.5)" to="(#ppt_x)" calcmode="lin" valueType="num">
                                      <p:cBhvr>
                                        <p:cTn id="20" dur="1230" accel="100000" fill="hold">
                                          <p:stCondLst>
                                            <p:cond delay="770"/>
                                          </p:stCondLst>
                                        </p:cTn>
                                        <p:tgtEl>
                                          <p:spTgt spid="9"/>
                                        </p:tgtEl>
                                        <p:attrNameLst>
                                          <p:attrName>ppt_x</p:attrName>
                                        </p:attrNameLst>
                                      </p:cBhvr>
                                    </p:anim>
                                    <p:set>
                                      <p:cBhvr>
                                        <p:cTn id="21" dur="770" fill="hold"/>
                                        <p:tgtEl>
                                          <p:spTgt spid="9"/>
                                        </p:tgtEl>
                                        <p:attrNameLst>
                                          <p:attrName>ppt_y</p:attrName>
                                        </p:attrNameLst>
                                      </p:cBhvr>
                                      <p:to>
                                        <p:strVal val="(#ppt_y+0.4)"/>
                                      </p:to>
                                    </p:set>
                                    <p:anim from="(#ppt_y+0.4)" to="(#ppt_y)" calcmode="lin" valueType="num">
                                      <p:cBhvr>
                                        <p:cTn id="22"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333" y="1066800"/>
            <a:ext cx="8686800" cy="5791200"/>
          </a:xfrm>
        </p:spPr>
        <p:txBody>
          <a:bodyPr>
            <a:normAutofit fontScale="92500" lnSpcReduction="20000"/>
          </a:bodyPr>
          <a:lstStyle/>
          <a:p>
            <a:pPr marL="514350" indent="-514350">
              <a:buFont typeface="+mj-lt"/>
              <a:buAutoNum type="arabicPeriod"/>
            </a:pPr>
            <a:r>
              <a:rPr lang="id-ID" sz="2800" dirty="0"/>
              <a:t>Pahami dan kuasai </a:t>
            </a:r>
            <a:r>
              <a:rPr lang="id-ID" sz="2800" dirty="0">
                <a:solidFill>
                  <a:srgbClr val="C00000"/>
                </a:solidFill>
              </a:rPr>
              <a:t>satu metode data mining</a:t>
            </a:r>
            <a:r>
              <a:rPr lang="id-ID" sz="2800" dirty="0"/>
              <a:t> dari berbagai literature</a:t>
            </a:r>
            <a:r>
              <a:rPr lang="en-US" sz="2800" dirty="0"/>
              <a:t>:</a:t>
            </a:r>
            <a:br>
              <a:rPr lang="en-US" sz="2800" dirty="0"/>
            </a:br>
            <a:r>
              <a:rPr lang="en-US" sz="2200" dirty="0"/>
              <a:t>1. </a:t>
            </a:r>
            <a:r>
              <a:rPr lang="en-US" sz="2400" dirty="0"/>
              <a:t>Naïve Bayes        		2. k Nearest Neighbor     </a:t>
            </a:r>
            <a:br>
              <a:rPr lang="en-US" sz="2400" dirty="0"/>
            </a:br>
            <a:r>
              <a:rPr lang="en-US" sz="2400" dirty="0"/>
              <a:t>3. k-Means			4. C4.5	           	</a:t>
            </a:r>
            <a:br>
              <a:rPr lang="en-US" sz="2400" dirty="0"/>
            </a:br>
            <a:r>
              <a:rPr lang="en-US" sz="2400" dirty="0"/>
              <a:t>5. Neural Network		6. Logistic Regression</a:t>
            </a:r>
            <a:br>
              <a:rPr lang="en-US" sz="2400" dirty="0"/>
            </a:br>
            <a:r>
              <a:rPr lang="en-US" sz="2400" dirty="0"/>
              <a:t>7. FP Growth		8. Fuzzy C-Means		</a:t>
            </a:r>
            <a:br>
              <a:rPr lang="en-US" sz="2400" dirty="0"/>
            </a:br>
            <a:r>
              <a:rPr lang="en-US" sz="2400" dirty="0"/>
              <a:t>9. Self-Organizing Map	0. Support Vector Machine</a:t>
            </a:r>
            <a:r>
              <a:rPr lang="en-US" sz="2200" dirty="0"/>
              <a:t>	</a:t>
            </a:r>
            <a:endParaRPr lang="id-ID" sz="2200" dirty="0"/>
          </a:p>
          <a:p>
            <a:pPr marL="514350" indent="-514350">
              <a:buFont typeface="+mj-lt"/>
              <a:buAutoNum type="arabicPeriod"/>
            </a:pPr>
            <a:r>
              <a:rPr lang="id-ID" sz="2800" dirty="0">
                <a:solidFill>
                  <a:srgbClr val="C00000"/>
                </a:solidFill>
              </a:rPr>
              <a:t>Rangkumkan dengan detail dalam bentuk </a:t>
            </a:r>
            <a:r>
              <a:rPr lang="id-ID" sz="2800" dirty="0" err="1">
                <a:solidFill>
                  <a:srgbClr val="C00000"/>
                </a:solidFill>
              </a:rPr>
              <a:t>slide</a:t>
            </a:r>
            <a:r>
              <a:rPr lang="id-ID" sz="2800" dirty="0"/>
              <a:t>,</a:t>
            </a:r>
            <a:br>
              <a:rPr lang="en-US" sz="2800" dirty="0"/>
            </a:br>
            <a:r>
              <a:rPr lang="id-ID" sz="2800" dirty="0"/>
              <a:t>dengan format:</a:t>
            </a:r>
            <a:endParaRPr lang="en-US" sz="2800" dirty="0"/>
          </a:p>
          <a:p>
            <a:pPr marL="971550" lvl="1" indent="-514350">
              <a:buFont typeface="+mj-lt"/>
              <a:buAutoNum type="arabicPeriod"/>
            </a:pPr>
            <a:r>
              <a:rPr lang="id-ID" dirty="0"/>
              <a:t>Definisi</a:t>
            </a:r>
            <a:r>
              <a:rPr lang="en-GB" dirty="0"/>
              <a:t> (Solid dan </a:t>
            </a:r>
            <a:r>
              <a:rPr lang="en-GB" dirty="0" err="1"/>
              <a:t>Sistematis</a:t>
            </a:r>
            <a:r>
              <a:rPr lang="en-GB"/>
              <a:t>)</a:t>
            </a:r>
            <a:endParaRPr lang="en-US" dirty="0"/>
          </a:p>
          <a:p>
            <a:pPr marL="971550" lvl="1" indent="-514350">
              <a:buFont typeface="+mj-lt"/>
              <a:buAutoNum type="arabicPeriod"/>
            </a:pPr>
            <a:r>
              <a:rPr lang="id-ID" dirty="0"/>
              <a:t>Tahapan Algoritma</a:t>
            </a:r>
            <a:r>
              <a:rPr lang="en-US" dirty="0"/>
              <a:t> (</a:t>
            </a:r>
            <a:r>
              <a:rPr lang="en-US" dirty="0" err="1"/>
              <a:t>lengkap</a:t>
            </a:r>
            <a:r>
              <a:rPr lang="en-US" dirty="0"/>
              <a:t> </a:t>
            </a:r>
            <a:r>
              <a:rPr lang="en-US" dirty="0" err="1"/>
              <a:t>dengan</a:t>
            </a:r>
            <a:r>
              <a:rPr lang="en-US" dirty="0"/>
              <a:t> </a:t>
            </a:r>
            <a:r>
              <a:rPr lang="en-US" dirty="0" err="1"/>
              <a:t>formulanya</a:t>
            </a:r>
            <a:r>
              <a:rPr lang="en-US" dirty="0"/>
              <a:t>)</a:t>
            </a:r>
          </a:p>
          <a:p>
            <a:pPr marL="971550" lvl="1" indent="-514350">
              <a:buFont typeface="+mj-lt"/>
              <a:buAutoNum type="arabicPeriod"/>
            </a:pPr>
            <a:r>
              <a:rPr lang="id-ID" dirty="0"/>
              <a:t>Penerapan Tahapan Algoritma untuk</a:t>
            </a:r>
            <a:r>
              <a:rPr lang="en-US" dirty="0"/>
              <a:t> </a:t>
            </a:r>
            <a:r>
              <a:rPr lang="en-US" dirty="0" err="1"/>
              <a:t>Studi</a:t>
            </a:r>
            <a:r>
              <a:rPr lang="en-US" dirty="0"/>
              <a:t> </a:t>
            </a:r>
            <a:r>
              <a:rPr lang="en-US" dirty="0" err="1"/>
              <a:t>Kasus</a:t>
            </a:r>
            <a:r>
              <a:rPr lang="en-US" dirty="0"/>
              <a:t> Dataset Main Golf</a:t>
            </a:r>
            <a:r>
              <a:rPr lang="id-ID" dirty="0"/>
              <a:t>, </a:t>
            </a:r>
            <a:r>
              <a:rPr lang="en-US" dirty="0"/>
              <a:t>I</a:t>
            </a:r>
            <a:r>
              <a:rPr lang="id-ID" dirty="0"/>
              <a:t>ris, Transaksi, CPU, dsb</a:t>
            </a:r>
            <a:br>
              <a:rPr lang="en-US" dirty="0"/>
            </a:br>
            <a:r>
              <a:rPr lang="en-US" dirty="0"/>
              <a:t>(</a:t>
            </a:r>
            <a:r>
              <a:rPr lang="en-US" dirty="0" err="1"/>
              <a:t>hitung</a:t>
            </a:r>
            <a:r>
              <a:rPr lang="en-US" dirty="0"/>
              <a:t> manual (</a:t>
            </a:r>
            <a:r>
              <a:rPr lang="en-US" dirty="0" err="1"/>
              <a:t>gunakan</a:t>
            </a:r>
            <a:r>
              <a:rPr lang="en-US" dirty="0"/>
              <a:t> excel) </a:t>
            </a:r>
            <a:r>
              <a:rPr lang="en-US" dirty="0" err="1"/>
              <a:t>dan</a:t>
            </a:r>
            <a:r>
              <a:rPr lang="en-US" dirty="0"/>
              <a:t> </a:t>
            </a:r>
            <a:r>
              <a:rPr lang="en-US" dirty="0" err="1">
                <a:solidFill>
                  <a:srgbClr val="C00000"/>
                </a:solidFill>
              </a:rPr>
              <a:t>tidak</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menggunakan</a:t>
            </a:r>
            <a:r>
              <a:rPr lang="en-US" dirty="0">
                <a:solidFill>
                  <a:srgbClr val="C00000"/>
                </a:solidFill>
              </a:rPr>
              <a:t> </a:t>
            </a:r>
            <a:r>
              <a:rPr lang="en-US" dirty="0" err="1">
                <a:solidFill>
                  <a:srgbClr val="C00000"/>
                </a:solidFill>
              </a:rPr>
              <a:t>rapidminer</a:t>
            </a:r>
            <a:r>
              <a:rPr lang="en-US" dirty="0"/>
              <a:t>, </a:t>
            </a:r>
            <a:r>
              <a:rPr lang="en-US" dirty="0" err="1"/>
              <a:t>harus</a:t>
            </a:r>
            <a:r>
              <a:rPr lang="en-US" dirty="0"/>
              <a:t> </a:t>
            </a:r>
            <a:r>
              <a:rPr lang="en-US" dirty="0" err="1"/>
              <a:t>sinkron</a:t>
            </a:r>
            <a:r>
              <a:rPr lang="en-US" dirty="0"/>
              <a:t> </a:t>
            </a:r>
            <a:r>
              <a:rPr lang="en-US" dirty="0" err="1"/>
              <a:t>dengan</a:t>
            </a:r>
            <a:r>
              <a:rPr lang="en-US" dirty="0"/>
              <a:t> </a:t>
            </a:r>
            <a:r>
              <a:rPr lang="en-US" dirty="0" err="1"/>
              <a:t>tahapan</a:t>
            </a:r>
            <a:r>
              <a:rPr lang="en-US" dirty="0"/>
              <a:t> </a:t>
            </a:r>
            <a:r>
              <a:rPr lang="en-US" dirty="0" err="1"/>
              <a:t>algoritma</a:t>
            </a:r>
            <a:r>
              <a:rPr lang="en-US" dirty="0"/>
              <a:t>)</a:t>
            </a:r>
            <a:endParaRPr lang="en-US" dirty="0">
              <a:solidFill>
                <a:srgbClr val="C00000"/>
              </a:solidFill>
            </a:endParaRPr>
          </a:p>
          <a:p>
            <a:pPr marL="514350" indent="-514350">
              <a:buFont typeface="+mj-lt"/>
              <a:buAutoNum type="arabicPeriod"/>
            </a:pPr>
            <a:r>
              <a:rPr lang="en-GB" sz="2800" dirty="0" err="1"/>
              <a:t>Kirimkan</a:t>
            </a:r>
            <a:r>
              <a:rPr lang="en-GB" sz="2800" dirty="0"/>
              <a:t> slide dan excel </a:t>
            </a:r>
            <a:r>
              <a:rPr lang="en-GB" sz="2800" dirty="0" err="1"/>
              <a:t>ke</a:t>
            </a:r>
            <a:r>
              <a:rPr lang="en-GB" sz="2800" dirty="0"/>
              <a:t> </a:t>
            </a:r>
            <a:r>
              <a:rPr lang="en-GB" sz="2800" dirty="0">
                <a:solidFill>
                  <a:srgbClr val="C00000"/>
                </a:solidFill>
              </a:rPr>
              <a:t>romi@brainmatics.com</a:t>
            </a:r>
            <a:r>
              <a:rPr lang="en-GB" sz="2800" dirty="0"/>
              <a:t>, </a:t>
            </a:r>
            <a:r>
              <a:rPr lang="en-GB" sz="2800" dirty="0" err="1"/>
              <a:t>sehari</a:t>
            </a:r>
            <a:r>
              <a:rPr lang="en-GB" sz="2800" dirty="0"/>
              <a:t> </a:t>
            </a:r>
            <a:r>
              <a:rPr lang="en-GB" sz="2800" dirty="0" err="1"/>
              <a:t>sebelum</a:t>
            </a:r>
            <a:r>
              <a:rPr lang="en-GB" sz="2800" dirty="0"/>
              <a:t> </a:t>
            </a:r>
            <a:r>
              <a:rPr lang="en-GB" sz="2800" dirty="0" err="1"/>
              <a:t>mata</a:t>
            </a:r>
            <a:r>
              <a:rPr lang="en-GB" sz="2800" dirty="0"/>
              <a:t> </a:t>
            </a:r>
            <a:r>
              <a:rPr lang="en-GB" sz="2800" dirty="0" err="1"/>
              <a:t>kuliah</a:t>
            </a:r>
            <a:r>
              <a:rPr lang="en-GB" sz="2800" dirty="0"/>
              <a:t> </a:t>
            </a:r>
            <a:r>
              <a:rPr lang="en-GB" sz="2800" dirty="0" err="1"/>
              <a:t>berikutnya</a:t>
            </a:r>
            <a:endParaRPr lang="en-GB" dirty="0"/>
          </a:p>
          <a:p>
            <a:pPr marL="514350" indent="-514350">
              <a:buFont typeface="+mj-lt"/>
              <a:buAutoNum type="arabicPeriod"/>
            </a:pPr>
            <a:r>
              <a:rPr lang="id-ID" sz="2800" dirty="0">
                <a:solidFill>
                  <a:srgbClr val="C00000"/>
                </a:solidFill>
              </a:rPr>
              <a:t>Presentasikan </a:t>
            </a:r>
            <a:r>
              <a:rPr lang="id-ID" sz="2800" dirty="0"/>
              <a:t>di depan kelas pada mata kuliah berikutnya dengan </a:t>
            </a:r>
            <a:r>
              <a:rPr lang="id-ID" sz="2800" dirty="0">
                <a:solidFill>
                  <a:srgbClr val="0070C0"/>
                </a:solidFill>
              </a:rPr>
              <a:t>bahasa manusia yang baik dan benar</a:t>
            </a:r>
            <a:endParaRPr lang="en-US" sz="2800" dirty="0">
              <a:solidFill>
                <a:srgbClr val="0070C0"/>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Menguasai</a:t>
            </a:r>
            <a:r>
              <a:rPr lang="en-US" dirty="0"/>
              <a:t> </a:t>
            </a:r>
            <a:r>
              <a:rPr lang="en-US" dirty="0" err="1"/>
              <a:t>Satu</a:t>
            </a:r>
            <a:r>
              <a:rPr lang="en-US" dirty="0"/>
              <a:t> </a:t>
            </a:r>
            <a:r>
              <a:rPr lang="en-US" dirty="0" err="1"/>
              <a:t>Metode</a:t>
            </a:r>
            <a:r>
              <a:rPr lang="en-US" dirty="0"/>
              <a:t> DM</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190</a:t>
            </a:fld>
            <a:endParaRPr lang="en-US" dirty="0">
              <a:solidFill>
                <a:prstClr val="black">
                  <a:tint val="75000"/>
                </a:prstClr>
              </a:solidFill>
            </a:endParaRPr>
          </a:p>
        </p:txBody>
      </p:sp>
    </p:spTree>
    <p:extLst>
      <p:ext uri="{BB962C8B-B14F-4D97-AF65-F5344CB8AC3E}">
        <p14:creationId xmlns:p14="http://schemas.microsoft.com/office/powerpoint/2010/main" val="333613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996" y="1100667"/>
            <a:ext cx="8074604" cy="5257800"/>
          </a:xfrm>
        </p:spPr>
        <p:txBody>
          <a:bodyPr>
            <a:normAutofit/>
          </a:bodyPr>
          <a:lstStyle/>
          <a:p>
            <a:pPr marL="514350" indent="-514350">
              <a:buFont typeface="+mj-lt"/>
              <a:buAutoNum type="arabicPeriod"/>
            </a:pPr>
            <a:r>
              <a:rPr lang="en-US" sz="2800" dirty="0" err="1"/>
              <a:t>Kembangkan</a:t>
            </a:r>
            <a:r>
              <a:rPr lang="en-US" sz="2800" dirty="0"/>
              <a:t> </a:t>
            </a:r>
            <a:r>
              <a:rPr lang="en-US" sz="2800" dirty="0">
                <a:solidFill>
                  <a:srgbClr val="C00000"/>
                </a:solidFill>
              </a:rPr>
              <a:t>Java Code </a:t>
            </a:r>
            <a:r>
              <a:rPr lang="en-US" sz="2800" dirty="0" err="1"/>
              <a:t>dari</a:t>
            </a:r>
            <a:r>
              <a:rPr lang="en-US" sz="2800" dirty="0"/>
              <a:t> </a:t>
            </a:r>
            <a:r>
              <a:rPr lang="en-US" sz="2800" dirty="0" err="1"/>
              <a:t>algoritma</a:t>
            </a:r>
            <a:r>
              <a:rPr lang="en-US" sz="2800" dirty="0"/>
              <a:t> yang </a:t>
            </a:r>
            <a:r>
              <a:rPr lang="en-US" sz="2800" dirty="0" err="1"/>
              <a:t>dipilih</a:t>
            </a:r>
            <a:endParaRPr lang="en-US" dirty="0"/>
          </a:p>
          <a:p>
            <a:pPr marL="514350" indent="-514350">
              <a:buFont typeface="+mj-lt"/>
              <a:buAutoNum type="arabicPeriod"/>
            </a:pPr>
            <a:r>
              <a:rPr lang="en-US" dirty="0" err="1"/>
              <a:t>Gunakan</a:t>
            </a:r>
            <a:r>
              <a:rPr lang="en-US" dirty="0"/>
              <a:t> </a:t>
            </a:r>
            <a:r>
              <a:rPr lang="en-US" dirty="0" err="1">
                <a:solidFill>
                  <a:srgbClr val="C00000"/>
                </a:solidFill>
              </a:rPr>
              <a:t>hanya</a:t>
            </a:r>
            <a:r>
              <a:rPr lang="en-US" dirty="0">
                <a:solidFill>
                  <a:srgbClr val="C00000"/>
                </a:solidFill>
              </a:rPr>
              <a:t> 1 class (file) </a:t>
            </a:r>
            <a:r>
              <a:rPr lang="en-US" dirty="0" err="1"/>
              <a:t>dan</a:t>
            </a:r>
            <a:r>
              <a:rPr lang="en-US" dirty="0"/>
              <a:t> </a:t>
            </a:r>
            <a:r>
              <a:rPr lang="en-US" dirty="0" err="1"/>
              <a:t>beri</a:t>
            </a:r>
            <a:r>
              <a:rPr lang="en-US" dirty="0"/>
              <a:t> </a:t>
            </a:r>
            <a:r>
              <a:rPr lang="en-US" dirty="0" err="1"/>
              <a:t>nama</a:t>
            </a:r>
            <a:r>
              <a:rPr lang="en-US" dirty="0"/>
              <a:t> </a:t>
            </a:r>
            <a:r>
              <a:rPr lang="en-US" dirty="0" err="1"/>
              <a:t>sesuai</a:t>
            </a:r>
            <a:r>
              <a:rPr lang="en-US" dirty="0"/>
              <a:t> </a:t>
            </a:r>
            <a:r>
              <a:rPr lang="en-US" dirty="0" err="1"/>
              <a:t>nama</a:t>
            </a:r>
            <a:r>
              <a:rPr lang="en-US" dirty="0"/>
              <a:t> </a:t>
            </a:r>
            <a:r>
              <a:rPr lang="en-US" dirty="0" err="1"/>
              <a:t>algoritma</a:t>
            </a:r>
            <a:r>
              <a:rPr lang="en-US" dirty="0"/>
              <a:t>, </a:t>
            </a:r>
            <a:r>
              <a:rPr lang="en-US" dirty="0" err="1"/>
              <a:t>boleh</a:t>
            </a:r>
            <a:r>
              <a:rPr lang="en-US" dirty="0"/>
              <a:t> </a:t>
            </a:r>
            <a:r>
              <a:rPr lang="en-US" dirty="0" err="1"/>
              <a:t>membuat</a:t>
            </a:r>
            <a:r>
              <a:rPr lang="en-US" dirty="0"/>
              <a:t> </a:t>
            </a:r>
            <a:r>
              <a:rPr lang="en-US" dirty="0" err="1"/>
              <a:t>banyak</a:t>
            </a:r>
            <a:r>
              <a:rPr lang="en-US" dirty="0"/>
              <a:t> method </a:t>
            </a:r>
            <a:r>
              <a:rPr lang="en-US" dirty="0" err="1"/>
              <a:t>dalam</a:t>
            </a:r>
            <a:r>
              <a:rPr lang="en-US" dirty="0"/>
              <a:t> class </a:t>
            </a:r>
            <a:r>
              <a:rPr lang="en-US" dirty="0" err="1"/>
              <a:t>tersebut</a:t>
            </a:r>
            <a:endParaRPr lang="en-US" dirty="0"/>
          </a:p>
          <a:p>
            <a:pPr marL="514350" indent="-514350">
              <a:buFont typeface="+mj-lt"/>
              <a:buAutoNum type="arabicPeriod"/>
            </a:pPr>
            <a:r>
              <a:rPr lang="en-US" dirty="0" err="1">
                <a:solidFill>
                  <a:srgbClr val="C00000"/>
                </a:solidFill>
              </a:rPr>
              <a:t>Buat</a:t>
            </a:r>
            <a:r>
              <a:rPr lang="en-US" dirty="0">
                <a:solidFill>
                  <a:srgbClr val="C00000"/>
                </a:solidFill>
              </a:rPr>
              <a:t> account </a:t>
            </a:r>
            <a:r>
              <a:rPr lang="en-US" dirty="0"/>
              <a:t>di </a:t>
            </a:r>
            <a:r>
              <a:rPr lang="en-US" dirty="0" err="1"/>
              <a:t>Trello.Com</a:t>
            </a:r>
            <a:r>
              <a:rPr lang="en-US" dirty="0"/>
              <a:t> </a:t>
            </a:r>
            <a:r>
              <a:rPr lang="en-US" dirty="0" err="1"/>
              <a:t>dan</a:t>
            </a:r>
            <a:r>
              <a:rPr lang="en-US" dirty="0"/>
              <a:t> register </a:t>
            </a:r>
            <a:r>
              <a:rPr lang="en-US" dirty="0" err="1"/>
              <a:t>ke</a:t>
            </a:r>
            <a:r>
              <a:rPr lang="en-US" dirty="0"/>
              <a:t> </a:t>
            </a:r>
            <a:r>
              <a:rPr lang="en-US" sz="2400" dirty="0">
                <a:hlinkClick r:id="rId2"/>
              </a:rPr>
              <a:t>https://trello.com/b/ZOwroEYg/course-assignment</a:t>
            </a:r>
            <a:endParaRPr lang="en-US" sz="2400" dirty="0"/>
          </a:p>
          <a:p>
            <a:pPr marL="514350" indent="-514350">
              <a:buFont typeface="+mj-lt"/>
              <a:buAutoNum type="arabicPeriod"/>
            </a:pPr>
            <a:r>
              <a:rPr lang="en-US" dirty="0" err="1">
                <a:solidFill>
                  <a:srgbClr val="C00000"/>
                </a:solidFill>
              </a:rPr>
              <a:t>Buat</a:t>
            </a:r>
            <a:r>
              <a:rPr lang="en-US" dirty="0">
                <a:solidFill>
                  <a:srgbClr val="C00000"/>
                </a:solidFill>
              </a:rPr>
              <a:t> card </a:t>
            </a:r>
            <a:r>
              <a:rPr lang="en-US" dirty="0" err="1"/>
              <a:t>dengan</a:t>
            </a:r>
            <a:r>
              <a:rPr lang="en-US" dirty="0"/>
              <a:t> </a:t>
            </a:r>
            <a:r>
              <a:rPr lang="en-US" dirty="0" err="1"/>
              <a:t>nama</a:t>
            </a:r>
            <a:r>
              <a:rPr lang="en-US" dirty="0"/>
              <a:t> </a:t>
            </a:r>
            <a:r>
              <a:rPr lang="en-US" dirty="0" err="1"/>
              <a:t>sendiri</a:t>
            </a:r>
            <a:r>
              <a:rPr lang="en-US" dirty="0"/>
              <a:t> </a:t>
            </a:r>
            <a:r>
              <a:rPr lang="en-US" dirty="0" err="1"/>
              <a:t>dan</a:t>
            </a:r>
            <a:r>
              <a:rPr lang="en-US" dirty="0"/>
              <a:t> </a:t>
            </a:r>
            <a:r>
              <a:rPr lang="en-US" dirty="0">
                <a:solidFill>
                  <a:srgbClr val="C00000"/>
                </a:solidFill>
              </a:rPr>
              <a:t>upload </a:t>
            </a:r>
            <a:r>
              <a:rPr lang="en-US" dirty="0" err="1">
                <a:solidFill>
                  <a:srgbClr val="C00000"/>
                </a:solidFill>
              </a:rPr>
              <a:t>semua</a:t>
            </a:r>
            <a:r>
              <a:rPr lang="en-US" dirty="0">
                <a:solidFill>
                  <a:srgbClr val="C00000"/>
                </a:solidFill>
              </a:rPr>
              <a:t> file </a:t>
            </a:r>
            <a:r>
              <a:rPr lang="en-US" dirty="0"/>
              <a:t>(</a:t>
            </a:r>
            <a:r>
              <a:rPr lang="en-US" dirty="0" err="1"/>
              <a:t>pptx</a:t>
            </a:r>
            <a:r>
              <a:rPr lang="en-US" dirty="0"/>
              <a:t>, </a:t>
            </a:r>
            <a:r>
              <a:rPr lang="en-US" dirty="0" err="1"/>
              <a:t>xlsx</a:t>
            </a:r>
            <a:r>
              <a:rPr lang="en-US" dirty="0"/>
              <a:t>, pdf, </a:t>
            </a:r>
            <a:r>
              <a:rPr lang="en-US" dirty="0" err="1"/>
              <a:t>etc</a:t>
            </a:r>
            <a:r>
              <a:rPr lang="en-US" dirty="0"/>
              <a:t>) </a:t>
            </a:r>
            <a:r>
              <a:rPr lang="en-US" dirty="0" err="1"/>
              <a:t>laporan</a:t>
            </a:r>
            <a:r>
              <a:rPr lang="en-US" dirty="0"/>
              <a:t> </a:t>
            </a:r>
            <a:r>
              <a:rPr lang="en-US" dirty="0" err="1"/>
              <a:t>ke</a:t>
            </a:r>
            <a:r>
              <a:rPr lang="en-US" dirty="0"/>
              <a:t> card </a:t>
            </a:r>
            <a:r>
              <a:rPr lang="en-US" dirty="0" err="1"/>
              <a:t>tersebut</a:t>
            </a:r>
            <a:endParaRPr lang="en-US" dirty="0"/>
          </a:p>
          <a:p>
            <a:pPr marL="514350" indent="-514350">
              <a:buFont typeface="+mj-lt"/>
              <a:buAutoNum type="arabicPeriod"/>
            </a:pPr>
            <a:r>
              <a:rPr lang="en-US" dirty="0">
                <a:solidFill>
                  <a:srgbClr val="C00000"/>
                </a:solidFill>
              </a:rPr>
              <a:t>Deadline</a:t>
            </a:r>
            <a:r>
              <a:rPr lang="en-US" dirty="0"/>
              <a:t>: </a:t>
            </a:r>
            <a:r>
              <a:rPr lang="en-US" dirty="0" err="1"/>
              <a:t>sehari</a:t>
            </a:r>
            <a:r>
              <a:rPr lang="en-US" dirty="0"/>
              <a:t> </a:t>
            </a:r>
            <a:r>
              <a:rPr lang="en-US" dirty="0" err="1"/>
              <a:t>sebelum</a:t>
            </a:r>
            <a:r>
              <a:rPr lang="en-US" dirty="0"/>
              <a:t> </a:t>
            </a:r>
            <a:r>
              <a:rPr lang="en-US" dirty="0" err="1"/>
              <a:t>pertemuan</a:t>
            </a:r>
            <a:r>
              <a:rPr lang="en-US" dirty="0"/>
              <a:t> </a:t>
            </a:r>
            <a:r>
              <a:rPr lang="en-US" dirty="0" err="1"/>
              <a:t>berikutnya</a:t>
            </a:r>
            <a:endParaRPr lang="en-US" dirty="0"/>
          </a:p>
        </p:txBody>
      </p:sp>
      <p:sp>
        <p:nvSpPr>
          <p:cNvPr id="2" name="Title 1"/>
          <p:cNvSpPr>
            <a:spLocks noGrp="1"/>
          </p:cNvSpPr>
          <p:nvPr>
            <p:ph type="title"/>
          </p:nvPr>
        </p:nvSpPr>
        <p:spPr/>
        <p:txBody>
          <a:bodyPr>
            <a:normAutofit fontScale="90000"/>
          </a:bodyPr>
          <a:lstStyle/>
          <a:p>
            <a:r>
              <a:rPr lang="en-US" dirty="0" err="1"/>
              <a:t>Tugas</a:t>
            </a:r>
            <a:r>
              <a:rPr lang="en-US" dirty="0"/>
              <a:t>: </a:t>
            </a:r>
            <a:r>
              <a:rPr lang="en-US" dirty="0" err="1"/>
              <a:t>Kembangkan</a:t>
            </a:r>
            <a:r>
              <a:rPr lang="en-US" dirty="0"/>
              <a:t> Code </a:t>
            </a:r>
            <a:r>
              <a:rPr lang="en-US" dirty="0" err="1"/>
              <a:t>dari</a:t>
            </a:r>
            <a:r>
              <a:rPr lang="en-US" dirty="0"/>
              <a:t> </a:t>
            </a:r>
            <a:r>
              <a:rPr lang="en-US" dirty="0" err="1"/>
              <a:t>Algoritma</a:t>
            </a:r>
            <a:r>
              <a:rPr lang="en-US" dirty="0"/>
              <a:t> DM</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191</a:t>
            </a:fld>
            <a:endParaRPr lang="en-US" dirty="0">
              <a:solidFill>
                <a:prstClr val="black">
                  <a:tint val="75000"/>
                </a:prstClr>
              </a:solidFill>
            </a:endParaRPr>
          </a:p>
        </p:txBody>
      </p:sp>
    </p:spTree>
    <p:extLst>
      <p:ext uri="{BB962C8B-B14F-4D97-AF65-F5344CB8AC3E}">
        <p14:creationId xmlns:p14="http://schemas.microsoft.com/office/powerpoint/2010/main" val="3062368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Algoritma k-Means</a:t>
            </a:r>
            <a:endParaRPr lang="en-US" dirty="0"/>
          </a:p>
        </p:txBody>
      </p:sp>
      <p:sp>
        <p:nvSpPr>
          <p:cNvPr id="3" name="Text Placeholder 2"/>
          <p:cNvSpPr>
            <a:spLocks noGrp="1"/>
          </p:cNvSpPr>
          <p:nvPr>
            <p:ph type="body" idx="1"/>
          </p:nvPr>
        </p:nvSpPr>
        <p:spPr/>
        <p:txBody>
          <a:bodyPr/>
          <a:lstStyle/>
          <a:p>
            <a:pPr algn="r"/>
            <a:r>
              <a:rPr lang="id-ID" i="1" dirty="0"/>
              <a:t>Format </a:t>
            </a:r>
            <a:r>
              <a:rPr lang="id-ID" i="1" dirty="0" err="1"/>
              <a:t>Template</a:t>
            </a:r>
            <a:r>
              <a:rPr lang="id-ID" i="1" dirty="0"/>
              <a:t> Tugas</a:t>
            </a:r>
            <a:endParaRPr lang="en-US" i="1"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192</a:t>
            </a:fld>
            <a:endParaRPr lang="en-US">
              <a:solidFill>
                <a:prstClr val="black">
                  <a:tint val="75000"/>
                </a:prstClr>
              </a:solidFill>
            </a:endParaRPr>
          </a:p>
        </p:txBody>
      </p:sp>
    </p:spTree>
    <p:extLst>
      <p:ext uri="{BB962C8B-B14F-4D97-AF65-F5344CB8AC3E}">
        <p14:creationId xmlns:p14="http://schemas.microsoft.com/office/powerpoint/2010/main" val="2051381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err="1"/>
              <a:t>Rangkuman</a:t>
            </a:r>
            <a:r>
              <a:rPr lang="en-GB" dirty="0"/>
              <a:t> </a:t>
            </a:r>
            <a:r>
              <a:rPr lang="en-GB" dirty="0" err="1"/>
              <a:t>Definisi</a:t>
            </a:r>
            <a:r>
              <a:rPr lang="en-GB" dirty="0"/>
              <a:t>:</a:t>
            </a:r>
          </a:p>
          <a:p>
            <a:pPr lvl="1"/>
            <a:r>
              <a:rPr lang="id-ID" dirty="0"/>
              <a:t>K-means adalah ..... (John, 2016)</a:t>
            </a:r>
            <a:endParaRPr lang="en-GB" dirty="0"/>
          </a:p>
          <a:p>
            <a:pPr lvl="1"/>
            <a:r>
              <a:rPr lang="en-GB" dirty="0"/>
              <a:t>K-Means </a:t>
            </a:r>
            <a:r>
              <a:rPr lang="en-GB" dirty="0" err="1"/>
              <a:t>adalah</a:t>
            </a:r>
            <a:r>
              <a:rPr lang="en-GB" dirty="0"/>
              <a:t> …. (</a:t>
            </a:r>
            <a:r>
              <a:rPr lang="en-GB" dirty="0" err="1"/>
              <a:t>Wedus</a:t>
            </a:r>
            <a:r>
              <a:rPr lang="en-GB" dirty="0"/>
              <a:t>, 2020)</a:t>
            </a:r>
          </a:p>
          <a:p>
            <a:pPr lvl="1"/>
            <a:r>
              <a:rPr lang="en-GB" dirty="0" err="1"/>
              <a:t>Kmeans</a:t>
            </a:r>
            <a:r>
              <a:rPr lang="en-GB" dirty="0"/>
              <a:t> </a:t>
            </a:r>
            <a:r>
              <a:rPr lang="en-GB" dirty="0" err="1"/>
              <a:t>adalah</a:t>
            </a:r>
            <a:r>
              <a:rPr lang="en-GB" dirty="0"/>
              <a:t> … (</a:t>
            </a:r>
            <a:r>
              <a:rPr lang="en-GB" dirty="0" err="1"/>
              <a:t>Telo</a:t>
            </a:r>
            <a:r>
              <a:rPr lang="en-GB" dirty="0"/>
              <a:t>, 2017)</a:t>
            </a:r>
          </a:p>
          <a:p>
            <a:endParaRPr lang="en-GB" dirty="0"/>
          </a:p>
          <a:p>
            <a:r>
              <a:rPr lang="en-GB" dirty="0"/>
              <a:t>Kesimpulan </a:t>
            </a:r>
            <a:r>
              <a:rPr lang="en-GB" dirty="0" err="1"/>
              <a:t>makna</a:t>
            </a:r>
            <a:r>
              <a:rPr lang="en-GB" dirty="0"/>
              <a:t> </a:t>
            </a:r>
            <a:r>
              <a:rPr lang="en-GB" dirty="0" err="1"/>
              <a:t>dari</a:t>
            </a:r>
            <a:r>
              <a:rPr lang="en-GB" dirty="0"/>
              <a:t> k-means:</a:t>
            </a:r>
          </a:p>
          <a:p>
            <a:pPr lvl="1"/>
            <a:r>
              <a:rPr lang="en-GB" dirty="0" err="1"/>
              <a:t>asoidhjaihdiahdoisjhoi</a:t>
            </a:r>
            <a:endParaRPr lang="id-ID" dirty="0"/>
          </a:p>
          <a:p>
            <a:endParaRPr lang="id-ID" dirty="0"/>
          </a:p>
          <a:p>
            <a:endParaRPr lang="en-US" dirty="0"/>
          </a:p>
        </p:txBody>
      </p:sp>
      <p:sp>
        <p:nvSpPr>
          <p:cNvPr id="4" name="Title 3"/>
          <p:cNvSpPr>
            <a:spLocks noGrp="1"/>
          </p:cNvSpPr>
          <p:nvPr>
            <p:ph type="title"/>
          </p:nvPr>
        </p:nvSpPr>
        <p:spPr/>
        <p:txBody>
          <a:bodyPr/>
          <a:lstStyle/>
          <a:p>
            <a:r>
              <a:rPr lang="id-ID" dirty="0"/>
              <a:t>Definisi</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2284369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Siapkan dataset </a:t>
            </a:r>
          </a:p>
          <a:p>
            <a:pPr marL="514350" indent="-514350">
              <a:buFont typeface="+mj-lt"/>
              <a:buAutoNum type="arabicPeriod"/>
            </a:pPr>
            <a:endParaRPr lang="id-ID" dirty="0"/>
          </a:p>
          <a:p>
            <a:pPr marL="514350" indent="-514350">
              <a:buFont typeface="+mj-lt"/>
              <a:buAutoNum type="arabicPeriod"/>
            </a:pPr>
            <a:r>
              <a:rPr lang="id-ID" dirty="0"/>
              <a:t>Tentukan A dengan rumus </a:t>
            </a:r>
            <a:r>
              <a:rPr lang="id-ID" dirty="0">
                <a:solidFill>
                  <a:srgbClr val="C00000"/>
                </a:solidFill>
              </a:rPr>
              <a:t>A = x + y</a:t>
            </a:r>
          </a:p>
          <a:p>
            <a:pPr marL="514350" indent="-514350">
              <a:buFont typeface="+mj-lt"/>
              <a:buAutoNum type="arabicPeriod"/>
            </a:pPr>
            <a:endParaRPr lang="id-ID" dirty="0"/>
          </a:p>
          <a:p>
            <a:pPr marL="514350" indent="-514350">
              <a:buFont typeface="+mj-lt"/>
              <a:buAutoNum type="arabicPeriod"/>
            </a:pPr>
            <a:r>
              <a:rPr lang="id-ID" dirty="0"/>
              <a:t>Tentukan B dengan rumus </a:t>
            </a:r>
            <a:r>
              <a:rPr lang="id-ID" dirty="0">
                <a:solidFill>
                  <a:srgbClr val="C00000"/>
                </a:solidFill>
              </a:rPr>
              <a:t>B = d + e</a:t>
            </a:r>
          </a:p>
          <a:p>
            <a:pPr marL="514350" indent="-514350">
              <a:buFont typeface="+mj-lt"/>
              <a:buAutoNum type="arabicPeriod"/>
            </a:pPr>
            <a:endParaRPr lang="id-ID" dirty="0"/>
          </a:p>
          <a:p>
            <a:pPr marL="514350" indent="-514350">
              <a:buFont typeface="+mj-lt"/>
              <a:buAutoNum type="arabicPeriod"/>
            </a:pPr>
            <a:r>
              <a:rPr lang="id-ID" dirty="0"/>
              <a:t>Ulangi proses 1-2-3 sampai tidak ada perubahan</a:t>
            </a:r>
            <a:endParaRPr lang="en-US" dirty="0"/>
          </a:p>
        </p:txBody>
      </p:sp>
      <p:sp>
        <p:nvSpPr>
          <p:cNvPr id="4" name="Title 3"/>
          <p:cNvSpPr>
            <a:spLocks noGrp="1"/>
          </p:cNvSpPr>
          <p:nvPr>
            <p:ph type="title"/>
          </p:nvPr>
        </p:nvSpPr>
        <p:spPr/>
        <p:txBody>
          <a:bodyPr/>
          <a:lstStyle/>
          <a:p>
            <a:r>
              <a:rPr lang="id-ID" dirty="0"/>
              <a:t>Tahapan Algoritma k-Means</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1775506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28650" y="1143000"/>
          <a:ext cx="7886700" cy="1112520"/>
        </p:xfrm>
        <a:graphic>
          <a:graphicData uri="http://schemas.openxmlformats.org/drawingml/2006/table">
            <a:tbl>
              <a:tblPr firstRow="1" bandRow="1">
                <a:tableStyleId>{5C22544A-7EE6-4342-B048-85BDC9FD1C3A}</a:tableStyleId>
              </a:tblPr>
              <a:tblGrid>
                <a:gridCol w="1577340">
                  <a:extLst>
                    <a:ext uri="{9D8B030D-6E8A-4147-A177-3AD203B41FA5}">
                      <a16:colId xmlns:a16="http://schemas.microsoft.com/office/drawing/2014/main" val="20000"/>
                    </a:ext>
                  </a:extLst>
                </a:gridCol>
                <a:gridCol w="1577340">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4" name="Title 3"/>
          <p:cNvSpPr>
            <a:spLocks noGrp="1"/>
          </p:cNvSpPr>
          <p:nvPr>
            <p:ph type="title"/>
          </p:nvPr>
        </p:nvSpPr>
        <p:spPr/>
        <p:txBody>
          <a:bodyPr/>
          <a:lstStyle/>
          <a:p>
            <a:r>
              <a:rPr lang="id-ID" dirty="0"/>
              <a:t>1. Siapkan dataset</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3552223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4" name="Title 3"/>
          <p:cNvSpPr>
            <a:spLocks noGrp="1"/>
          </p:cNvSpPr>
          <p:nvPr>
            <p:ph type="title"/>
          </p:nvPr>
        </p:nvSpPr>
        <p:spPr/>
        <p:txBody>
          <a:bodyPr/>
          <a:lstStyle/>
          <a:p>
            <a:r>
              <a:rPr lang="id-ID" dirty="0"/>
              <a:t>2. Tentukan 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1416066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4" name="Title 3"/>
          <p:cNvSpPr>
            <a:spLocks noGrp="1"/>
          </p:cNvSpPr>
          <p:nvPr>
            <p:ph type="title"/>
          </p:nvPr>
        </p:nvSpPr>
        <p:spPr/>
        <p:txBody>
          <a:bodyPr/>
          <a:lstStyle/>
          <a:p>
            <a:r>
              <a:rPr lang="id-ID" dirty="0"/>
              <a:t>3. Tentukan B</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2850516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4" name="Title 3"/>
          <p:cNvSpPr>
            <a:spLocks noGrp="1"/>
          </p:cNvSpPr>
          <p:nvPr>
            <p:ph type="title"/>
          </p:nvPr>
        </p:nvSpPr>
        <p:spPr/>
        <p:txBody>
          <a:bodyPr/>
          <a:lstStyle/>
          <a:p>
            <a:r>
              <a:rPr lang="id-ID" dirty="0"/>
              <a:t>4. Iterasi 1</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198</a:t>
            </a:fld>
            <a:endParaRPr lang="en-US">
              <a:solidFill>
                <a:prstClr val="black">
                  <a:tint val="75000"/>
                </a:prstClr>
              </a:solidFill>
            </a:endParaRPr>
          </a:p>
        </p:txBody>
      </p:sp>
    </p:spTree>
    <p:extLst>
      <p:ext uri="{BB962C8B-B14F-4D97-AF65-F5344CB8AC3E}">
        <p14:creationId xmlns:p14="http://schemas.microsoft.com/office/powerpoint/2010/main" val="2537866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4" name="Title 3"/>
          <p:cNvSpPr>
            <a:spLocks noGrp="1"/>
          </p:cNvSpPr>
          <p:nvPr>
            <p:ph type="title"/>
          </p:nvPr>
        </p:nvSpPr>
        <p:spPr/>
        <p:txBody>
          <a:bodyPr/>
          <a:lstStyle/>
          <a:p>
            <a:r>
              <a:rPr lang="id-ID" dirty="0"/>
              <a:t>4. Iterasi 2 ... dst</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3260817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Romi Satria Wahono</a:t>
            </a:r>
          </a:p>
        </p:txBody>
      </p:sp>
      <p:sp>
        <p:nvSpPr>
          <p:cNvPr id="8" name="Slide Number Placeholder 7">
            <a:extLst>
              <a:ext uri="{FF2B5EF4-FFF2-40B4-BE49-F238E27FC236}">
                <a16:creationId xmlns:a16="http://schemas.microsoft.com/office/drawing/2014/main" id="{B4815976-7B1B-4E6D-B196-5E5751539514}"/>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546E0E4-908A-4724-B308-E4F6AE4FA0DD}"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92" t="12137" r="28156" b="46744"/>
          <a:stretch/>
        </p:blipFill>
        <p:spPr bwMode="auto">
          <a:xfrm>
            <a:off x="5699528" y="129230"/>
            <a:ext cx="3430616" cy="3820978"/>
          </a:xfrm>
          <a:prstGeom prst="rect">
            <a:avLst/>
          </a:prstGeom>
          <a:noFill/>
          <a:ln w="9525">
            <a:noFill/>
            <a:miter lim="800000"/>
            <a:headEnd/>
            <a:tailEnd/>
          </a:ln>
        </p:spPr>
      </p:pic>
      <p:sp>
        <p:nvSpPr>
          <p:cNvPr id="3" name="Content Placeholder 2"/>
          <p:cNvSpPr>
            <a:spLocks noGrp="1"/>
          </p:cNvSpPr>
          <p:nvPr>
            <p:ph idx="1"/>
          </p:nvPr>
        </p:nvSpPr>
        <p:spPr>
          <a:xfrm>
            <a:off x="628648" y="940308"/>
            <a:ext cx="8501495" cy="6019800"/>
          </a:xfrm>
        </p:spPr>
        <p:txBody>
          <a:bodyPr>
            <a:normAutofit fontScale="85000" lnSpcReduction="20000"/>
          </a:bodyPr>
          <a:lstStyle/>
          <a:p>
            <a:r>
              <a:rPr lang="id-ID" sz="2400" dirty="0">
                <a:solidFill>
                  <a:srgbClr val="C00000"/>
                </a:solidFill>
              </a:rPr>
              <a:t>SMA Taruna Nusantara</a:t>
            </a:r>
            <a:r>
              <a:rPr lang="en-US" sz="2400" dirty="0"/>
              <a:t> </a:t>
            </a:r>
            <a:r>
              <a:rPr lang="id-ID" sz="2400" dirty="0"/>
              <a:t>Magelang (1993)</a:t>
            </a:r>
          </a:p>
          <a:p>
            <a:r>
              <a:rPr lang="id-ID" sz="2400" dirty="0">
                <a:solidFill>
                  <a:srgbClr val="C00000"/>
                </a:solidFill>
              </a:rPr>
              <a:t>B.Eng</a:t>
            </a:r>
            <a:r>
              <a:rPr lang="id-ID" sz="2400" dirty="0"/>
              <a:t>, </a:t>
            </a:r>
            <a:r>
              <a:rPr lang="id-ID" sz="2400" dirty="0">
                <a:solidFill>
                  <a:srgbClr val="C00000"/>
                </a:solidFill>
              </a:rPr>
              <a:t>M.Eng</a:t>
            </a:r>
            <a:r>
              <a:rPr lang="id-ID" sz="2400" dirty="0"/>
              <a:t> and </a:t>
            </a:r>
            <a:r>
              <a:rPr lang="id-ID" sz="2400" dirty="0">
                <a:solidFill>
                  <a:srgbClr val="C00000"/>
                </a:solidFill>
              </a:rPr>
              <a:t>Ph.D</a:t>
            </a:r>
            <a:r>
              <a:rPr lang="en-US" sz="2400" dirty="0">
                <a:solidFill>
                  <a:srgbClr val="C00000"/>
                </a:solidFill>
              </a:rPr>
              <a:t> </a:t>
            </a:r>
            <a:r>
              <a:rPr lang="id-ID" sz="2400" dirty="0"/>
              <a:t>in Software Engineering</a:t>
            </a:r>
            <a:br>
              <a:rPr lang="id-ID" sz="2400" dirty="0"/>
            </a:br>
            <a:r>
              <a:rPr lang="id-ID" sz="2400" dirty="0"/>
              <a:t>Saitama University Japan (1994-2004)</a:t>
            </a:r>
            <a:br>
              <a:rPr lang="id-ID" sz="2400" dirty="0"/>
            </a:br>
            <a:r>
              <a:rPr lang="id-ID" sz="2400" dirty="0"/>
              <a:t>Universiti Teknikal Malaysia Melaka (2014)</a:t>
            </a:r>
          </a:p>
          <a:p>
            <a:r>
              <a:rPr lang="en-US" sz="2400" dirty="0"/>
              <a:t>Core Competency </a:t>
            </a:r>
            <a:r>
              <a:rPr lang="id-ID" sz="2400" dirty="0"/>
              <a:t>in </a:t>
            </a:r>
            <a:r>
              <a:rPr lang="en-US" sz="2400" dirty="0">
                <a:solidFill>
                  <a:srgbClr val="C00000"/>
                </a:solidFill>
              </a:rPr>
              <a:t>Enterprise Architecture</a:t>
            </a:r>
            <a:r>
              <a:rPr lang="en-US" sz="2400" dirty="0"/>
              <a:t>,</a:t>
            </a:r>
            <a:br>
              <a:rPr lang="en-US" sz="2400" dirty="0"/>
            </a:br>
            <a:r>
              <a:rPr lang="en-US" sz="2400" dirty="0">
                <a:solidFill>
                  <a:srgbClr val="0070C0"/>
                </a:solidFill>
              </a:rPr>
              <a:t>Software Engineering</a:t>
            </a:r>
            <a:r>
              <a:rPr lang="id-ID" sz="2400" dirty="0">
                <a:solidFill>
                  <a:srgbClr val="0070C0"/>
                </a:solidFill>
              </a:rPr>
              <a:t> </a:t>
            </a:r>
            <a:r>
              <a:rPr lang="id-ID" sz="2400" dirty="0"/>
              <a:t>and </a:t>
            </a:r>
            <a:r>
              <a:rPr lang="en-US" sz="2400" dirty="0">
                <a:solidFill>
                  <a:srgbClr val="00B050"/>
                </a:solidFill>
              </a:rPr>
              <a:t>Machine Learning</a:t>
            </a:r>
          </a:p>
          <a:p>
            <a:r>
              <a:rPr lang="id-ID" sz="2400" dirty="0">
                <a:solidFill>
                  <a:srgbClr val="C00000"/>
                </a:solidFill>
              </a:rPr>
              <a:t>LIPI</a:t>
            </a:r>
            <a:r>
              <a:rPr lang="id-ID" sz="2400" dirty="0"/>
              <a:t> Researcher (2004-2007)</a:t>
            </a:r>
          </a:p>
          <a:p>
            <a:r>
              <a:rPr lang="en-US" sz="2400" dirty="0">
                <a:solidFill>
                  <a:srgbClr val="C00000"/>
                </a:solidFill>
              </a:rPr>
              <a:t>Founder</a:t>
            </a:r>
            <a:r>
              <a:rPr lang="en-US" sz="2400" dirty="0"/>
              <a:t>, </a:t>
            </a:r>
            <a:r>
              <a:rPr lang="en-US" sz="2400" dirty="0" err="1">
                <a:solidFill>
                  <a:srgbClr val="0070C0"/>
                </a:solidFill>
              </a:rPr>
              <a:t>CoFounder</a:t>
            </a:r>
            <a:r>
              <a:rPr lang="en-US" sz="2400" dirty="0"/>
              <a:t> </a:t>
            </a:r>
            <a:r>
              <a:rPr lang="id-ID" sz="2400" dirty="0"/>
              <a:t>and</a:t>
            </a:r>
            <a:r>
              <a:rPr lang="en-US" sz="2400" dirty="0"/>
              <a:t> </a:t>
            </a:r>
            <a:r>
              <a:rPr lang="id-ID" sz="2400" dirty="0">
                <a:solidFill>
                  <a:srgbClr val="00B050"/>
                </a:solidFill>
              </a:rPr>
              <a:t>CEO</a:t>
            </a:r>
            <a:r>
              <a:rPr lang="id-ID" sz="2400" dirty="0"/>
              <a:t>:</a:t>
            </a:r>
          </a:p>
          <a:p>
            <a:pPr lvl="1"/>
            <a:r>
              <a:rPr lang="id-ID" sz="1800" dirty="0"/>
              <a:t>PT</a:t>
            </a:r>
            <a:r>
              <a:rPr lang="id-ID" sz="1800" dirty="0">
                <a:solidFill>
                  <a:srgbClr val="CC0000"/>
                </a:solidFill>
              </a:rPr>
              <a:t> </a:t>
            </a:r>
            <a:r>
              <a:rPr lang="id-ID" sz="1800" dirty="0">
                <a:solidFill>
                  <a:srgbClr val="00B050"/>
                </a:solidFill>
              </a:rPr>
              <a:t>Brainmatics</a:t>
            </a:r>
            <a:r>
              <a:rPr lang="id-ID" sz="1800" dirty="0">
                <a:solidFill>
                  <a:srgbClr val="CC0000"/>
                </a:solidFill>
              </a:rPr>
              <a:t> </a:t>
            </a:r>
            <a:r>
              <a:rPr lang="id-ID" sz="1800" dirty="0"/>
              <a:t>Cipta Informatika (2005)</a:t>
            </a:r>
          </a:p>
          <a:p>
            <a:pPr lvl="1"/>
            <a:r>
              <a:rPr lang="en-GB" sz="1800" dirty="0"/>
              <a:t>PT </a:t>
            </a:r>
            <a:r>
              <a:rPr lang="en-GB" sz="1800" dirty="0">
                <a:solidFill>
                  <a:srgbClr val="0070C0"/>
                </a:solidFill>
              </a:rPr>
              <a:t>Imani Prima </a:t>
            </a:r>
            <a:r>
              <a:rPr lang="en-GB" sz="1800" dirty="0"/>
              <a:t>(2007)</a:t>
            </a:r>
          </a:p>
          <a:p>
            <a:pPr lvl="1"/>
            <a:r>
              <a:rPr lang="id-ID" sz="1800" dirty="0"/>
              <a:t>PT </a:t>
            </a:r>
            <a:r>
              <a:rPr lang="en-US" sz="1800" dirty="0" err="1">
                <a:solidFill>
                  <a:srgbClr val="00B050"/>
                </a:solidFill>
              </a:rPr>
              <a:t>IlmuKomputerCom</a:t>
            </a:r>
            <a:r>
              <a:rPr lang="id-ID" sz="1800" dirty="0">
                <a:solidFill>
                  <a:srgbClr val="00B050"/>
                </a:solidFill>
              </a:rPr>
              <a:t> </a:t>
            </a:r>
            <a:r>
              <a:rPr lang="id-ID" sz="1800" dirty="0"/>
              <a:t>Braindevs Sistema (2014)</a:t>
            </a:r>
            <a:endParaRPr lang="en-GB" sz="1800" dirty="0"/>
          </a:p>
          <a:p>
            <a:pPr lvl="1"/>
            <a:r>
              <a:rPr lang="en-GB" sz="1800" dirty="0"/>
              <a:t>PT </a:t>
            </a:r>
            <a:r>
              <a:rPr lang="en-GB" sz="1800" dirty="0" err="1">
                <a:solidFill>
                  <a:srgbClr val="C00000"/>
                </a:solidFill>
              </a:rPr>
              <a:t>Brainmatics</a:t>
            </a:r>
            <a:r>
              <a:rPr lang="en-GB" sz="1800" dirty="0"/>
              <a:t> Indonesia </a:t>
            </a:r>
            <a:r>
              <a:rPr lang="en-GB" sz="1800" dirty="0" err="1"/>
              <a:t>Cendekia</a:t>
            </a:r>
            <a:r>
              <a:rPr lang="en-GB" sz="1800" dirty="0"/>
              <a:t> (2020)</a:t>
            </a:r>
            <a:endParaRPr lang="id-ID" sz="1800" dirty="0"/>
          </a:p>
          <a:p>
            <a:r>
              <a:rPr lang="id-ID" sz="2400" dirty="0"/>
              <a:t>Professional </a:t>
            </a:r>
            <a:r>
              <a:rPr lang="id-ID" sz="2400" dirty="0">
                <a:solidFill>
                  <a:srgbClr val="C00000"/>
                </a:solidFill>
              </a:rPr>
              <a:t>Member</a:t>
            </a:r>
            <a:r>
              <a:rPr lang="id-ID" sz="2400" dirty="0"/>
              <a:t> of IEEE, ACM and PMI</a:t>
            </a:r>
          </a:p>
          <a:p>
            <a:r>
              <a:rPr lang="id-ID" sz="2400" dirty="0"/>
              <a:t>IT and Research </a:t>
            </a:r>
            <a:r>
              <a:rPr lang="id-ID" sz="2400" dirty="0">
                <a:solidFill>
                  <a:srgbClr val="C00000"/>
                </a:solidFill>
              </a:rPr>
              <a:t>Award Winners </a:t>
            </a:r>
            <a:r>
              <a:rPr lang="id-ID" sz="2400" dirty="0"/>
              <a:t>from WSIS (United Nations), Kemdikbud, Ristekdikti, LIPI, etc</a:t>
            </a:r>
          </a:p>
          <a:p>
            <a:r>
              <a:rPr lang="id-ID" sz="2400" dirty="0"/>
              <a:t>SCOPUS/ISI Indexed </a:t>
            </a:r>
            <a:r>
              <a:rPr lang="id-ID" sz="2400" dirty="0">
                <a:solidFill>
                  <a:srgbClr val="C00000"/>
                </a:solidFill>
              </a:rPr>
              <a:t>Journal Reviewer</a:t>
            </a:r>
            <a:r>
              <a:rPr lang="id-ID" sz="2400" dirty="0"/>
              <a:t>: </a:t>
            </a:r>
            <a:r>
              <a:rPr lang="id-ID" sz="2400" dirty="0">
                <a:solidFill>
                  <a:srgbClr val="0070C0"/>
                </a:solidFill>
              </a:rPr>
              <a:t>Information and Software Technology</a:t>
            </a:r>
            <a:r>
              <a:rPr lang="id-ID" sz="2400" dirty="0"/>
              <a:t>, </a:t>
            </a:r>
            <a:r>
              <a:rPr lang="en-ID" sz="2400" dirty="0">
                <a:solidFill>
                  <a:srgbClr val="00B050"/>
                </a:solidFill>
              </a:rPr>
              <a:t>Journal of Systems and Software</a:t>
            </a:r>
            <a:r>
              <a:rPr lang="id-ID" sz="2400" dirty="0"/>
              <a:t>, </a:t>
            </a:r>
            <a:r>
              <a:rPr lang="id-ID" sz="2400" dirty="0">
                <a:solidFill>
                  <a:schemeClr val="accent2"/>
                </a:solidFill>
              </a:rPr>
              <a:t>Software: Practice and Experience</a:t>
            </a:r>
            <a:r>
              <a:rPr lang="id-ID" sz="2400" dirty="0"/>
              <a:t>, etc</a:t>
            </a:r>
          </a:p>
          <a:p>
            <a:r>
              <a:rPr lang="id-ID" sz="2400" dirty="0"/>
              <a:t>Industrial </a:t>
            </a:r>
            <a:r>
              <a:rPr lang="id-ID" sz="2400" dirty="0">
                <a:solidFill>
                  <a:srgbClr val="C00000"/>
                </a:solidFill>
              </a:rPr>
              <a:t>IT Certifications: </a:t>
            </a:r>
            <a:r>
              <a:rPr lang="id-ID" sz="2400" dirty="0"/>
              <a:t>TOGAF, ITIL, </a:t>
            </a:r>
            <a:r>
              <a:rPr lang="en-US" sz="2400" dirty="0"/>
              <a:t>CCAI, </a:t>
            </a:r>
            <a:r>
              <a:rPr lang="id-ID" sz="2400" dirty="0"/>
              <a:t>CCNA, etc</a:t>
            </a:r>
          </a:p>
          <a:p>
            <a:r>
              <a:rPr lang="id-ID" sz="2400" dirty="0">
                <a:solidFill>
                  <a:srgbClr val="C00000"/>
                </a:solidFill>
              </a:rPr>
              <a:t>Enterprise Architect</a:t>
            </a:r>
            <a:r>
              <a:rPr lang="en-GB" sz="2400" dirty="0" err="1">
                <a:solidFill>
                  <a:srgbClr val="C00000"/>
                </a:solidFill>
              </a:rPr>
              <a:t>ure</a:t>
            </a:r>
            <a:r>
              <a:rPr lang="en-GB" sz="2400" dirty="0">
                <a:solidFill>
                  <a:srgbClr val="C00000"/>
                </a:solidFill>
              </a:rPr>
              <a:t> &amp; Digital Transformation Expert</a:t>
            </a:r>
            <a:r>
              <a:rPr lang="id-ID" sz="2400" dirty="0"/>
              <a:t>: </a:t>
            </a:r>
            <a:r>
              <a:rPr lang="id-ID" sz="2200" dirty="0"/>
              <a:t>KPK,</a:t>
            </a:r>
            <a:r>
              <a:rPr lang="en-GB" sz="2200" dirty="0"/>
              <a:t> INSW, BPPT, LIPI,</a:t>
            </a:r>
            <a:r>
              <a:rPr lang="id-ID" sz="2200" dirty="0"/>
              <a:t> Kemenkeu, RistekDikti, Pertamina EP, </a:t>
            </a:r>
            <a:r>
              <a:rPr lang="en-GB" sz="2200" dirty="0"/>
              <a:t>PLN, PJB, PJBI, IP, </a:t>
            </a:r>
            <a:r>
              <a:rPr lang="en-US" sz="2200" dirty="0"/>
              <a:t>FIF, </a:t>
            </a:r>
            <a:r>
              <a:rPr lang="en-GB" sz="2200" dirty="0" err="1"/>
              <a:t>Kemlu</a:t>
            </a:r>
            <a:r>
              <a:rPr lang="id-ID" sz="2200" dirty="0"/>
              <a:t>, </a:t>
            </a:r>
            <a:r>
              <a:rPr lang="en-GB" sz="2200" dirty="0"/>
              <a:t>ESDM, </a:t>
            </a:r>
            <a:r>
              <a:rPr lang="id-ID" sz="2200" dirty="0"/>
              <a:t>etc</a:t>
            </a:r>
            <a:r>
              <a:rPr lang="en-GB" sz="2200" dirty="0"/>
              <a:t>.</a:t>
            </a:r>
            <a:endParaRPr lang="id-ID" sz="2400" dirty="0"/>
          </a:p>
        </p:txBody>
      </p:sp>
    </p:spTree>
    <p:extLst>
      <p:ext uri="{BB962C8B-B14F-4D97-AF65-F5344CB8AC3E}">
        <p14:creationId xmlns:p14="http://schemas.microsoft.com/office/powerpoint/2010/main" val="1761044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29550" cy="5122863"/>
          </a:xfrm>
        </p:spPr>
        <p:txBody>
          <a:bodyPr/>
          <a:lstStyle/>
          <a:p>
            <a:pPr eaLnBrk="1" hangingPunct="1"/>
            <a:r>
              <a:rPr lang="id-ID" sz="3000" dirty="0">
                <a:solidFill>
                  <a:schemeClr val="accent2"/>
                </a:solidFill>
              </a:rPr>
              <a:t>Kebijakan</a:t>
            </a:r>
            <a:r>
              <a:rPr lang="id-ID" sz="3000" dirty="0"/>
              <a:t> penataan jam kerja karyawan khusus untuk hari senin dan </a:t>
            </a:r>
            <a:r>
              <a:rPr lang="id-ID" sz="3000" dirty="0" err="1"/>
              <a:t>jumat</a:t>
            </a:r>
            <a:endParaRPr lang="id-ID" sz="3000" dirty="0"/>
          </a:p>
          <a:p>
            <a:pPr eaLnBrk="1" hangingPunct="1"/>
            <a:endParaRPr lang="en-US" sz="3000" dirty="0"/>
          </a:p>
          <a:p>
            <a:pPr eaLnBrk="1" hangingPunct="1"/>
            <a:r>
              <a:rPr lang="id-ID" sz="3000" dirty="0">
                <a:solidFill>
                  <a:schemeClr val="accent2"/>
                </a:solidFill>
              </a:rPr>
              <a:t>Peraturan</a:t>
            </a:r>
            <a:r>
              <a:rPr lang="id-ID" sz="3000" dirty="0"/>
              <a:t> jam kerja:</a:t>
            </a:r>
          </a:p>
          <a:p>
            <a:pPr lvl="1" eaLnBrk="1" hangingPunct="1"/>
            <a:r>
              <a:rPr lang="id-ID" sz="2600" dirty="0"/>
              <a:t>Hari Senin dimulai jam 10:00</a:t>
            </a:r>
          </a:p>
          <a:p>
            <a:pPr lvl="1" eaLnBrk="1" hangingPunct="1"/>
            <a:r>
              <a:rPr lang="id-ID" sz="2600" dirty="0"/>
              <a:t>Hari Jumat diakhiri jam 14:00</a:t>
            </a:r>
          </a:p>
          <a:p>
            <a:pPr lvl="1" eaLnBrk="1" hangingPunct="1"/>
            <a:r>
              <a:rPr lang="id-ID" sz="2600" dirty="0"/>
              <a:t>Sisa jam kerja dikompensasi ke hari lain</a:t>
            </a:r>
          </a:p>
        </p:txBody>
      </p:sp>
      <p:sp>
        <p:nvSpPr>
          <p:cNvPr id="32770" name="Title 1"/>
          <p:cNvSpPr>
            <a:spLocks noGrp="1"/>
          </p:cNvSpPr>
          <p:nvPr>
            <p:ph type="title"/>
          </p:nvPr>
        </p:nvSpPr>
        <p:spPr>
          <a:xfrm>
            <a:off x="628650" y="152401"/>
            <a:ext cx="8515350" cy="685799"/>
          </a:xfrm>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sz="4000" dirty="0">
              <a:solidFill>
                <a:schemeClr val="accent2"/>
              </a:solidFill>
            </a:endParaRP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1899352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3</a:t>
            </a:r>
            <a:r>
              <a:rPr lang="en-US" sz="4000" dirty="0"/>
              <a:t> </a:t>
            </a:r>
            <a:r>
              <a:rPr lang="en-US" sz="4000" dirty="0" err="1"/>
              <a:t>Evaluasi</a:t>
            </a:r>
            <a:r>
              <a:rPr lang="en-US" sz="4000" dirty="0"/>
              <a:t> </a:t>
            </a:r>
            <a:r>
              <a:rPr lang="id-ID" sz="4000" dirty="0"/>
              <a:t>Model Data Mining</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200</a:t>
            </a:fld>
            <a:endParaRPr lang="en-US">
              <a:solidFill>
                <a:prstClr val="black">
                  <a:tint val="75000"/>
                </a:prstClr>
              </a:solidFill>
            </a:endParaRPr>
          </a:p>
        </p:txBody>
      </p:sp>
    </p:spTree>
    <p:extLst>
      <p:ext uri="{BB962C8B-B14F-4D97-AF65-F5344CB8AC3E}">
        <p14:creationId xmlns:p14="http://schemas.microsoft.com/office/powerpoint/2010/main" val="462071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810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201</a:t>
            </a:fld>
            <a:endParaRPr lang="en-US" dirty="0">
              <a:solidFill>
                <a:prstClr val="black">
                  <a:tint val="75000"/>
                </a:prstClr>
              </a:solidFill>
            </a:endParaRPr>
          </a:p>
        </p:txBody>
      </p:sp>
      <p:sp>
        <p:nvSpPr>
          <p:cNvPr id="7" name="Text Box 51"/>
          <p:cNvSpPr txBox="1">
            <a:spLocks noChangeArrowheads="1"/>
          </p:cNvSpPr>
          <p:nvPr/>
        </p:nvSpPr>
        <p:spPr bwMode="auto">
          <a:xfrm>
            <a:off x="152400" y="4454564"/>
            <a:ext cx="2228840" cy="1428404"/>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endParaRPr lang="en-US" sz="100" b="1" dirty="0">
              <a:solidFill>
                <a:schemeClr val="accent2"/>
              </a:solidFill>
              <a:effectLst/>
              <a:latin typeface="Calibri" panose="020F0502020204030204" pitchFamily="34" charset="0"/>
            </a:endParaRPr>
          </a:p>
          <a:p>
            <a:pPr eaLnBrk="1" hangingPunct="1">
              <a:lnSpc>
                <a:spcPct val="60000"/>
              </a:lnSpc>
              <a:spcBef>
                <a:spcPct val="50000"/>
              </a:spcBef>
            </a:pPr>
            <a:r>
              <a:rPr lang="en-US" sz="1600" b="1" dirty="0">
                <a:solidFill>
                  <a:schemeClr val="accent2"/>
                </a:solidFill>
                <a:effectLst/>
                <a:latin typeface="Calibri" panose="020F0502020204030204" pitchFamily="34" charset="0"/>
              </a:rPr>
              <a:t>DATA PREPROCESSING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Cleaning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Integration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Reduction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Transformation</a:t>
            </a:r>
          </a:p>
          <a:p>
            <a:pPr eaLnBrk="1" hangingPunct="1">
              <a:lnSpc>
                <a:spcPct val="60000"/>
              </a:lnSpc>
              <a:spcBef>
                <a:spcPct val="50000"/>
              </a:spcBef>
            </a:pPr>
            <a:endParaRPr lang="en-US" sz="600" i="1" dirty="0">
              <a:solidFill>
                <a:schemeClr val="accent2"/>
              </a:solidFill>
              <a:effectLst/>
              <a:latin typeface="Calibri" panose="020F0502020204030204" pitchFamily="34" charset="0"/>
            </a:endParaRPr>
          </a:p>
        </p:txBody>
      </p:sp>
      <p:sp>
        <p:nvSpPr>
          <p:cNvPr id="9" name="Text Box 55"/>
          <p:cNvSpPr txBox="1">
            <a:spLocks noChangeArrowheads="1"/>
          </p:cNvSpPr>
          <p:nvPr/>
        </p:nvSpPr>
        <p:spPr bwMode="auto">
          <a:xfrm>
            <a:off x="2628902" y="4463001"/>
            <a:ext cx="1447795" cy="143622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6"/>
                </a:solidFill>
                <a:effectLst/>
                <a:latin typeface="Calibri" panose="020F0502020204030204" pitchFamily="34" charset="0"/>
              </a:rPr>
            </a:br>
            <a:r>
              <a:rPr lang="en-US" sz="1600" b="1" dirty="0">
                <a:solidFill>
                  <a:schemeClr val="accent6"/>
                </a:solidFill>
                <a:effectLst/>
                <a:latin typeface="Calibri" panose="020F0502020204030204" pitchFamily="34" charset="0"/>
              </a:rPr>
              <a:t>MODELING</a:t>
            </a:r>
            <a:endParaRPr lang="en-US" sz="1200" b="1" dirty="0">
              <a:solidFill>
                <a:schemeClr val="accent6"/>
              </a:solidFill>
              <a:effectLst/>
              <a:latin typeface="Calibri" panose="020F0502020204030204" pitchFamily="34" charset="0"/>
            </a:endParaRPr>
          </a:p>
          <a:p>
            <a:pPr eaLnBrk="1" hangingPunct="1">
              <a:lnSpc>
                <a:spcPct val="50000"/>
              </a:lnSpc>
              <a:spcBef>
                <a:spcPct val="50000"/>
              </a:spcBef>
            </a:pPr>
            <a:r>
              <a:rPr lang="en-US" sz="1400" i="1" dirty="0">
                <a:solidFill>
                  <a:srgbClr val="92D050"/>
                </a:solidFill>
                <a:effectLst/>
                <a:latin typeface="Calibri" panose="020F0502020204030204" pitchFamily="34" charset="0"/>
              </a:rPr>
              <a:t>Estimation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Prediction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Classification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Clustering</a:t>
            </a:r>
          </a:p>
          <a:p>
            <a:pPr eaLnBrk="1" hangingPunct="1">
              <a:lnSpc>
                <a:spcPct val="50000"/>
              </a:lnSpc>
              <a:spcBef>
                <a:spcPct val="50000"/>
              </a:spcBef>
            </a:pPr>
            <a:r>
              <a:rPr lang="en-US" sz="1400" i="1" dirty="0">
                <a:solidFill>
                  <a:srgbClr val="92D050"/>
                </a:solidFill>
                <a:effectLst/>
                <a:latin typeface="Calibri" panose="020F0502020204030204" pitchFamily="34" charset="0"/>
              </a:rPr>
              <a:t>Association</a:t>
            </a:r>
            <a:endParaRPr lang="en-US" sz="1200" i="1" dirty="0">
              <a:solidFill>
                <a:srgbClr val="92D050"/>
              </a:solidFill>
              <a:effectLst/>
              <a:latin typeface="Calibri" panose="020F0502020204030204" pitchFamily="34" charset="0"/>
            </a:endParaRPr>
          </a:p>
        </p:txBody>
      </p:sp>
      <p:cxnSp>
        <p:nvCxnSpPr>
          <p:cNvPr id="13" name="Straight Arrow Connector 12"/>
          <p:cNvCxnSpPr>
            <a:cxnSpLocks/>
          </p:cNvCxnSpPr>
          <p:nvPr/>
        </p:nvCxnSpPr>
        <p:spPr bwMode="auto">
          <a:xfrm>
            <a:off x="1066800" y="3997364"/>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bwMode="auto">
          <a:xfrm>
            <a:off x="3352800" y="3997364"/>
            <a:ext cx="0" cy="457200"/>
          </a:xfrm>
          <a:prstGeom prst="straightConnector1">
            <a:avLst/>
          </a:prstGeom>
          <a:ln w="38100">
            <a:solidFill>
              <a:srgbClr val="92D050"/>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 Box 55">
            <a:extLst>
              <a:ext uri="{FF2B5EF4-FFF2-40B4-BE49-F238E27FC236}">
                <a16:creationId xmlns:a16="http://schemas.microsoft.com/office/drawing/2014/main" id="{F95E9C7A-E2AE-4203-96C3-E31C727B2CBE}"/>
              </a:ext>
            </a:extLst>
          </p:cNvPr>
          <p:cNvSpPr txBox="1">
            <a:spLocks noChangeArrowheads="1"/>
          </p:cNvSpPr>
          <p:nvPr/>
        </p:nvSpPr>
        <p:spPr bwMode="auto">
          <a:xfrm>
            <a:off x="4972047" y="4439309"/>
            <a:ext cx="1447795" cy="1436227"/>
          </a:xfrm>
          <a:prstGeom prst="rect">
            <a:avLst/>
          </a:prstGeom>
          <a:noFill/>
          <a:ln w="9525">
            <a:solidFill>
              <a:srgbClr val="159B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rgbClr val="159B91"/>
                </a:solidFill>
                <a:effectLst/>
                <a:latin typeface="Calibri" panose="020F0502020204030204" pitchFamily="34" charset="0"/>
              </a:rPr>
            </a:br>
            <a:r>
              <a:rPr lang="en-US" sz="1600" b="1" dirty="0">
                <a:solidFill>
                  <a:srgbClr val="159B91"/>
                </a:solidFill>
                <a:effectLst/>
                <a:latin typeface="Calibri" panose="020F0502020204030204" pitchFamily="34" charset="0"/>
              </a:rPr>
              <a:t>MODEL</a:t>
            </a:r>
            <a:endParaRPr lang="en-US" sz="1200" b="1" dirty="0">
              <a:solidFill>
                <a:srgbClr val="159B91"/>
              </a:solidFill>
              <a:effectLst/>
              <a:latin typeface="Calibri" panose="020F0502020204030204" pitchFamily="34" charset="0"/>
            </a:endParaRPr>
          </a:p>
          <a:p>
            <a:pPr eaLnBrk="1" hangingPunct="1">
              <a:lnSpc>
                <a:spcPct val="50000"/>
              </a:lnSpc>
              <a:spcBef>
                <a:spcPct val="50000"/>
              </a:spcBef>
            </a:pPr>
            <a:r>
              <a:rPr lang="en-US" sz="1400" i="1" dirty="0">
                <a:solidFill>
                  <a:srgbClr val="159B91"/>
                </a:solidFill>
                <a:effectLst/>
                <a:latin typeface="Calibri" panose="020F0502020204030204" pitchFamily="34" charset="0"/>
              </a:rPr>
              <a:t>Formula</a:t>
            </a:r>
          </a:p>
          <a:p>
            <a:pPr eaLnBrk="1" hangingPunct="1">
              <a:lnSpc>
                <a:spcPct val="50000"/>
              </a:lnSpc>
              <a:spcBef>
                <a:spcPct val="50000"/>
              </a:spcBef>
            </a:pPr>
            <a:r>
              <a:rPr lang="en-US" sz="1400" i="1" dirty="0">
                <a:solidFill>
                  <a:srgbClr val="159B91"/>
                </a:solidFill>
                <a:effectLst/>
                <a:latin typeface="Calibri" panose="020F0502020204030204" pitchFamily="34" charset="0"/>
              </a:rPr>
              <a:t>Tree</a:t>
            </a:r>
          </a:p>
          <a:p>
            <a:pPr eaLnBrk="1" hangingPunct="1">
              <a:lnSpc>
                <a:spcPct val="50000"/>
              </a:lnSpc>
              <a:spcBef>
                <a:spcPct val="50000"/>
              </a:spcBef>
            </a:pPr>
            <a:r>
              <a:rPr lang="en-US" sz="1400" i="1" dirty="0">
                <a:solidFill>
                  <a:srgbClr val="159B91"/>
                </a:solidFill>
                <a:effectLst/>
                <a:latin typeface="Calibri" panose="020F0502020204030204" pitchFamily="34" charset="0"/>
              </a:rPr>
              <a:t>Cluster</a:t>
            </a:r>
          </a:p>
          <a:p>
            <a:pPr eaLnBrk="1" hangingPunct="1">
              <a:lnSpc>
                <a:spcPct val="50000"/>
              </a:lnSpc>
              <a:spcBef>
                <a:spcPct val="50000"/>
              </a:spcBef>
            </a:pPr>
            <a:r>
              <a:rPr lang="en-US" sz="1400" i="1" dirty="0">
                <a:solidFill>
                  <a:srgbClr val="159B91"/>
                </a:solidFill>
                <a:effectLst/>
                <a:latin typeface="Calibri" panose="020F0502020204030204" pitchFamily="34" charset="0"/>
              </a:rPr>
              <a:t>Rule</a:t>
            </a:r>
          </a:p>
          <a:p>
            <a:pPr eaLnBrk="1" hangingPunct="1">
              <a:lnSpc>
                <a:spcPct val="50000"/>
              </a:lnSpc>
              <a:spcBef>
                <a:spcPct val="50000"/>
              </a:spcBef>
            </a:pPr>
            <a:r>
              <a:rPr lang="en-US" sz="1400" i="1" dirty="0">
                <a:solidFill>
                  <a:srgbClr val="159B91"/>
                </a:solidFill>
                <a:effectLst/>
                <a:latin typeface="Calibri" panose="020F0502020204030204" pitchFamily="34" charset="0"/>
              </a:rPr>
              <a:t>Correlation</a:t>
            </a:r>
            <a:endParaRPr lang="en-US" sz="1200" i="1" dirty="0">
              <a:solidFill>
                <a:srgbClr val="159B91"/>
              </a:solidFill>
              <a:effectLst/>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65CBCBDA-8AAE-4733-9129-E163F5412997}"/>
              </a:ext>
            </a:extLst>
          </p:cNvPr>
          <p:cNvCxnSpPr>
            <a:cxnSpLocks/>
          </p:cNvCxnSpPr>
          <p:nvPr/>
        </p:nvCxnSpPr>
        <p:spPr bwMode="auto">
          <a:xfrm>
            <a:off x="5695945" y="3973672"/>
            <a:ext cx="0" cy="457200"/>
          </a:xfrm>
          <a:prstGeom prst="straightConnector1">
            <a:avLst/>
          </a:prstGeom>
          <a:ln w="38100">
            <a:solidFill>
              <a:srgbClr val="159B91"/>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 Box 55">
            <a:extLst>
              <a:ext uri="{FF2B5EF4-FFF2-40B4-BE49-F238E27FC236}">
                <a16:creationId xmlns:a16="http://schemas.microsoft.com/office/drawing/2014/main" id="{04F3B2A0-127C-4B73-8F7C-14813D298F37}"/>
              </a:ext>
            </a:extLst>
          </p:cNvPr>
          <p:cNvSpPr txBox="1">
            <a:spLocks noChangeArrowheads="1"/>
          </p:cNvSpPr>
          <p:nvPr/>
        </p:nvSpPr>
        <p:spPr bwMode="auto">
          <a:xfrm>
            <a:off x="7353302" y="4428037"/>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KINERJA</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Akurasi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a:solidFill>
                  <a:schemeClr val="accent1"/>
                </a:solidFill>
                <a:effectLst/>
                <a:latin typeface="Calibri" panose="020F0502020204030204" pitchFamily="34" charset="0"/>
              </a:rPr>
              <a:t>Tingkat Error</a:t>
            </a:r>
          </a:p>
          <a:p>
            <a:pPr eaLnBrk="1" hangingPunct="1">
              <a:lnSpc>
                <a:spcPct val="50000"/>
              </a:lnSpc>
              <a:spcBef>
                <a:spcPct val="50000"/>
              </a:spcBef>
            </a:pPr>
            <a:r>
              <a:rPr lang="en-US" sz="1400" i="1" dirty="0" err="1">
                <a:solidFill>
                  <a:schemeClr val="accent1"/>
                </a:solidFill>
                <a:effectLst/>
                <a:latin typeface="Calibri" panose="020F0502020204030204" pitchFamily="34" charset="0"/>
              </a:rPr>
              <a:t>Jumlah</a:t>
            </a:r>
            <a:r>
              <a:rPr lang="en-US" sz="1400" i="1" dirty="0">
                <a:solidFill>
                  <a:schemeClr val="accent1"/>
                </a:solidFill>
                <a:effectLst/>
                <a:latin typeface="Calibri" panose="020F0502020204030204" pitchFamily="34" charset="0"/>
              </a:rPr>
              <a:t> Cluster</a:t>
            </a:r>
            <a:endParaRPr lang="en-US" sz="1200" i="1" dirty="0">
              <a:solidFill>
                <a:schemeClr val="accent1"/>
              </a:solidFill>
              <a:effectLst/>
              <a:latin typeface="Calibri" panose="020F0502020204030204" pitchFamily="34" charset="0"/>
            </a:endParaRPr>
          </a:p>
        </p:txBody>
      </p:sp>
      <p:cxnSp>
        <p:nvCxnSpPr>
          <p:cNvPr id="19" name="Straight Arrow Connector 18">
            <a:extLst>
              <a:ext uri="{FF2B5EF4-FFF2-40B4-BE49-F238E27FC236}">
                <a16:creationId xmlns:a16="http://schemas.microsoft.com/office/drawing/2014/main" id="{1443A2FB-151A-4E57-A220-A6E2436B2129}"/>
              </a:ext>
            </a:extLst>
          </p:cNvPr>
          <p:cNvCxnSpPr>
            <a:cxnSpLocks/>
          </p:cNvCxnSpPr>
          <p:nvPr/>
        </p:nvCxnSpPr>
        <p:spPr bwMode="auto">
          <a:xfrm>
            <a:off x="8077200" y="3962400"/>
            <a:ext cx="0" cy="457200"/>
          </a:xfrm>
          <a:prstGeom prst="straightConnector1">
            <a:avLst/>
          </a:prstGeom>
          <a:ln w="38100">
            <a:solidFill>
              <a:schemeClr val="accent1">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Text Box 55">
            <a:extLst>
              <a:ext uri="{FF2B5EF4-FFF2-40B4-BE49-F238E27FC236}">
                <a16:creationId xmlns:a16="http://schemas.microsoft.com/office/drawing/2014/main" id="{9ED15901-1680-4858-A8D3-C587C8EAD445}"/>
              </a:ext>
            </a:extLst>
          </p:cNvPr>
          <p:cNvSpPr txBox="1">
            <a:spLocks noChangeArrowheads="1"/>
          </p:cNvSpPr>
          <p:nvPr/>
        </p:nvSpPr>
        <p:spPr bwMode="auto">
          <a:xfrm>
            <a:off x="7353302" y="5472550"/>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MODEL</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Atribute</a:t>
            </a:r>
            <a:r>
              <a:rPr lang="en-US" sz="1400" i="1" dirty="0">
                <a:solidFill>
                  <a:schemeClr val="accent1"/>
                </a:solidFill>
                <a:effectLst/>
                <a:latin typeface="Calibri" panose="020F0502020204030204" pitchFamily="34" charset="0"/>
              </a:rPr>
              <a:t>/</a:t>
            </a:r>
            <a:r>
              <a:rPr lang="en-US" sz="1400" i="1" dirty="0" err="1">
                <a:solidFill>
                  <a:schemeClr val="accent1"/>
                </a:solidFill>
                <a:effectLst/>
                <a:latin typeface="Calibri" panose="020F0502020204030204" pitchFamily="34" charset="0"/>
              </a:rPr>
              <a:t>Faktor</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Korelasi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Bobot</a:t>
            </a:r>
            <a:endParaRPr lang="en-US" sz="1400" i="1" dirty="0">
              <a:solidFill>
                <a:schemeClr val="accent1"/>
              </a:solidFill>
              <a:effectLst/>
              <a:latin typeface="Calibri" panose="020F0502020204030204" pitchFamily="34" charset="0"/>
            </a:endParaRPr>
          </a:p>
        </p:txBody>
      </p:sp>
      <p:sp>
        <p:nvSpPr>
          <p:cNvPr id="14" name="Rectangle 13">
            <a:extLst>
              <a:ext uri="{FF2B5EF4-FFF2-40B4-BE49-F238E27FC236}">
                <a16:creationId xmlns:a16="http://schemas.microsoft.com/office/drawing/2014/main" id="{43CE68E0-F737-4CDE-A855-8200AB7531D6}"/>
              </a:ext>
            </a:extLst>
          </p:cNvPr>
          <p:cNvSpPr/>
          <p:nvPr/>
        </p:nvSpPr>
        <p:spPr>
          <a:xfrm>
            <a:off x="76200" y="1066800"/>
            <a:ext cx="9014012" cy="55626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120581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1"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362950" cy="5715000"/>
          </a:xfrm>
        </p:spPr>
        <p:txBody>
          <a:bodyPr>
            <a:normAutofit lnSpcReduction="10000"/>
          </a:bodyPr>
          <a:lstStyle/>
          <a:p>
            <a:pPr marL="514350" indent="-514350">
              <a:buFont typeface="+mj-lt"/>
              <a:buAutoNum type="arabicPeriod"/>
            </a:pPr>
            <a:r>
              <a:rPr lang="id-ID" dirty="0" err="1">
                <a:solidFill>
                  <a:srgbClr val="C00000"/>
                </a:solidFill>
              </a:rPr>
              <a:t>Estimation</a:t>
            </a:r>
            <a:r>
              <a:rPr lang="id-ID" dirty="0"/>
              <a:t>:</a:t>
            </a:r>
          </a:p>
          <a:p>
            <a:pPr marL="801687" lvl="1" indent="-514350"/>
            <a:r>
              <a:rPr lang="id-ID" sz="2200" dirty="0">
                <a:solidFill>
                  <a:srgbClr val="0070C0"/>
                </a:solidFill>
              </a:rPr>
              <a:t>Error</a:t>
            </a:r>
            <a:r>
              <a:rPr lang="id-ID" sz="2200" dirty="0"/>
              <a:t>: Root Mean Square Error (RMSE), MSE, MAPE, etc</a:t>
            </a:r>
          </a:p>
          <a:p>
            <a:pPr marL="514350" indent="-514350">
              <a:buFont typeface="+mj-lt"/>
              <a:buAutoNum type="arabicPeriod"/>
            </a:pPr>
            <a:r>
              <a:rPr lang="id-ID" dirty="0"/>
              <a:t>Prediction/</a:t>
            </a:r>
            <a:r>
              <a:rPr lang="id-ID" dirty="0">
                <a:solidFill>
                  <a:srgbClr val="C00000"/>
                </a:solidFill>
              </a:rPr>
              <a:t>Forecasting</a:t>
            </a:r>
            <a:r>
              <a:rPr lang="id-ID" dirty="0"/>
              <a:t> (Prediksi/Peramalan):</a:t>
            </a:r>
          </a:p>
          <a:p>
            <a:pPr marL="801687" lvl="1" indent="-514350"/>
            <a:r>
              <a:rPr lang="id-ID" sz="2200" dirty="0">
                <a:solidFill>
                  <a:srgbClr val="0070C0"/>
                </a:solidFill>
              </a:rPr>
              <a:t>Error</a:t>
            </a:r>
            <a:r>
              <a:rPr lang="id-ID" sz="2200" dirty="0"/>
              <a:t>: Root Mean Square Error (RMSE) , MSE, MAPE, etc</a:t>
            </a:r>
          </a:p>
          <a:p>
            <a:pPr marL="514350" indent="-514350">
              <a:buFont typeface="+mj-lt"/>
              <a:buAutoNum type="arabicPeriod"/>
            </a:pPr>
            <a:r>
              <a:rPr lang="id-ID" dirty="0" err="1">
                <a:solidFill>
                  <a:srgbClr val="C00000"/>
                </a:solidFill>
              </a:rPr>
              <a:t>Classification</a:t>
            </a:r>
            <a:r>
              <a:rPr lang="id-ID" dirty="0"/>
              <a:t>:</a:t>
            </a:r>
          </a:p>
          <a:p>
            <a:pPr marL="801687" lvl="1" indent="-514350"/>
            <a:r>
              <a:rPr lang="id-ID" sz="2200" dirty="0" err="1">
                <a:solidFill>
                  <a:srgbClr val="0070C0"/>
                </a:solidFill>
              </a:rPr>
              <a:t>Confusion</a:t>
            </a:r>
            <a:r>
              <a:rPr lang="id-ID" sz="2200" dirty="0">
                <a:solidFill>
                  <a:srgbClr val="0070C0"/>
                </a:solidFill>
              </a:rPr>
              <a:t> </a:t>
            </a:r>
            <a:r>
              <a:rPr lang="id-ID" sz="2200" dirty="0" err="1">
                <a:solidFill>
                  <a:srgbClr val="0070C0"/>
                </a:solidFill>
              </a:rPr>
              <a:t>Matrix</a:t>
            </a:r>
            <a:r>
              <a:rPr lang="id-ID" sz="2200" dirty="0">
                <a:sym typeface="Wingdings" pitchFamily="2" charset="2"/>
              </a:rPr>
              <a:t>: </a:t>
            </a:r>
            <a:r>
              <a:rPr lang="id-ID" sz="2200" dirty="0" err="1"/>
              <a:t>Accuracy</a:t>
            </a:r>
            <a:endParaRPr lang="id-ID" sz="2200" dirty="0"/>
          </a:p>
          <a:p>
            <a:pPr marL="801687" lvl="1" indent="-514350"/>
            <a:r>
              <a:rPr lang="id-ID" sz="2200" dirty="0">
                <a:solidFill>
                  <a:srgbClr val="0070C0"/>
                </a:solidFill>
              </a:rPr>
              <a:t>ROC </a:t>
            </a:r>
            <a:r>
              <a:rPr lang="id-ID" sz="2200" dirty="0" err="1">
                <a:solidFill>
                  <a:srgbClr val="0070C0"/>
                </a:solidFill>
              </a:rPr>
              <a:t>Curve</a:t>
            </a:r>
            <a:r>
              <a:rPr lang="id-ID" sz="2200" dirty="0">
                <a:sym typeface="Wingdings" pitchFamily="2" charset="2"/>
              </a:rPr>
              <a:t>: </a:t>
            </a:r>
            <a:r>
              <a:rPr lang="id-ID" sz="2200" dirty="0"/>
              <a:t>Area </a:t>
            </a:r>
            <a:r>
              <a:rPr lang="id-ID" sz="2200" dirty="0" err="1"/>
              <a:t>Under</a:t>
            </a:r>
            <a:r>
              <a:rPr lang="id-ID" sz="2200" dirty="0"/>
              <a:t> </a:t>
            </a:r>
            <a:r>
              <a:rPr lang="id-ID" sz="2200" dirty="0" err="1"/>
              <a:t>Curve</a:t>
            </a:r>
            <a:r>
              <a:rPr lang="id-ID" sz="2200" dirty="0"/>
              <a:t> (AUC) </a:t>
            </a:r>
          </a:p>
          <a:p>
            <a:pPr marL="514350" indent="-514350">
              <a:buFont typeface="+mj-lt"/>
              <a:buAutoNum type="arabicPeriod"/>
            </a:pPr>
            <a:r>
              <a:rPr lang="id-ID" dirty="0" err="1">
                <a:solidFill>
                  <a:srgbClr val="C00000"/>
                </a:solidFill>
              </a:rPr>
              <a:t>Clustering</a:t>
            </a:r>
            <a:r>
              <a:rPr lang="id-ID" dirty="0"/>
              <a:t>:</a:t>
            </a:r>
          </a:p>
          <a:p>
            <a:pPr marL="801687" lvl="1" indent="-514350"/>
            <a:r>
              <a:rPr lang="id-ID" sz="2200" dirty="0">
                <a:solidFill>
                  <a:srgbClr val="0070C0"/>
                </a:solidFill>
              </a:rPr>
              <a:t>Internal </a:t>
            </a:r>
            <a:r>
              <a:rPr lang="id-ID" sz="2200" dirty="0" err="1">
                <a:solidFill>
                  <a:srgbClr val="0070C0"/>
                </a:solidFill>
              </a:rPr>
              <a:t>Evaluation</a:t>
            </a:r>
            <a:r>
              <a:rPr lang="id-ID" sz="2200" dirty="0"/>
              <a:t>: </a:t>
            </a:r>
            <a:r>
              <a:rPr lang="id-ID" sz="2200" dirty="0" err="1"/>
              <a:t>Davies</a:t>
            </a:r>
            <a:r>
              <a:rPr lang="id-ID" sz="2200" dirty="0"/>
              <a:t>–</a:t>
            </a:r>
            <a:r>
              <a:rPr lang="id-ID" sz="2200" dirty="0" err="1"/>
              <a:t>Bouldin</a:t>
            </a:r>
            <a:r>
              <a:rPr lang="id-ID" sz="2200" dirty="0"/>
              <a:t> </a:t>
            </a:r>
            <a:r>
              <a:rPr lang="id-ID" sz="2200" dirty="0" err="1"/>
              <a:t>index</a:t>
            </a:r>
            <a:r>
              <a:rPr lang="id-ID" sz="2200" dirty="0"/>
              <a:t>, </a:t>
            </a:r>
            <a:r>
              <a:rPr lang="id-ID" sz="2200" dirty="0" err="1"/>
              <a:t>Dunn</a:t>
            </a:r>
            <a:r>
              <a:rPr lang="id-ID" sz="2200" dirty="0"/>
              <a:t> </a:t>
            </a:r>
            <a:r>
              <a:rPr lang="id-ID" sz="2200" dirty="0" err="1"/>
              <a:t>index</a:t>
            </a:r>
            <a:r>
              <a:rPr lang="id-ID" sz="2200" dirty="0"/>
              <a:t>, </a:t>
            </a:r>
          </a:p>
          <a:p>
            <a:pPr marL="801687" lvl="1" indent="-514350"/>
            <a:r>
              <a:rPr lang="id-ID" sz="2200" dirty="0">
                <a:solidFill>
                  <a:srgbClr val="0070C0"/>
                </a:solidFill>
              </a:rPr>
              <a:t>External </a:t>
            </a:r>
            <a:r>
              <a:rPr lang="id-ID" sz="2200" dirty="0" err="1">
                <a:solidFill>
                  <a:srgbClr val="0070C0"/>
                </a:solidFill>
              </a:rPr>
              <a:t>Evaluation</a:t>
            </a:r>
            <a:r>
              <a:rPr lang="id-ID" sz="2200" dirty="0"/>
              <a:t>: </a:t>
            </a:r>
            <a:r>
              <a:rPr lang="en-US" sz="2200" dirty="0"/>
              <a:t> Rand measure</a:t>
            </a:r>
            <a:r>
              <a:rPr lang="id-ID" sz="2200" dirty="0"/>
              <a:t>, </a:t>
            </a:r>
            <a:r>
              <a:rPr lang="id-ID" sz="2200" dirty="0" err="1"/>
              <a:t>F-measure</a:t>
            </a:r>
            <a:r>
              <a:rPr lang="id-ID" sz="2200" dirty="0"/>
              <a:t>, </a:t>
            </a:r>
            <a:r>
              <a:rPr lang="id-ID" sz="2200" dirty="0" err="1"/>
              <a:t>Jaccard</a:t>
            </a:r>
            <a:r>
              <a:rPr lang="id-ID" sz="2200" dirty="0"/>
              <a:t> </a:t>
            </a:r>
            <a:r>
              <a:rPr lang="id-ID" sz="2200" dirty="0" err="1"/>
              <a:t>index</a:t>
            </a:r>
            <a:r>
              <a:rPr lang="id-ID" sz="2200" dirty="0"/>
              <a:t>, </a:t>
            </a:r>
            <a:r>
              <a:rPr lang="id-ID" sz="2200" dirty="0" err="1"/>
              <a:t>Fowlkes</a:t>
            </a:r>
            <a:r>
              <a:rPr lang="id-ID" sz="2200" dirty="0"/>
              <a:t>–</a:t>
            </a:r>
            <a:r>
              <a:rPr lang="id-ID" sz="2200" dirty="0" err="1"/>
              <a:t>Mallows</a:t>
            </a:r>
            <a:r>
              <a:rPr lang="id-ID" sz="2200" dirty="0"/>
              <a:t> </a:t>
            </a:r>
            <a:r>
              <a:rPr lang="id-ID" sz="2200" dirty="0" err="1"/>
              <a:t>index</a:t>
            </a:r>
            <a:r>
              <a:rPr lang="id-ID" sz="2200" dirty="0"/>
              <a:t>, </a:t>
            </a:r>
            <a:r>
              <a:rPr lang="id-ID" sz="2200" dirty="0" err="1"/>
              <a:t>Confusion</a:t>
            </a:r>
            <a:r>
              <a:rPr lang="id-ID" sz="2200" dirty="0"/>
              <a:t> </a:t>
            </a:r>
            <a:r>
              <a:rPr lang="id-ID" sz="2200" dirty="0" err="1"/>
              <a:t>matrix</a:t>
            </a:r>
            <a:endParaRPr lang="id-ID" sz="2200" dirty="0"/>
          </a:p>
          <a:p>
            <a:pPr marL="514350" indent="-514350">
              <a:buFont typeface="+mj-lt"/>
              <a:buAutoNum type="arabicPeriod"/>
            </a:pPr>
            <a:r>
              <a:rPr lang="id-ID" dirty="0">
                <a:solidFill>
                  <a:srgbClr val="C00000"/>
                </a:solidFill>
              </a:rPr>
              <a:t>Association</a:t>
            </a:r>
            <a:r>
              <a:rPr lang="id-ID" dirty="0"/>
              <a:t>:</a:t>
            </a:r>
          </a:p>
          <a:p>
            <a:pPr marL="801687" lvl="1" indent="-514350"/>
            <a:r>
              <a:rPr lang="id-ID" sz="2200" dirty="0">
                <a:solidFill>
                  <a:srgbClr val="0070C0"/>
                </a:solidFill>
              </a:rPr>
              <a:t>Lift </a:t>
            </a:r>
            <a:r>
              <a:rPr lang="id-ID" sz="2200" dirty="0" err="1">
                <a:solidFill>
                  <a:srgbClr val="0070C0"/>
                </a:solidFill>
              </a:rPr>
              <a:t>Charts</a:t>
            </a:r>
            <a:r>
              <a:rPr lang="id-ID" sz="2200" dirty="0"/>
              <a:t>: Lift </a:t>
            </a:r>
            <a:r>
              <a:rPr lang="id-ID" sz="2200" dirty="0" err="1"/>
              <a:t>Ratio</a:t>
            </a:r>
            <a:endParaRPr lang="id-ID" sz="2200" dirty="0"/>
          </a:p>
          <a:p>
            <a:pPr marL="801687" lvl="1" indent="-514350"/>
            <a:r>
              <a:rPr lang="id-ID" sz="2200" dirty="0" err="1">
                <a:solidFill>
                  <a:srgbClr val="0070C0"/>
                </a:solidFill>
              </a:rPr>
              <a:t>Precision</a:t>
            </a:r>
            <a:r>
              <a:rPr lang="id-ID" sz="2200" dirty="0">
                <a:solidFill>
                  <a:srgbClr val="0070C0"/>
                </a:solidFill>
              </a:rPr>
              <a:t> </a:t>
            </a:r>
            <a:r>
              <a:rPr lang="id-ID" sz="2200" dirty="0" err="1">
                <a:solidFill>
                  <a:srgbClr val="0070C0"/>
                </a:solidFill>
              </a:rPr>
              <a:t>and</a:t>
            </a:r>
            <a:r>
              <a:rPr lang="id-ID" sz="2200" dirty="0">
                <a:solidFill>
                  <a:srgbClr val="0070C0"/>
                </a:solidFill>
              </a:rPr>
              <a:t> </a:t>
            </a:r>
            <a:r>
              <a:rPr lang="id-ID" sz="2200" dirty="0" err="1">
                <a:solidFill>
                  <a:srgbClr val="0070C0"/>
                </a:solidFill>
              </a:rPr>
              <a:t>Recall</a:t>
            </a:r>
            <a:r>
              <a:rPr lang="id-ID" sz="2200" dirty="0">
                <a:solidFill>
                  <a:srgbClr val="0070C0"/>
                </a:solidFill>
              </a:rPr>
              <a:t> </a:t>
            </a:r>
            <a:r>
              <a:rPr lang="id-ID" sz="2200" dirty="0"/>
              <a:t>(</a:t>
            </a:r>
            <a:r>
              <a:rPr lang="id-ID" sz="2200" dirty="0" err="1"/>
              <a:t>F-measure</a:t>
            </a:r>
            <a:r>
              <a:rPr lang="id-ID" sz="2200" dirty="0"/>
              <a:t>)</a:t>
            </a:r>
          </a:p>
        </p:txBody>
      </p:sp>
      <p:sp>
        <p:nvSpPr>
          <p:cNvPr id="2" name="Title 1"/>
          <p:cNvSpPr>
            <a:spLocks noGrp="1"/>
          </p:cNvSpPr>
          <p:nvPr>
            <p:ph type="title"/>
          </p:nvPr>
        </p:nvSpPr>
        <p:spPr/>
        <p:txBody>
          <a:bodyPr>
            <a:normAutofit/>
          </a:bodyPr>
          <a:lstStyle/>
          <a:p>
            <a:r>
              <a:rPr lang="id-ID" dirty="0"/>
              <a:t>Evaluasi </a:t>
            </a:r>
            <a:r>
              <a:rPr lang="en-GB" dirty="0"/>
              <a:t>Kinerja </a:t>
            </a:r>
            <a:r>
              <a:rPr lang="id-ID" dirty="0"/>
              <a:t>Model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9048613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28925"/>
            <a:ext cx="8210550" cy="5333549"/>
          </a:xfrm>
        </p:spPr>
        <p:txBody>
          <a:bodyPr>
            <a:normAutofit lnSpcReduction="10000"/>
          </a:bodyPr>
          <a:lstStyle/>
          <a:p>
            <a:r>
              <a:rPr lang="id-ID" sz="3200" dirty="0"/>
              <a:t>Pembagian dataset</a:t>
            </a:r>
            <a:r>
              <a:rPr lang="en-US" sz="3200" dirty="0"/>
              <a:t>, </a:t>
            </a:r>
            <a:r>
              <a:rPr lang="en-US" sz="3200" dirty="0" err="1"/>
              <a:t>perbandingan</a:t>
            </a:r>
            <a:r>
              <a:rPr lang="en-US" sz="3200" dirty="0"/>
              <a:t> 90:10 </a:t>
            </a:r>
            <a:r>
              <a:rPr lang="en-US" sz="3200" dirty="0" err="1"/>
              <a:t>atau</a:t>
            </a:r>
            <a:r>
              <a:rPr lang="en-US" sz="3200" dirty="0"/>
              <a:t> 80:20:</a:t>
            </a:r>
          </a:p>
          <a:p>
            <a:pPr lvl="1"/>
            <a:r>
              <a:rPr lang="en-US" sz="2800" dirty="0"/>
              <a:t>Data </a:t>
            </a:r>
            <a:r>
              <a:rPr lang="en-US" sz="2800" dirty="0">
                <a:solidFill>
                  <a:srgbClr val="C00000"/>
                </a:solidFill>
              </a:rPr>
              <a:t>Training</a:t>
            </a:r>
          </a:p>
          <a:p>
            <a:pPr lvl="1"/>
            <a:r>
              <a:rPr lang="en-US" sz="2800" dirty="0"/>
              <a:t>Data </a:t>
            </a:r>
            <a:r>
              <a:rPr lang="en-US" sz="2800" dirty="0">
                <a:solidFill>
                  <a:srgbClr val="0070C0"/>
                </a:solidFill>
              </a:rPr>
              <a:t>Testing</a:t>
            </a:r>
          </a:p>
          <a:p>
            <a:pPr lvl="1"/>
            <a:endParaRPr lang="en-US" sz="3200" dirty="0"/>
          </a:p>
          <a:p>
            <a:r>
              <a:rPr lang="id-ID" sz="3200" dirty="0"/>
              <a:t>Data </a:t>
            </a:r>
            <a:r>
              <a:rPr lang="id-ID" sz="3200" dirty="0">
                <a:solidFill>
                  <a:srgbClr val="C00000"/>
                </a:solidFill>
              </a:rPr>
              <a:t>training untuk pembentukan model</a:t>
            </a:r>
            <a:r>
              <a:rPr lang="id-ID" sz="3200" dirty="0"/>
              <a:t>, dan data </a:t>
            </a:r>
            <a:r>
              <a:rPr lang="id-ID" sz="3200" dirty="0">
                <a:solidFill>
                  <a:srgbClr val="0070C0"/>
                </a:solidFill>
              </a:rPr>
              <a:t>testing digunakan untuk pengujian model</a:t>
            </a:r>
          </a:p>
          <a:p>
            <a:endParaRPr lang="id-ID" sz="3200" dirty="0"/>
          </a:p>
          <a:p>
            <a:r>
              <a:rPr lang="en-US" sz="3200" dirty="0" err="1"/>
              <a:t>Pemisahan</a:t>
            </a:r>
            <a:r>
              <a:rPr lang="en-US" sz="3200" dirty="0"/>
              <a:t> data training </a:t>
            </a:r>
            <a:r>
              <a:rPr lang="en-US" sz="3200" dirty="0" err="1"/>
              <a:t>dan</a:t>
            </a:r>
            <a:r>
              <a:rPr lang="en-US" sz="3200" dirty="0"/>
              <a:t> testing</a:t>
            </a:r>
          </a:p>
          <a:p>
            <a:pPr marL="914400" lvl="1" indent="-457200">
              <a:buFont typeface="+mj-lt"/>
              <a:buAutoNum type="arabicPeriod"/>
            </a:pPr>
            <a:r>
              <a:rPr lang="en-US" dirty="0"/>
              <a:t>Data </a:t>
            </a:r>
            <a:r>
              <a:rPr lang="en-US" dirty="0" err="1"/>
              <a:t>dipisahkan</a:t>
            </a:r>
            <a:r>
              <a:rPr lang="en-US" dirty="0"/>
              <a:t> </a:t>
            </a:r>
            <a:r>
              <a:rPr lang="en-US" dirty="0" err="1"/>
              <a:t>secara</a:t>
            </a:r>
            <a:r>
              <a:rPr lang="en-US" dirty="0"/>
              <a:t> </a:t>
            </a:r>
            <a:r>
              <a:rPr lang="en-US" dirty="0">
                <a:solidFill>
                  <a:srgbClr val="0070C0"/>
                </a:solidFill>
              </a:rPr>
              <a:t>manual</a:t>
            </a:r>
          </a:p>
          <a:p>
            <a:pPr marL="914400" lvl="1" indent="-457200">
              <a:buFont typeface="+mj-lt"/>
              <a:buAutoNum type="arabicPeriod"/>
            </a:pPr>
            <a:r>
              <a:rPr lang="en-US" dirty="0"/>
              <a:t>Data </a:t>
            </a:r>
            <a:r>
              <a:rPr lang="en-US" dirty="0" err="1"/>
              <a:t>dipisahkan</a:t>
            </a:r>
            <a:r>
              <a:rPr lang="en-US" dirty="0"/>
              <a:t> </a:t>
            </a:r>
            <a:r>
              <a:rPr lang="en-US" dirty="0" err="1"/>
              <a:t>otomatis</a:t>
            </a:r>
            <a:r>
              <a:rPr lang="en-US" dirty="0"/>
              <a:t> </a:t>
            </a:r>
            <a:r>
              <a:rPr lang="en-US" dirty="0" err="1"/>
              <a:t>dengan</a:t>
            </a:r>
            <a:r>
              <a:rPr lang="en-US" dirty="0"/>
              <a:t> operator </a:t>
            </a:r>
            <a:r>
              <a:rPr lang="en-US" dirty="0">
                <a:solidFill>
                  <a:srgbClr val="0070C0"/>
                </a:solidFill>
              </a:rPr>
              <a:t>Split Data</a:t>
            </a:r>
          </a:p>
          <a:p>
            <a:pPr marL="914400" lvl="1" indent="-457200">
              <a:buFont typeface="+mj-lt"/>
              <a:buAutoNum type="arabicPeriod"/>
            </a:pPr>
            <a:r>
              <a:rPr lang="en-US" dirty="0"/>
              <a:t>Data </a:t>
            </a:r>
            <a:r>
              <a:rPr lang="en-US" dirty="0" err="1"/>
              <a:t>dipisahkan</a:t>
            </a:r>
            <a:r>
              <a:rPr lang="en-US" dirty="0"/>
              <a:t> </a:t>
            </a:r>
            <a:r>
              <a:rPr lang="en-US" dirty="0" err="1"/>
              <a:t>otomatis</a:t>
            </a:r>
            <a:r>
              <a:rPr lang="en-US" dirty="0"/>
              <a:t> </a:t>
            </a:r>
            <a:r>
              <a:rPr lang="en-US" dirty="0" err="1"/>
              <a:t>dengan</a:t>
            </a:r>
            <a:r>
              <a:rPr lang="en-US" dirty="0"/>
              <a:t> </a:t>
            </a:r>
            <a:r>
              <a:rPr lang="en-US" dirty="0">
                <a:solidFill>
                  <a:srgbClr val="0070C0"/>
                </a:solidFill>
              </a:rPr>
              <a:t>X Validation</a:t>
            </a:r>
            <a:endParaRPr lang="id-ID" dirty="0">
              <a:solidFill>
                <a:srgbClr val="0070C0"/>
              </a:solidFill>
            </a:endParaRPr>
          </a:p>
        </p:txBody>
      </p:sp>
      <p:sp>
        <p:nvSpPr>
          <p:cNvPr id="2" name="Title 1"/>
          <p:cNvSpPr>
            <a:spLocks noGrp="1"/>
          </p:cNvSpPr>
          <p:nvPr>
            <p:ph type="title"/>
          </p:nvPr>
        </p:nvSpPr>
        <p:spPr/>
        <p:txBody>
          <a:bodyPr>
            <a:normAutofit/>
          </a:bodyPr>
          <a:lstStyle/>
          <a:p>
            <a:r>
              <a:rPr lang="id-ID" dirty="0"/>
              <a:t>Evaluasi Model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122749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2.3.1 </a:t>
            </a:r>
            <a:r>
              <a:rPr lang="en-US" sz="3600" dirty="0" err="1"/>
              <a:t>Pemisahan</a:t>
            </a:r>
            <a:r>
              <a:rPr lang="en-US" sz="3600" dirty="0"/>
              <a:t> Data Manual</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204</a:t>
            </a:fld>
            <a:endParaRPr lang="en-US">
              <a:solidFill>
                <a:prstClr val="black">
                  <a:tint val="75000"/>
                </a:prstClr>
              </a:solidFill>
            </a:endParaRPr>
          </a:p>
        </p:txBody>
      </p:sp>
    </p:spTree>
    <p:extLst>
      <p:ext uri="{BB962C8B-B14F-4D97-AF65-F5344CB8AC3E}">
        <p14:creationId xmlns:p14="http://schemas.microsoft.com/office/powerpoint/2010/main" val="391438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14400"/>
            <a:ext cx="8153400" cy="4947895"/>
          </a:xfrm>
        </p:spPr>
        <p:txBody>
          <a:bodyPr>
            <a:normAutofit/>
          </a:bodyPr>
          <a:lstStyle/>
          <a:p>
            <a:r>
              <a:rPr lang="id-ID" dirty="0"/>
              <a:t>Gunakan </a:t>
            </a:r>
            <a:r>
              <a:rPr lang="id-ID" dirty="0" err="1">
                <a:solidFill>
                  <a:srgbClr val="C00000"/>
                </a:solidFill>
              </a:rPr>
              <a:t>dataset</a:t>
            </a:r>
            <a:r>
              <a:rPr lang="id-ID" dirty="0">
                <a:solidFill>
                  <a:srgbClr val="C00000"/>
                </a:solidFill>
              </a:rPr>
              <a:t> </a:t>
            </a:r>
            <a:r>
              <a:rPr lang="id-ID" dirty="0"/>
              <a:t>di bawah:</a:t>
            </a:r>
          </a:p>
          <a:p>
            <a:pPr lvl="1"/>
            <a:r>
              <a:rPr lang="id-ID" dirty="0" err="1">
                <a:solidFill>
                  <a:srgbClr val="0070C0"/>
                </a:solidFill>
              </a:rPr>
              <a:t>creditapproval-training</a:t>
            </a:r>
            <a:r>
              <a:rPr lang="en-US" dirty="0">
                <a:solidFill>
                  <a:srgbClr val="0070C0"/>
                </a:solidFill>
              </a:rPr>
              <a:t>.</a:t>
            </a:r>
            <a:r>
              <a:rPr lang="en-US" dirty="0" err="1">
                <a:solidFill>
                  <a:srgbClr val="0070C0"/>
                </a:solidFill>
              </a:rPr>
              <a:t>xls</a:t>
            </a:r>
            <a:r>
              <a:rPr lang="id-ID" dirty="0"/>
              <a:t>: untuk membuat model</a:t>
            </a:r>
          </a:p>
          <a:p>
            <a:pPr lvl="1"/>
            <a:r>
              <a:rPr lang="en-US" dirty="0">
                <a:solidFill>
                  <a:srgbClr val="0070C0"/>
                </a:solidFill>
              </a:rPr>
              <a:t>creditapproval-testing.xls</a:t>
            </a:r>
            <a:r>
              <a:rPr lang="id-ID" dirty="0"/>
              <a:t>: untuk menguji model</a:t>
            </a:r>
            <a:endParaRPr lang="en-US" dirty="0"/>
          </a:p>
          <a:p>
            <a:r>
              <a:rPr lang="id-ID" dirty="0"/>
              <a:t>Data di atas terpisah dengan perbandingan:</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dirty="0"/>
              <a:t>Data training sebagai pembentuk model, dan data testing untuk pengujian model, </a:t>
            </a:r>
            <a:r>
              <a:rPr lang="id-ID" dirty="0">
                <a:solidFill>
                  <a:srgbClr val="C00000"/>
                </a:solidFill>
              </a:rPr>
              <a:t>ukur </a:t>
            </a:r>
            <a:r>
              <a:rPr lang="id-ID" dirty="0" err="1">
                <a:solidFill>
                  <a:srgbClr val="C00000"/>
                </a:solidFill>
              </a:rPr>
              <a:t>performancenya</a:t>
            </a:r>
            <a:endParaRPr lang="id-ID" dirty="0">
              <a:solidFill>
                <a:srgbClr val="C00000"/>
              </a:solidFill>
            </a:endParaRPr>
          </a:p>
        </p:txBody>
      </p:sp>
      <p:sp>
        <p:nvSpPr>
          <p:cNvPr id="2" name="Title 1"/>
          <p:cNvSpPr>
            <a:spLocks noGrp="1"/>
          </p:cNvSpPr>
          <p:nvPr>
            <p:ph type="title"/>
          </p:nvPr>
        </p:nvSpPr>
        <p:spPr>
          <a:xfrm>
            <a:off x="628650" y="228600"/>
            <a:ext cx="8866188" cy="647700"/>
          </a:xfrm>
        </p:spPr>
        <p:txBody>
          <a:bodyPr>
            <a:normAutofit fontScale="90000"/>
          </a:bodyPr>
          <a:lstStyle/>
          <a:p>
            <a:r>
              <a:rPr lang="en-US" sz="4900" dirty="0" err="1"/>
              <a:t>Latihan</a:t>
            </a:r>
            <a:r>
              <a:rPr lang="en-US" sz="4900" dirty="0"/>
              <a:t>: </a:t>
            </a:r>
            <a:r>
              <a:rPr lang="id-ID" dirty="0"/>
              <a:t>Penentuan </a:t>
            </a:r>
            <a:r>
              <a:rPr lang="en-US" dirty="0" err="1"/>
              <a:t>Kelayakan</a:t>
            </a:r>
            <a:r>
              <a:rPr lang="en-US" dirty="0"/>
              <a:t> </a:t>
            </a:r>
            <a:r>
              <a:rPr lang="en-US" dirty="0" err="1"/>
              <a:t>Kredit</a:t>
            </a:r>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205</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49" t="29437" r="3377" b="31311"/>
          <a:stretch/>
        </p:blipFill>
        <p:spPr bwMode="auto">
          <a:xfrm>
            <a:off x="0" y="4160576"/>
            <a:ext cx="6443419" cy="266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063819AF-E879-4581-8F77-21B52E3A873A}"/>
              </a:ext>
            </a:extLst>
          </p:cNvPr>
          <p:cNvPicPr>
            <a:picLocks noChangeAspect="1"/>
          </p:cNvPicPr>
          <p:nvPr/>
        </p:nvPicPr>
        <p:blipFill rotWithShape="1">
          <a:blip r:embed="rId3"/>
          <a:srcRect t="37778" r="80000" b="26959"/>
          <a:stretch/>
        </p:blipFill>
        <p:spPr>
          <a:xfrm>
            <a:off x="7129219" y="4160576"/>
            <a:ext cx="1730147" cy="2287849"/>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5E36F29D-DCF6-4666-88CE-20EDB5F6D494}"/>
              </a:ext>
            </a:extLst>
          </p:cNvPr>
          <p:cNvCxnSpPr>
            <a:cxnSpLocks/>
          </p:cNvCxnSpPr>
          <p:nvPr/>
        </p:nvCxnSpPr>
        <p:spPr>
          <a:xfrm>
            <a:off x="5490919" y="4885400"/>
            <a:ext cx="1976681" cy="82960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63069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743201"/>
            <a:ext cx="8362950" cy="2971799"/>
          </a:xfrm>
        </p:spPr>
        <p:txBody>
          <a:bodyPr>
            <a:normAutofit fontScale="92500" lnSpcReduction="20000"/>
          </a:bodyPr>
          <a:lstStyle/>
          <a:p>
            <a:r>
              <a:rPr lang="en-US" dirty="0" err="1"/>
              <a:t>pred</a:t>
            </a:r>
            <a:r>
              <a:rPr lang="en-US" dirty="0"/>
              <a:t> MACET- true MACET: </a:t>
            </a:r>
            <a:r>
              <a:rPr lang="en-US" dirty="0" err="1"/>
              <a:t>Jumlah</a:t>
            </a:r>
            <a:r>
              <a:rPr lang="en-US" dirty="0"/>
              <a:t> data yang </a:t>
            </a:r>
            <a:r>
              <a:rPr lang="en-US" dirty="0" err="1"/>
              <a:t>diprediksi</a:t>
            </a:r>
            <a:r>
              <a:rPr lang="en-US" dirty="0"/>
              <a:t> </a:t>
            </a:r>
            <a:r>
              <a:rPr lang="en-US" dirty="0" err="1"/>
              <a:t>macet</a:t>
            </a:r>
            <a:r>
              <a:rPr lang="en-US" dirty="0"/>
              <a:t> </a:t>
            </a:r>
            <a:r>
              <a:rPr lang="en-US" dirty="0" err="1"/>
              <a:t>dan</a:t>
            </a:r>
            <a:r>
              <a:rPr lang="en-US" dirty="0"/>
              <a:t> </a:t>
            </a:r>
            <a:r>
              <a:rPr lang="en-US" dirty="0" err="1"/>
              <a:t>kenyataannya</a:t>
            </a:r>
            <a:r>
              <a:rPr lang="en-US" dirty="0"/>
              <a:t> </a:t>
            </a:r>
            <a:r>
              <a:rPr lang="en-US" dirty="0" err="1"/>
              <a:t>macet</a:t>
            </a:r>
            <a:r>
              <a:rPr lang="en-US" dirty="0"/>
              <a:t> (</a:t>
            </a:r>
            <a:r>
              <a:rPr lang="en-US" b="1" dirty="0">
                <a:solidFill>
                  <a:srgbClr val="00B050"/>
                </a:solidFill>
              </a:rPr>
              <a:t>TP</a:t>
            </a:r>
            <a:r>
              <a:rPr lang="en-US" dirty="0"/>
              <a:t>)</a:t>
            </a:r>
          </a:p>
          <a:p>
            <a:r>
              <a:rPr lang="en-US" dirty="0" err="1"/>
              <a:t>pred</a:t>
            </a:r>
            <a:r>
              <a:rPr lang="en-US" dirty="0"/>
              <a:t> LANCAR-true LANCAR: </a:t>
            </a:r>
            <a:r>
              <a:rPr lang="en-US" dirty="0" err="1"/>
              <a:t>Jumlah</a:t>
            </a:r>
            <a:r>
              <a:rPr lang="en-US" dirty="0"/>
              <a:t> data yang </a:t>
            </a:r>
            <a:r>
              <a:rPr lang="en-US" dirty="0" err="1"/>
              <a:t>diprediksi</a:t>
            </a:r>
            <a:r>
              <a:rPr lang="en-US" dirty="0"/>
              <a:t> </a:t>
            </a:r>
            <a:r>
              <a:rPr lang="en-US" dirty="0" err="1"/>
              <a:t>lancar</a:t>
            </a:r>
            <a:r>
              <a:rPr lang="en-US" dirty="0"/>
              <a:t> </a:t>
            </a:r>
            <a:r>
              <a:rPr lang="en-US" dirty="0" err="1"/>
              <a:t>dan</a:t>
            </a:r>
            <a:r>
              <a:rPr lang="en-US" dirty="0"/>
              <a:t> </a:t>
            </a:r>
            <a:r>
              <a:rPr lang="en-US" dirty="0" err="1"/>
              <a:t>kenyataannya</a:t>
            </a:r>
            <a:r>
              <a:rPr lang="en-US" dirty="0"/>
              <a:t> </a:t>
            </a:r>
            <a:r>
              <a:rPr lang="en-US" dirty="0" err="1"/>
              <a:t>lanc</a:t>
            </a:r>
            <a:r>
              <a:rPr lang="id-ID" dirty="0"/>
              <a:t>a</a:t>
            </a:r>
            <a:r>
              <a:rPr lang="en-US" dirty="0"/>
              <a:t>r (</a:t>
            </a:r>
            <a:r>
              <a:rPr lang="en-US" b="1" dirty="0">
                <a:solidFill>
                  <a:srgbClr val="0070C0"/>
                </a:solidFill>
              </a:rPr>
              <a:t>TN</a:t>
            </a:r>
            <a:r>
              <a:rPr lang="en-US" dirty="0"/>
              <a:t>)</a:t>
            </a:r>
          </a:p>
          <a:p>
            <a:r>
              <a:rPr lang="en-US" dirty="0" err="1"/>
              <a:t>pred</a:t>
            </a:r>
            <a:r>
              <a:rPr lang="en-US" dirty="0"/>
              <a:t> MACET-true LANCAR: </a:t>
            </a:r>
            <a:r>
              <a:rPr lang="en-US" dirty="0" err="1"/>
              <a:t>Jumlah</a:t>
            </a:r>
            <a:r>
              <a:rPr lang="en-US" dirty="0"/>
              <a:t> data yang </a:t>
            </a:r>
            <a:r>
              <a:rPr lang="en-US" dirty="0" err="1"/>
              <a:t>diprediksi</a:t>
            </a:r>
            <a:r>
              <a:rPr lang="en-US" dirty="0"/>
              <a:t> </a:t>
            </a:r>
            <a:r>
              <a:rPr lang="en-US" dirty="0" err="1"/>
              <a:t>macet</a:t>
            </a:r>
            <a:r>
              <a:rPr lang="en-US" dirty="0"/>
              <a:t> </a:t>
            </a:r>
            <a:r>
              <a:rPr lang="en-US" dirty="0" err="1"/>
              <a:t>tapi</a:t>
            </a:r>
            <a:r>
              <a:rPr lang="en-US" dirty="0"/>
              <a:t> </a:t>
            </a:r>
            <a:r>
              <a:rPr lang="en-US" dirty="0" err="1"/>
              <a:t>kenyataannya</a:t>
            </a:r>
            <a:r>
              <a:rPr lang="en-US" dirty="0"/>
              <a:t> lancer (</a:t>
            </a:r>
            <a:r>
              <a:rPr lang="en-US" b="1" dirty="0">
                <a:solidFill>
                  <a:srgbClr val="C00000"/>
                </a:solidFill>
              </a:rPr>
              <a:t>FP</a:t>
            </a:r>
            <a:r>
              <a:rPr lang="en-US" dirty="0"/>
              <a:t>)</a:t>
            </a:r>
          </a:p>
          <a:p>
            <a:r>
              <a:rPr lang="en-US" dirty="0" err="1"/>
              <a:t>pred</a:t>
            </a:r>
            <a:r>
              <a:rPr lang="en-US" dirty="0"/>
              <a:t> LANCAR-true MACET: </a:t>
            </a:r>
            <a:r>
              <a:rPr lang="en-US" dirty="0" err="1"/>
              <a:t>Jumlah</a:t>
            </a:r>
            <a:r>
              <a:rPr lang="en-US" dirty="0"/>
              <a:t> data yang </a:t>
            </a:r>
            <a:r>
              <a:rPr lang="en-US" dirty="0" err="1"/>
              <a:t>diprediksi</a:t>
            </a:r>
            <a:r>
              <a:rPr lang="en-US" dirty="0"/>
              <a:t> </a:t>
            </a:r>
            <a:r>
              <a:rPr lang="en-US" dirty="0" err="1"/>
              <a:t>lancar</a:t>
            </a:r>
            <a:r>
              <a:rPr lang="en-US" dirty="0"/>
              <a:t> </a:t>
            </a:r>
            <a:r>
              <a:rPr lang="en-US" dirty="0" err="1"/>
              <a:t>tapi</a:t>
            </a:r>
            <a:r>
              <a:rPr lang="en-US" dirty="0"/>
              <a:t> </a:t>
            </a:r>
            <a:r>
              <a:rPr lang="en-US" dirty="0" err="1"/>
              <a:t>kenyataanya</a:t>
            </a:r>
            <a:r>
              <a:rPr lang="en-US" dirty="0"/>
              <a:t> </a:t>
            </a:r>
            <a:r>
              <a:rPr lang="en-US" dirty="0" err="1"/>
              <a:t>macet</a:t>
            </a:r>
            <a:r>
              <a:rPr lang="en-US" dirty="0"/>
              <a:t> (</a:t>
            </a:r>
            <a:r>
              <a:rPr lang="en-US" b="1" dirty="0">
                <a:solidFill>
                  <a:schemeClr val="accent2"/>
                </a:solidFill>
              </a:rPr>
              <a:t>FN</a:t>
            </a:r>
            <a:r>
              <a:rPr lang="en-US" dirty="0"/>
              <a:t>)</a:t>
            </a:r>
          </a:p>
        </p:txBody>
      </p:sp>
      <p:sp>
        <p:nvSpPr>
          <p:cNvPr id="2" name="Title 1"/>
          <p:cNvSpPr>
            <a:spLocks noGrp="1"/>
          </p:cNvSpPr>
          <p:nvPr>
            <p:ph type="title"/>
          </p:nvPr>
        </p:nvSpPr>
        <p:spPr/>
        <p:txBody>
          <a:bodyPr>
            <a:normAutofit/>
          </a:bodyPr>
          <a:lstStyle/>
          <a:p>
            <a:r>
              <a:rPr lang="en-US" dirty="0"/>
              <a:t>Confusion Matrix </a:t>
            </a:r>
            <a:r>
              <a:rPr lang="en-US" dirty="0">
                <a:sym typeface="Wingdings" panose="05000000000000000000" pitchFamily="2" charset="2"/>
              </a:rPr>
              <a:t> Accuracy</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206</a:t>
            </a:fld>
            <a:endParaRPr lang="en-US" dirty="0">
              <a:solidFill>
                <a:prstClr val="black">
                  <a:tint val="75000"/>
                </a:prstClr>
              </a:solidFill>
            </a:endParaRPr>
          </a:p>
        </p:txBody>
      </p:sp>
      <p:pic>
        <p:nvPicPr>
          <p:cNvPr id="5" name="Picture 4"/>
          <p:cNvPicPr>
            <a:picLocks noChangeAspect="1"/>
          </p:cNvPicPr>
          <p:nvPr/>
        </p:nvPicPr>
        <p:blipFill rotWithShape="1">
          <a:blip r:embed="rId2"/>
          <a:srcRect l="27973" t="20206" r="4130" b="64583"/>
          <a:stretch/>
        </p:blipFill>
        <p:spPr>
          <a:xfrm>
            <a:off x="88557" y="838200"/>
            <a:ext cx="8966886" cy="150670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6" name="TextBox 5"/>
              <p:cNvSpPr txBox="1"/>
              <p:nvPr/>
            </p:nvSpPr>
            <p:spPr>
              <a:xfrm>
                <a:off x="236682" y="5579899"/>
                <a:ext cx="8818761" cy="7075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effectLst/>
                          <a:latin typeface="Cambria Math" panose="02040503050406030204" pitchFamily="18" charset="0"/>
                        </a:rPr>
                        <m:t>Accuracy</m:t>
                      </m:r>
                      <m:r>
                        <a:rPr lang="en-US" sz="2400" b="0" i="0" smtClean="0">
                          <a:effectLst/>
                          <a:latin typeface="Cambria Math" panose="02040503050406030204" pitchFamily="18" charset="0"/>
                        </a:rPr>
                        <m:t>= </m:t>
                      </m:r>
                      <m:f>
                        <m:fPr>
                          <m:ctrlPr>
                            <a:rPr lang="en-US" sz="2400" b="0" i="1" smtClean="0">
                              <a:effectLst/>
                              <a:latin typeface="Cambria Math" panose="02040503050406030204" pitchFamily="18" charset="0"/>
                            </a:rPr>
                          </m:ctrlPr>
                        </m:fPr>
                        <m:num>
                          <m:r>
                            <a:rPr lang="en-US" sz="2400" b="1" i="0" smtClean="0">
                              <a:solidFill>
                                <a:srgbClr val="00B050"/>
                              </a:solidFill>
                              <a:effectLst/>
                              <a:latin typeface="Cambria Math" panose="02040503050406030204" pitchFamily="18" charset="0"/>
                            </a:rPr>
                            <m:t>𝐓𝐏</m:t>
                          </m:r>
                          <m:r>
                            <a:rPr lang="en-US" sz="2400" b="0" i="0" smtClean="0">
                              <a:effectLst/>
                              <a:latin typeface="Cambria Math" panose="02040503050406030204" pitchFamily="18" charset="0"/>
                            </a:rPr>
                            <m:t>+</m:t>
                          </m:r>
                          <m:r>
                            <a:rPr lang="en-US" sz="2400" b="1" i="0" smtClean="0">
                              <a:solidFill>
                                <a:srgbClr val="0070C0"/>
                              </a:solidFill>
                              <a:effectLst/>
                              <a:latin typeface="Cambria Math" panose="02040503050406030204" pitchFamily="18" charset="0"/>
                            </a:rPr>
                            <m:t>𝐓𝐍</m:t>
                          </m:r>
                        </m:num>
                        <m:den>
                          <m:r>
                            <a:rPr lang="en-US" sz="2400" b="1" i="0" smtClean="0">
                              <a:solidFill>
                                <a:srgbClr val="00B050"/>
                              </a:solidFill>
                              <a:effectLst/>
                              <a:latin typeface="Cambria Math" panose="02040503050406030204" pitchFamily="18" charset="0"/>
                            </a:rPr>
                            <m:t>𝐓𝐏</m:t>
                          </m:r>
                          <m:r>
                            <a:rPr lang="en-US" sz="2400" b="0" i="0" smtClean="0">
                              <a:effectLst/>
                              <a:latin typeface="Cambria Math" panose="02040503050406030204" pitchFamily="18" charset="0"/>
                            </a:rPr>
                            <m:t>+</m:t>
                          </m:r>
                          <m:r>
                            <a:rPr lang="en-US" sz="2400" b="1" i="0" smtClean="0">
                              <a:solidFill>
                                <a:srgbClr val="0070C0"/>
                              </a:solidFill>
                              <a:effectLst/>
                              <a:latin typeface="Cambria Math" panose="02040503050406030204" pitchFamily="18" charset="0"/>
                            </a:rPr>
                            <m:t>𝐓𝐍</m:t>
                          </m:r>
                          <m:r>
                            <a:rPr lang="en-US" sz="2400" b="0" i="0" smtClean="0">
                              <a:effectLst/>
                              <a:latin typeface="Cambria Math" panose="02040503050406030204" pitchFamily="18" charset="0"/>
                            </a:rPr>
                            <m:t>+</m:t>
                          </m:r>
                          <m:r>
                            <a:rPr lang="en-US" sz="2400" b="1" i="0" smtClean="0">
                              <a:solidFill>
                                <a:srgbClr val="C00000"/>
                              </a:solidFill>
                              <a:effectLst/>
                              <a:latin typeface="Cambria Math" panose="02040503050406030204" pitchFamily="18" charset="0"/>
                            </a:rPr>
                            <m:t>𝐅𝐏</m:t>
                          </m:r>
                          <m:r>
                            <a:rPr lang="en-US" sz="2400" b="0" i="0" smtClean="0">
                              <a:effectLst/>
                              <a:latin typeface="Cambria Math" panose="02040503050406030204" pitchFamily="18" charset="0"/>
                            </a:rPr>
                            <m:t>+</m:t>
                          </m:r>
                          <m:r>
                            <a:rPr lang="en-US" sz="2400" b="1" i="0" smtClean="0">
                              <a:solidFill>
                                <a:schemeClr val="accent2"/>
                              </a:solidFill>
                              <a:effectLst/>
                              <a:latin typeface="Cambria Math" panose="02040503050406030204" pitchFamily="18" charset="0"/>
                            </a:rPr>
                            <m:t>𝐅𝐍</m:t>
                          </m:r>
                        </m:den>
                      </m:f>
                      <m:r>
                        <a:rPr lang="en-US" sz="2400" b="0" i="1" smtClean="0">
                          <a:effectLst/>
                          <a:latin typeface="Cambria Math" panose="02040503050406030204" pitchFamily="18" charset="0"/>
                          <a:ea typeface="Cambria Math" panose="02040503050406030204" pitchFamily="18" charset="0"/>
                        </a:rPr>
                        <m:t>=</m:t>
                      </m:r>
                      <m:f>
                        <m:fPr>
                          <m:ctrlPr>
                            <a:rPr lang="en-US" sz="2400" b="0" i="1" smtClean="0">
                              <a:effectLst/>
                              <a:latin typeface="Cambria Math" panose="02040503050406030204" pitchFamily="18" charset="0"/>
                              <a:ea typeface="Cambria Math" panose="02040503050406030204" pitchFamily="18" charset="0"/>
                            </a:rPr>
                          </m:ctrlPr>
                        </m:fPr>
                        <m:num>
                          <m:r>
                            <a:rPr lang="en-US" sz="2400" b="0" i="1" smtClean="0">
                              <a:effectLst/>
                              <a:latin typeface="Cambria Math" panose="02040503050406030204" pitchFamily="18" charset="0"/>
                              <a:ea typeface="Cambria Math" panose="02040503050406030204" pitchFamily="18" charset="0"/>
                            </a:rPr>
                            <m:t>53+37</m:t>
                          </m:r>
                        </m:num>
                        <m:den>
                          <m:r>
                            <a:rPr lang="en-US" sz="2400" b="0" i="1" smtClean="0">
                              <a:effectLst/>
                              <a:latin typeface="Cambria Math" panose="02040503050406030204" pitchFamily="18" charset="0"/>
                              <a:ea typeface="Cambria Math" panose="02040503050406030204" pitchFamily="18" charset="0"/>
                            </a:rPr>
                            <m:t>53+37+4+6</m:t>
                          </m:r>
                        </m:den>
                      </m:f>
                      <m:r>
                        <a:rPr lang="en-US" sz="2400" b="0" i="1" smtClean="0">
                          <a:effectLst/>
                          <a:latin typeface="Cambria Math" panose="02040503050406030204" pitchFamily="18" charset="0"/>
                          <a:ea typeface="Cambria Math" panose="02040503050406030204" pitchFamily="18" charset="0"/>
                        </a:rPr>
                        <m:t>=</m:t>
                      </m:r>
                      <m:f>
                        <m:fPr>
                          <m:ctrlPr>
                            <a:rPr lang="en-US" sz="2400" b="0" i="1" smtClean="0">
                              <a:effectLst/>
                              <a:latin typeface="Cambria Math" panose="02040503050406030204" pitchFamily="18" charset="0"/>
                              <a:ea typeface="Cambria Math" panose="02040503050406030204" pitchFamily="18" charset="0"/>
                            </a:rPr>
                          </m:ctrlPr>
                        </m:fPr>
                        <m:num>
                          <m:r>
                            <a:rPr lang="en-US" sz="2400" b="0" i="1" smtClean="0">
                              <a:effectLst/>
                              <a:latin typeface="Cambria Math" panose="02040503050406030204" pitchFamily="18" charset="0"/>
                              <a:ea typeface="Cambria Math" panose="02040503050406030204" pitchFamily="18" charset="0"/>
                            </a:rPr>
                            <m:t>90</m:t>
                          </m:r>
                        </m:num>
                        <m:den>
                          <m:r>
                            <a:rPr lang="en-US" sz="2400" b="0" i="1" smtClean="0">
                              <a:effectLst/>
                              <a:latin typeface="Cambria Math" panose="02040503050406030204" pitchFamily="18" charset="0"/>
                              <a:ea typeface="Cambria Math" panose="02040503050406030204" pitchFamily="18" charset="0"/>
                            </a:rPr>
                            <m:t>100</m:t>
                          </m:r>
                        </m:den>
                      </m:f>
                      <m:r>
                        <a:rPr lang="en-US" sz="2400" b="0" i="1" smtClean="0">
                          <a:effectLst/>
                          <a:latin typeface="Cambria Math" panose="02040503050406030204" pitchFamily="18" charset="0"/>
                          <a:ea typeface="Cambria Math" panose="02040503050406030204" pitchFamily="18" charset="0"/>
                        </a:rPr>
                        <m:t>=90%</m:t>
                      </m:r>
                    </m:oMath>
                  </m:oMathPara>
                </a14:m>
                <a:endParaRPr lang="id-ID" sz="2400" dirty="0">
                  <a:effectLs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36682" y="5579899"/>
                <a:ext cx="8818761" cy="707566"/>
              </a:xfrm>
              <a:prstGeom prst="rect">
                <a:avLst/>
              </a:prstGeom>
              <a:blipFill>
                <a:blip r:embed="rId3"/>
                <a:stretch>
                  <a:fillRect/>
                </a:stretch>
              </a:blipFill>
            </p:spPr>
            <p:txBody>
              <a:bodyPr/>
              <a:lstStyle/>
              <a:p>
                <a:r>
                  <a:rPr lang="en-ID">
                    <a:noFill/>
                  </a:rPr>
                  <a:t> </a:t>
                </a:r>
              </a:p>
            </p:txBody>
          </p:sp>
        </mc:Fallback>
      </mc:AlternateContent>
      <p:cxnSp>
        <p:nvCxnSpPr>
          <p:cNvPr id="8" name="Straight Arrow Connector 7"/>
          <p:cNvCxnSpPr>
            <a:cxnSpLocks/>
          </p:cNvCxnSpPr>
          <p:nvPr/>
        </p:nvCxnSpPr>
        <p:spPr>
          <a:xfrm>
            <a:off x="2895600" y="1685129"/>
            <a:ext cx="2286000" cy="1345574"/>
          </a:xfrm>
          <a:prstGeom prst="straightConnector1">
            <a:avLst/>
          </a:prstGeom>
          <a:ln w="38100">
            <a:solidFill>
              <a:srgbClr val="00B05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5486400" y="1886175"/>
            <a:ext cx="273268" cy="1788723"/>
          </a:xfrm>
          <a:prstGeom prst="straightConnector1">
            <a:avLst/>
          </a:prstGeom>
          <a:ln w="38100">
            <a:solidFill>
              <a:srgbClr val="0070C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a:off x="5573568" y="1685129"/>
            <a:ext cx="808168" cy="2658271"/>
          </a:xfrm>
          <a:prstGeom prst="straightConnector1">
            <a:avLst/>
          </a:prstGeom>
          <a:ln w="38100">
            <a:solidFill>
              <a:srgbClr val="C0000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2832264" y="1961073"/>
            <a:ext cx="2349336" cy="3046361"/>
          </a:xfrm>
          <a:prstGeom prst="straightConnector1">
            <a:avLst/>
          </a:prstGeom>
          <a:ln w="38100">
            <a:solidFill>
              <a:schemeClr val="accent2"/>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82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67104"/>
            <a:ext cx="5715000" cy="5562600"/>
          </a:xfrm>
        </p:spPr>
        <p:txBody>
          <a:bodyPr>
            <a:normAutofit fontScale="85000" lnSpcReduction="10000"/>
          </a:bodyPr>
          <a:lstStyle/>
          <a:p>
            <a:r>
              <a:rPr lang="en-US" dirty="0">
                <a:solidFill>
                  <a:srgbClr val="C00000"/>
                </a:solidFill>
              </a:rPr>
              <a:t>Precision</a:t>
            </a:r>
            <a:r>
              <a:rPr lang="en-US" dirty="0"/>
              <a:t>: </a:t>
            </a:r>
            <a:r>
              <a:rPr lang="en-US" dirty="0">
                <a:solidFill>
                  <a:srgbClr val="0070C0"/>
                </a:solidFill>
              </a:rPr>
              <a:t>exactness</a:t>
            </a:r>
            <a:r>
              <a:rPr lang="en-US" dirty="0"/>
              <a:t> – what % of tuples that the classifier labeled as positive are actually positive</a:t>
            </a:r>
          </a:p>
          <a:p>
            <a:endParaRPr lang="en-US" dirty="0"/>
          </a:p>
          <a:p>
            <a:r>
              <a:rPr lang="en-US" dirty="0">
                <a:solidFill>
                  <a:srgbClr val="C00000"/>
                </a:solidFill>
              </a:rPr>
              <a:t>Recall</a:t>
            </a:r>
            <a:r>
              <a:rPr lang="en-US" dirty="0"/>
              <a:t>: </a:t>
            </a:r>
            <a:r>
              <a:rPr lang="en-US" dirty="0">
                <a:solidFill>
                  <a:srgbClr val="0070C0"/>
                </a:solidFill>
              </a:rPr>
              <a:t>completeness</a:t>
            </a:r>
            <a:r>
              <a:rPr lang="en-US" dirty="0"/>
              <a:t> – what % of positive tuples did the classifier label as positive?</a:t>
            </a:r>
          </a:p>
          <a:p>
            <a:pPr lvl="1"/>
            <a:r>
              <a:rPr lang="en-US" dirty="0">
                <a:solidFill>
                  <a:srgbClr val="C00000"/>
                </a:solidFill>
              </a:rPr>
              <a:t>Perfect score is 1.0</a:t>
            </a:r>
          </a:p>
          <a:p>
            <a:pPr lvl="1"/>
            <a:r>
              <a:rPr lang="en-US" dirty="0"/>
              <a:t>Inverse relationship between precision &amp; recall</a:t>
            </a:r>
          </a:p>
          <a:p>
            <a:endParaRPr lang="id-ID" dirty="0"/>
          </a:p>
          <a:p>
            <a:r>
              <a:rPr lang="en-US" dirty="0">
                <a:solidFill>
                  <a:srgbClr val="C00000"/>
                </a:solidFill>
              </a:rPr>
              <a:t>F measure </a:t>
            </a:r>
            <a:r>
              <a:rPr lang="en-US" dirty="0"/>
              <a:t>(F1 or F-score): </a:t>
            </a:r>
            <a:r>
              <a:rPr lang="en-US" dirty="0">
                <a:solidFill>
                  <a:srgbClr val="0070C0"/>
                </a:solidFill>
              </a:rPr>
              <a:t>harmonic</a:t>
            </a:r>
            <a:br>
              <a:rPr lang="en-US" dirty="0">
                <a:solidFill>
                  <a:srgbClr val="0070C0"/>
                </a:solidFill>
              </a:rPr>
            </a:br>
            <a:r>
              <a:rPr lang="en-US" dirty="0">
                <a:solidFill>
                  <a:srgbClr val="0070C0"/>
                </a:solidFill>
              </a:rPr>
              <a:t>mean </a:t>
            </a:r>
            <a:r>
              <a:rPr lang="en-US" dirty="0"/>
              <a:t>of precision and recall,</a:t>
            </a:r>
          </a:p>
          <a:p>
            <a:endParaRPr lang="en-US" dirty="0"/>
          </a:p>
          <a:p>
            <a:r>
              <a:rPr lang="en-US" dirty="0" err="1">
                <a:solidFill>
                  <a:srgbClr val="C00000"/>
                </a:solidFill>
              </a:rPr>
              <a:t>Fß</a:t>
            </a:r>
            <a:r>
              <a:rPr lang="en-US" dirty="0"/>
              <a:t>:  </a:t>
            </a:r>
            <a:r>
              <a:rPr lang="en-US" dirty="0">
                <a:solidFill>
                  <a:srgbClr val="C00000"/>
                </a:solidFill>
              </a:rPr>
              <a:t>weighted measure </a:t>
            </a:r>
            <a:r>
              <a:rPr lang="en-US" dirty="0"/>
              <a:t>of precision</a:t>
            </a:r>
            <a:br>
              <a:rPr lang="en-US" dirty="0"/>
            </a:br>
            <a:r>
              <a:rPr lang="en-US" dirty="0"/>
              <a:t>and recall</a:t>
            </a:r>
          </a:p>
          <a:p>
            <a:pPr lvl="1"/>
            <a:r>
              <a:rPr lang="en-US" dirty="0"/>
              <a:t>assigns ß times as much weight</a:t>
            </a:r>
            <a:br>
              <a:rPr lang="en-US" dirty="0"/>
            </a:br>
            <a:r>
              <a:rPr lang="en-US" dirty="0"/>
              <a:t>to recall as to precision</a:t>
            </a:r>
          </a:p>
          <a:p>
            <a:endParaRPr lang="id-ID" dirty="0"/>
          </a:p>
        </p:txBody>
      </p:sp>
      <p:sp>
        <p:nvSpPr>
          <p:cNvPr id="2" name="Title 1"/>
          <p:cNvSpPr>
            <a:spLocks noGrp="1"/>
          </p:cNvSpPr>
          <p:nvPr>
            <p:ph type="title"/>
          </p:nvPr>
        </p:nvSpPr>
        <p:spPr/>
        <p:txBody>
          <a:bodyPr>
            <a:normAutofit/>
          </a:bodyPr>
          <a:lstStyle/>
          <a:p>
            <a:r>
              <a:rPr lang="en-US" dirty="0"/>
              <a:t>Precision and Recall, and F-measures</a:t>
            </a:r>
            <a:endParaRPr lang="id-ID" dirty="0"/>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207</a:t>
            </a:fld>
            <a:endParaRPr lang="en-US" dirty="0">
              <a:solidFill>
                <a:prstClr val="black">
                  <a:tint val="75000"/>
                </a:prstClr>
              </a:solidFill>
            </a:endParaRPr>
          </a:p>
        </p:txBody>
      </p:sp>
      <p:pic>
        <p:nvPicPr>
          <p:cNvPr id="5" name="Picture 7" descr="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87204"/>
            <a:ext cx="3733800" cy="71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8rec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362200"/>
            <a:ext cx="2819400" cy="66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8prec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25" y="1252311"/>
            <a:ext cx="3005211" cy="60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8Fb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7144" y="5501816"/>
            <a:ext cx="4953000" cy="8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64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Binary  classification should be both </a:t>
            </a:r>
            <a:r>
              <a:rPr lang="en-US" dirty="0">
                <a:solidFill>
                  <a:srgbClr val="C00000"/>
                </a:solidFill>
              </a:rPr>
              <a:t>sensitive and specific as much as possible</a:t>
            </a:r>
            <a:r>
              <a:rPr lang="en-US" dirty="0"/>
              <a:t>:</a:t>
            </a:r>
          </a:p>
          <a:p>
            <a:pPr marL="457200" indent="-457200">
              <a:buFont typeface="+mj-lt"/>
              <a:buAutoNum type="arabicPeriod"/>
            </a:pPr>
            <a:r>
              <a:rPr lang="en-US" dirty="0">
                <a:solidFill>
                  <a:srgbClr val="0070C0"/>
                </a:solidFill>
              </a:rPr>
              <a:t>Sensitivity </a:t>
            </a:r>
            <a:r>
              <a:rPr lang="en-US" dirty="0"/>
              <a:t>measures the proportion of true ’positives’ that are correctly identified (</a:t>
            </a:r>
            <a:r>
              <a:rPr lang="en-US" dirty="0">
                <a:solidFill>
                  <a:srgbClr val="00B050"/>
                </a:solidFill>
              </a:rPr>
              <a:t>True Positive Rate (TP Rate) or Recall</a:t>
            </a:r>
            <a:r>
              <a:rPr lang="en-US" dirty="0"/>
              <a:t>)</a:t>
            </a:r>
          </a:p>
          <a:p>
            <a:pPr marL="457200" indent="-457200">
              <a:buFont typeface="+mj-lt"/>
              <a:buAutoNum type="arabicPeriod"/>
            </a:pPr>
            <a:endParaRPr lang="en-US" dirty="0"/>
          </a:p>
          <a:p>
            <a:pPr marL="0" indent="0">
              <a:buNone/>
            </a:pPr>
            <a:endParaRPr lang="en-US" dirty="0">
              <a:solidFill>
                <a:srgbClr val="0070C0"/>
              </a:solidFill>
            </a:endParaRPr>
          </a:p>
          <a:p>
            <a:pPr marL="514350" indent="-514350">
              <a:buFont typeface="+mj-lt"/>
              <a:buAutoNum type="arabicPeriod" startAt="2"/>
            </a:pPr>
            <a:r>
              <a:rPr lang="en-US" dirty="0">
                <a:solidFill>
                  <a:srgbClr val="0070C0"/>
                </a:solidFill>
              </a:rPr>
              <a:t>Specificity </a:t>
            </a:r>
            <a:r>
              <a:rPr lang="en-US" dirty="0"/>
              <a:t>measures the proportion of true ’negatives’ that are correctly identified (</a:t>
            </a:r>
            <a:r>
              <a:rPr lang="en-US" dirty="0">
                <a:solidFill>
                  <a:srgbClr val="00B050"/>
                </a:solidFill>
              </a:rPr>
              <a:t>False Negative Rate (FN Rate or Precision</a:t>
            </a:r>
            <a:r>
              <a:rPr lang="en-US" dirty="0"/>
              <a:t>)</a:t>
            </a:r>
          </a:p>
        </p:txBody>
      </p:sp>
      <p:sp>
        <p:nvSpPr>
          <p:cNvPr id="4" name="Title 3"/>
          <p:cNvSpPr>
            <a:spLocks noGrp="1"/>
          </p:cNvSpPr>
          <p:nvPr>
            <p:ph type="title"/>
          </p:nvPr>
        </p:nvSpPr>
        <p:spPr/>
        <p:txBody>
          <a:bodyPr/>
          <a:lstStyle/>
          <a:p>
            <a:r>
              <a:rPr lang="en-US" dirty="0"/>
              <a:t>Sensitivity and Specificity</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208</a:t>
            </a:fld>
            <a:endParaRPr lang="en-US">
              <a:solidFill>
                <a:prstClr val="black">
                  <a:tint val="75000"/>
                </a:prstClr>
              </a:solidFill>
            </a:endParaRPr>
          </a:p>
        </p:txBody>
      </p:sp>
      <p:pic>
        <p:nvPicPr>
          <p:cNvPr id="5" name="Picture 4"/>
          <p:cNvPicPr>
            <a:picLocks noChangeAspect="1"/>
          </p:cNvPicPr>
          <p:nvPr/>
        </p:nvPicPr>
        <p:blipFill rotWithShape="1">
          <a:blip r:embed="rId2"/>
          <a:srcRect l="23750" t="56667" r="25833" b="33703"/>
          <a:stretch/>
        </p:blipFill>
        <p:spPr>
          <a:xfrm>
            <a:off x="989302" y="3424856"/>
            <a:ext cx="7165396" cy="769836"/>
          </a:xfrm>
          <a:prstGeom prst="rect">
            <a:avLst/>
          </a:prstGeom>
        </p:spPr>
      </p:pic>
      <p:pic>
        <p:nvPicPr>
          <p:cNvPr id="6" name="Picture 5"/>
          <p:cNvPicPr>
            <a:picLocks noChangeAspect="1"/>
          </p:cNvPicPr>
          <p:nvPr/>
        </p:nvPicPr>
        <p:blipFill rotWithShape="1">
          <a:blip r:embed="rId2"/>
          <a:srcRect l="23750" t="70000" r="25833" b="20370"/>
          <a:stretch/>
        </p:blipFill>
        <p:spPr>
          <a:xfrm>
            <a:off x="1039125" y="5562600"/>
            <a:ext cx="7127296" cy="765743"/>
          </a:xfrm>
          <a:prstGeom prst="rect">
            <a:avLst/>
          </a:prstGeom>
        </p:spPr>
      </p:pic>
    </p:spTree>
    <p:extLst>
      <p:ext uri="{BB962C8B-B14F-4D97-AF65-F5344CB8AC3E}">
        <p14:creationId xmlns:p14="http://schemas.microsoft.com/office/powerpoint/2010/main" val="2152825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0050" y="1067251"/>
            <a:ext cx="8362950" cy="5333549"/>
          </a:xfrm>
        </p:spPr>
        <p:txBody>
          <a:bodyPr>
            <a:normAutofit/>
          </a:bodyPr>
          <a:lstStyle/>
          <a:p>
            <a:pPr marL="0" indent="0">
              <a:buNone/>
            </a:pPr>
            <a:r>
              <a:rPr lang="en-US" dirty="0"/>
              <a:t>We need to know the </a:t>
            </a:r>
            <a:r>
              <a:rPr lang="en-US" dirty="0">
                <a:solidFill>
                  <a:srgbClr val="C00000"/>
                </a:solidFill>
              </a:rPr>
              <a:t>probability that the classifier will give the correct diagnosis</a:t>
            </a:r>
            <a:r>
              <a:rPr lang="en-US" dirty="0"/>
              <a:t>, but the sensitivity and specificity do not give us this information</a:t>
            </a:r>
          </a:p>
          <a:p>
            <a:pPr marL="0" indent="0">
              <a:buNone/>
            </a:pPr>
            <a:endParaRPr lang="en-US" sz="1000" dirty="0"/>
          </a:p>
          <a:p>
            <a:pPr lvl="1"/>
            <a:r>
              <a:rPr lang="en-US" dirty="0">
                <a:solidFill>
                  <a:srgbClr val="0070C0"/>
                </a:solidFill>
              </a:rPr>
              <a:t>Positive Predictive Value (PPV) </a:t>
            </a:r>
            <a:r>
              <a:rPr lang="en-US" dirty="0"/>
              <a:t>is the proportion of cases with ’positive’ test results that are correctly diagnosed</a:t>
            </a:r>
          </a:p>
          <a:p>
            <a:pPr lvl="1"/>
            <a:endParaRPr lang="en-US" dirty="0"/>
          </a:p>
          <a:p>
            <a:pPr lvl="1"/>
            <a:endParaRPr lang="en-US" dirty="0"/>
          </a:p>
          <a:p>
            <a:pPr lvl="1"/>
            <a:endParaRPr lang="en-US" dirty="0"/>
          </a:p>
          <a:p>
            <a:pPr lvl="1"/>
            <a:r>
              <a:rPr lang="en-US" dirty="0">
                <a:solidFill>
                  <a:srgbClr val="0070C0"/>
                </a:solidFill>
              </a:rPr>
              <a:t>Negative Predictive Value (NPV) </a:t>
            </a:r>
            <a:r>
              <a:rPr lang="en-US" dirty="0"/>
              <a:t>is the proportion of cases with ’negative’ test results that are correctly diagnosed</a:t>
            </a:r>
            <a:endParaRPr lang="id-ID" dirty="0"/>
          </a:p>
        </p:txBody>
      </p:sp>
      <p:sp>
        <p:nvSpPr>
          <p:cNvPr id="4" name="Title 3"/>
          <p:cNvSpPr>
            <a:spLocks noGrp="1"/>
          </p:cNvSpPr>
          <p:nvPr>
            <p:ph type="title"/>
          </p:nvPr>
        </p:nvSpPr>
        <p:spPr/>
        <p:txBody>
          <a:bodyPr/>
          <a:lstStyle/>
          <a:p>
            <a:r>
              <a:rPr lang="en-US" dirty="0"/>
              <a:t>PPV and NPV</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209</a:t>
            </a:fld>
            <a:endParaRPr lang="en-US">
              <a:solidFill>
                <a:prstClr val="black">
                  <a:tint val="75000"/>
                </a:prstClr>
              </a:solidFill>
            </a:endParaRPr>
          </a:p>
        </p:txBody>
      </p:sp>
      <p:pic>
        <p:nvPicPr>
          <p:cNvPr id="5" name="Picture 4"/>
          <p:cNvPicPr>
            <a:picLocks noChangeAspect="1"/>
          </p:cNvPicPr>
          <p:nvPr/>
        </p:nvPicPr>
        <p:blipFill rotWithShape="1">
          <a:blip r:embed="rId2"/>
          <a:srcRect l="26976" t="80497" r="29059" b="9971"/>
          <a:stretch/>
        </p:blipFill>
        <p:spPr>
          <a:xfrm>
            <a:off x="1219200" y="3353025"/>
            <a:ext cx="6248400" cy="762000"/>
          </a:xfrm>
          <a:prstGeom prst="rect">
            <a:avLst/>
          </a:prstGeom>
        </p:spPr>
      </p:pic>
      <p:pic>
        <p:nvPicPr>
          <p:cNvPr id="6" name="Picture 5"/>
          <p:cNvPicPr>
            <a:picLocks noChangeAspect="1"/>
          </p:cNvPicPr>
          <p:nvPr/>
        </p:nvPicPr>
        <p:blipFill rotWithShape="1">
          <a:blip r:embed="rId3"/>
          <a:srcRect l="26250" t="54444" r="27500" b="37408"/>
          <a:stretch/>
        </p:blipFill>
        <p:spPr>
          <a:xfrm>
            <a:off x="1219200" y="5505491"/>
            <a:ext cx="6535615" cy="647673"/>
          </a:xfrm>
          <a:prstGeom prst="rect">
            <a:avLst/>
          </a:prstGeom>
        </p:spPr>
      </p:pic>
    </p:spTree>
    <p:extLst>
      <p:ext uri="{BB962C8B-B14F-4D97-AF65-F5344CB8AC3E}">
        <p14:creationId xmlns:p14="http://schemas.microsoft.com/office/powerpoint/2010/main" val="23128031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solidFill>
                  <a:schemeClr val="accent2"/>
                </a:solidFill>
              </a:rPr>
              <a:t>Kebijakan</a:t>
            </a:r>
            <a:endParaRPr lang="id-ID" dirty="0">
              <a:solidFill>
                <a:schemeClr val="accent2"/>
              </a:solidFill>
            </a:endParaRPr>
          </a:p>
        </p:txBody>
      </p:sp>
      <p:sp>
        <p:nvSpPr>
          <p:cNvPr id="6" name="Slide Number Placeholder 5">
            <a:extLst>
              <a:ext uri="{FF2B5EF4-FFF2-40B4-BE49-F238E27FC236}">
                <a16:creationId xmlns:a16="http://schemas.microsoft.com/office/drawing/2014/main" id="{04EBC1CA-B829-4DAA-9309-7B2224D4D36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a:t>
            </a:fld>
            <a:endParaRPr lang="en-US">
              <a:solidFill>
                <a:prstClr val="black">
                  <a:tint val="75000"/>
                </a:prstClr>
              </a:solidFill>
            </a:endParaRPr>
          </a:p>
        </p:txBody>
      </p:sp>
      <p:graphicFrame>
        <p:nvGraphicFramePr>
          <p:cNvPr id="4" name="Diagram 3">
            <a:extLst>
              <a:ext uri="{FF2B5EF4-FFF2-40B4-BE49-F238E27FC236}">
                <a16:creationId xmlns:a16="http://schemas.microsoft.com/office/drawing/2014/main" id="{4EA816D9-9767-4073-8E52-159B36765FAC}"/>
              </a:ext>
            </a:extLst>
          </p:cNvPr>
          <p:cNvGraphicFramePr/>
          <p:nvPr>
            <p:extLst>
              <p:ext uri="{D42A27DB-BD31-4B8C-83A1-F6EECF244321}">
                <p14:modId xmlns:p14="http://schemas.microsoft.com/office/powerpoint/2010/main" val="2274586886"/>
              </p:ext>
            </p:extLst>
          </p:nvPr>
        </p:nvGraphicFramePr>
        <p:xfrm>
          <a:off x="152400" y="1397000"/>
          <a:ext cx="60198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C696C065-9582-4CC2-AEE7-6DAE1DAEF6B6}"/>
              </a:ext>
            </a:extLst>
          </p:cNvPr>
          <p:cNvGraphicFramePr/>
          <p:nvPr>
            <p:extLst>
              <p:ext uri="{D42A27DB-BD31-4B8C-83A1-F6EECF244321}">
                <p14:modId xmlns:p14="http://schemas.microsoft.com/office/powerpoint/2010/main" val="1293790506"/>
              </p:ext>
            </p:extLst>
          </p:nvPr>
        </p:nvGraphicFramePr>
        <p:xfrm>
          <a:off x="4648200" y="1403592"/>
          <a:ext cx="6096000" cy="5156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99342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8" y="990600"/>
            <a:ext cx="8286751" cy="2974048"/>
          </a:xfrm>
        </p:spPr>
        <p:txBody>
          <a:bodyPr>
            <a:normAutofit lnSpcReduction="10000"/>
          </a:bodyPr>
          <a:lstStyle/>
          <a:p>
            <a:r>
              <a:rPr lang="en-US" sz="2400" dirty="0"/>
              <a:t>ROC (Receiver Operating Characteristics) curves: for </a:t>
            </a:r>
            <a:r>
              <a:rPr lang="en-US" sz="2400" dirty="0">
                <a:solidFill>
                  <a:srgbClr val="C00000"/>
                </a:solidFill>
              </a:rPr>
              <a:t>visual comparison of classification models</a:t>
            </a:r>
          </a:p>
          <a:p>
            <a:pPr lvl="1"/>
            <a:r>
              <a:rPr lang="en-US" sz="2000" dirty="0"/>
              <a:t>Originated from </a:t>
            </a:r>
            <a:r>
              <a:rPr lang="en-US" sz="2000" dirty="0">
                <a:solidFill>
                  <a:srgbClr val="0070C0"/>
                </a:solidFill>
              </a:rPr>
              <a:t>signal detection theory</a:t>
            </a:r>
          </a:p>
          <a:p>
            <a:r>
              <a:rPr lang="en-US" sz="2400" dirty="0"/>
              <a:t>ROC curves are two-dimensional graphs in which the </a:t>
            </a:r>
            <a:r>
              <a:rPr lang="en-US" sz="2400" dirty="0">
                <a:solidFill>
                  <a:srgbClr val="C00000"/>
                </a:solidFill>
              </a:rPr>
              <a:t>TP rate is plotted on the Y-axis</a:t>
            </a:r>
            <a:r>
              <a:rPr lang="en-US" sz="2400" dirty="0"/>
              <a:t> and the </a:t>
            </a:r>
            <a:r>
              <a:rPr lang="en-US" sz="2400" dirty="0">
                <a:solidFill>
                  <a:srgbClr val="C00000"/>
                </a:solidFill>
              </a:rPr>
              <a:t>FP rate is plotted on the X-axis</a:t>
            </a:r>
          </a:p>
          <a:p>
            <a:r>
              <a:rPr lang="en-US" sz="2400" dirty="0"/>
              <a:t>ROC curve depicts relative </a:t>
            </a:r>
            <a:r>
              <a:rPr lang="en-US" sz="2400" dirty="0">
                <a:solidFill>
                  <a:srgbClr val="C00000"/>
                </a:solidFill>
              </a:rPr>
              <a:t>trade-offs between benefits </a:t>
            </a:r>
            <a:r>
              <a:rPr lang="en-US" sz="2400" dirty="0"/>
              <a:t>(’true positives’) and </a:t>
            </a:r>
            <a:r>
              <a:rPr lang="en-US" sz="2400" dirty="0">
                <a:solidFill>
                  <a:srgbClr val="C00000"/>
                </a:solidFill>
              </a:rPr>
              <a:t>costs </a:t>
            </a:r>
            <a:r>
              <a:rPr lang="en-US" sz="2400" dirty="0"/>
              <a:t>(’false positives’)</a:t>
            </a:r>
          </a:p>
          <a:p>
            <a:r>
              <a:rPr lang="en-US" sz="2400" dirty="0"/>
              <a:t>Two types of ROC curves: </a:t>
            </a:r>
            <a:r>
              <a:rPr lang="en-US" sz="2400" dirty="0">
                <a:solidFill>
                  <a:srgbClr val="C00000"/>
                </a:solidFill>
              </a:rPr>
              <a:t>discrete</a:t>
            </a:r>
            <a:r>
              <a:rPr lang="en-US" sz="2400" dirty="0"/>
              <a:t> and </a:t>
            </a:r>
            <a:r>
              <a:rPr lang="en-US" sz="2400" dirty="0">
                <a:solidFill>
                  <a:srgbClr val="C00000"/>
                </a:solidFill>
              </a:rPr>
              <a:t>continuous</a:t>
            </a:r>
            <a:endParaRPr lang="id-ID" sz="2400" dirty="0">
              <a:solidFill>
                <a:srgbClr val="C00000"/>
              </a:solidFill>
            </a:endParaRPr>
          </a:p>
        </p:txBody>
      </p:sp>
      <p:sp>
        <p:nvSpPr>
          <p:cNvPr id="4" name="Title 3"/>
          <p:cNvSpPr>
            <a:spLocks noGrp="1"/>
          </p:cNvSpPr>
          <p:nvPr>
            <p:ph type="title"/>
          </p:nvPr>
        </p:nvSpPr>
        <p:spPr/>
        <p:txBody>
          <a:bodyPr/>
          <a:lstStyle/>
          <a:p>
            <a:r>
              <a:rPr lang="en-US" dirty="0" err="1"/>
              <a:t>Kurva</a:t>
            </a:r>
            <a:r>
              <a:rPr lang="en-US" dirty="0"/>
              <a:t> ROC - AUC (Area Under Curve)</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210</a:t>
            </a:fld>
            <a:endParaRPr lang="en-US">
              <a:solidFill>
                <a:prstClr val="black">
                  <a:tint val="75000"/>
                </a:prstClr>
              </a:solidFill>
            </a:endParaRPr>
          </a:p>
        </p:txBody>
      </p:sp>
      <p:pic>
        <p:nvPicPr>
          <p:cNvPr id="5" name="Picture 4"/>
          <p:cNvPicPr>
            <a:picLocks noChangeAspect="1"/>
          </p:cNvPicPr>
          <p:nvPr/>
        </p:nvPicPr>
        <p:blipFill rotWithShape="1">
          <a:blip r:embed="rId2"/>
          <a:srcRect l="23674" t="23489" r="25494" b="37271"/>
          <a:stretch/>
        </p:blipFill>
        <p:spPr>
          <a:xfrm>
            <a:off x="2879589" y="3886200"/>
            <a:ext cx="6004841" cy="2607363"/>
          </a:xfrm>
          <a:prstGeom prst="rect">
            <a:avLst/>
          </a:prstGeom>
        </p:spPr>
      </p:pic>
      <p:pic>
        <p:nvPicPr>
          <p:cNvPr id="6" name="Picture 6">
            <a:extLst>
              <a:ext uri="{FF2B5EF4-FFF2-40B4-BE49-F238E27FC236}">
                <a16:creationId xmlns:a16="http://schemas.microsoft.com/office/drawing/2014/main" id="{EBB92408-9B71-438F-8EC6-05ACB8A51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60" y="3964648"/>
            <a:ext cx="2590799" cy="245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096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Kurva</a:t>
            </a:r>
            <a:r>
              <a:rPr lang="en-US" dirty="0"/>
              <a:t> ROC - AUC (Area Under Curve)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211</a:t>
            </a:fld>
            <a:endParaRPr lang="en-US" dirty="0">
              <a:solidFill>
                <a:prstClr val="black">
                  <a:tint val="75000"/>
                </a:prstClr>
              </a:solidFill>
            </a:endParaRPr>
          </a:p>
        </p:txBody>
      </p:sp>
      <p:pic>
        <p:nvPicPr>
          <p:cNvPr id="5" name="Picture 4"/>
          <p:cNvPicPr>
            <a:picLocks noChangeAspect="1"/>
          </p:cNvPicPr>
          <p:nvPr/>
        </p:nvPicPr>
        <p:blipFill rotWithShape="1">
          <a:blip r:embed="rId2"/>
          <a:srcRect l="27343" t="15625" r="782" b="7292"/>
          <a:stretch/>
        </p:blipFill>
        <p:spPr>
          <a:xfrm>
            <a:off x="1219200" y="1177962"/>
            <a:ext cx="6398242" cy="5146412"/>
          </a:xfrm>
          <a:prstGeom prst="rect">
            <a:avLst/>
          </a:prstGeom>
        </p:spPr>
      </p:pic>
    </p:spTree>
    <p:extLst>
      <p:ext uri="{BB962C8B-B14F-4D97-AF65-F5344CB8AC3E}">
        <p14:creationId xmlns:p14="http://schemas.microsoft.com/office/powerpoint/2010/main" val="2480683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981950" cy="4876800"/>
          </a:xfrm>
        </p:spPr>
        <p:txBody>
          <a:bodyPr/>
          <a:lstStyle/>
          <a:p>
            <a:pPr marL="514350" indent="-514350">
              <a:buFont typeface="+mj-lt"/>
              <a:buAutoNum type="arabicPeriod"/>
            </a:pPr>
            <a:r>
              <a:rPr lang="id-ID" sz="3200" dirty="0"/>
              <a:t>0.90 - 1.00 = </a:t>
            </a:r>
            <a:r>
              <a:rPr lang="id-ID" sz="3200" dirty="0" err="1">
                <a:solidFill>
                  <a:srgbClr val="C00000"/>
                </a:solidFill>
              </a:rPr>
              <a:t>excellent</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0.80 - 0.90 = </a:t>
            </a:r>
            <a:r>
              <a:rPr lang="id-ID" sz="3200" dirty="0" err="1">
                <a:solidFill>
                  <a:srgbClr val="C00000"/>
                </a:solidFill>
              </a:rPr>
              <a:t>good</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0.70 - 0.80 = </a:t>
            </a:r>
            <a:r>
              <a:rPr lang="id-ID" sz="3200" dirty="0" err="1">
                <a:solidFill>
                  <a:srgbClr val="C00000"/>
                </a:solidFill>
              </a:rPr>
              <a:t>fair</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0.60 - 0.70 = </a:t>
            </a:r>
            <a:r>
              <a:rPr lang="id-ID" sz="3200" dirty="0" err="1">
                <a:solidFill>
                  <a:srgbClr val="C00000"/>
                </a:solidFill>
              </a:rPr>
              <a:t>poor</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0.50 - 0.60 = failure</a:t>
            </a:r>
          </a:p>
          <a:p>
            <a:pPr marL="0" indent="0">
              <a:buNone/>
            </a:pPr>
            <a:endParaRPr lang="id-ID" dirty="0"/>
          </a:p>
          <a:p>
            <a:pPr marL="0" indent="0" algn="r">
              <a:buNone/>
            </a:pPr>
            <a:r>
              <a:rPr lang="id-ID" sz="2400" i="1" dirty="0"/>
              <a:t>(Gorunescu, 2011)</a:t>
            </a:r>
          </a:p>
        </p:txBody>
      </p:sp>
      <p:sp>
        <p:nvSpPr>
          <p:cNvPr id="2" name="Title 1"/>
          <p:cNvSpPr>
            <a:spLocks noGrp="1"/>
          </p:cNvSpPr>
          <p:nvPr>
            <p:ph type="title"/>
          </p:nvPr>
        </p:nvSpPr>
        <p:spPr/>
        <p:txBody>
          <a:bodyPr>
            <a:normAutofit/>
          </a:bodyPr>
          <a:lstStyle/>
          <a:p>
            <a:r>
              <a:rPr lang="id-ID" dirty="0"/>
              <a:t>G</a:t>
            </a:r>
            <a:r>
              <a:rPr lang="en-US" dirty="0" err="1"/>
              <a:t>uide</a:t>
            </a:r>
            <a:r>
              <a:rPr lang="en-US" dirty="0"/>
              <a:t> for </a:t>
            </a:r>
            <a:r>
              <a:rPr lang="id-ID" dirty="0"/>
              <a:t>C</a:t>
            </a:r>
            <a:r>
              <a:rPr lang="en-US" dirty="0" err="1"/>
              <a:t>lassifying</a:t>
            </a:r>
            <a:r>
              <a:rPr lang="id-ID" dirty="0"/>
              <a:t> </a:t>
            </a:r>
            <a:r>
              <a:rPr lang="id-ID" dirty="0" err="1"/>
              <a:t>the</a:t>
            </a:r>
            <a:r>
              <a:rPr lang="id-ID" dirty="0"/>
              <a:t> </a:t>
            </a:r>
            <a:r>
              <a:rPr lang="en-US" dirty="0"/>
              <a:t>AUC</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212</a:t>
            </a:fld>
            <a:endParaRPr lang="en-US" dirty="0">
              <a:solidFill>
                <a:prstClr val="black">
                  <a:tint val="75000"/>
                </a:prstClr>
              </a:solidFill>
            </a:endParaRPr>
          </a:p>
        </p:txBody>
      </p:sp>
    </p:spTree>
    <p:extLst>
      <p:ext uri="{BB962C8B-B14F-4D97-AF65-F5344CB8AC3E}">
        <p14:creationId xmlns:p14="http://schemas.microsoft.com/office/powerpoint/2010/main" val="197720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4947895"/>
          </a:xfrm>
        </p:spPr>
        <p:txBody>
          <a:bodyPr/>
          <a:lstStyle/>
          <a:p>
            <a:r>
              <a:rPr lang="id-ID" dirty="0"/>
              <a:t>Gunakan dataset</a:t>
            </a:r>
            <a:r>
              <a:rPr lang="en-US" dirty="0"/>
              <a:t>: </a:t>
            </a:r>
            <a:r>
              <a:rPr lang="en-US" dirty="0">
                <a:solidFill>
                  <a:srgbClr val="C00000"/>
                </a:solidFill>
              </a:rPr>
              <a:t>breasttissue.xls</a:t>
            </a:r>
            <a:endParaRPr lang="en-US" dirty="0"/>
          </a:p>
          <a:p>
            <a:r>
              <a:rPr lang="en-US" dirty="0"/>
              <a:t>Split data </a:t>
            </a:r>
            <a:r>
              <a:rPr lang="en-US" dirty="0" err="1"/>
              <a:t>dengan</a:t>
            </a:r>
            <a:r>
              <a:rPr lang="en-US" dirty="0"/>
              <a:t> </a:t>
            </a:r>
            <a:r>
              <a:rPr lang="en-US" dirty="0" err="1"/>
              <a:t>perbandingan</a:t>
            </a:r>
            <a:r>
              <a:rPr lang="id-ID" dirty="0"/>
              <a:t>:</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dirty="0"/>
              <a:t>Ukur performance</a:t>
            </a:r>
            <a:br>
              <a:rPr lang="id-ID" dirty="0"/>
            </a:br>
            <a:r>
              <a:rPr lang="id-ID" dirty="0"/>
              <a:t>(A</a:t>
            </a:r>
            <a:r>
              <a:rPr lang="en-US" dirty="0" err="1"/>
              <a:t>ccuracy</a:t>
            </a:r>
            <a:r>
              <a:rPr lang="en-US" dirty="0"/>
              <a:t> dan </a:t>
            </a:r>
            <a:r>
              <a:rPr lang="en-US" dirty="0">
                <a:solidFill>
                  <a:srgbClr val="C00000"/>
                </a:solidFill>
              </a:rPr>
              <a:t>Kappa</a:t>
            </a:r>
            <a:r>
              <a:rPr lang="id-ID" dirty="0"/>
              <a:t>) </a:t>
            </a:r>
            <a:endParaRPr lang="id-ID" sz="2800" dirty="0"/>
          </a:p>
        </p:txBody>
      </p:sp>
      <p:sp>
        <p:nvSpPr>
          <p:cNvPr id="2" name="Title 1"/>
          <p:cNvSpPr>
            <a:spLocks noGrp="1"/>
          </p:cNvSpPr>
          <p:nvPr>
            <p:ph type="title"/>
          </p:nvPr>
        </p:nvSpPr>
        <p:spPr>
          <a:xfrm>
            <a:off x="628650" y="152400"/>
            <a:ext cx="8866188" cy="647700"/>
          </a:xfrm>
        </p:spPr>
        <p:txBody>
          <a:bodyPr>
            <a:normAutofit fontScale="90000"/>
          </a:bodyPr>
          <a:lstStyle/>
          <a:p>
            <a:r>
              <a:rPr lang="en-US" sz="4900" dirty="0" err="1"/>
              <a:t>Latihan</a:t>
            </a:r>
            <a:r>
              <a:rPr lang="en-US" sz="4900" dirty="0"/>
              <a:t>: </a:t>
            </a:r>
            <a:r>
              <a:rPr lang="en-US" dirty="0" err="1"/>
              <a:t>Prediksi</a:t>
            </a:r>
            <a:r>
              <a:rPr lang="en-US" dirty="0"/>
              <a:t> </a:t>
            </a:r>
            <a:r>
              <a:rPr lang="en-US" dirty="0" err="1"/>
              <a:t>Kanker</a:t>
            </a:r>
            <a:r>
              <a:rPr lang="en-US" dirty="0"/>
              <a:t> </a:t>
            </a:r>
            <a:r>
              <a:rPr lang="en-US" dirty="0" err="1"/>
              <a:t>Payudara</a:t>
            </a:r>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213</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93E702FF-9030-4EF7-A106-197CC1946B5B}"/>
              </a:ext>
            </a:extLst>
          </p:cNvPr>
          <p:cNvPicPr>
            <a:picLocks noChangeAspect="1"/>
          </p:cNvPicPr>
          <p:nvPr/>
        </p:nvPicPr>
        <p:blipFill rotWithShape="1">
          <a:blip r:embed="rId2"/>
          <a:srcRect l="14168" t="25555" r="12499" b="41186"/>
          <a:stretch/>
        </p:blipFill>
        <p:spPr>
          <a:xfrm>
            <a:off x="543386" y="3540747"/>
            <a:ext cx="8057227" cy="2740648"/>
          </a:xfrm>
          <a:prstGeom prst="rect">
            <a:avLst/>
          </a:prstGeom>
        </p:spPr>
      </p:pic>
    </p:spTree>
    <p:extLst>
      <p:ext uri="{BB962C8B-B14F-4D97-AF65-F5344CB8AC3E}">
        <p14:creationId xmlns:p14="http://schemas.microsoft.com/office/powerpoint/2010/main" val="343563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7A15D7-A053-4058-B7E4-90A5DD2129CA}"/>
              </a:ext>
            </a:extLst>
          </p:cNvPr>
          <p:cNvSpPr>
            <a:spLocks noGrp="1"/>
          </p:cNvSpPr>
          <p:nvPr>
            <p:ph idx="1"/>
          </p:nvPr>
        </p:nvSpPr>
        <p:spPr>
          <a:xfrm>
            <a:off x="628650" y="1143000"/>
            <a:ext cx="8134350" cy="5333549"/>
          </a:xfrm>
        </p:spPr>
        <p:txBody>
          <a:bodyPr/>
          <a:lstStyle/>
          <a:p>
            <a:r>
              <a:rPr lang="en-ID" dirty="0"/>
              <a:t> The </a:t>
            </a:r>
            <a:r>
              <a:rPr lang="id-ID" dirty="0"/>
              <a:t>(</a:t>
            </a:r>
            <a:r>
              <a:rPr lang="en-ID" dirty="0"/>
              <a:t>Cohen’s</a:t>
            </a:r>
            <a:r>
              <a:rPr lang="id-ID" dirty="0"/>
              <a:t>)</a:t>
            </a:r>
            <a:r>
              <a:rPr lang="en-ID" dirty="0"/>
              <a:t> Kappa statistics is a more vigorous measure than the ‘percentage correct prediction’ calculation</a:t>
            </a:r>
            <a:r>
              <a:rPr lang="id-ID" dirty="0"/>
              <a:t>, </a:t>
            </a:r>
            <a:r>
              <a:rPr lang="en-ID" dirty="0"/>
              <a:t>because Kappa considers the </a:t>
            </a:r>
            <a:r>
              <a:rPr lang="en-ID" dirty="0">
                <a:solidFill>
                  <a:srgbClr val="C00000"/>
                </a:solidFill>
              </a:rPr>
              <a:t>correct prediction that is occurring by chance</a:t>
            </a:r>
            <a:endParaRPr lang="id-ID" dirty="0">
              <a:solidFill>
                <a:srgbClr val="C00000"/>
              </a:solidFill>
            </a:endParaRPr>
          </a:p>
          <a:p>
            <a:r>
              <a:rPr lang="id-ID" dirty="0"/>
              <a:t>Kappa</a:t>
            </a:r>
            <a:r>
              <a:rPr lang="en-ID" dirty="0"/>
              <a:t> is essentially a measure of how well the classifier performed as compared to how well it would have performed simply by chance</a:t>
            </a:r>
            <a:endParaRPr lang="id-ID" dirty="0"/>
          </a:p>
          <a:p>
            <a:r>
              <a:rPr lang="id-ID" dirty="0"/>
              <a:t>A</a:t>
            </a:r>
            <a:r>
              <a:rPr lang="en-ID" dirty="0"/>
              <a:t> model has a </a:t>
            </a:r>
            <a:r>
              <a:rPr lang="en-ID" dirty="0">
                <a:solidFill>
                  <a:srgbClr val="C00000"/>
                </a:solidFill>
              </a:rPr>
              <a:t>high Kappa score </a:t>
            </a:r>
            <a:r>
              <a:rPr lang="en-ID" dirty="0"/>
              <a:t>if there is a big difference between the accuracy and the null error rate (Markham, K., 2014)</a:t>
            </a:r>
            <a:endParaRPr lang="id-ID" dirty="0"/>
          </a:p>
          <a:p>
            <a:r>
              <a:rPr lang="en-ID" dirty="0"/>
              <a:t>Kappa is an important measure on classifier performance, especially on </a:t>
            </a:r>
            <a:r>
              <a:rPr lang="en-ID" dirty="0">
                <a:solidFill>
                  <a:srgbClr val="FF0000"/>
                </a:solidFill>
              </a:rPr>
              <a:t>imbalanced data se</a:t>
            </a:r>
            <a:r>
              <a:rPr lang="id-ID" dirty="0">
                <a:solidFill>
                  <a:srgbClr val="FF0000"/>
                </a:solidFill>
              </a:rPr>
              <a:t>t</a:t>
            </a:r>
            <a:endParaRPr lang="en-US" dirty="0">
              <a:solidFill>
                <a:srgbClr val="FF0000"/>
              </a:solidFill>
            </a:endParaRPr>
          </a:p>
        </p:txBody>
      </p:sp>
      <p:sp>
        <p:nvSpPr>
          <p:cNvPr id="4" name="Title 3">
            <a:extLst>
              <a:ext uri="{FF2B5EF4-FFF2-40B4-BE49-F238E27FC236}">
                <a16:creationId xmlns:a16="http://schemas.microsoft.com/office/drawing/2014/main" id="{026990C0-4E2E-49C8-8696-1F2C715F0DD0}"/>
              </a:ext>
            </a:extLst>
          </p:cNvPr>
          <p:cNvSpPr>
            <a:spLocks noGrp="1"/>
          </p:cNvSpPr>
          <p:nvPr>
            <p:ph type="title"/>
          </p:nvPr>
        </p:nvSpPr>
        <p:spPr/>
        <p:txBody>
          <a:bodyPr/>
          <a:lstStyle/>
          <a:p>
            <a:r>
              <a:rPr lang="id-ID" dirty="0"/>
              <a:t>Kappa </a:t>
            </a:r>
            <a:r>
              <a:rPr lang="id-ID" dirty="0" err="1"/>
              <a:t>Statistics</a:t>
            </a:r>
            <a:endParaRPr lang="en-US" dirty="0"/>
          </a:p>
        </p:txBody>
      </p:sp>
      <p:sp>
        <p:nvSpPr>
          <p:cNvPr id="3" name="Slide Number Placeholder 2">
            <a:extLst>
              <a:ext uri="{FF2B5EF4-FFF2-40B4-BE49-F238E27FC236}">
                <a16:creationId xmlns:a16="http://schemas.microsoft.com/office/drawing/2014/main" id="{60319FAE-A2CD-47F4-A6B0-3103F1F138D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214</a:t>
            </a:fld>
            <a:endParaRPr lang="en-US">
              <a:solidFill>
                <a:prstClr val="black">
                  <a:tint val="75000"/>
                </a:prstClr>
              </a:solidFill>
            </a:endParaRPr>
          </a:p>
        </p:txBody>
      </p:sp>
    </p:spTree>
    <p:extLst>
      <p:ext uri="{BB962C8B-B14F-4D97-AF65-F5344CB8AC3E}">
        <p14:creationId xmlns:p14="http://schemas.microsoft.com/office/powerpoint/2010/main" val="11822106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4871695"/>
          </a:xfrm>
        </p:spPr>
        <p:txBody>
          <a:bodyPr/>
          <a:lstStyle/>
          <a:p>
            <a:r>
              <a:rPr lang="id-ID" dirty="0"/>
              <a:t>Gunakan </a:t>
            </a:r>
            <a:r>
              <a:rPr lang="id-ID" dirty="0" err="1">
                <a:solidFill>
                  <a:srgbClr val="C00000"/>
                </a:solidFill>
              </a:rPr>
              <a:t>dataset</a:t>
            </a:r>
            <a:r>
              <a:rPr lang="id-ID" dirty="0">
                <a:solidFill>
                  <a:srgbClr val="C00000"/>
                </a:solidFill>
              </a:rPr>
              <a:t> </a:t>
            </a:r>
            <a:r>
              <a:rPr lang="id-ID" dirty="0"/>
              <a:t>di bawah:</a:t>
            </a:r>
          </a:p>
          <a:p>
            <a:pPr lvl="1"/>
            <a:r>
              <a:rPr lang="id-ID" dirty="0" err="1">
                <a:solidFill>
                  <a:srgbClr val="0070C0"/>
                </a:solidFill>
              </a:rPr>
              <a:t>hargasaham-training</a:t>
            </a:r>
            <a:r>
              <a:rPr lang="en-US" dirty="0">
                <a:solidFill>
                  <a:srgbClr val="0070C0"/>
                </a:solidFill>
              </a:rPr>
              <a:t>.</a:t>
            </a:r>
            <a:r>
              <a:rPr lang="en-US" dirty="0" err="1">
                <a:solidFill>
                  <a:srgbClr val="0070C0"/>
                </a:solidFill>
              </a:rPr>
              <a:t>xls</a:t>
            </a:r>
            <a:r>
              <a:rPr lang="id-ID" dirty="0"/>
              <a:t>: untuk membuat model</a:t>
            </a:r>
          </a:p>
          <a:p>
            <a:pPr lvl="1"/>
            <a:r>
              <a:rPr lang="en-US" dirty="0">
                <a:solidFill>
                  <a:srgbClr val="0070C0"/>
                </a:solidFill>
              </a:rPr>
              <a:t>hargasaham-testing.xls</a:t>
            </a:r>
            <a:r>
              <a:rPr lang="id-ID" dirty="0"/>
              <a:t>: untuk menguji model</a:t>
            </a:r>
            <a:endParaRPr lang="en-US" dirty="0"/>
          </a:p>
          <a:p>
            <a:r>
              <a:rPr lang="id-ID" dirty="0"/>
              <a:t>Data di atas terpisah dengan perbandingan:</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sz="2800" dirty="0"/>
              <a:t>Jadikan data training sebagai pembentuk model/pola/knowledge, dan data testing untuk pengujian model</a:t>
            </a:r>
          </a:p>
          <a:p>
            <a:r>
              <a:rPr lang="id-ID" dirty="0"/>
              <a:t>Ukur performance</a:t>
            </a:r>
            <a:br>
              <a:rPr lang="id-ID" dirty="0"/>
            </a:br>
            <a:endParaRPr lang="id-ID" sz="2800" dirty="0"/>
          </a:p>
        </p:txBody>
      </p:sp>
      <p:sp>
        <p:nvSpPr>
          <p:cNvPr id="2" name="Title 1"/>
          <p:cNvSpPr>
            <a:spLocks noGrp="1"/>
          </p:cNvSpPr>
          <p:nvPr>
            <p:ph type="title"/>
          </p:nvPr>
        </p:nvSpPr>
        <p:spPr>
          <a:xfrm>
            <a:off x="628650" y="190500"/>
            <a:ext cx="8866188" cy="647700"/>
          </a:xfrm>
        </p:spPr>
        <p:txBody>
          <a:bodyPr>
            <a:normAutofit fontScale="90000"/>
          </a:bodyPr>
          <a:lstStyle/>
          <a:p>
            <a:r>
              <a:rPr lang="en-US" sz="4900" dirty="0" err="1"/>
              <a:t>Latihan</a:t>
            </a:r>
            <a:r>
              <a:rPr lang="en-US" sz="4900" dirty="0"/>
              <a:t>: </a:t>
            </a:r>
            <a:r>
              <a:rPr lang="id-ID" dirty="0"/>
              <a:t>P</a:t>
            </a:r>
            <a:r>
              <a:rPr lang="en-US" dirty="0" err="1"/>
              <a:t>rediksi</a:t>
            </a:r>
            <a:r>
              <a:rPr lang="en-US" dirty="0"/>
              <a:t> </a:t>
            </a:r>
            <a:r>
              <a:rPr lang="en-US" dirty="0" err="1"/>
              <a:t>Harga</a:t>
            </a:r>
            <a:r>
              <a:rPr lang="en-US" dirty="0"/>
              <a:t> </a:t>
            </a:r>
            <a:r>
              <a:rPr lang="en-US" dirty="0" err="1"/>
              <a:t>Saham</a:t>
            </a:r>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215</a:t>
            </a:fld>
            <a:endParaRPr lang="en-US" dirty="0">
              <a:solidFill>
                <a:prstClr val="black">
                  <a:tint val="75000"/>
                </a:prstClr>
              </a:solidFill>
            </a:endParaRPr>
          </a:p>
        </p:txBody>
      </p:sp>
      <p:pic>
        <p:nvPicPr>
          <p:cNvPr id="5" name="Picture 4"/>
          <p:cNvPicPr>
            <a:picLocks noChangeAspect="1"/>
          </p:cNvPicPr>
          <p:nvPr/>
        </p:nvPicPr>
        <p:blipFill rotWithShape="1">
          <a:blip r:embed="rId2"/>
          <a:srcRect l="15985" t="22619" r="30847" b="41962"/>
          <a:stretch/>
        </p:blipFill>
        <p:spPr>
          <a:xfrm>
            <a:off x="3961946" y="4267200"/>
            <a:ext cx="5105854" cy="2551028"/>
          </a:xfrm>
          <a:prstGeom prst="rect">
            <a:avLst/>
          </a:prstGeom>
        </p:spPr>
      </p:pic>
    </p:spTree>
    <p:extLst>
      <p:ext uri="{BB962C8B-B14F-4D97-AF65-F5344CB8AC3E}">
        <p14:creationId xmlns:p14="http://schemas.microsoft.com/office/powerpoint/2010/main" val="27389177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216</a:t>
            </a:fld>
            <a:endParaRPr lang="en-US">
              <a:solidFill>
                <a:prstClr val="black">
                  <a:tint val="75000"/>
                </a:prstClr>
              </a:solidFill>
            </a:endParaRPr>
          </a:p>
        </p:txBody>
      </p:sp>
      <p:pic>
        <p:nvPicPr>
          <p:cNvPr id="5" name="Picture 4"/>
          <p:cNvPicPr>
            <a:picLocks noChangeAspect="1"/>
          </p:cNvPicPr>
          <p:nvPr/>
        </p:nvPicPr>
        <p:blipFill rotWithShape="1">
          <a:blip r:embed="rId2"/>
          <a:srcRect l="8750" t="14844" r="11250" b="7032"/>
          <a:stretch/>
        </p:blipFill>
        <p:spPr>
          <a:xfrm>
            <a:off x="0" y="5443"/>
            <a:ext cx="8839200" cy="6905625"/>
          </a:xfrm>
          <a:prstGeom prst="rect">
            <a:avLst/>
          </a:prstGeom>
        </p:spPr>
      </p:pic>
    </p:spTree>
    <p:extLst>
      <p:ext uri="{BB962C8B-B14F-4D97-AF65-F5344CB8AC3E}">
        <p14:creationId xmlns:p14="http://schemas.microsoft.com/office/powerpoint/2010/main" val="18545513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d-ID" dirty="0"/>
              <a:t>Root Mean Square Error</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217</a:t>
            </a:fld>
            <a:endParaRPr lang="en-US">
              <a:solidFill>
                <a:prstClr val="black">
                  <a:tint val="75000"/>
                </a:prstClr>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7946"/>
          <a:stretch/>
        </p:blipFill>
        <p:spPr>
          <a:xfrm>
            <a:off x="3657600" y="3962400"/>
            <a:ext cx="842559" cy="36212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5209"/>
          <a:stretch/>
        </p:blipFill>
        <p:spPr>
          <a:xfrm>
            <a:off x="2133600" y="4267200"/>
            <a:ext cx="328613" cy="381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38150"/>
          <a:stretch/>
        </p:blipFill>
        <p:spPr>
          <a:xfrm>
            <a:off x="1524000" y="4626157"/>
            <a:ext cx="319088" cy="353161"/>
          </a:xfrm>
          <a:prstGeom prst="rect">
            <a:avLst/>
          </a:prstGeom>
        </p:spPr>
      </p:pic>
      <p:pic>
        <p:nvPicPr>
          <p:cNvPr id="5" name="Picture 4"/>
          <p:cNvPicPr>
            <a:picLocks noChangeAspect="1"/>
          </p:cNvPicPr>
          <p:nvPr/>
        </p:nvPicPr>
        <p:blipFill rotWithShape="1">
          <a:blip r:embed="rId5"/>
          <a:srcRect l="29687" t="46875" r="29687" b="36458"/>
          <a:stretch/>
        </p:blipFill>
        <p:spPr>
          <a:xfrm>
            <a:off x="2312193" y="1243097"/>
            <a:ext cx="2895600" cy="890954"/>
          </a:xfrm>
          <a:prstGeom prst="rect">
            <a:avLst/>
          </a:prstGeom>
        </p:spPr>
      </p:pic>
      <p:sp>
        <p:nvSpPr>
          <p:cNvPr id="2" name="Content Placeholder 1"/>
          <p:cNvSpPr>
            <a:spLocks noGrp="1"/>
          </p:cNvSpPr>
          <p:nvPr>
            <p:ph idx="1"/>
          </p:nvPr>
        </p:nvSpPr>
        <p:spPr>
          <a:xfrm>
            <a:off x="628648" y="990600"/>
            <a:ext cx="8210551" cy="5485949"/>
          </a:xfrm>
        </p:spPr>
        <p:txBody>
          <a:bodyPr>
            <a:normAutofit lnSpcReduction="10000"/>
          </a:bodyPr>
          <a:lstStyle/>
          <a:p>
            <a:r>
              <a:rPr lang="en-ID" sz="2400" dirty="0"/>
              <a:t>The square root of the </a:t>
            </a:r>
            <a:r>
              <a:rPr lang="en-ID" sz="2400" dirty="0">
                <a:solidFill>
                  <a:srgbClr val="C00000"/>
                </a:solidFill>
              </a:rPr>
              <a:t>mean/average of the square of all of the error</a:t>
            </a:r>
          </a:p>
          <a:p>
            <a:pPr marL="0" indent="0">
              <a:buNone/>
            </a:pPr>
            <a:endParaRPr lang="id-ID" sz="2400" dirty="0"/>
          </a:p>
          <a:p>
            <a:r>
              <a:rPr lang="en-ID" sz="2400" dirty="0"/>
              <a:t>The use of RMSE is very common and it makes an excellent general purpose </a:t>
            </a:r>
            <a:r>
              <a:rPr lang="en-ID" sz="2400" dirty="0">
                <a:solidFill>
                  <a:srgbClr val="C00000"/>
                </a:solidFill>
              </a:rPr>
              <a:t>error metric for numerical predictions</a:t>
            </a:r>
            <a:endParaRPr lang="id-ID" sz="2400" dirty="0">
              <a:solidFill>
                <a:srgbClr val="C00000"/>
              </a:solidFill>
            </a:endParaRPr>
          </a:p>
          <a:p>
            <a:r>
              <a:rPr lang="en-ID" sz="2400" dirty="0"/>
              <a:t>To construct the RMSE, we first need to </a:t>
            </a:r>
            <a:r>
              <a:rPr lang="en-ID" sz="2400" dirty="0">
                <a:solidFill>
                  <a:srgbClr val="C00000"/>
                </a:solidFill>
              </a:rPr>
              <a:t>determine the residuals</a:t>
            </a:r>
          </a:p>
          <a:p>
            <a:pPr lvl="1"/>
            <a:r>
              <a:rPr lang="en-ID" sz="2000" dirty="0"/>
              <a:t>Residuals are the </a:t>
            </a:r>
            <a:r>
              <a:rPr lang="en-ID" sz="2000" dirty="0">
                <a:solidFill>
                  <a:srgbClr val="0070C0"/>
                </a:solidFill>
              </a:rPr>
              <a:t>difference between the actual values and the predicted</a:t>
            </a:r>
            <a:r>
              <a:rPr lang="en-ID" sz="2000" dirty="0"/>
              <a:t> values</a:t>
            </a:r>
          </a:p>
          <a:p>
            <a:pPr lvl="1"/>
            <a:r>
              <a:rPr lang="en-ID" sz="2000" dirty="0"/>
              <a:t>We denoted them by            </a:t>
            </a:r>
          </a:p>
          <a:p>
            <a:pPr lvl="1"/>
            <a:r>
              <a:rPr lang="en-ID" sz="2000" dirty="0"/>
              <a:t>where        is the </a:t>
            </a:r>
            <a:r>
              <a:rPr lang="en-ID" sz="2000" dirty="0">
                <a:solidFill>
                  <a:srgbClr val="0070C0"/>
                </a:solidFill>
              </a:rPr>
              <a:t>observed value for the </a:t>
            </a:r>
            <a:r>
              <a:rPr lang="en-ID" sz="2000" i="1" dirty="0">
                <a:solidFill>
                  <a:srgbClr val="0070C0"/>
                </a:solidFill>
              </a:rPr>
              <a:t>i</a:t>
            </a:r>
            <a:r>
              <a:rPr lang="en-ID" sz="2000" dirty="0">
                <a:solidFill>
                  <a:srgbClr val="0070C0"/>
                </a:solidFill>
              </a:rPr>
              <a:t>th observation </a:t>
            </a:r>
            <a:r>
              <a:rPr lang="en-ID" sz="2000" dirty="0"/>
              <a:t>and      </a:t>
            </a:r>
          </a:p>
          <a:p>
            <a:pPr lvl="1"/>
            <a:r>
              <a:rPr lang="en-ID" sz="2000" dirty="0"/>
              <a:t>          is the </a:t>
            </a:r>
            <a:r>
              <a:rPr lang="en-ID" sz="2000" dirty="0">
                <a:solidFill>
                  <a:srgbClr val="0070C0"/>
                </a:solidFill>
              </a:rPr>
              <a:t>predicted value</a:t>
            </a:r>
          </a:p>
          <a:p>
            <a:r>
              <a:rPr lang="en-ID" sz="2400" dirty="0"/>
              <a:t>They </a:t>
            </a:r>
            <a:r>
              <a:rPr lang="en-ID" sz="2400" dirty="0">
                <a:solidFill>
                  <a:srgbClr val="C00000"/>
                </a:solidFill>
              </a:rPr>
              <a:t>can be positive or negative </a:t>
            </a:r>
            <a:r>
              <a:rPr lang="en-ID" sz="2400" dirty="0"/>
              <a:t>as the predicted value under or over estimates the actual value</a:t>
            </a:r>
            <a:endParaRPr lang="id-ID" sz="2400" dirty="0"/>
          </a:p>
          <a:p>
            <a:r>
              <a:rPr lang="en-ID" sz="2400" dirty="0"/>
              <a:t>You then use the RMSE as a </a:t>
            </a:r>
            <a:r>
              <a:rPr lang="en-ID" sz="2400" dirty="0">
                <a:solidFill>
                  <a:srgbClr val="C00000"/>
                </a:solidFill>
              </a:rPr>
              <a:t>measure of the spread of the </a:t>
            </a:r>
            <a:r>
              <a:rPr lang="en-ID" sz="2400" i="1" dirty="0">
                <a:solidFill>
                  <a:srgbClr val="C00000"/>
                </a:solidFill>
              </a:rPr>
              <a:t>y</a:t>
            </a:r>
            <a:r>
              <a:rPr lang="en-ID" sz="2400" dirty="0">
                <a:solidFill>
                  <a:srgbClr val="C00000"/>
                </a:solidFill>
              </a:rPr>
              <a:t> values about the predicted </a:t>
            </a:r>
            <a:r>
              <a:rPr lang="en-ID" sz="2400" i="1" dirty="0">
                <a:solidFill>
                  <a:srgbClr val="C00000"/>
                </a:solidFill>
              </a:rPr>
              <a:t>y</a:t>
            </a:r>
            <a:r>
              <a:rPr lang="en-ID" sz="2400" dirty="0">
                <a:solidFill>
                  <a:srgbClr val="C00000"/>
                </a:solidFill>
              </a:rPr>
              <a:t> value</a:t>
            </a:r>
          </a:p>
          <a:p>
            <a:endParaRPr lang="en-ID" sz="2400" dirty="0">
              <a:solidFill>
                <a:srgbClr val="C00000"/>
              </a:solidFill>
            </a:endParaRPr>
          </a:p>
        </p:txBody>
      </p:sp>
    </p:spTree>
    <p:extLst>
      <p:ext uri="{BB962C8B-B14F-4D97-AF65-F5344CB8AC3E}">
        <p14:creationId xmlns:p14="http://schemas.microsoft.com/office/powerpoint/2010/main" val="3210571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439150" cy="762000"/>
          </a:xfrm>
        </p:spPr>
        <p:txBody>
          <a:bodyPr>
            <a:noAutofit/>
          </a:bodyPr>
          <a:lstStyle/>
          <a:p>
            <a:r>
              <a:rPr lang="en-US" sz="4000" dirty="0" err="1"/>
              <a:t>Latihan</a:t>
            </a:r>
            <a:r>
              <a:rPr lang="en-US" sz="4000" dirty="0"/>
              <a:t>: </a:t>
            </a:r>
            <a:r>
              <a:rPr lang="en-US" sz="4000" dirty="0" err="1"/>
              <a:t>Klastering</a:t>
            </a:r>
            <a:r>
              <a:rPr lang="en-US" sz="4000" dirty="0"/>
              <a:t> </a:t>
            </a:r>
            <a:r>
              <a:rPr lang="en-US" sz="4000" dirty="0" err="1"/>
              <a:t>Jenis</a:t>
            </a:r>
            <a:r>
              <a:rPr lang="en-US" sz="4000" dirty="0"/>
              <a:t> </a:t>
            </a:r>
            <a:r>
              <a:rPr lang="en-US" sz="4000" dirty="0" err="1"/>
              <a:t>Bunga</a:t>
            </a:r>
            <a:r>
              <a:rPr lang="en-US" sz="4000" dirty="0"/>
              <a:t> Iris</a:t>
            </a:r>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218</a:t>
            </a:fld>
            <a:endParaRPr lang="en-US" dirty="0">
              <a:solidFill>
                <a:prstClr val="black">
                  <a:tint val="75000"/>
                </a:prstClr>
              </a:solidFill>
            </a:endParaRPr>
          </a:p>
        </p:txBody>
      </p:sp>
      <p:pic>
        <p:nvPicPr>
          <p:cNvPr id="6" name="Picture 5"/>
          <p:cNvPicPr>
            <a:picLocks noChangeAspect="1"/>
          </p:cNvPicPr>
          <p:nvPr/>
        </p:nvPicPr>
        <p:blipFill rotWithShape="1">
          <a:blip r:embed="rId4"/>
          <a:srcRect l="35833" t="21111" r="19167" b="63334"/>
          <a:stretch/>
        </p:blipFill>
        <p:spPr>
          <a:xfrm>
            <a:off x="-304800" y="4821970"/>
            <a:ext cx="6534150" cy="1694039"/>
          </a:xfrm>
          <a:prstGeom prst="rect">
            <a:avLst/>
          </a:prstGeom>
        </p:spPr>
      </p:pic>
      <p:graphicFrame>
        <p:nvGraphicFramePr>
          <p:cNvPr id="7" name="Table 6">
            <a:extLst>
              <a:ext uri="{FF2B5EF4-FFF2-40B4-BE49-F238E27FC236}">
                <a16:creationId xmlns:a16="http://schemas.microsoft.com/office/drawing/2014/main" id="{C40C4436-06E5-4DDA-B0E7-4E0017B0E867}"/>
              </a:ext>
            </a:extLst>
          </p:cNvPr>
          <p:cNvGraphicFramePr>
            <a:graphicFrameLocks noGrp="1"/>
          </p:cNvGraphicFramePr>
          <p:nvPr>
            <p:extLst>
              <p:ext uri="{D42A27DB-BD31-4B8C-83A1-F6EECF244321}">
                <p14:modId xmlns:p14="http://schemas.microsoft.com/office/powerpoint/2010/main" val="286731148"/>
              </p:ext>
            </p:extLst>
          </p:nvPr>
        </p:nvGraphicFramePr>
        <p:xfrm>
          <a:off x="6383581" y="4267200"/>
          <a:ext cx="2225187" cy="2225040"/>
        </p:xfrm>
        <a:graphic>
          <a:graphicData uri="http://schemas.openxmlformats.org/drawingml/2006/table">
            <a:tbl>
              <a:tblPr firstRow="1" bandRow="1">
                <a:tableStyleId>{073A0DAA-6AF3-43AB-8588-CEC1D06C72B9}</a:tableStyleId>
              </a:tblPr>
              <a:tblGrid>
                <a:gridCol w="1022383">
                  <a:extLst>
                    <a:ext uri="{9D8B030D-6E8A-4147-A177-3AD203B41FA5}">
                      <a16:colId xmlns:a16="http://schemas.microsoft.com/office/drawing/2014/main" val="20000"/>
                    </a:ext>
                  </a:extLst>
                </a:gridCol>
                <a:gridCol w="1202804">
                  <a:extLst>
                    <a:ext uri="{9D8B030D-6E8A-4147-A177-3AD203B41FA5}">
                      <a16:colId xmlns:a16="http://schemas.microsoft.com/office/drawing/2014/main" val="20001"/>
                    </a:ext>
                  </a:extLst>
                </a:gridCol>
              </a:tblGrid>
              <a:tr h="370840">
                <a:tc>
                  <a:txBody>
                    <a:bodyPr/>
                    <a:lstStyle/>
                    <a:p>
                      <a:r>
                        <a:rPr lang="id-ID" dirty="0"/>
                        <a:t>k</a:t>
                      </a:r>
                      <a:endParaRPr lang="en-US" dirty="0"/>
                    </a:p>
                  </a:txBody>
                  <a:tcPr/>
                </a:tc>
                <a:tc>
                  <a:txBody>
                    <a:bodyPr/>
                    <a:lstStyle/>
                    <a:p>
                      <a:r>
                        <a:rPr lang="id-ID" dirty="0"/>
                        <a:t>DBI</a:t>
                      </a:r>
                      <a:endParaRPr lang="en-US" dirty="0"/>
                    </a:p>
                  </a:txBody>
                  <a:tcPr/>
                </a:tc>
                <a:extLst>
                  <a:ext uri="{0D108BD9-81ED-4DB2-BD59-A6C34878D82A}">
                    <a16:rowId xmlns:a16="http://schemas.microsoft.com/office/drawing/2014/main" val="10000"/>
                  </a:ext>
                </a:extLst>
              </a:tr>
              <a:tr h="370840">
                <a:tc>
                  <a:txBody>
                    <a:bodyPr/>
                    <a:lstStyle/>
                    <a:p>
                      <a:r>
                        <a:rPr lang="id-ID" dirty="0">
                          <a:solidFill>
                            <a:srgbClr val="097542"/>
                          </a:solidFill>
                        </a:rPr>
                        <a:t>3</a:t>
                      </a:r>
                      <a:endParaRPr lang="en-US" dirty="0">
                        <a:solidFill>
                          <a:srgbClr val="097542"/>
                        </a:solidFill>
                      </a:endParaRPr>
                    </a:p>
                  </a:txBody>
                  <a:tcPr/>
                </a:tc>
                <a:tc>
                  <a:txBody>
                    <a:bodyPr/>
                    <a:lstStyle/>
                    <a:p>
                      <a:r>
                        <a:rPr lang="id-ID" dirty="0">
                          <a:solidFill>
                            <a:srgbClr val="097542"/>
                          </a:solidFill>
                        </a:rPr>
                        <a:t>0.666</a:t>
                      </a:r>
                      <a:endParaRPr lang="en-US" dirty="0">
                        <a:solidFill>
                          <a:srgbClr val="097542"/>
                        </a:solidFill>
                      </a:endParaRPr>
                    </a:p>
                  </a:txBody>
                  <a:tcPr/>
                </a:tc>
                <a:extLst>
                  <a:ext uri="{0D108BD9-81ED-4DB2-BD59-A6C34878D82A}">
                    <a16:rowId xmlns:a16="http://schemas.microsoft.com/office/drawing/2014/main" val="10001"/>
                  </a:ext>
                </a:extLst>
              </a:tr>
              <a:tr h="370840">
                <a:tc>
                  <a:txBody>
                    <a:bodyPr/>
                    <a:lstStyle/>
                    <a:p>
                      <a:r>
                        <a:rPr lang="id-ID" dirty="0"/>
                        <a:t>4</a:t>
                      </a:r>
                      <a:endParaRPr lang="en-US" dirty="0"/>
                    </a:p>
                  </a:txBody>
                  <a:tcPr/>
                </a:tc>
                <a:tc>
                  <a:txBody>
                    <a:bodyPr/>
                    <a:lstStyle/>
                    <a:p>
                      <a:r>
                        <a:rPr lang="id-ID" dirty="0"/>
                        <a:t>0.764</a:t>
                      </a:r>
                      <a:endParaRPr lang="en-US" dirty="0"/>
                    </a:p>
                  </a:txBody>
                  <a:tcPr/>
                </a:tc>
                <a:extLst>
                  <a:ext uri="{0D108BD9-81ED-4DB2-BD59-A6C34878D82A}">
                    <a16:rowId xmlns:a16="http://schemas.microsoft.com/office/drawing/2014/main" val="10002"/>
                  </a:ext>
                </a:extLst>
              </a:tr>
              <a:tr h="370840">
                <a:tc>
                  <a:txBody>
                    <a:bodyPr/>
                    <a:lstStyle/>
                    <a:p>
                      <a:r>
                        <a:rPr lang="id-ID" dirty="0"/>
                        <a:t>5</a:t>
                      </a:r>
                      <a:endParaRPr lang="en-US" dirty="0"/>
                    </a:p>
                  </a:txBody>
                  <a:tcPr/>
                </a:tc>
                <a:tc>
                  <a:txBody>
                    <a:bodyPr/>
                    <a:lstStyle/>
                    <a:p>
                      <a:r>
                        <a:rPr lang="id-ID" dirty="0"/>
                        <a:t>0.806</a:t>
                      </a:r>
                      <a:endParaRPr lang="en-US" dirty="0"/>
                    </a:p>
                  </a:txBody>
                  <a:tcPr/>
                </a:tc>
                <a:extLst>
                  <a:ext uri="{0D108BD9-81ED-4DB2-BD59-A6C34878D82A}">
                    <a16:rowId xmlns:a16="http://schemas.microsoft.com/office/drawing/2014/main" val="4042205904"/>
                  </a:ext>
                </a:extLst>
              </a:tr>
              <a:tr h="370840">
                <a:tc>
                  <a:txBody>
                    <a:bodyPr/>
                    <a:lstStyle/>
                    <a:p>
                      <a:r>
                        <a:rPr lang="id-ID" dirty="0"/>
                        <a:t>6</a:t>
                      </a:r>
                      <a:endParaRPr lang="en-US" dirty="0"/>
                    </a:p>
                  </a:txBody>
                  <a:tcPr/>
                </a:tc>
                <a:tc>
                  <a:txBody>
                    <a:bodyPr/>
                    <a:lstStyle/>
                    <a:p>
                      <a:r>
                        <a:rPr lang="id-ID" dirty="0"/>
                        <a:t>0.910</a:t>
                      </a:r>
                      <a:endParaRPr lang="en-US" dirty="0"/>
                    </a:p>
                  </a:txBody>
                  <a:tcPr/>
                </a:tc>
                <a:extLst>
                  <a:ext uri="{0D108BD9-81ED-4DB2-BD59-A6C34878D82A}">
                    <a16:rowId xmlns:a16="http://schemas.microsoft.com/office/drawing/2014/main" val="396085775"/>
                  </a:ext>
                </a:extLst>
              </a:tr>
              <a:tr h="370840">
                <a:tc>
                  <a:txBody>
                    <a:bodyPr/>
                    <a:lstStyle/>
                    <a:p>
                      <a:r>
                        <a:rPr lang="id-ID" dirty="0"/>
                        <a:t>7</a:t>
                      </a:r>
                      <a:endParaRPr lang="en-US" dirty="0"/>
                    </a:p>
                  </a:txBody>
                  <a:tcPr/>
                </a:tc>
                <a:tc>
                  <a:txBody>
                    <a:bodyPr/>
                    <a:lstStyle/>
                    <a:p>
                      <a:r>
                        <a:rPr lang="id-ID" dirty="0"/>
                        <a:t>0.999</a:t>
                      </a:r>
                      <a:endParaRPr lang="en-US" dirty="0"/>
                    </a:p>
                  </a:txBody>
                  <a:tcPr/>
                </a:tc>
                <a:extLst>
                  <a:ext uri="{0D108BD9-81ED-4DB2-BD59-A6C34878D82A}">
                    <a16:rowId xmlns:a16="http://schemas.microsoft.com/office/drawing/2014/main" val="88132250"/>
                  </a:ext>
                </a:extLst>
              </a:tr>
            </a:tbl>
          </a:graphicData>
        </a:graphic>
      </p:graphicFrame>
      <p:pic>
        <p:nvPicPr>
          <p:cNvPr id="5" name="Picture 4">
            <a:extLst>
              <a:ext uri="{FF2B5EF4-FFF2-40B4-BE49-F238E27FC236}">
                <a16:creationId xmlns:a16="http://schemas.microsoft.com/office/drawing/2014/main" id="{08888FEC-A7B0-4A76-BE2E-BD20A3FD20A9}"/>
              </a:ext>
            </a:extLst>
          </p:cNvPr>
          <p:cNvPicPr>
            <a:picLocks noChangeAspect="1"/>
          </p:cNvPicPr>
          <p:nvPr/>
        </p:nvPicPr>
        <p:blipFill rotWithShape="1">
          <a:blip r:embed="rId5"/>
          <a:srcRect l="-297" t="48889" r="72500" b="26410"/>
          <a:stretch/>
        </p:blipFill>
        <p:spPr>
          <a:xfrm>
            <a:off x="5410200" y="1435807"/>
            <a:ext cx="3508733" cy="233856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138113" y="1066800"/>
            <a:ext cx="5343524" cy="3897924"/>
          </a:xfrm>
        </p:spPr>
        <p:txBody>
          <a:bodyPr>
            <a:normAutofit fontScale="92500" lnSpcReduction="10000"/>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iris (</a:t>
            </a:r>
            <a:r>
              <a:rPr lang="id-ID" dirty="0">
                <a:solidFill>
                  <a:srgbClr val="C00000"/>
                </a:solidFill>
              </a:rPr>
              <a:t>ambil dari </a:t>
            </a:r>
            <a:r>
              <a:rPr lang="id-ID" dirty="0" err="1">
                <a:solidFill>
                  <a:srgbClr val="C00000"/>
                </a:solidFill>
              </a:rPr>
              <a:t>repositories</a:t>
            </a:r>
            <a:r>
              <a:rPr lang="id-ID" dirty="0">
                <a:solidFill>
                  <a:srgbClr val="C00000"/>
                </a:solidFill>
              </a:rPr>
              <a:t> </a:t>
            </a:r>
            <a:r>
              <a:rPr lang="id-ID" dirty="0" err="1">
                <a:solidFill>
                  <a:srgbClr val="C00000"/>
                </a:solidFill>
              </a:rPr>
              <a:t>rapidminer</a:t>
            </a:r>
            <a:r>
              <a:rPr lang="id-ID" dirty="0"/>
              <a:t>) dengan menggunakan algoritma </a:t>
            </a:r>
            <a:r>
              <a:rPr lang="id-ID" dirty="0" err="1"/>
              <a:t>clustering</a:t>
            </a:r>
            <a:r>
              <a:rPr lang="id-ID" dirty="0"/>
              <a:t> </a:t>
            </a:r>
            <a:r>
              <a:rPr lang="id-ID" dirty="0" err="1">
                <a:solidFill>
                  <a:srgbClr val="0070C0"/>
                </a:solidFill>
              </a:rPr>
              <a:t>k-means</a:t>
            </a:r>
            <a:endParaRPr lang="id-ID" dirty="0">
              <a:solidFill>
                <a:srgbClr val="0070C0"/>
              </a:solidFill>
            </a:endParaRPr>
          </a:p>
          <a:p>
            <a:pPr marL="514350" indent="-514350">
              <a:buFont typeface="+mj-lt"/>
              <a:buAutoNum type="arabicPeriod"/>
            </a:pPr>
            <a:r>
              <a:rPr lang="id-ID" dirty="0"/>
              <a:t>Ukur </a:t>
            </a:r>
            <a:r>
              <a:rPr lang="id-ID" dirty="0" err="1"/>
              <a:t>performance-nya</a:t>
            </a:r>
            <a:r>
              <a:rPr lang="id-ID" dirty="0"/>
              <a:t> dengan </a:t>
            </a:r>
            <a:r>
              <a:rPr lang="id-ID" i="1" dirty="0" err="1">
                <a:solidFill>
                  <a:srgbClr val="C00000"/>
                </a:solidFill>
              </a:rPr>
              <a:t>Cluster</a:t>
            </a:r>
            <a:r>
              <a:rPr lang="id-ID" i="1" dirty="0">
                <a:solidFill>
                  <a:srgbClr val="C00000"/>
                </a:solidFill>
              </a:rPr>
              <a:t> </a:t>
            </a:r>
            <a:r>
              <a:rPr lang="id-ID" i="1" dirty="0" err="1">
                <a:solidFill>
                  <a:srgbClr val="C00000"/>
                </a:solidFill>
              </a:rPr>
              <a:t>Distance</a:t>
            </a:r>
            <a:r>
              <a:rPr lang="id-ID" i="1" dirty="0">
                <a:solidFill>
                  <a:srgbClr val="C00000"/>
                </a:solidFill>
              </a:rPr>
              <a:t> Performance</a:t>
            </a:r>
            <a:r>
              <a:rPr lang="id-ID" dirty="0"/>
              <a:t>, cek dan analisis nilai yang keluar</a:t>
            </a:r>
            <a:r>
              <a:rPr lang="id-ID" dirty="0">
                <a:solidFill>
                  <a:srgbClr val="0070C0"/>
                </a:solidFill>
              </a:rPr>
              <a:t> </a:t>
            </a:r>
            <a:r>
              <a:rPr lang="id-ID" dirty="0" err="1">
                <a:solidFill>
                  <a:srgbClr val="0070C0"/>
                </a:solidFill>
              </a:rPr>
              <a:t>Davies</a:t>
            </a:r>
            <a:r>
              <a:rPr lang="id-ID" dirty="0">
                <a:solidFill>
                  <a:srgbClr val="0070C0"/>
                </a:solidFill>
              </a:rPr>
              <a:t> </a:t>
            </a:r>
            <a:r>
              <a:rPr lang="id-ID" dirty="0" err="1">
                <a:solidFill>
                  <a:srgbClr val="0070C0"/>
                </a:solidFill>
              </a:rPr>
              <a:t>Bouldin</a:t>
            </a:r>
            <a:r>
              <a:rPr lang="id-ID" dirty="0">
                <a:solidFill>
                  <a:srgbClr val="0070C0"/>
                </a:solidFill>
              </a:rPr>
              <a:t> Indeks (DBI)</a:t>
            </a:r>
          </a:p>
          <a:p>
            <a:pPr marL="514350" indent="-514350">
              <a:buFont typeface="+mj-lt"/>
              <a:buAutoNum type="arabicPeriod"/>
            </a:pPr>
            <a:r>
              <a:rPr lang="id-ID" dirty="0"/>
              <a:t>Lakukan</a:t>
            </a:r>
            <a:r>
              <a:rPr lang="id-ID" dirty="0">
                <a:solidFill>
                  <a:srgbClr val="0070C0"/>
                </a:solidFill>
              </a:rPr>
              <a:t> pengubahan pada nilai k </a:t>
            </a:r>
            <a:r>
              <a:rPr lang="id-ID" dirty="0"/>
              <a:t>pada parameter k-means dengan memasukkan </a:t>
            </a:r>
            <a:r>
              <a:rPr lang="id-ID" dirty="0">
                <a:solidFill>
                  <a:srgbClr val="0070C0"/>
                </a:solidFill>
              </a:rPr>
              <a:t>nilai: 3, 4, 5, 6, 7</a:t>
            </a:r>
          </a:p>
        </p:txBody>
      </p:sp>
    </p:spTree>
    <p:custDataLst>
      <p:tags r:id="rId1"/>
    </p:custDataLst>
    <p:extLst>
      <p:ext uri="{BB962C8B-B14F-4D97-AF65-F5344CB8AC3E}">
        <p14:creationId xmlns:p14="http://schemas.microsoft.com/office/powerpoint/2010/main" val="313158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C42647-36A6-42AA-9DAA-39B6AB373C24}"/>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C5CAA5A8-FD6D-4336-9170-BCADA6FB44D0}"/>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B445BE0B-BECE-490F-AC69-FD66CAA5D7D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219</a:t>
            </a:fld>
            <a:endParaRPr lang="en-US">
              <a:solidFill>
                <a:prstClr val="black">
                  <a:tint val="75000"/>
                </a:prstClr>
              </a:solidFill>
            </a:endParaRPr>
          </a:p>
        </p:txBody>
      </p:sp>
      <p:pic>
        <p:nvPicPr>
          <p:cNvPr id="5" name="Picture 4">
            <a:extLst>
              <a:ext uri="{FF2B5EF4-FFF2-40B4-BE49-F238E27FC236}">
                <a16:creationId xmlns:a16="http://schemas.microsoft.com/office/drawing/2014/main" id="{35A52984-0F21-4C8B-9B9A-CC12C44E8E56}"/>
              </a:ext>
            </a:extLst>
          </p:cNvPr>
          <p:cNvPicPr>
            <a:picLocks noChangeAspect="1"/>
          </p:cNvPicPr>
          <p:nvPr/>
        </p:nvPicPr>
        <p:blipFill rotWithShape="1">
          <a:blip r:embed="rId2"/>
          <a:srcRect l="13750" t="24444" r="21667" b="18889"/>
          <a:stretch/>
        </p:blipFill>
        <p:spPr>
          <a:xfrm>
            <a:off x="519549" y="1143000"/>
            <a:ext cx="8104901" cy="5333548"/>
          </a:xfrm>
          <a:prstGeom prst="rect">
            <a:avLst/>
          </a:prstGeom>
        </p:spPr>
      </p:pic>
    </p:spTree>
    <p:extLst>
      <p:ext uri="{BB962C8B-B14F-4D97-AF65-F5344CB8AC3E}">
        <p14:creationId xmlns:p14="http://schemas.microsoft.com/office/powerpoint/2010/main" val="2071427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clock&#10;&#10;Description automatically generated">
            <a:extLst>
              <a:ext uri="{FF2B5EF4-FFF2-40B4-BE49-F238E27FC236}">
                <a16:creationId xmlns:a16="http://schemas.microsoft.com/office/drawing/2014/main" id="{0BC5F612-793D-43C2-95CE-7B567BBFC0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358" y="1981200"/>
            <a:ext cx="8895283" cy="2895600"/>
          </a:xfrm>
        </p:spPr>
      </p:pic>
      <p:sp>
        <p:nvSpPr>
          <p:cNvPr id="4" name="Title 3">
            <a:extLst>
              <a:ext uri="{FF2B5EF4-FFF2-40B4-BE49-F238E27FC236}">
                <a16:creationId xmlns:a16="http://schemas.microsoft.com/office/drawing/2014/main" id="{4F927AB2-FE7E-4AFE-B086-9FFF9637F85F}"/>
              </a:ext>
            </a:extLst>
          </p:cNvPr>
          <p:cNvSpPr>
            <a:spLocks noGrp="1"/>
          </p:cNvSpPr>
          <p:nvPr>
            <p:ph type="title"/>
          </p:nvPr>
        </p:nvSpPr>
        <p:spPr/>
        <p:txBody>
          <a:bodyPr>
            <a:normAutofit fontScale="90000"/>
          </a:bodyPr>
          <a:lstStyle/>
          <a:p>
            <a:r>
              <a:rPr lang="id-ID" dirty="0">
                <a:solidFill>
                  <a:srgbClr val="0070C0"/>
                </a:solidFill>
              </a:rPr>
              <a:t>Data</a:t>
            </a:r>
            <a:r>
              <a:rPr lang="id-ID" dirty="0"/>
              <a:t> - </a:t>
            </a:r>
            <a:r>
              <a:rPr lang="id-ID" dirty="0">
                <a:solidFill>
                  <a:srgbClr val="00B050"/>
                </a:solidFill>
              </a:rPr>
              <a:t>Informasi</a:t>
            </a:r>
            <a:r>
              <a:rPr lang="id-ID" dirty="0"/>
              <a:t> – </a:t>
            </a:r>
            <a:r>
              <a:rPr lang="id-ID" dirty="0">
                <a:solidFill>
                  <a:srgbClr val="C00000"/>
                </a:solidFill>
              </a:rPr>
              <a:t>Pengetahuan</a:t>
            </a:r>
            <a:r>
              <a:rPr lang="en-US" dirty="0"/>
              <a:t> - </a:t>
            </a:r>
            <a:r>
              <a:rPr lang="en-US" dirty="0" err="1"/>
              <a:t>Kebijakan</a:t>
            </a:r>
            <a:endParaRPr lang="en-ID" dirty="0"/>
          </a:p>
        </p:txBody>
      </p:sp>
      <p:sp>
        <p:nvSpPr>
          <p:cNvPr id="3" name="Slide Number Placeholder 2">
            <a:extLst>
              <a:ext uri="{FF2B5EF4-FFF2-40B4-BE49-F238E27FC236}">
                <a16:creationId xmlns:a16="http://schemas.microsoft.com/office/drawing/2014/main" id="{63CFC74D-B81D-41DC-A4C3-8D79DD4C157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408929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8134350" cy="5638800"/>
          </a:xfrm>
        </p:spPr>
        <p:txBody>
          <a:bodyPr>
            <a:normAutofit fontScale="85000" lnSpcReduction="20000"/>
          </a:bodyPr>
          <a:lstStyle/>
          <a:p>
            <a:r>
              <a:rPr lang="en-ID" dirty="0"/>
              <a:t>The Davies–</a:t>
            </a:r>
            <a:r>
              <a:rPr lang="en-ID" dirty="0" err="1"/>
              <a:t>Bouldin</a:t>
            </a:r>
            <a:r>
              <a:rPr lang="en-ID" dirty="0"/>
              <a:t> index (DBI) (introduced by David L. Davies and Donald W. </a:t>
            </a:r>
            <a:r>
              <a:rPr lang="en-ID" dirty="0" err="1"/>
              <a:t>Bouldin</a:t>
            </a:r>
            <a:r>
              <a:rPr lang="en-ID" dirty="0"/>
              <a:t> in 1979) is a </a:t>
            </a:r>
            <a:r>
              <a:rPr lang="en-ID" dirty="0">
                <a:solidFill>
                  <a:srgbClr val="C00000"/>
                </a:solidFill>
              </a:rPr>
              <a:t>metric for evaluating clustering algorithms</a:t>
            </a:r>
            <a:endParaRPr lang="id-ID" dirty="0"/>
          </a:p>
          <a:p>
            <a:r>
              <a:rPr lang="en-ID" dirty="0"/>
              <a:t>This is an internal evaluation scheme, where the validation of </a:t>
            </a:r>
            <a:r>
              <a:rPr lang="en-ID" dirty="0">
                <a:solidFill>
                  <a:srgbClr val="C00000"/>
                </a:solidFill>
              </a:rPr>
              <a:t>how well the clustering has been done</a:t>
            </a:r>
            <a:r>
              <a:rPr lang="en-ID" dirty="0"/>
              <a:t> is made using quantities and features inherent to the dataset</a:t>
            </a:r>
            <a:endParaRPr lang="id-ID" dirty="0"/>
          </a:p>
          <a:p>
            <a:r>
              <a:rPr lang="id-ID" dirty="0"/>
              <a:t>A</a:t>
            </a:r>
            <a:r>
              <a:rPr lang="en-ID" dirty="0"/>
              <a:t>s a function of the ratio of the within cluster scatter, to the between cluster separation, a </a:t>
            </a:r>
            <a:r>
              <a:rPr lang="en-ID" dirty="0">
                <a:solidFill>
                  <a:srgbClr val="C00000"/>
                </a:solidFill>
              </a:rPr>
              <a:t>lower value will mean that the clustering is better</a:t>
            </a:r>
            <a:endParaRPr lang="id-ID" dirty="0">
              <a:solidFill>
                <a:srgbClr val="C00000"/>
              </a:solidFill>
            </a:endParaRPr>
          </a:p>
          <a:p>
            <a:r>
              <a:rPr lang="en-ID" dirty="0"/>
              <a:t>This affirms the idea that no cluster has to be similar to another, and hence the best clustering scheme essentially minimizes the Davies–</a:t>
            </a:r>
            <a:r>
              <a:rPr lang="en-ID" dirty="0" err="1"/>
              <a:t>Bouldin</a:t>
            </a:r>
            <a:r>
              <a:rPr lang="en-ID" dirty="0"/>
              <a:t> index</a:t>
            </a:r>
            <a:endParaRPr lang="id-ID" dirty="0"/>
          </a:p>
          <a:p>
            <a:r>
              <a:rPr lang="en-ID" dirty="0"/>
              <a:t>This index thus defined is an average over all the </a:t>
            </a:r>
            <a:r>
              <a:rPr lang="en-ID" i="1" dirty="0" err="1"/>
              <a:t>i</a:t>
            </a:r>
            <a:r>
              <a:rPr lang="en-ID" dirty="0"/>
              <a:t> clusters, and hence a good measure of deciding how many clusters actually exists in the data is to plot it against the number of clusters it is calculated over</a:t>
            </a:r>
            <a:endParaRPr lang="id-ID" dirty="0"/>
          </a:p>
          <a:p>
            <a:r>
              <a:rPr lang="en-ID" dirty="0"/>
              <a:t>The number </a:t>
            </a:r>
            <a:r>
              <a:rPr lang="en-ID" i="1" dirty="0" err="1"/>
              <a:t>i</a:t>
            </a:r>
            <a:r>
              <a:rPr lang="en-ID" dirty="0"/>
              <a:t> for which this value is </a:t>
            </a:r>
            <a:r>
              <a:rPr lang="en-ID" dirty="0">
                <a:solidFill>
                  <a:srgbClr val="C00000"/>
                </a:solidFill>
              </a:rPr>
              <a:t>the lowest is a good measure </a:t>
            </a:r>
            <a:r>
              <a:rPr lang="en-ID" dirty="0"/>
              <a:t>of the number of clusters the data could be ideally classified into</a:t>
            </a:r>
            <a:endParaRPr lang="en-US" dirty="0"/>
          </a:p>
        </p:txBody>
      </p:sp>
      <p:sp>
        <p:nvSpPr>
          <p:cNvPr id="4" name="Title 3"/>
          <p:cNvSpPr>
            <a:spLocks noGrp="1"/>
          </p:cNvSpPr>
          <p:nvPr>
            <p:ph type="title"/>
          </p:nvPr>
        </p:nvSpPr>
        <p:spPr/>
        <p:txBody>
          <a:bodyPr/>
          <a:lstStyle/>
          <a:p>
            <a:r>
              <a:rPr lang="en-ID" dirty="0"/>
              <a:t>Davies–</a:t>
            </a:r>
            <a:r>
              <a:rPr lang="en-ID" dirty="0" err="1"/>
              <a:t>Bouldin</a:t>
            </a:r>
            <a:r>
              <a:rPr lang="en-ID" dirty="0"/>
              <a:t> index (DBI)</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220</a:t>
            </a:fld>
            <a:endParaRPr lang="en-US">
              <a:solidFill>
                <a:prstClr val="black">
                  <a:tint val="75000"/>
                </a:prstClr>
              </a:solidFill>
            </a:endParaRPr>
          </a:p>
        </p:txBody>
      </p:sp>
    </p:spTree>
    <p:extLst>
      <p:ext uri="{BB962C8B-B14F-4D97-AF65-F5344CB8AC3E}">
        <p14:creationId xmlns:p14="http://schemas.microsoft.com/office/powerpoint/2010/main" val="3739071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2.3.2 </a:t>
            </a:r>
            <a:r>
              <a:rPr lang="en-US" sz="3600" dirty="0" err="1"/>
              <a:t>Pemisahan</a:t>
            </a:r>
            <a:r>
              <a:rPr lang="en-US" sz="3600" dirty="0"/>
              <a:t> Data </a:t>
            </a:r>
            <a:r>
              <a:rPr lang="en-US" sz="3600" dirty="0" err="1"/>
              <a:t>Otomatis</a:t>
            </a:r>
            <a:r>
              <a:rPr lang="id-ID" sz="3600" dirty="0"/>
              <a:t> dengan </a:t>
            </a:r>
            <a:br>
              <a:rPr lang="id-ID" sz="3600" dirty="0"/>
            </a:br>
            <a:r>
              <a:rPr lang="id-ID" sz="3600" dirty="0"/>
              <a:t>          Operator </a:t>
            </a:r>
            <a:r>
              <a:rPr lang="en-US" sz="3600" i="1" dirty="0">
                <a:solidFill>
                  <a:srgbClr val="C00000"/>
                </a:solidFill>
              </a:rPr>
              <a:t>Split Data</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221</a:t>
            </a:fld>
            <a:endParaRPr lang="en-US">
              <a:solidFill>
                <a:prstClr val="black">
                  <a:tint val="75000"/>
                </a:prstClr>
              </a:solidFill>
            </a:endParaRPr>
          </a:p>
        </p:txBody>
      </p:sp>
    </p:spTree>
    <p:extLst>
      <p:ext uri="{BB962C8B-B14F-4D97-AF65-F5344CB8AC3E}">
        <p14:creationId xmlns:p14="http://schemas.microsoft.com/office/powerpoint/2010/main" val="1504366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50" cy="5638800"/>
          </a:xfrm>
        </p:spPr>
        <p:txBody>
          <a:bodyPr>
            <a:normAutofit/>
          </a:bodyPr>
          <a:lstStyle/>
          <a:p>
            <a:r>
              <a:rPr lang="en-US" dirty="0"/>
              <a:t>The </a:t>
            </a:r>
            <a:r>
              <a:rPr lang="en-US" dirty="0">
                <a:solidFill>
                  <a:srgbClr val="C00000"/>
                </a:solidFill>
              </a:rPr>
              <a:t>Split Data </a:t>
            </a:r>
            <a:r>
              <a:rPr lang="en-US" dirty="0"/>
              <a:t>operator takes a dataset as its input and delivers the subsets of that dataset through its output ports</a:t>
            </a:r>
          </a:p>
          <a:p>
            <a:r>
              <a:rPr lang="en-US" dirty="0"/>
              <a:t>The </a:t>
            </a:r>
            <a:r>
              <a:rPr lang="en-US" dirty="0">
                <a:solidFill>
                  <a:srgbClr val="C00000"/>
                </a:solidFill>
              </a:rPr>
              <a:t>sampling type parameter </a:t>
            </a:r>
            <a:r>
              <a:rPr lang="en-US" dirty="0"/>
              <a:t>decides how the examples should be shuffled in the resultant partitions:</a:t>
            </a:r>
          </a:p>
          <a:p>
            <a:pPr marL="914400" lvl="1" indent="-457200">
              <a:buFont typeface="+mj-lt"/>
              <a:buAutoNum type="arabicPeriod"/>
            </a:pPr>
            <a:r>
              <a:rPr lang="en-US" sz="2600" dirty="0">
                <a:solidFill>
                  <a:srgbClr val="0070C0"/>
                </a:solidFill>
              </a:rPr>
              <a:t>Linear sampling</a:t>
            </a:r>
            <a:r>
              <a:rPr lang="en-US" sz="2600" dirty="0"/>
              <a:t>: </a:t>
            </a:r>
            <a:r>
              <a:rPr lang="id-ID" sz="2600" dirty="0"/>
              <a:t>D</a:t>
            </a:r>
            <a:r>
              <a:rPr lang="en-US" sz="2600" dirty="0" err="1"/>
              <a:t>ivides</a:t>
            </a:r>
            <a:r>
              <a:rPr lang="en-US" sz="2600" dirty="0"/>
              <a:t> the dataset into partitions </a:t>
            </a:r>
            <a:r>
              <a:rPr lang="en-US" sz="2600" dirty="0">
                <a:solidFill>
                  <a:srgbClr val="00B050"/>
                </a:solidFill>
              </a:rPr>
              <a:t>without changing the order </a:t>
            </a:r>
            <a:r>
              <a:rPr lang="en-US" sz="2600" dirty="0"/>
              <a:t>of the examples</a:t>
            </a:r>
          </a:p>
          <a:p>
            <a:pPr marL="914400" lvl="1" indent="-457200">
              <a:buFont typeface="+mj-lt"/>
              <a:buAutoNum type="arabicPeriod"/>
            </a:pPr>
            <a:r>
              <a:rPr lang="en-US" sz="2600" dirty="0">
                <a:solidFill>
                  <a:srgbClr val="0070C0"/>
                </a:solidFill>
              </a:rPr>
              <a:t>Shuffled sampling</a:t>
            </a:r>
            <a:r>
              <a:rPr lang="en-US" sz="2600" dirty="0"/>
              <a:t>: </a:t>
            </a:r>
            <a:r>
              <a:rPr lang="id-ID" sz="2600" dirty="0"/>
              <a:t>B</a:t>
            </a:r>
            <a:r>
              <a:rPr lang="en-US" sz="2600" dirty="0" err="1"/>
              <a:t>uilds</a:t>
            </a:r>
            <a:r>
              <a:rPr lang="en-US" sz="2600" dirty="0"/>
              <a:t> </a:t>
            </a:r>
            <a:r>
              <a:rPr lang="en-US" sz="2600" dirty="0">
                <a:solidFill>
                  <a:srgbClr val="00B050"/>
                </a:solidFill>
              </a:rPr>
              <a:t>random subsets</a:t>
            </a:r>
            <a:r>
              <a:rPr lang="en-US" sz="2600" dirty="0"/>
              <a:t> of the dataset</a:t>
            </a:r>
          </a:p>
          <a:p>
            <a:pPr marL="914400" lvl="1" indent="-457200">
              <a:buFont typeface="+mj-lt"/>
              <a:buAutoNum type="arabicPeriod"/>
            </a:pPr>
            <a:r>
              <a:rPr lang="en-US" sz="2600" dirty="0">
                <a:solidFill>
                  <a:srgbClr val="0070C0"/>
                </a:solidFill>
              </a:rPr>
              <a:t>Stratified sampling</a:t>
            </a:r>
            <a:r>
              <a:rPr lang="en-US" sz="2600" dirty="0"/>
              <a:t>: </a:t>
            </a:r>
            <a:r>
              <a:rPr lang="id-ID" sz="2600" dirty="0"/>
              <a:t>B</a:t>
            </a:r>
            <a:r>
              <a:rPr lang="en-US" sz="2600" dirty="0" err="1"/>
              <a:t>uilds</a:t>
            </a:r>
            <a:r>
              <a:rPr lang="en-US" sz="2600" dirty="0"/>
              <a:t> </a:t>
            </a:r>
            <a:r>
              <a:rPr lang="en-US" sz="2600" dirty="0">
                <a:solidFill>
                  <a:srgbClr val="00B050"/>
                </a:solidFill>
              </a:rPr>
              <a:t>random</a:t>
            </a:r>
            <a:r>
              <a:rPr lang="en-US" sz="2600" dirty="0"/>
              <a:t> subsets and ensures that the </a:t>
            </a:r>
            <a:r>
              <a:rPr lang="en-US" sz="2600" dirty="0">
                <a:solidFill>
                  <a:srgbClr val="00B050"/>
                </a:solidFill>
              </a:rPr>
              <a:t>class distribution in the subsets is the same as in the whole dataset</a:t>
            </a:r>
            <a:endParaRPr lang="en-US" sz="2600" dirty="0"/>
          </a:p>
        </p:txBody>
      </p:sp>
      <p:sp>
        <p:nvSpPr>
          <p:cNvPr id="2" name="Title 1"/>
          <p:cNvSpPr>
            <a:spLocks noGrp="1"/>
          </p:cNvSpPr>
          <p:nvPr>
            <p:ph type="title"/>
          </p:nvPr>
        </p:nvSpPr>
        <p:spPr/>
        <p:txBody>
          <a:bodyPr>
            <a:normAutofit/>
          </a:bodyPr>
          <a:lstStyle/>
          <a:p>
            <a:r>
              <a:rPr lang="en-US" dirty="0"/>
              <a:t>Split Data </a:t>
            </a:r>
            <a:r>
              <a:rPr lang="en-US" dirty="0" err="1"/>
              <a:t>Otomatis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222</a:t>
            </a:fld>
            <a:endParaRPr lang="en-US" dirty="0">
              <a:solidFill>
                <a:prstClr val="black">
                  <a:tint val="75000"/>
                </a:prstClr>
              </a:solidFill>
            </a:endParaRPr>
          </a:p>
        </p:txBody>
      </p:sp>
    </p:spTree>
    <p:extLst>
      <p:ext uri="{BB962C8B-B14F-4D97-AF65-F5344CB8AC3E}">
        <p14:creationId xmlns:p14="http://schemas.microsoft.com/office/powerpoint/2010/main" val="27896622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223</a:t>
            </a:fld>
            <a:endParaRPr lang="en-US" dirty="0">
              <a:solidFill>
                <a:prstClr val="black">
                  <a:tint val="75000"/>
                </a:prstClr>
              </a:solidFill>
            </a:endParaRPr>
          </a:p>
        </p:txBody>
      </p:sp>
      <p:pic>
        <p:nvPicPr>
          <p:cNvPr id="5" name="Picture 4"/>
          <p:cNvPicPr>
            <a:picLocks noChangeAspect="1"/>
          </p:cNvPicPr>
          <p:nvPr/>
        </p:nvPicPr>
        <p:blipFill rotWithShape="1">
          <a:blip r:embed="rId2"/>
          <a:srcRect b="4372"/>
          <a:stretch/>
        </p:blipFill>
        <p:spPr>
          <a:xfrm>
            <a:off x="6927" y="0"/>
            <a:ext cx="9137073" cy="6857999"/>
          </a:xfrm>
          <a:prstGeom prst="rect">
            <a:avLst/>
          </a:prstGeom>
        </p:spPr>
      </p:pic>
    </p:spTree>
    <p:extLst>
      <p:ext uri="{BB962C8B-B14F-4D97-AF65-F5344CB8AC3E}">
        <p14:creationId xmlns:p14="http://schemas.microsoft.com/office/powerpoint/2010/main" val="24341468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333549"/>
          </a:xfrm>
        </p:spPr>
        <p:txBody>
          <a:bodyPr>
            <a:normAutofit fontScale="92500" lnSpcReduction="10000"/>
          </a:bodyPr>
          <a:lstStyle/>
          <a:p>
            <a:pPr marL="514350" indent="-514350">
              <a:buFont typeface="+mj-lt"/>
              <a:buAutoNum type="arabicPeriod"/>
            </a:pPr>
            <a:r>
              <a:rPr lang="en-US" sz="3200" dirty="0"/>
              <a:t>D</a:t>
            </a:r>
            <a:r>
              <a:rPr lang="id-ID" sz="3200" dirty="0" err="1"/>
              <a:t>ataset</a:t>
            </a:r>
            <a:r>
              <a:rPr lang="id-ID" sz="3200" dirty="0"/>
              <a:t>:</a:t>
            </a:r>
            <a:r>
              <a:rPr lang="en-US" sz="3200" dirty="0"/>
              <a:t> </a:t>
            </a:r>
            <a:r>
              <a:rPr lang="en-US" sz="3200" dirty="0">
                <a:solidFill>
                  <a:srgbClr val="0070C0"/>
                </a:solidFill>
              </a:rPr>
              <a:t>datakelulusanmahasiswa.xls</a:t>
            </a:r>
            <a:endParaRPr lang="en-US" sz="3200" dirty="0"/>
          </a:p>
          <a:p>
            <a:pPr marL="514350" indent="-514350">
              <a:buFont typeface="+mj-lt"/>
              <a:buAutoNum type="arabicPeriod"/>
            </a:pPr>
            <a:r>
              <a:rPr lang="id-ID" sz="3200" dirty="0"/>
              <a:t>Pisahkan data menjadi dua</a:t>
            </a:r>
            <a:r>
              <a:rPr lang="en-US" sz="3200" dirty="0"/>
              <a:t> </a:t>
            </a:r>
            <a:r>
              <a:rPr lang="en-US" sz="3200" dirty="0" err="1"/>
              <a:t>secara</a:t>
            </a:r>
            <a:r>
              <a:rPr lang="en-US" sz="3200" dirty="0"/>
              <a:t> </a:t>
            </a:r>
            <a:r>
              <a:rPr lang="en-US" sz="3200" dirty="0" err="1"/>
              <a:t>otomatis</a:t>
            </a:r>
            <a:r>
              <a:rPr lang="en-US" sz="3200" dirty="0"/>
              <a:t> (</a:t>
            </a:r>
            <a:r>
              <a:rPr lang="en-US" sz="3200" dirty="0">
                <a:solidFill>
                  <a:srgbClr val="0070C0"/>
                </a:solidFill>
              </a:rPr>
              <a:t>Split Data</a:t>
            </a:r>
            <a:r>
              <a:rPr lang="en-US" sz="3200" dirty="0"/>
              <a:t>)</a:t>
            </a:r>
            <a:r>
              <a:rPr lang="id-ID" sz="3200" dirty="0"/>
              <a:t>: </a:t>
            </a:r>
            <a:r>
              <a:rPr lang="id-ID" sz="3200" dirty="0">
                <a:solidFill>
                  <a:srgbClr val="C00000"/>
                </a:solidFill>
              </a:rPr>
              <a:t>data testing</a:t>
            </a:r>
            <a:r>
              <a:rPr lang="id-ID" sz="3200" dirty="0"/>
              <a:t> (10%) dan </a:t>
            </a:r>
            <a:r>
              <a:rPr lang="id-ID" sz="3200" dirty="0">
                <a:solidFill>
                  <a:srgbClr val="C00000"/>
                </a:solidFill>
              </a:rPr>
              <a:t>data training </a:t>
            </a:r>
            <a:r>
              <a:rPr lang="id-ID" sz="3200" dirty="0"/>
              <a:t>(90%)</a:t>
            </a:r>
          </a:p>
          <a:p>
            <a:pPr marL="514350" indent="-514350">
              <a:buFont typeface="+mj-lt"/>
              <a:buAutoNum type="arabicPeriod"/>
            </a:pPr>
            <a:r>
              <a:rPr lang="id-ID" sz="3200" dirty="0"/>
              <a:t>Ujicoba parameter pemisahan data baik menggunakan </a:t>
            </a:r>
            <a:r>
              <a:rPr lang="id-ID" sz="3200" dirty="0">
                <a:solidFill>
                  <a:srgbClr val="C00000"/>
                </a:solidFill>
              </a:rPr>
              <a:t>Linear Sampling</a:t>
            </a:r>
            <a:r>
              <a:rPr lang="id-ID" sz="3200" dirty="0"/>
              <a:t>, </a:t>
            </a:r>
            <a:r>
              <a:rPr lang="id-ID" sz="3200" dirty="0">
                <a:solidFill>
                  <a:srgbClr val="C00000"/>
                </a:solidFill>
              </a:rPr>
              <a:t>Shuffled Sampling</a:t>
            </a:r>
            <a:r>
              <a:rPr lang="id-ID" sz="3200" dirty="0"/>
              <a:t> dan </a:t>
            </a:r>
            <a:r>
              <a:rPr lang="id-ID" sz="3200" dirty="0">
                <a:solidFill>
                  <a:srgbClr val="C00000"/>
                </a:solidFill>
              </a:rPr>
              <a:t>Stratified Sampling </a:t>
            </a:r>
            <a:endParaRPr lang="en-US" sz="3200" dirty="0">
              <a:solidFill>
                <a:srgbClr val="C00000"/>
              </a:solidFill>
            </a:endParaRPr>
          </a:p>
          <a:p>
            <a:pPr marL="514350" indent="-514350">
              <a:buFont typeface="+mj-lt"/>
              <a:buAutoNum type="arabicPeriod"/>
            </a:pPr>
            <a:r>
              <a:rPr lang="id-ID" sz="3200" dirty="0"/>
              <a:t>Jadikan data </a:t>
            </a:r>
            <a:r>
              <a:rPr lang="id-ID" sz="3200" dirty="0" err="1"/>
              <a:t>training</a:t>
            </a:r>
            <a:r>
              <a:rPr lang="id-ID" sz="3200" dirty="0"/>
              <a:t> sebagai pembentuk model/pola/</a:t>
            </a:r>
            <a:r>
              <a:rPr lang="id-ID" sz="3200" dirty="0" err="1"/>
              <a:t>knowledge</a:t>
            </a:r>
            <a:r>
              <a:rPr lang="id-ID" sz="3200" dirty="0"/>
              <a:t>, dan data testing untuk pengujian model</a:t>
            </a:r>
            <a:endParaRPr lang="en-US" sz="3200" dirty="0"/>
          </a:p>
          <a:p>
            <a:pPr marL="514350" indent="-514350">
              <a:buFont typeface="+mj-lt"/>
              <a:buAutoNum type="arabicPeriod"/>
            </a:pPr>
            <a:r>
              <a:rPr lang="en-US" sz="3200" dirty="0" err="1"/>
              <a:t>Terapkan</a:t>
            </a:r>
            <a:r>
              <a:rPr lang="en-US" sz="3200" dirty="0"/>
              <a:t> </a:t>
            </a:r>
            <a:r>
              <a:rPr lang="en-US" sz="3200" dirty="0" err="1">
                <a:solidFill>
                  <a:srgbClr val="C00000"/>
                </a:solidFill>
              </a:rPr>
              <a:t>algoritma</a:t>
            </a:r>
            <a:r>
              <a:rPr lang="en-US" sz="3200" dirty="0">
                <a:solidFill>
                  <a:srgbClr val="C00000"/>
                </a:solidFill>
              </a:rPr>
              <a:t> yang </a:t>
            </a:r>
            <a:r>
              <a:rPr lang="en-US" sz="3200" dirty="0" err="1">
                <a:solidFill>
                  <a:srgbClr val="C00000"/>
                </a:solidFill>
              </a:rPr>
              <a:t>sesuai</a:t>
            </a:r>
            <a:r>
              <a:rPr lang="en-US" sz="3200" dirty="0">
                <a:solidFill>
                  <a:srgbClr val="C00000"/>
                </a:solidFill>
              </a:rPr>
              <a:t> </a:t>
            </a:r>
            <a:r>
              <a:rPr lang="en-US" sz="3200" dirty="0" err="1"/>
              <a:t>dan</a:t>
            </a:r>
            <a:r>
              <a:rPr lang="en-US" sz="3200" dirty="0"/>
              <a:t> </a:t>
            </a:r>
            <a:r>
              <a:rPr lang="en-US" sz="3200" dirty="0" err="1">
                <a:solidFill>
                  <a:srgbClr val="C00000"/>
                </a:solidFill>
              </a:rPr>
              <a:t>ukur</a:t>
            </a:r>
            <a:r>
              <a:rPr lang="en-US" sz="3200" dirty="0">
                <a:solidFill>
                  <a:srgbClr val="C00000"/>
                </a:solidFill>
              </a:rPr>
              <a:t> performance</a:t>
            </a:r>
            <a:r>
              <a:rPr lang="en-US" sz="3200" dirty="0"/>
              <a:t> </a:t>
            </a:r>
            <a:r>
              <a:rPr lang="en-US" sz="3200" dirty="0" err="1"/>
              <a:t>dari</a:t>
            </a:r>
            <a:r>
              <a:rPr lang="en-US" sz="3200" dirty="0"/>
              <a:t> model yang </a:t>
            </a:r>
            <a:r>
              <a:rPr lang="en-US" sz="3200" dirty="0" err="1"/>
              <a:t>dibentuk</a:t>
            </a:r>
            <a:endParaRPr lang="id-ID" sz="3200" dirty="0"/>
          </a:p>
          <a:p>
            <a:pPr marL="514350" indent="-514350">
              <a:buFont typeface="+mj-lt"/>
              <a:buAutoNum type="arabicPeriod"/>
            </a:pPr>
            <a:endParaRPr lang="id-ID" sz="3200" dirty="0"/>
          </a:p>
        </p:txBody>
      </p:sp>
      <p:sp>
        <p:nvSpPr>
          <p:cNvPr id="4" name="Title 3"/>
          <p:cNvSpPr>
            <a:spLocks noGrp="1"/>
          </p:cNvSpPr>
          <p:nvPr>
            <p:ph type="title"/>
          </p:nvPr>
        </p:nvSpPr>
        <p:spPr/>
        <p:txBody>
          <a:bodyPr>
            <a:normAutofit fontScale="90000"/>
          </a:bodyPr>
          <a:lstStyle/>
          <a:p>
            <a:r>
              <a:rPr lang="en-US" sz="4900" dirty="0" err="1"/>
              <a:t>Latihan</a:t>
            </a:r>
            <a:r>
              <a:rPr lang="en-US" sz="4900" dirty="0"/>
              <a:t>: </a:t>
            </a:r>
            <a:r>
              <a:rPr lang="en-US" dirty="0" err="1"/>
              <a:t>Prediksi</a:t>
            </a:r>
            <a:r>
              <a:rPr lang="en-US" dirty="0"/>
              <a:t> </a:t>
            </a:r>
            <a:r>
              <a:rPr lang="en-US" dirty="0" err="1"/>
              <a:t>Kelulusan</a:t>
            </a:r>
            <a:r>
              <a:rPr lang="en-US" dirty="0"/>
              <a:t> </a:t>
            </a:r>
            <a:r>
              <a:rPr lang="en-US" dirty="0" err="1"/>
              <a:t>Mahasiswa</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224</a:t>
            </a:fld>
            <a:endParaRPr lang="en-US">
              <a:solidFill>
                <a:prstClr val="black">
                  <a:tint val="75000"/>
                </a:prstClr>
              </a:solidFill>
            </a:endParaRPr>
          </a:p>
        </p:txBody>
      </p:sp>
    </p:spTree>
    <p:extLst>
      <p:ext uri="{BB962C8B-B14F-4D97-AF65-F5344CB8AC3E}">
        <p14:creationId xmlns:p14="http://schemas.microsoft.com/office/powerpoint/2010/main" val="42521076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602D75-5CA3-42E6-BAC8-0E2FE94145BE}"/>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FB525E25-A3E4-4C0F-82DC-308DF874CFE5}"/>
              </a:ext>
            </a:extLst>
          </p:cNvPr>
          <p:cNvSpPr>
            <a:spLocks noGrp="1"/>
          </p:cNvSpPr>
          <p:nvPr>
            <p:ph type="title"/>
          </p:nvPr>
        </p:nvSpPr>
        <p:spPr/>
        <p:txBody>
          <a:bodyPr/>
          <a:lstStyle/>
          <a:p>
            <a:r>
              <a:rPr lang="en-US" dirty="0"/>
              <a:t>Proses </a:t>
            </a:r>
            <a:r>
              <a:rPr lang="en-US" dirty="0" err="1"/>
              <a:t>Prediksi</a:t>
            </a:r>
            <a:r>
              <a:rPr lang="en-US" dirty="0"/>
              <a:t> </a:t>
            </a:r>
            <a:r>
              <a:rPr lang="en-US" dirty="0" err="1"/>
              <a:t>Kelulusan</a:t>
            </a:r>
            <a:r>
              <a:rPr lang="en-US" dirty="0"/>
              <a:t> </a:t>
            </a:r>
            <a:r>
              <a:rPr lang="en-US" dirty="0" err="1"/>
              <a:t>Mahasiswa</a:t>
            </a:r>
            <a:endParaRPr lang="en-US" dirty="0"/>
          </a:p>
        </p:txBody>
      </p:sp>
      <p:sp>
        <p:nvSpPr>
          <p:cNvPr id="3" name="Slide Number Placeholder 2">
            <a:extLst>
              <a:ext uri="{FF2B5EF4-FFF2-40B4-BE49-F238E27FC236}">
                <a16:creationId xmlns:a16="http://schemas.microsoft.com/office/drawing/2014/main" id="{D28C7DA1-D7EF-45B5-83FC-BC62B588C64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225</a:t>
            </a:fld>
            <a:endParaRPr lang="en-US">
              <a:solidFill>
                <a:prstClr val="black">
                  <a:tint val="75000"/>
                </a:prstClr>
              </a:solidFill>
            </a:endParaRPr>
          </a:p>
        </p:txBody>
      </p:sp>
      <p:pic>
        <p:nvPicPr>
          <p:cNvPr id="5" name="Picture 4">
            <a:extLst>
              <a:ext uri="{FF2B5EF4-FFF2-40B4-BE49-F238E27FC236}">
                <a16:creationId xmlns:a16="http://schemas.microsoft.com/office/drawing/2014/main" id="{0719CFF5-EA81-4C69-AD44-EFAB0285A4B1}"/>
              </a:ext>
            </a:extLst>
          </p:cNvPr>
          <p:cNvPicPr>
            <a:picLocks noChangeAspect="1"/>
          </p:cNvPicPr>
          <p:nvPr/>
        </p:nvPicPr>
        <p:blipFill rotWithShape="1">
          <a:blip r:embed="rId2"/>
          <a:srcRect l="15001" t="22229" r="13333" b="41111"/>
          <a:stretch/>
        </p:blipFill>
        <p:spPr>
          <a:xfrm>
            <a:off x="628649" y="1524000"/>
            <a:ext cx="7944694" cy="3048000"/>
          </a:xfrm>
          <a:prstGeom prst="rect">
            <a:avLst/>
          </a:prstGeom>
        </p:spPr>
      </p:pic>
    </p:spTree>
    <p:extLst>
      <p:ext uri="{BB962C8B-B14F-4D97-AF65-F5344CB8AC3E}">
        <p14:creationId xmlns:p14="http://schemas.microsoft.com/office/powerpoint/2010/main" val="28877026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a:t>D</a:t>
            </a:r>
            <a:r>
              <a:rPr lang="id-ID" sz="3200" dirty="0" err="1"/>
              <a:t>ataset</a:t>
            </a:r>
            <a:r>
              <a:rPr lang="id-ID" sz="3200" dirty="0"/>
              <a:t>:</a:t>
            </a:r>
            <a:r>
              <a:rPr lang="en-US" sz="3200" dirty="0"/>
              <a:t> </a:t>
            </a:r>
            <a:r>
              <a:rPr lang="en-US" sz="3200" dirty="0">
                <a:solidFill>
                  <a:srgbClr val="0070C0"/>
                </a:solidFill>
              </a:rPr>
              <a:t>HeatingOil.csv</a:t>
            </a:r>
            <a:endParaRPr lang="en-US" sz="3200" dirty="0"/>
          </a:p>
          <a:p>
            <a:pPr marL="514350" indent="-514350">
              <a:buFont typeface="+mj-lt"/>
              <a:buAutoNum type="arabicPeriod"/>
            </a:pPr>
            <a:r>
              <a:rPr lang="id-ID" sz="3200" dirty="0"/>
              <a:t>Pisahkan data menjadi dua</a:t>
            </a:r>
            <a:r>
              <a:rPr lang="en-US" sz="3200" dirty="0"/>
              <a:t> </a:t>
            </a:r>
            <a:r>
              <a:rPr lang="en-US" sz="3200" dirty="0" err="1"/>
              <a:t>secara</a:t>
            </a:r>
            <a:r>
              <a:rPr lang="en-US" sz="3200" dirty="0"/>
              <a:t> </a:t>
            </a:r>
            <a:r>
              <a:rPr lang="en-US" sz="3200" dirty="0" err="1"/>
              <a:t>otomatis</a:t>
            </a:r>
            <a:r>
              <a:rPr lang="en-US" sz="3200" dirty="0"/>
              <a:t> (</a:t>
            </a:r>
            <a:r>
              <a:rPr lang="en-US" sz="3200" dirty="0">
                <a:solidFill>
                  <a:srgbClr val="0070C0"/>
                </a:solidFill>
              </a:rPr>
              <a:t>Split Data</a:t>
            </a:r>
            <a:r>
              <a:rPr lang="en-US" sz="3200" dirty="0"/>
              <a:t>)</a:t>
            </a:r>
            <a:r>
              <a:rPr lang="id-ID" sz="3200" dirty="0"/>
              <a:t>: </a:t>
            </a:r>
            <a:r>
              <a:rPr lang="id-ID" sz="3200" dirty="0">
                <a:solidFill>
                  <a:srgbClr val="C00000"/>
                </a:solidFill>
              </a:rPr>
              <a:t>data testing</a:t>
            </a:r>
            <a:r>
              <a:rPr lang="id-ID" sz="3200" dirty="0"/>
              <a:t> (10%) dan </a:t>
            </a:r>
            <a:r>
              <a:rPr lang="id-ID" sz="3200" dirty="0">
                <a:solidFill>
                  <a:srgbClr val="C00000"/>
                </a:solidFill>
              </a:rPr>
              <a:t>data </a:t>
            </a:r>
            <a:r>
              <a:rPr lang="id-ID" sz="3200" dirty="0" err="1">
                <a:solidFill>
                  <a:srgbClr val="C00000"/>
                </a:solidFill>
              </a:rPr>
              <a:t>training</a:t>
            </a:r>
            <a:r>
              <a:rPr lang="id-ID" sz="3200" dirty="0">
                <a:solidFill>
                  <a:srgbClr val="C00000"/>
                </a:solidFill>
              </a:rPr>
              <a:t> </a:t>
            </a:r>
            <a:r>
              <a:rPr lang="id-ID" sz="3200" dirty="0"/>
              <a:t>(90%)</a:t>
            </a:r>
            <a:endParaRPr lang="en-US" sz="3200" dirty="0"/>
          </a:p>
          <a:p>
            <a:pPr marL="514350" indent="-514350">
              <a:buFont typeface="+mj-lt"/>
              <a:buAutoNum type="arabicPeriod"/>
            </a:pPr>
            <a:r>
              <a:rPr lang="id-ID" sz="3200" dirty="0"/>
              <a:t>Jadikan data </a:t>
            </a:r>
            <a:r>
              <a:rPr lang="id-ID" sz="3200" dirty="0" err="1"/>
              <a:t>training</a:t>
            </a:r>
            <a:r>
              <a:rPr lang="id-ID" sz="3200" dirty="0"/>
              <a:t> sebagai pembentuk model/pola/</a:t>
            </a:r>
            <a:r>
              <a:rPr lang="id-ID" sz="3200" dirty="0" err="1"/>
              <a:t>knowledge</a:t>
            </a:r>
            <a:r>
              <a:rPr lang="id-ID" sz="3200" dirty="0"/>
              <a:t>, dan data testing untuk pengujian model</a:t>
            </a:r>
            <a:endParaRPr lang="en-US" sz="3200" dirty="0"/>
          </a:p>
          <a:p>
            <a:pPr marL="514350" indent="-514350">
              <a:buFont typeface="+mj-lt"/>
              <a:buAutoNum type="arabicPeriod"/>
            </a:pPr>
            <a:r>
              <a:rPr lang="en-US" sz="3200" dirty="0" err="1"/>
              <a:t>Terapkan</a:t>
            </a:r>
            <a:r>
              <a:rPr lang="en-US" sz="3200" dirty="0"/>
              <a:t> </a:t>
            </a:r>
            <a:r>
              <a:rPr lang="en-US" sz="3200" dirty="0" err="1"/>
              <a:t>algoritma</a:t>
            </a:r>
            <a:r>
              <a:rPr lang="en-US" sz="3200" dirty="0"/>
              <a:t> yang </a:t>
            </a:r>
            <a:r>
              <a:rPr lang="en-US" sz="3200" dirty="0" err="1"/>
              <a:t>sesuai</a:t>
            </a:r>
            <a:r>
              <a:rPr lang="en-US" sz="3200" dirty="0"/>
              <a:t> </a:t>
            </a:r>
            <a:r>
              <a:rPr lang="en-US" sz="3200" dirty="0" err="1"/>
              <a:t>dan</a:t>
            </a:r>
            <a:r>
              <a:rPr lang="en-US" sz="3200" dirty="0"/>
              <a:t> </a:t>
            </a:r>
            <a:r>
              <a:rPr lang="en-US" sz="3200" dirty="0" err="1"/>
              <a:t>ukur</a:t>
            </a:r>
            <a:r>
              <a:rPr lang="en-US" sz="3200" dirty="0"/>
              <a:t> performance </a:t>
            </a:r>
            <a:r>
              <a:rPr lang="en-US" sz="3200" dirty="0" err="1"/>
              <a:t>dari</a:t>
            </a:r>
            <a:r>
              <a:rPr lang="en-US" sz="3200" dirty="0"/>
              <a:t> model yang </a:t>
            </a:r>
            <a:r>
              <a:rPr lang="en-US" sz="3200" dirty="0" err="1"/>
              <a:t>dibentuk</a:t>
            </a:r>
            <a:r>
              <a:rPr lang="en-US" sz="3200" dirty="0"/>
              <a:t> </a:t>
            </a:r>
            <a:endParaRPr lang="id-ID" sz="3200" dirty="0"/>
          </a:p>
        </p:txBody>
      </p:sp>
      <p:sp>
        <p:nvSpPr>
          <p:cNvPr id="4" name="Title 3"/>
          <p:cNvSpPr>
            <a:spLocks noGrp="1"/>
          </p:cNvSpPr>
          <p:nvPr>
            <p:ph type="title"/>
          </p:nvPr>
        </p:nvSpPr>
        <p:spPr/>
        <p:txBody>
          <a:bodyPr>
            <a:normAutofit fontScale="90000"/>
          </a:bodyPr>
          <a:lstStyle/>
          <a:p>
            <a:r>
              <a:rPr lang="en-US" sz="4900" dirty="0" err="1"/>
              <a:t>Latihan</a:t>
            </a:r>
            <a:r>
              <a:rPr lang="en-US" sz="4900" dirty="0"/>
              <a:t>: </a:t>
            </a:r>
            <a:r>
              <a:rPr lang="en-US" dirty="0" err="1"/>
              <a:t>Estimasi</a:t>
            </a:r>
            <a:r>
              <a:rPr lang="en-US" dirty="0"/>
              <a:t> </a:t>
            </a:r>
            <a:r>
              <a:rPr lang="en-US" dirty="0" err="1"/>
              <a:t>Konsumsi</a:t>
            </a:r>
            <a:r>
              <a:rPr lang="en-US" dirty="0"/>
              <a:t> </a:t>
            </a:r>
            <a:r>
              <a:rPr lang="en-US" dirty="0" err="1"/>
              <a:t>Minyak</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226</a:t>
            </a:fld>
            <a:endParaRPr lang="en-US">
              <a:solidFill>
                <a:prstClr val="black">
                  <a:tint val="75000"/>
                </a:prstClr>
              </a:solidFill>
            </a:endParaRPr>
          </a:p>
        </p:txBody>
      </p:sp>
    </p:spTree>
    <p:extLst>
      <p:ext uri="{BB962C8B-B14F-4D97-AF65-F5344CB8AC3E}">
        <p14:creationId xmlns:p14="http://schemas.microsoft.com/office/powerpoint/2010/main" val="7966422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986712" cy="2095501"/>
          </a:xfrm>
        </p:spPr>
        <p:txBody>
          <a:bodyPr>
            <a:normAutofit/>
          </a:bodyPr>
          <a:lstStyle/>
          <a:p>
            <a:r>
              <a:rPr lang="id-ID" sz="3600" dirty="0"/>
              <a:t>2.3.3 </a:t>
            </a:r>
            <a:r>
              <a:rPr lang="en-US" sz="3600" dirty="0" err="1"/>
              <a:t>Pemisahan</a:t>
            </a:r>
            <a:r>
              <a:rPr lang="en-US" sz="3600" dirty="0"/>
              <a:t> Data </a:t>
            </a:r>
            <a:r>
              <a:rPr lang="id-ID" sz="3600" dirty="0"/>
              <a:t>dan Evaluasi Model </a:t>
            </a:r>
            <a:br>
              <a:rPr lang="id-ID" sz="3600" dirty="0"/>
            </a:br>
            <a:r>
              <a:rPr lang="id-ID" sz="3600" dirty="0"/>
              <a:t>          </a:t>
            </a:r>
            <a:r>
              <a:rPr lang="en-US" sz="3600" dirty="0" err="1"/>
              <a:t>Otomatis</a:t>
            </a:r>
            <a:r>
              <a:rPr lang="id-ID" sz="3600" dirty="0"/>
              <a:t> dengan </a:t>
            </a:r>
            <a:r>
              <a:rPr lang="id-ID" sz="3600" i="1" dirty="0" err="1">
                <a:solidFill>
                  <a:srgbClr val="C00000"/>
                </a:solidFill>
              </a:rPr>
              <a:t>Cross</a:t>
            </a:r>
            <a:r>
              <a:rPr lang="id-ID" sz="3600" i="1" dirty="0">
                <a:solidFill>
                  <a:srgbClr val="C00000"/>
                </a:solidFill>
              </a:rPr>
              <a:t>-</a:t>
            </a:r>
            <a:r>
              <a:rPr lang="en-US" sz="3600" i="1" dirty="0">
                <a:solidFill>
                  <a:srgbClr val="C00000"/>
                </a:solidFill>
              </a:rPr>
              <a:t>Validation</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227</a:t>
            </a:fld>
            <a:endParaRPr lang="en-US">
              <a:solidFill>
                <a:prstClr val="black">
                  <a:tint val="75000"/>
                </a:prstClr>
              </a:solidFill>
            </a:endParaRPr>
          </a:p>
        </p:txBody>
      </p:sp>
    </p:spTree>
    <p:extLst>
      <p:ext uri="{BB962C8B-B14F-4D97-AF65-F5344CB8AC3E}">
        <p14:creationId xmlns:p14="http://schemas.microsoft.com/office/powerpoint/2010/main" val="3294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Metode </a:t>
            </a:r>
            <a:r>
              <a:rPr lang="id-ID" dirty="0" err="1"/>
              <a:t>cross-validation</a:t>
            </a:r>
            <a:r>
              <a:rPr lang="id-ID" dirty="0"/>
              <a:t> digunakan untuk </a:t>
            </a:r>
            <a:r>
              <a:rPr lang="id-ID" dirty="0">
                <a:solidFill>
                  <a:srgbClr val="C00000"/>
                </a:solidFill>
              </a:rPr>
              <a:t>menghindari </a:t>
            </a:r>
            <a:r>
              <a:rPr lang="id-ID" dirty="0" err="1">
                <a:solidFill>
                  <a:srgbClr val="C00000"/>
                </a:solidFill>
              </a:rPr>
              <a:t>overlapping</a:t>
            </a:r>
            <a:r>
              <a:rPr lang="id-ID" dirty="0">
                <a:solidFill>
                  <a:srgbClr val="C00000"/>
                </a:solidFill>
              </a:rPr>
              <a:t> </a:t>
            </a:r>
            <a:r>
              <a:rPr lang="id-ID" dirty="0"/>
              <a:t>pada data testing</a:t>
            </a:r>
          </a:p>
          <a:p>
            <a:r>
              <a:rPr lang="id-ID" dirty="0">
                <a:solidFill>
                  <a:srgbClr val="C00000"/>
                </a:solidFill>
              </a:rPr>
              <a:t>Tahapan</a:t>
            </a:r>
            <a:r>
              <a:rPr lang="id-ID" dirty="0"/>
              <a:t> </a:t>
            </a:r>
            <a:r>
              <a:rPr lang="id-ID" dirty="0" err="1"/>
              <a:t>cross-validation</a:t>
            </a:r>
            <a:r>
              <a:rPr lang="id-ID" dirty="0"/>
              <a:t>:</a:t>
            </a:r>
          </a:p>
          <a:p>
            <a:pPr marL="976312" lvl="1" indent="-514350">
              <a:buFont typeface="+mj-lt"/>
              <a:buAutoNum type="arabicPeriod"/>
            </a:pPr>
            <a:r>
              <a:rPr lang="id-ID" dirty="0"/>
              <a:t>Bagi data menjadi </a:t>
            </a:r>
            <a:r>
              <a:rPr lang="id-ID" dirty="0">
                <a:solidFill>
                  <a:srgbClr val="0070C0"/>
                </a:solidFill>
              </a:rPr>
              <a:t>k </a:t>
            </a:r>
            <a:r>
              <a:rPr lang="id-ID" dirty="0" err="1">
                <a:solidFill>
                  <a:srgbClr val="0070C0"/>
                </a:solidFill>
              </a:rPr>
              <a:t>subset</a:t>
            </a:r>
            <a:r>
              <a:rPr lang="id-ID" dirty="0">
                <a:solidFill>
                  <a:srgbClr val="0070C0"/>
                </a:solidFill>
              </a:rPr>
              <a:t> </a:t>
            </a:r>
            <a:r>
              <a:rPr lang="id-ID" dirty="0" err="1"/>
              <a:t>yg</a:t>
            </a:r>
            <a:r>
              <a:rPr lang="id-ID" dirty="0"/>
              <a:t> berukuran sama</a:t>
            </a:r>
          </a:p>
          <a:p>
            <a:pPr marL="976312" lvl="1" indent="-514350">
              <a:buFont typeface="+mj-lt"/>
              <a:buAutoNum type="arabicPeriod"/>
            </a:pPr>
            <a:r>
              <a:rPr lang="id-ID" dirty="0"/>
              <a:t>Gunakan </a:t>
            </a:r>
            <a:r>
              <a:rPr lang="id-ID" dirty="0">
                <a:solidFill>
                  <a:srgbClr val="0070C0"/>
                </a:solidFill>
              </a:rPr>
              <a:t>setiap </a:t>
            </a:r>
            <a:r>
              <a:rPr lang="id-ID" dirty="0" err="1">
                <a:solidFill>
                  <a:srgbClr val="0070C0"/>
                </a:solidFill>
              </a:rPr>
              <a:t>subset</a:t>
            </a:r>
            <a:r>
              <a:rPr lang="id-ID" dirty="0">
                <a:solidFill>
                  <a:srgbClr val="0070C0"/>
                </a:solidFill>
              </a:rPr>
              <a:t> untuk data testing </a:t>
            </a:r>
            <a:r>
              <a:rPr lang="id-ID" dirty="0"/>
              <a:t>dan sisanya untuk data </a:t>
            </a:r>
            <a:r>
              <a:rPr lang="id-ID" dirty="0" err="1"/>
              <a:t>training</a:t>
            </a:r>
            <a:endParaRPr lang="id-ID" dirty="0"/>
          </a:p>
          <a:p>
            <a:r>
              <a:rPr lang="id-ID" dirty="0"/>
              <a:t>Disebut juga dengan </a:t>
            </a:r>
            <a:r>
              <a:rPr lang="id-ID" dirty="0" err="1">
                <a:solidFill>
                  <a:srgbClr val="C00000"/>
                </a:solidFill>
              </a:rPr>
              <a:t>k-fold</a:t>
            </a:r>
            <a:r>
              <a:rPr lang="id-ID" dirty="0">
                <a:solidFill>
                  <a:srgbClr val="C00000"/>
                </a:solidFill>
              </a:rPr>
              <a:t> </a:t>
            </a:r>
            <a:r>
              <a:rPr lang="id-ID" dirty="0" err="1">
                <a:solidFill>
                  <a:srgbClr val="C00000"/>
                </a:solidFill>
              </a:rPr>
              <a:t>cross-validation</a:t>
            </a:r>
            <a:endParaRPr lang="id-ID" dirty="0">
              <a:solidFill>
                <a:srgbClr val="C00000"/>
              </a:solidFill>
            </a:endParaRPr>
          </a:p>
          <a:p>
            <a:r>
              <a:rPr lang="id-ID" dirty="0" err="1"/>
              <a:t>Seringkali</a:t>
            </a:r>
            <a:r>
              <a:rPr lang="id-ID" dirty="0"/>
              <a:t> </a:t>
            </a:r>
            <a:r>
              <a:rPr lang="id-ID" dirty="0" err="1"/>
              <a:t>subset</a:t>
            </a:r>
            <a:r>
              <a:rPr lang="id-ID" dirty="0"/>
              <a:t> dibuat </a:t>
            </a:r>
            <a:r>
              <a:rPr lang="id-ID" dirty="0" err="1"/>
              <a:t>stratified</a:t>
            </a:r>
            <a:r>
              <a:rPr lang="id-ID" dirty="0"/>
              <a:t> (bertingkat) sebelum </a:t>
            </a:r>
            <a:r>
              <a:rPr lang="id-ID" dirty="0" err="1"/>
              <a:t>cross-validation</a:t>
            </a:r>
            <a:r>
              <a:rPr lang="id-ID" dirty="0"/>
              <a:t> dilakukan, karena </a:t>
            </a:r>
            <a:r>
              <a:rPr lang="id-ID" dirty="0">
                <a:solidFill>
                  <a:srgbClr val="C00000"/>
                </a:solidFill>
              </a:rPr>
              <a:t>stratifikasi akan mengurangi variansi</a:t>
            </a:r>
            <a:r>
              <a:rPr lang="id-ID" dirty="0"/>
              <a:t> dari estimasi</a:t>
            </a:r>
            <a:endParaRPr lang="en-US" dirty="0"/>
          </a:p>
          <a:p>
            <a:endParaRPr lang="id-ID" dirty="0">
              <a:sym typeface="Wingdings" pitchFamily="2" charset="2"/>
            </a:endParaRPr>
          </a:p>
          <a:p>
            <a:endParaRPr lang="id-ID" dirty="0"/>
          </a:p>
          <a:p>
            <a:endParaRPr lang="id-ID" dirty="0"/>
          </a:p>
        </p:txBody>
      </p:sp>
      <p:sp>
        <p:nvSpPr>
          <p:cNvPr id="2" name="Title 1"/>
          <p:cNvSpPr>
            <a:spLocks noGrp="1"/>
          </p:cNvSpPr>
          <p:nvPr>
            <p:ph type="title"/>
          </p:nvPr>
        </p:nvSpPr>
        <p:spPr/>
        <p:txBody>
          <a:bodyPr>
            <a:normAutofit/>
          </a:bodyPr>
          <a:lstStyle/>
          <a:p>
            <a:r>
              <a:rPr lang="en-US" dirty="0" err="1"/>
              <a:t>Metode</a:t>
            </a:r>
            <a:r>
              <a:rPr lang="en-US" dirty="0"/>
              <a:t> </a:t>
            </a:r>
            <a:r>
              <a:rPr lang="id-ID" dirty="0" err="1"/>
              <a:t>Cross-Validation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228</a:t>
            </a:fld>
            <a:endParaRPr lang="en-US" dirty="0">
              <a:solidFill>
                <a:prstClr val="black">
                  <a:tint val="75000"/>
                </a:prstClr>
              </a:solidFill>
            </a:endParaRPr>
          </a:p>
        </p:txBody>
      </p:sp>
    </p:spTree>
    <p:extLst>
      <p:ext uri="{BB962C8B-B14F-4D97-AF65-F5344CB8AC3E}">
        <p14:creationId xmlns:p14="http://schemas.microsoft.com/office/powerpoint/2010/main" val="2599962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6207642"/>
            <a:ext cx="6248400" cy="497958"/>
          </a:xfrm>
        </p:spPr>
        <p:txBody>
          <a:bodyPr/>
          <a:lstStyle/>
          <a:p>
            <a:pPr marL="0" indent="0" algn="ctr">
              <a:buNone/>
            </a:pPr>
            <a:r>
              <a:rPr lang="en-US" sz="2800" dirty="0">
                <a:solidFill>
                  <a:schemeClr val="accent2"/>
                </a:solidFill>
              </a:rPr>
              <a:t>Orange</a:t>
            </a:r>
            <a:r>
              <a:rPr lang="id-ID" sz="2800" dirty="0"/>
              <a:t>: k-subset (data testing)</a:t>
            </a:r>
            <a:endParaRPr lang="en-US" sz="2800" dirty="0">
              <a:solidFill>
                <a:srgbClr val="C00000"/>
              </a:solidFill>
            </a:endParaRPr>
          </a:p>
          <a:p>
            <a:endParaRPr lang="id-ID" dirty="0"/>
          </a:p>
          <a:p>
            <a:endParaRPr lang="id-ID" dirty="0"/>
          </a:p>
        </p:txBody>
      </p:sp>
      <p:sp>
        <p:nvSpPr>
          <p:cNvPr id="2" name="Title 1"/>
          <p:cNvSpPr>
            <a:spLocks noGrp="1"/>
          </p:cNvSpPr>
          <p:nvPr>
            <p:ph type="title"/>
          </p:nvPr>
        </p:nvSpPr>
        <p:spPr/>
        <p:txBody>
          <a:bodyPr>
            <a:normAutofit/>
          </a:bodyPr>
          <a:lstStyle/>
          <a:p>
            <a:r>
              <a:rPr lang="id-ID" sz="4000" dirty="0">
                <a:solidFill>
                  <a:srgbClr val="C00000"/>
                </a:solidFill>
              </a:rPr>
              <a:t>10</a:t>
            </a:r>
            <a:r>
              <a:rPr lang="en-US" dirty="0"/>
              <a:t> </a:t>
            </a:r>
            <a:r>
              <a:rPr lang="id-ID" sz="4000" dirty="0"/>
              <a:t>F</a:t>
            </a:r>
            <a:r>
              <a:rPr lang="en-US" sz="4000" dirty="0"/>
              <a:t>old </a:t>
            </a:r>
            <a:r>
              <a:rPr lang="id-ID" sz="4000" dirty="0"/>
              <a:t>C</a:t>
            </a:r>
            <a:r>
              <a:rPr lang="en-US" sz="4000" dirty="0"/>
              <a:t>ross-</a:t>
            </a:r>
            <a:r>
              <a:rPr lang="id-ID" sz="4000" dirty="0"/>
              <a:t>V</a:t>
            </a:r>
            <a:r>
              <a:rPr lang="en-US" sz="4000" dirty="0" err="1"/>
              <a:t>alidation</a:t>
            </a:r>
            <a:endParaRPr lang="id-ID" sz="40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229</a:t>
            </a:fld>
            <a:endParaRPr lang="en-US" dirty="0">
              <a:solidFill>
                <a:prstClr val="black">
                  <a:tint val="75000"/>
                </a:prstClr>
              </a:solidFill>
            </a:endParaRPr>
          </a:p>
        </p:txBody>
      </p:sp>
      <p:graphicFrame>
        <p:nvGraphicFramePr>
          <p:cNvPr id="4" name="Table 3"/>
          <p:cNvGraphicFramePr>
            <a:graphicFrameLocks noGrp="1"/>
          </p:cNvGraphicFramePr>
          <p:nvPr/>
        </p:nvGraphicFramePr>
        <p:xfrm>
          <a:off x="304803" y="1143000"/>
          <a:ext cx="8534397" cy="5090160"/>
        </p:xfrm>
        <a:graphic>
          <a:graphicData uri="http://schemas.openxmlformats.org/drawingml/2006/table">
            <a:tbl>
              <a:tblPr firstRow="1" firstCol="1" bandCol="1">
                <a:tableStyleId>{073A0DAA-6AF3-43AB-8588-CEC1D06C72B9}</a:tableStyleId>
              </a:tblPr>
              <a:tblGrid>
                <a:gridCol w="1696407">
                  <a:extLst>
                    <a:ext uri="{9D8B030D-6E8A-4147-A177-3AD203B41FA5}">
                      <a16:colId xmlns:a16="http://schemas.microsoft.com/office/drawing/2014/main" val="20000"/>
                    </a:ext>
                  </a:extLst>
                </a:gridCol>
                <a:gridCol w="565469">
                  <a:extLst>
                    <a:ext uri="{9D8B030D-6E8A-4147-A177-3AD203B41FA5}">
                      <a16:colId xmlns:a16="http://schemas.microsoft.com/office/drawing/2014/main" val="20001"/>
                    </a:ext>
                  </a:extLst>
                </a:gridCol>
                <a:gridCol w="565469">
                  <a:extLst>
                    <a:ext uri="{9D8B030D-6E8A-4147-A177-3AD203B41FA5}">
                      <a16:colId xmlns:a16="http://schemas.microsoft.com/office/drawing/2014/main" val="20002"/>
                    </a:ext>
                  </a:extLst>
                </a:gridCol>
                <a:gridCol w="565469">
                  <a:extLst>
                    <a:ext uri="{9D8B030D-6E8A-4147-A177-3AD203B41FA5}">
                      <a16:colId xmlns:a16="http://schemas.microsoft.com/office/drawing/2014/main" val="20003"/>
                    </a:ext>
                  </a:extLst>
                </a:gridCol>
                <a:gridCol w="572811">
                  <a:extLst>
                    <a:ext uri="{9D8B030D-6E8A-4147-A177-3AD203B41FA5}">
                      <a16:colId xmlns:a16="http://schemas.microsoft.com/office/drawing/2014/main" val="20004"/>
                    </a:ext>
                  </a:extLst>
                </a:gridCol>
                <a:gridCol w="558126">
                  <a:extLst>
                    <a:ext uri="{9D8B030D-6E8A-4147-A177-3AD203B41FA5}">
                      <a16:colId xmlns:a16="http://schemas.microsoft.com/office/drawing/2014/main" val="20005"/>
                    </a:ext>
                  </a:extLst>
                </a:gridCol>
                <a:gridCol w="484687">
                  <a:extLst>
                    <a:ext uri="{9D8B030D-6E8A-4147-A177-3AD203B41FA5}">
                      <a16:colId xmlns:a16="http://schemas.microsoft.com/office/drawing/2014/main" val="20006"/>
                    </a:ext>
                  </a:extLst>
                </a:gridCol>
                <a:gridCol w="565469">
                  <a:extLst>
                    <a:ext uri="{9D8B030D-6E8A-4147-A177-3AD203B41FA5}">
                      <a16:colId xmlns:a16="http://schemas.microsoft.com/office/drawing/2014/main" val="20007"/>
                    </a:ext>
                  </a:extLst>
                </a:gridCol>
                <a:gridCol w="484687">
                  <a:extLst>
                    <a:ext uri="{9D8B030D-6E8A-4147-A177-3AD203B41FA5}">
                      <a16:colId xmlns:a16="http://schemas.microsoft.com/office/drawing/2014/main" val="20008"/>
                    </a:ext>
                  </a:extLst>
                </a:gridCol>
                <a:gridCol w="565469">
                  <a:extLst>
                    <a:ext uri="{9D8B030D-6E8A-4147-A177-3AD203B41FA5}">
                      <a16:colId xmlns:a16="http://schemas.microsoft.com/office/drawing/2014/main" val="20009"/>
                    </a:ext>
                  </a:extLst>
                </a:gridCol>
                <a:gridCol w="565469">
                  <a:extLst>
                    <a:ext uri="{9D8B030D-6E8A-4147-A177-3AD203B41FA5}">
                      <a16:colId xmlns:a16="http://schemas.microsoft.com/office/drawing/2014/main" val="20010"/>
                    </a:ext>
                  </a:extLst>
                </a:gridCol>
                <a:gridCol w="1344865">
                  <a:extLst>
                    <a:ext uri="{9D8B030D-6E8A-4147-A177-3AD203B41FA5}">
                      <a16:colId xmlns:a16="http://schemas.microsoft.com/office/drawing/2014/main" val="20011"/>
                    </a:ext>
                  </a:extLst>
                </a:gridCol>
              </a:tblGrid>
              <a:tr h="457200">
                <a:tc>
                  <a:txBody>
                    <a:bodyPr/>
                    <a:lstStyle/>
                    <a:p>
                      <a:r>
                        <a:rPr lang="en-US" sz="2400" dirty="0" err="1">
                          <a:solidFill>
                            <a:schemeClr val="bg1"/>
                          </a:solidFill>
                        </a:rPr>
                        <a:t>Eksperimen</a:t>
                      </a:r>
                      <a:endParaRPr lang="id-ID" sz="2400" dirty="0">
                        <a:solidFill>
                          <a:schemeClr val="bg1"/>
                        </a:solidFill>
                      </a:endParaRPr>
                    </a:p>
                  </a:txBody>
                  <a:tcPr anchor="ctr" anchorCtr="1">
                    <a:solidFill>
                      <a:schemeClr val="tx1"/>
                    </a:solidFill>
                  </a:tcPr>
                </a:tc>
                <a:tc gridSpan="10">
                  <a:txBody>
                    <a:bodyPr/>
                    <a:lstStyle/>
                    <a:p>
                      <a:r>
                        <a:rPr lang="id-ID" sz="2400" dirty="0">
                          <a:solidFill>
                            <a:schemeClr val="bg1"/>
                          </a:solidFill>
                        </a:rPr>
                        <a:t>Dataset</a:t>
                      </a:r>
                    </a:p>
                  </a:txBody>
                  <a:tcPr anchor="ctr" anchorCtr="1">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a:txBody>
                    <a:bodyPr/>
                    <a:lstStyle/>
                    <a:p>
                      <a:r>
                        <a:rPr lang="en-US" sz="2400" dirty="0" err="1">
                          <a:solidFill>
                            <a:schemeClr val="bg1"/>
                          </a:solidFill>
                        </a:rPr>
                        <a:t>Akurasi</a:t>
                      </a:r>
                      <a:endParaRPr lang="id-ID" sz="2400" dirty="0">
                        <a:solidFill>
                          <a:schemeClr val="bg1"/>
                        </a:solidFill>
                      </a:endParaRPr>
                    </a:p>
                  </a:txBody>
                  <a:tcPr anchor="ctr" anchorCtr="1">
                    <a:solidFill>
                      <a:schemeClr val="tx1"/>
                    </a:solidFill>
                  </a:tcPr>
                </a:tc>
                <a:extLst>
                  <a:ext uri="{0D108BD9-81ED-4DB2-BD59-A6C34878D82A}">
                    <a16:rowId xmlns:a16="http://schemas.microsoft.com/office/drawing/2014/main" val="10000"/>
                  </a:ext>
                </a:extLst>
              </a:tr>
              <a:tr h="426720">
                <a:tc>
                  <a:txBody>
                    <a:bodyPr/>
                    <a:lstStyle/>
                    <a:p>
                      <a:r>
                        <a:rPr lang="id-ID" dirty="0">
                          <a:solidFill>
                            <a:schemeClr val="bg1"/>
                          </a:solidFill>
                        </a:rPr>
                        <a:t>1</a:t>
                      </a:r>
                    </a:p>
                  </a:txBody>
                  <a:tcPr anchor="ctr" anchorCtr="1">
                    <a:solidFill>
                      <a:schemeClr val="tx1"/>
                    </a:solidFill>
                  </a:tcPr>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1"/>
                  </a:ext>
                </a:extLst>
              </a:tr>
              <a:tr h="426720">
                <a:tc>
                  <a:txBody>
                    <a:bodyPr/>
                    <a:lstStyle/>
                    <a:p>
                      <a:r>
                        <a:rPr lang="id-ID" dirty="0">
                          <a:solidFill>
                            <a:schemeClr val="bg1"/>
                          </a:solidFill>
                        </a:rPr>
                        <a:t>2</a:t>
                      </a:r>
                    </a:p>
                  </a:txBody>
                  <a:tcPr anchor="ctr" anchorCtr="1">
                    <a:solidFill>
                      <a:schemeClr val="tx1"/>
                    </a:solidFill>
                  </a:tcPr>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2"/>
                  </a:ext>
                </a:extLst>
              </a:tr>
              <a:tr h="426720">
                <a:tc>
                  <a:txBody>
                    <a:bodyPr/>
                    <a:lstStyle/>
                    <a:p>
                      <a:r>
                        <a:rPr lang="id-ID" dirty="0">
                          <a:solidFill>
                            <a:schemeClr val="bg1"/>
                          </a:solidFill>
                        </a:rPr>
                        <a:t>3</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90%</a:t>
                      </a:r>
                      <a:endParaRPr lang="id-ID" dirty="0"/>
                    </a:p>
                  </a:txBody>
                  <a:tcPr anchor="ctr" anchorCtr="1"/>
                </a:tc>
                <a:extLst>
                  <a:ext uri="{0D108BD9-81ED-4DB2-BD59-A6C34878D82A}">
                    <a16:rowId xmlns:a16="http://schemas.microsoft.com/office/drawing/2014/main" val="10003"/>
                  </a:ext>
                </a:extLst>
              </a:tr>
              <a:tr h="426720">
                <a:tc>
                  <a:txBody>
                    <a:bodyPr/>
                    <a:lstStyle/>
                    <a:p>
                      <a:r>
                        <a:rPr lang="id-ID" dirty="0">
                          <a:solidFill>
                            <a:schemeClr val="bg1"/>
                          </a:solidFill>
                        </a:rPr>
                        <a:t>4</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4"/>
                  </a:ext>
                </a:extLst>
              </a:tr>
              <a:tr h="426720">
                <a:tc>
                  <a:txBody>
                    <a:bodyPr/>
                    <a:lstStyle/>
                    <a:p>
                      <a:r>
                        <a:rPr lang="id-ID" dirty="0">
                          <a:solidFill>
                            <a:schemeClr val="bg1"/>
                          </a:solidFill>
                        </a:rPr>
                        <a:t>5</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5"/>
                  </a:ext>
                </a:extLst>
              </a:tr>
              <a:tr h="426720">
                <a:tc>
                  <a:txBody>
                    <a:bodyPr/>
                    <a:lstStyle/>
                    <a:p>
                      <a:r>
                        <a:rPr lang="id-ID" dirty="0">
                          <a:solidFill>
                            <a:schemeClr val="bg1"/>
                          </a:solidFill>
                        </a:rPr>
                        <a:t>6</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6"/>
                  </a:ext>
                </a:extLst>
              </a:tr>
              <a:tr h="426720">
                <a:tc>
                  <a:txBody>
                    <a:bodyPr/>
                    <a:lstStyle/>
                    <a:p>
                      <a:r>
                        <a:rPr lang="id-ID" dirty="0">
                          <a:solidFill>
                            <a:schemeClr val="bg1"/>
                          </a:solidFill>
                        </a:rPr>
                        <a:t>7</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r>
                        <a:rPr lang="en-US" dirty="0"/>
                        <a:t>94%</a:t>
                      </a:r>
                      <a:endParaRPr lang="id-ID" dirty="0"/>
                    </a:p>
                  </a:txBody>
                  <a:tcPr anchor="ctr" anchorCtr="1"/>
                </a:tc>
                <a:extLst>
                  <a:ext uri="{0D108BD9-81ED-4DB2-BD59-A6C34878D82A}">
                    <a16:rowId xmlns:a16="http://schemas.microsoft.com/office/drawing/2014/main" val="10007"/>
                  </a:ext>
                </a:extLst>
              </a:tr>
              <a:tr h="426720">
                <a:tc>
                  <a:txBody>
                    <a:bodyPr/>
                    <a:lstStyle/>
                    <a:p>
                      <a:r>
                        <a:rPr lang="id-ID" dirty="0">
                          <a:solidFill>
                            <a:schemeClr val="bg1"/>
                          </a:solidFill>
                        </a:rPr>
                        <a:t>8</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8"/>
                  </a:ext>
                </a:extLst>
              </a:tr>
              <a:tr h="426720">
                <a:tc>
                  <a:txBody>
                    <a:bodyPr/>
                    <a:lstStyle/>
                    <a:p>
                      <a:r>
                        <a:rPr lang="id-ID" dirty="0">
                          <a:solidFill>
                            <a:schemeClr val="bg1"/>
                          </a:solidFill>
                        </a:rPr>
                        <a:t>9</a:t>
                      </a:r>
                    </a:p>
                  </a:txBody>
                  <a:tcPr anchor="ctr" anchorCtr="1">
                    <a:solidFill>
                      <a:schemeClr val="tx1"/>
                    </a:solidFill>
                  </a:tcPr>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bg1">
                        <a:lumMod val="85000"/>
                      </a:schemeClr>
                    </a:solidFill>
                  </a:tcPr>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9"/>
                  </a:ext>
                </a:extLst>
              </a:tr>
              <a:tr h="426720">
                <a:tc>
                  <a:txBody>
                    <a:bodyPr/>
                    <a:lstStyle/>
                    <a:p>
                      <a:r>
                        <a:rPr lang="id-ID" dirty="0">
                          <a:solidFill>
                            <a:schemeClr val="bg1"/>
                          </a:solidFill>
                        </a:rPr>
                        <a:t>10</a:t>
                      </a:r>
                    </a:p>
                  </a:txBody>
                  <a:tcPr anchor="ctr" anchorCtr="1">
                    <a:solidFill>
                      <a:schemeClr val="tx1"/>
                    </a:solidFill>
                  </a:tcPr>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bg1">
                        <a:lumMod val="85000"/>
                      </a:schemeClr>
                    </a:solidFill>
                  </a:tcPr>
                </a:tc>
                <a:tc>
                  <a:txBody>
                    <a:bodyPr/>
                    <a:lstStyle/>
                    <a:p>
                      <a:endParaRPr lang="id-ID" dirty="0"/>
                    </a:p>
                  </a:txBody>
                  <a:tcPr anchor="ctr" anchorCtr="1">
                    <a:solidFill>
                      <a:schemeClr val="bg1">
                        <a:lumMod val="65000"/>
                      </a:schemeClr>
                    </a:solidFill>
                  </a:tcPr>
                </a:tc>
                <a:tc>
                  <a:txBody>
                    <a:bodyPr/>
                    <a:lstStyle/>
                    <a:p>
                      <a:endParaRPr lang="id-ID" dirty="0"/>
                    </a:p>
                  </a:txBody>
                  <a:tcPr anchor="ctr" anchorCtr="1">
                    <a:solidFill>
                      <a:schemeClr val="accent2"/>
                    </a:solidFill>
                  </a:tcPr>
                </a:tc>
                <a:tc>
                  <a:txBody>
                    <a:bodyPr/>
                    <a:lstStyle/>
                    <a:p>
                      <a:r>
                        <a:rPr lang="en-US" dirty="0"/>
                        <a:t>90%</a:t>
                      </a:r>
                      <a:endParaRPr lang="id-ID" dirty="0"/>
                    </a:p>
                  </a:txBody>
                  <a:tcPr anchor="ctr" anchorCtr="1">
                    <a:solidFill>
                      <a:schemeClr val="bg1">
                        <a:lumMod val="75000"/>
                      </a:schemeClr>
                    </a:solidFill>
                  </a:tcPr>
                </a:tc>
                <a:extLst>
                  <a:ext uri="{0D108BD9-81ED-4DB2-BD59-A6C34878D82A}">
                    <a16:rowId xmlns:a16="http://schemas.microsoft.com/office/drawing/2014/main" val="10010"/>
                  </a:ext>
                </a:extLst>
              </a:tr>
              <a:tr h="365760">
                <a:tc gridSpan="11">
                  <a:txBody>
                    <a:bodyPr/>
                    <a:lstStyle/>
                    <a:p>
                      <a:pPr algn="r"/>
                      <a:r>
                        <a:rPr lang="en-US" dirty="0">
                          <a:solidFill>
                            <a:schemeClr val="tx1"/>
                          </a:solidFill>
                        </a:rPr>
                        <a:t>                                                                                                  </a:t>
                      </a:r>
                      <a:r>
                        <a:rPr lang="en-US" dirty="0" err="1">
                          <a:solidFill>
                            <a:schemeClr val="tx1"/>
                          </a:solidFill>
                        </a:rPr>
                        <a:t>Akurasi</a:t>
                      </a:r>
                      <a:r>
                        <a:rPr lang="en-US" dirty="0">
                          <a:solidFill>
                            <a:schemeClr val="tx1"/>
                          </a:solidFill>
                        </a:rPr>
                        <a:t> Rata-Rata</a:t>
                      </a:r>
                      <a:endParaRPr lang="id-ID" dirty="0">
                        <a:solidFill>
                          <a:schemeClr val="tx1"/>
                        </a:solidFill>
                      </a:endParaRPr>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a:txBody>
                    <a:bodyPr/>
                    <a:lstStyle/>
                    <a:p>
                      <a:r>
                        <a:rPr lang="en-US" dirty="0"/>
                        <a:t>92%</a:t>
                      </a:r>
                      <a:endParaRPr lang="id-ID" dirty="0"/>
                    </a:p>
                  </a:txBody>
                  <a:tcPr anchor="ctr" anchorCtr="1">
                    <a:solidFill>
                      <a:schemeClr val="bg1">
                        <a:lumMod val="75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6948528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d-ID" dirty="0"/>
              <a:t>Apa itu Data 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a:t>
            </a:fld>
            <a:endParaRPr lang="en-US">
              <a:solidFill>
                <a:prstClr val="black">
                  <a:tint val="75000"/>
                </a:prstClr>
              </a:solidFill>
            </a:endParaRP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 y="1008582"/>
            <a:ext cx="8081667" cy="4546271"/>
          </a:xfrm>
          <a:prstGeom prst="rect">
            <a:avLst/>
          </a:prstGeom>
        </p:spPr>
      </p:pic>
      <p:sp>
        <p:nvSpPr>
          <p:cNvPr id="2" name="Rectangle 1">
            <a:extLst>
              <a:ext uri="{FF2B5EF4-FFF2-40B4-BE49-F238E27FC236}">
                <a16:creationId xmlns:a16="http://schemas.microsoft.com/office/drawing/2014/main" id="{94C467CF-D633-4D42-AE21-F3D8B4E7146E}"/>
              </a:ext>
            </a:extLst>
          </p:cNvPr>
          <p:cNvSpPr/>
          <p:nvPr/>
        </p:nvSpPr>
        <p:spPr>
          <a:xfrm>
            <a:off x="413452" y="5628020"/>
            <a:ext cx="8296865" cy="830997"/>
          </a:xfrm>
          <a:prstGeom prst="rect">
            <a:avLst/>
          </a:prstGeom>
        </p:spPr>
        <p:txBody>
          <a:bodyPr wrap="square">
            <a:spAutoFit/>
          </a:bodyPr>
          <a:lstStyle/>
          <a:p>
            <a:r>
              <a:rPr lang="id-ID" sz="2400" dirty="0">
                <a:effectLst/>
                <a:latin typeface="+mn-lt"/>
              </a:rPr>
              <a:t>Disiplin ilmu yang mempelajari </a:t>
            </a:r>
            <a:r>
              <a:rPr lang="id-ID" sz="2400" dirty="0">
                <a:solidFill>
                  <a:srgbClr val="C00000"/>
                </a:solidFill>
                <a:effectLst/>
                <a:latin typeface="+mn-lt"/>
              </a:rPr>
              <a:t>metode </a:t>
            </a:r>
            <a:r>
              <a:rPr lang="id-ID" sz="2400" dirty="0">
                <a:effectLst/>
                <a:latin typeface="+mn-lt"/>
              </a:rPr>
              <a:t>untuk</a:t>
            </a:r>
            <a:r>
              <a:rPr lang="id-ID" sz="2400" dirty="0">
                <a:solidFill>
                  <a:srgbClr val="C00000"/>
                </a:solidFill>
                <a:effectLst/>
                <a:latin typeface="+mn-lt"/>
              </a:rPr>
              <a:t> mengekstrak pengetahuan</a:t>
            </a:r>
            <a:r>
              <a:rPr lang="id-ID" sz="2400" dirty="0">
                <a:effectLst/>
                <a:latin typeface="+mn-lt"/>
              </a:rPr>
              <a:t> atau </a:t>
            </a:r>
            <a:r>
              <a:rPr lang="id-ID" sz="2400" dirty="0">
                <a:solidFill>
                  <a:srgbClr val="C00000"/>
                </a:solidFill>
                <a:effectLst/>
                <a:latin typeface="+mn-lt"/>
              </a:rPr>
              <a:t>menemukan pola</a:t>
            </a:r>
            <a:r>
              <a:rPr lang="id-ID" sz="2400" dirty="0">
                <a:effectLst/>
                <a:latin typeface="+mn-lt"/>
              </a:rPr>
              <a:t> dari suatu data</a:t>
            </a:r>
            <a:r>
              <a:rPr lang="en-US" sz="2400" dirty="0">
                <a:effectLst/>
                <a:latin typeface="+mn-lt"/>
              </a:rPr>
              <a:t> yang </a:t>
            </a:r>
            <a:r>
              <a:rPr lang="en-US" sz="2400" dirty="0" err="1">
                <a:effectLst/>
                <a:latin typeface="+mn-lt"/>
              </a:rPr>
              <a:t>besar</a:t>
            </a:r>
            <a:endParaRPr lang="en-US" sz="2400" dirty="0">
              <a:effectLst/>
              <a:latin typeface="+mn-lt"/>
            </a:endParaRPr>
          </a:p>
        </p:txBody>
      </p:sp>
    </p:spTree>
    <p:extLst>
      <p:ext uri="{BB962C8B-B14F-4D97-AF65-F5344CB8AC3E}">
        <p14:creationId xmlns:p14="http://schemas.microsoft.com/office/powerpoint/2010/main" val="1170760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4643095"/>
          </a:xfrm>
        </p:spPr>
        <p:txBody>
          <a:bodyPr>
            <a:normAutofit lnSpcReduction="10000"/>
          </a:bodyPr>
          <a:lstStyle/>
          <a:p>
            <a:r>
              <a:rPr lang="id-ID" sz="3200" dirty="0"/>
              <a:t>Metode evaluasi </a:t>
            </a:r>
            <a:r>
              <a:rPr lang="id-ID" sz="3200" dirty="0" err="1"/>
              <a:t>standard</a:t>
            </a:r>
            <a:r>
              <a:rPr lang="id-ID" sz="3200" dirty="0"/>
              <a:t>: </a:t>
            </a:r>
            <a:r>
              <a:rPr lang="en-US" sz="3200" dirty="0">
                <a:solidFill>
                  <a:srgbClr val="C00000"/>
                </a:solidFill>
              </a:rPr>
              <a:t>stratified </a:t>
            </a:r>
            <a:r>
              <a:rPr lang="id-ID" sz="3200" dirty="0">
                <a:solidFill>
                  <a:srgbClr val="C00000"/>
                </a:solidFill>
              </a:rPr>
              <a:t>10</a:t>
            </a:r>
            <a:r>
              <a:rPr lang="en-US" sz="3200" dirty="0">
                <a:solidFill>
                  <a:srgbClr val="C00000"/>
                </a:solidFill>
              </a:rPr>
              <a:t>-fold cross-validation</a:t>
            </a:r>
          </a:p>
          <a:p>
            <a:r>
              <a:rPr lang="id-ID" sz="3200" dirty="0"/>
              <a:t>Mengapa </a:t>
            </a:r>
            <a:r>
              <a:rPr lang="id-ID" sz="3200" dirty="0">
                <a:solidFill>
                  <a:srgbClr val="C00000"/>
                </a:solidFill>
              </a:rPr>
              <a:t>10</a:t>
            </a:r>
            <a:r>
              <a:rPr lang="id-ID" sz="3200" dirty="0"/>
              <a:t>? Hasil dari berbagai percobaan yang ekstensif  dan pembuktian teoritis, menunjukkan bahwa </a:t>
            </a:r>
            <a:r>
              <a:rPr lang="id-ID" sz="3200" dirty="0">
                <a:solidFill>
                  <a:srgbClr val="C00000"/>
                </a:solidFill>
              </a:rPr>
              <a:t>10-fold </a:t>
            </a:r>
            <a:r>
              <a:rPr lang="id-ID" sz="3200" dirty="0" err="1">
                <a:solidFill>
                  <a:srgbClr val="C00000"/>
                </a:solidFill>
              </a:rPr>
              <a:t>cross-validation</a:t>
            </a:r>
            <a:r>
              <a:rPr lang="id-ID" sz="3200" dirty="0">
                <a:solidFill>
                  <a:srgbClr val="C00000"/>
                </a:solidFill>
              </a:rPr>
              <a:t> adalah pilihan terbaik</a:t>
            </a:r>
            <a:r>
              <a:rPr lang="id-ID" sz="3200" dirty="0"/>
              <a:t> untuk mendapatkan hasil validasi yang akurat</a:t>
            </a:r>
          </a:p>
          <a:p>
            <a:r>
              <a:rPr lang="id-ID" sz="3200" dirty="0"/>
              <a:t>10</a:t>
            </a:r>
            <a:r>
              <a:rPr lang="en-US" sz="3200" dirty="0"/>
              <a:t>-fold cross-validation </a:t>
            </a:r>
            <a:r>
              <a:rPr lang="id-ID" sz="3200" dirty="0"/>
              <a:t>akan </a:t>
            </a:r>
            <a:r>
              <a:rPr lang="id-ID" sz="3200" dirty="0">
                <a:solidFill>
                  <a:srgbClr val="C00000"/>
                </a:solidFill>
              </a:rPr>
              <a:t>mengulang pengujian sebanyak 10 kali</a:t>
            </a:r>
            <a:r>
              <a:rPr lang="id-ID" sz="3200" dirty="0"/>
              <a:t> dan </a:t>
            </a:r>
            <a:r>
              <a:rPr lang="id-ID" sz="3200" dirty="0">
                <a:solidFill>
                  <a:srgbClr val="C00000"/>
                </a:solidFill>
              </a:rPr>
              <a:t>hasil pengukuran adalah nilai rata-rata dari 10 kali pengujian</a:t>
            </a:r>
            <a:endParaRPr lang="en-US" sz="3200" dirty="0">
              <a:solidFill>
                <a:srgbClr val="C00000"/>
              </a:solidFill>
            </a:endParaRPr>
          </a:p>
          <a:p>
            <a:endParaRPr lang="id-ID" sz="3200" dirty="0"/>
          </a:p>
        </p:txBody>
      </p:sp>
      <p:sp>
        <p:nvSpPr>
          <p:cNvPr id="2" name="Title 1"/>
          <p:cNvSpPr>
            <a:spLocks noGrp="1"/>
          </p:cNvSpPr>
          <p:nvPr>
            <p:ph type="title"/>
          </p:nvPr>
        </p:nvSpPr>
        <p:spPr/>
        <p:txBody>
          <a:bodyPr>
            <a:normAutofit/>
          </a:bodyPr>
          <a:lstStyle/>
          <a:p>
            <a:r>
              <a:rPr lang="en-US"/>
              <a:t>10 Fold </a:t>
            </a:r>
            <a:r>
              <a:rPr lang="id-ID" dirty="0" err="1"/>
              <a:t>Cross-Validation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230</a:t>
            </a:fld>
            <a:endParaRPr lang="en-US" dirty="0">
              <a:solidFill>
                <a:prstClr val="black">
                  <a:tint val="75000"/>
                </a:prstClr>
              </a:solidFill>
            </a:endParaRPr>
          </a:p>
        </p:txBody>
      </p:sp>
    </p:spTree>
    <p:extLst>
      <p:ext uri="{BB962C8B-B14F-4D97-AF65-F5344CB8AC3E}">
        <p14:creationId xmlns:p14="http://schemas.microsoft.com/office/powerpoint/2010/main" val="37978748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1"/>
            <a:ext cx="8058152" cy="3148834"/>
          </a:xfrm>
        </p:spPr>
        <p:txBody>
          <a:bodyPr>
            <a:normAutofit fontScale="92500" lnSpcReduction="20000"/>
          </a:bodyPr>
          <a:lstStyle/>
          <a:p>
            <a:pPr marL="514350" indent="-514350">
              <a:buFont typeface="+mj-lt"/>
              <a:buAutoNum type="arabicPeriod"/>
            </a:pPr>
            <a:r>
              <a:rPr lang="id-ID" dirty="0"/>
              <a:t>Lakukan </a:t>
            </a:r>
            <a:r>
              <a:rPr lang="id-ID" dirty="0">
                <a:solidFill>
                  <a:srgbClr val="C00000"/>
                </a:solidFill>
              </a:rPr>
              <a:t>training </a:t>
            </a:r>
            <a:r>
              <a:rPr lang="id-ID" dirty="0"/>
              <a:t>pada data pemilu (</a:t>
            </a:r>
            <a:r>
              <a:rPr lang="id-ID" dirty="0">
                <a:solidFill>
                  <a:srgbClr val="0070C0"/>
                </a:solidFill>
              </a:rPr>
              <a:t>datapemilukpu.xls</a:t>
            </a:r>
            <a:r>
              <a:rPr lang="id-ID" dirty="0"/>
              <a:t>) </a:t>
            </a:r>
            <a:endParaRPr lang="en-US" dirty="0"/>
          </a:p>
          <a:p>
            <a:pPr marL="514350" indent="-514350">
              <a:buFont typeface="+mj-lt"/>
              <a:buAutoNum type="arabicPeriod"/>
            </a:pPr>
            <a:r>
              <a:rPr lang="id-ID" dirty="0"/>
              <a:t>Lakukan </a:t>
            </a:r>
            <a:r>
              <a:rPr lang="id-ID" dirty="0">
                <a:solidFill>
                  <a:srgbClr val="C00000"/>
                </a:solidFill>
              </a:rPr>
              <a:t>pengujian </a:t>
            </a:r>
            <a:r>
              <a:rPr lang="id-ID" dirty="0"/>
              <a:t>dengan  menggunakan 10-fold X Validation</a:t>
            </a:r>
          </a:p>
          <a:p>
            <a:pPr marL="514350" indent="-514350">
              <a:buFont typeface="+mj-lt"/>
              <a:buAutoNum type="arabicPeriod"/>
            </a:pPr>
            <a:r>
              <a:rPr lang="id-ID" dirty="0"/>
              <a:t>Ukur </a:t>
            </a:r>
            <a:r>
              <a:rPr lang="id-ID" dirty="0">
                <a:solidFill>
                  <a:srgbClr val="C00000"/>
                </a:solidFill>
              </a:rPr>
              <a:t>performance</a:t>
            </a:r>
            <a:r>
              <a:rPr lang="id-ID" dirty="0"/>
              <a:t>-nya dengan confusion matrix dan ROC </a:t>
            </a:r>
            <a:r>
              <a:rPr lang="id-ID" dirty="0" err="1"/>
              <a:t>Curve</a:t>
            </a:r>
            <a:endParaRPr lang="id-ID" dirty="0"/>
          </a:p>
          <a:p>
            <a:pPr marL="514350" indent="-514350">
              <a:buFont typeface="+mj-lt"/>
              <a:buAutoNum type="arabicPeriod"/>
            </a:pPr>
            <a:r>
              <a:rPr lang="id-ID" dirty="0"/>
              <a:t>Lakukan ujicoba, ubah algoritma menjadi </a:t>
            </a:r>
            <a:r>
              <a:rPr lang="id-ID" dirty="0">
                <a:solidFill>
                  <a:srgbClr val="C00000"/>
                </a:solidFill>
              </a:rPr>
              <a:t>Naive Bayes</a:t>
            </a:r>
            <a:r>
              <a:rPr lang="en-US" dirty="0"/>
              <a:t>, </a:t>
            </a:r>
            <a:r>
              <a:rPr lang="id-ID" dirty="0">
                <a:solidFill>
                  <a:srgbClr val="C00000"/>
                </a:solidFill>
              </a:rPr>
              <a:t>k-NN</a:t>
            </a:r>
            <a:r>
              <a:rPr lang="id-ID" dirty="0"/>
              <a:t>, </a:t>
            </a:r>
            <a:r>
              <a:rPr lang="en-US" dirty="0">
                <a:solidFill>
                  <a:srgbClr val="C00000"/>
                </a:solidFill>
              </a:rPr>
              <a:t>Random Forest </a:t>
            </a:r>
            <a:r>
              <a:rPr lang="en-US" dirty="0"/>
              <a:t>(RF), </a:t>
            </a:r>
            <a:r>
              <a:rPr lang="en-US" dirty="0">
                <a:solidFill>
                  <a:srgbClr val="C00000"/>
                </a:solidFill>
              </a:rPr>
              <a:t>Logistic Regression </a:t>
            </a:r>
            <a:r>
              <a:rPr lang="en-US" dirty="0"/>
              <a:t>(</a:t>
            </a:r>
            <a:r>
              <a:rPr lang="en-US" dirty="0" err="1"/>
              <a:t>LogR</a:t>
            </a:r>
            <a:r>
              <a:rPr lang="en-US" dirty="0"/>
              <a:t>), </a:t>
            </a:r>
            <a:r>
              <a:rPr lang="id-ID" dirty="0"/>
              <a:t>analisis mana algoritma yang menghasilkan model yang lebih baik (akurasi tinggi)</a:t>
            </a:r>
          </a:p>
          <a:p>
            <a:pPr marL="514350" indent="-514350">
              <a:buFont typeface="+mj-lt"/>
              <a:buAutoNum type="arabicPeriod"/>
            </a:pPr>
            <a:endParaRPr lang="id-ID" dirty="0"/>
          </a:p>
          <a:p>
            <a:pPr marL="514350" indent="-514350">
              <a:buFont typeface="+mj-lt"/>
              <a:buAutoNum type="arabicPeriod"/>
            </a:pPr>
            <a:endParaRPr lang="id-ID" dirty="0"/>
          </a:p>
        </p:txBody>
      </p:sp>
      <p:sp>
        <p:nvSpPr>
          <p:cNvPr id="2" name="Title 1"/>
          <p:cNvSpPr>
            <a:spLocks noGrp="1"/>
          </p:cNvSpPr>
          <p:nvPr>
            <p:ph type="title"/>
          </p:nvPr>
        </p:nvSpPr>
        <p:spPr>
          <a:xfrm>
            <a:off x="628649" y="152401"/>
            <a:ext cx="8362107"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231</a:t>
            </a:fld>
            <a:endParaRPr lang="en-US" dirty="0">
              <a:solidFill>
                <a:prstClr val="black">
                  <a:tint val="75000"/>
                </a:prstClr>
              </a:solidFill>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588" t="29122" r="28754" b="44689"/>
          <a:stretch/>
        </p:blipFill>
        <p:spPr bwMode="auto">
          <a:xfrm>
            <a:off x="3581400" y="4094145"/>
            <a:ext cx="5562600" cy="262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3667904371"/>
              </p:ext>
            </p:extLst>
          </p:nvPr>
        </p:nvGraphicFramePr>
        <p:xfrm>
          <a:off x="304800" y="5514759"/>
          <a:ext cx="4495800" cy="1217511"/>
        </p:xfrm>
        <a:graphic>
          <a:graphicData uri="http://schemas.openxmlformats.org/drawingml/2006/table">
            <a:tbl>
              <a:tblPr firstRow="1" bandRow="1">
                <a:tableStyleId>{073A0DAA-6AF3-43AB-8588-CEC1D06C72B9}</a:tableStyleId>
              </a:tblPr>
              <a:tblGrid>
                <a:gridCol w="1104232">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946484">
                  <a:extLst>
                    <a:ext uri="{9D8B030D-6E8A-4147-A177-3AD203B41FA5}">
                      <a16:colId xmlns:a16="http://schemas.microsoft.com/office/drawing/2014/main" val="1183364670"/>
                    </a:ext>
                  </a:extLst>
                </a:gridCol>
                <a:gridCol w="709864">
                  <a:extLst>
                    <a:ext uri="{9D8B030D-6E8A-4147-A177-3AD203B41FA5}">
                      <a16:colId xmlns:a16="http://schemas.microsoft.com/office/drawing/2014/main" val="1373261801"/>
                    </a:ext>
                  </a:extLst>
                </a:gridCol>
                <a:gridCol w="709864">
                  <a:extLst>
                    <a:ext uri="{9D8B030D-6E8A-4147-A177-3AD203B41FA5}">
                      <a16:colId xmlns:a16="http://schemas.microsoft.com/office/drawing/2014/main" val="1083821556"/>
                    </a:ext>
                  </a:extLst>
                </a:gridCol>
              </a:tblGrid>
              <a:tr h="405837">
                <a:tc>
                  <a:txBody>
                    <a:bodyPr/>
                    <a:lstStyle/>
                    <a:p>
                      <a:endParaRPr lang="en-US" dirty="0"/>
                    </a:p>
                  </a:txBody>
                  <a:tcPr/>
                </a:tc>
                <a:tc>
                  <a:txBody>
                    <a:bodyPr/>
                    <a:lstStyle/>
                    <a:p>
                      <a:r>
                        <a:rPr lang="id-ID" dirty="0"/>
                        <a:t>C4.5</a:t>
                      </a:r>
                      <a:endParaRPr lang="en-US" dirty="0"/>
                    </a:p>
                  </a:txBody>
                  <a:tcPr/>
                </a:tc>
                <a:tc>
                  <a:txBody>
                    <a:bodyPr/>
                    <a:lstStyle/>
                    <a:p>
                      <a:r>
                        <a:rPr lang="id-ID" dirty="0"/>
                        <a:t>NB</a:t>
                      </a:r>
                      <a:endParaRPr lang="en-US" dirty="0"/>
                    </a:p>
                  </a:txBody>
                  <a:tcPr/>
                </a:tc>
                <a:tc>
                  <a:txBody>
                    <a:bodyPr/>
                    <a:lstStyle/>
                    <a:p>
                      <a:r>
                        <a:rPr lang="id-ID" dirty="0"/>
                        <a:t>k-NN</a:t>
                      </a:r>
                      <a:endParaRPr lang="en-US" dirty="0"/>
                    </a:p>
                  </a:txBody>
                  <a:tcPr/>
                </a:tc>
                <a:tc>
                  <a:txBody>
                    <a:bodyPr/>
                    <a:lstStyle/>
                    <a:p>
                      <a:r>
                        <a:rPr lang="en-US" dirty="0" err="1"/>
                        <a:t>LogR</a:t>
                      </a:r>
                      <a:endParaRPr lang="en-US" dirty="0"/>
                    </a:p>
                  </a:txBody>
                  <a:tcPr/>
                </a:tc>
                <a:extLst>
                  <a:ext uri="{0D108BD9-81ED-4DB2-BD59-A6C34878D82A}">
                    <a16:rowId xmlns:a16="http://schemas.microsoft.com/office/drawing/2014/main" val="10000"/>
                  </a:ext>
                </a:extLst>
              </a:tr>
              <a:tr h="405837">
                <a:tc>
                  <a:txBody>
                    <a:bodyPr/>
                    <a:lstStyle/>
                    <a:p>
                      <a:r>
                        <a:rPr lang="id-ID" sz="1600"/>
                        <a:t>Accuracy</a:t>
                      </a:r>
                      <a:endParaRPr lang="en-US" sz="1600"/>
                    </a:p>
                  </a:txBody>
                  <a:tcPr/>
                </a:tc>
                <a:tc>
                  <a:txBody>
                    <a:bodyPr/>
                    <a:lstStyle/>
                    <a:p>
                      <a:r>
                        <a:rPr lang="id-ID" sz="1600" b="1" dirty="0">
                          <a:solidFill>
                            <a:srgbClr val="C00000"/>
                          </a:solidFill>
                        </a:rPr>
                        <a:t>92.87%</a:t>
                      </a:r>
                      <a:endParaRPr lang="en-US" sz="1600" b="1" dirty="0">
                        <a:solidFill>
                          <a:srgbClr val="C00000"/>
                        </a:solidFill>
                      </a:endParaRPr>
                    </a:p>
                  </a:txBody>
                  <a:tcPr/>
                </a:tc>
                <a:tc>
                  <a:txBody>
                    <a:bodyPr/>
                    <a:lstStyle/>
                    <a:p>
                      <a:r>
                        <a:rPr lang="id-ID" sz="1600" dirty="0"/>
                        <a:t>79.34%</a:t>
                      </a:r>
                      <a:endParaRPr lang="en-US" sz="1600" dirty="0"/>
                    </a:p>
                  </a:txBody>
                  <a:tcPr/>
                </a:tc>
                <a:tc>
                  <a:txBody>
                    <a:bodyPr/>
                    <a:lstStyle/>
                    <a:p>
                      <a:r>
                        <a:rPr lang="id-ID" sz="1600" dirty="0"/>
                        <a:t>88.7%</a:t>
                      </a:r>
                      <a:endParaRPr lang="en-US" sz="1600" dirty="0"/>
                    </a:p>
                  </a:txBody>
                  <a:tcPr/>
                </a:tc>
                <a:tc>
                  <a:txBody>
                    <a:bodyPr/>
                    <a:lstStyle/>
                    <a:p>
                      <a:endParaRPr lang="en-US" sz="1600" dirty="0"/>
                    </a:p>
                  </a:txBody>
                  <a:tcPr/>
                </a:tc>
                <a:extLst>
                  <a:ext uri="{0D108BD9-81ED-4DB2-BD59-A6C34878D82A}">
                    <a16:rowId xmlns:a16="http://schemas.microsoft.com/office/drawing/2014/main" val="10001"/>
                  </a:ext>
                </a:extLst>
              </a:tr>
              <a:tr h="405837">
                <a:tc>
                  <a:txBody>
                    <a:bodyPr/>
                    <a:lstStyle/>
                    <a:p>
                      <a:r>
                        <a:rPr lang="id-ID" sz="1600"/>
                        <a:t>AUC</a:t>
                      </a:r>
                      <a:endParaRPr lang="en-US" sz="1600"/>
                    </a:p>
                  </a:txBody>
                  <a:tcPr/>
                </a:tc>
                <a:tc>
                  <a:txBody>
                    <a:bodyPr/>
                    <a:lstStyle/>
                    <a:p>
                      <a:r>
                        <a:rPr lang="id-ID" sz="1600" b="1" dirty="0">
                          <a:solidFill>
                            <a:srgbClr val="C00000"/>
                          </a:solidFill>
                        </a:rPr>
                        <a:t>0.934</a:t>
                      </a:r>
                      <a:endParaRPr lang="en-US" sz="1600" b="1" dirty="0">
                        <a:solidFill>
                          <a:srgbClr val="C00000"/>
                        </a:solidFill>
                      </a:endParaRPr>
                    </a:p>
                  </a:txBody>
                  <a:tcPr/>
                </a:tc>
                <a:tc>
                  <a:txBody>
                    <a:bodyPr/>
                    <a:lstStyle/>
                    <a:p>
                      <a:r>
                        <a:rPr lang="id-ID" sz="1600" dirty="0"/>
                        <a:t>0.849</a:t>
                      </a:r>
                      <a:endParaRPr lang="en-US" sz="1600" dirty="0"/>
                    </a:p>
                  </a:txBody>
                  <a:tcPr/>
                </a:tc>
                <a:tc>
                  <a:txBody>
                    <a:bodyPr/>
                    <a:lstStyle/>
                    <a:p>
                      <a:r>
                        <a:rPr lang="id-ID" sz="1600" dirty="0"/>
                        <a:t>0.5</a:t>
                      </a:r>
                      <a:endParaRPr lang="en-US" sz="1600" dirty="0"/>
                    </a:p>
                  </a:txBody>
                  <a:tcPr/>
                </a:tc>
                <a:tc>
                  <a:txBody>
                    <a:bodyPr/>
                    <a:lstStyle/>
                    <a:p>
                      <a:endParaRPr lang="en-US" sz="1600"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19160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210550" cy="647700"/>
          </a:xfrm>
        </p:spPr>
        <p:txBody>
          <a:bodyPr>
            <a:normAutofit fontScale="90000"/>
          </a:bodyPr>
          <a:lstStyle/>
          <a:p>
            <a:r>
              <a:rPr lang="en-US" dirty="0" err="1"/>
              <a:t>Latihan</a:t>
            </a:r>
            <a:r>
              <a:rPr lang="en-US" dirty="0"/>
              <a:t>: </a:t>
            </a:r>
            <a:r>
              <a:rPr lang="en-US" dirty="0" err="1"/>
              <a:t>Komparasi</a:t>
            </a:r>
            <a:r>
              <a:rPr lang="en-US" dirty="0"/>
              <a:t> </a:t>
            </a:r>
            <a:r>
              <a:rPr lang="id-ID" dirty="0"/>
              <a:t>P</a:t>
            </a:r>
            <a:r>
              <a:rPr lang="en-US" dirty="0" err="1"/>
              <a:t>rediksi</a:t>
            </a:r>
            <a:r>
              <a:rPr lang="en-US" dirty="0"/>
              <a:t> </a:t>
            </a:r>
            <a:r>
              <a:rPr lang="en-US" dirty="0" err="1"/>
              <a:t>Harga</a:t>
            </a:r>
            <a:r>
              <a:rPr lang="en-US" dirty="0"/>
              <a:t> </a:t>
            </a:r>
            <a:r>
              <a:rPr lang="en-US" dirty="0" err="1"/>
              <a:t>Saham</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232</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D924A588-BA49-4B1D-A850-1A9772C03DEE}"/>
              </a:ext>
            </a:extLst>
          </p:cNvPr>
          <p:cNvPicPr>
            <a:picLocks noChangeAspect="1"/>
          </p:cNvPicPr>
          <p:nvPr/>
        </p:nvPicPr>
        <p:blipFill rotWithShape="1">
          <a:blip r:embed="rId2"/>
          <a:srcRect l="15833" t="28889" r="21667" b="15555"/>
          <a:stretch/>
        </p:blipFill>
        <p:spPr>
          <a:xfrm>
            <a:off x="2362200" y="1476090"/>
            <a:ext cx="7177087" cy="4784725"/>
          </a:xfrm>
          <a:prstGeom prst="rect">
            <a:avLst/>
          </a:prstGeom>
        </p:spPr>
      </p:pic>
      <p:sp>
        <p:nvSpPr>
          <p:cNvPr id="3" name="Content Placeholder 2"/>
          <p:cNvSpPr>
            <a:spLocks noGrp="1"/>
          </p:cNvSpPr>
          <p:nvPr>
            <p:ph idx="1"/>
          </p:nvPr>
        </p:nvSpPr>
        <p:spPr>
          <a:xfrm>
            <a:off x="381000" y="990600"/>
            <a:ext cx="4648200" cy="5029200"/>
          </a:xfrm>
        </p:spPr>
        <p:txBody>
          <a:bodyPr>
            <a:normAutofit/>
          </a:bodyPr>
          <a:lstStyle/>
          <a:p>
            <a:r>
              <a:rPr lang="id-ID" sz="2200" dirty="0"/>
              <a:t>Gunakan </a:t>
            </a:r>
            <a:r>
              <a:rPr lang="id-ID" sz="2200" dirty="0" err="1"/>
              <a:t>dataset</a:t>
            </a:r>
            <a:r>
              <a:rPr lang="id-ID" sz="2200" dirty="0"/>
              <a:t> </a:t>
            </a:r>
            <a:r>
              <a:rPr lang="en-US" sz="2200" dirty="0" err="1">
                <a:solidFill>
                  <a:srgbClr val="C00000"/>
                </a:solidFill>
              </a:rPr>
              <a:t>harga</a:t>
            </a:r>
            <a:r>
              <a:rPr lang="en-US" sz="2200" dirty="0">
                <a:solidFill>
                  <a:srgbClr val="C00000"/>
                </a:solidFill>
              </a:rPr>
              <a:t> </a:t>
            </a:r>
            <a:r>
              <a:rPr lang="en-US" sz="2200" dirty="0" err="1">
                <a:solidFill>
                  <a:srgbClr val="C00000"/>
                </a:solidFill>
              </a:rPr>
              <a:t>saham</a:t>
            </a:r>
            <a:r>
              <a:rPr lang="en-US" sz="2200" dirty="0">
                <a:solidFill>
                  <a:srgbClr val="C00000"/>
                </a:solidFill>
              </a:rPr>
              <a:t> </a:t>
            </a:r>
            <a:r>
              <a:rPr lang="en-US" sz="2200" dirty="0"/>
              <a:t>(</a:t>
            </a:r>
            <a:r>
              <a:rPr lang="id-ID" sz="2200" dirty="0" err="1">
                <a:solidFill>
                  <a:srgbClr val="0070C0"/>
                </a:solidFill>
              </a:rPr>
              <a:t>hargasaham-training</a:t>
            </a:r>
            <a:r>
              <a:rPr lang="en-US" sz="2200" dirty="0">
                <a:solidFill>
                  <a:srgbClr val="0070C0"/>
                </a:solidFill>
              </a:rPr>
              <a:t>.</a:t>
            </a:r>
            <a:r>
              <a:rPr lang="en-US" sz="2200" dirty="0" err="1">
                <a:solidFill>
                  <a:srgbClr val="0070C0"/>
                </a:solidFill>
              </a:rPr>
              <a:t>xls</a:t>
            </a:r>
            <a:r>
              <a:rPr lang="en-US" sz="2200" dirty="0"/>
              <a:t>)</a:t>
            </a:r>
            <a:r>
              <a:rPr lang="id-ID" sz="2200" dirty="0"/>
              <a:t> </a:t>
            </a:r>
          </a:p>
          <a:p>
            <a:r>
              <a:rPr lang="id-ID" sz="2200" dirty="0"/>
              <a:t>Lakukan pengujian dengan 10-fold X Validation</a:t>
            </a:r>
          </a:p>
          <a:p>
            <a:r>
              <a:rPr lang="id-ID" sz="2200" dirty="0"/>
              <a:t>Lakukan ujicoba dengan </a:t>
            </a:r>
            <a:r>
              <a:rPr lang="id-ID" sz="2200" dirty="0">
                <a:solidFill>
                  <a:srgbClr val="C00000"/>
                </a:solidFill>
              </a:rPr>
              <a:t>mengganti algoritma </a:t>
            </a:r>
            <a:r>
              <a:rPr lang="id-ID" sz="2200" dirty="0"/>
              <a:t>(</a:t>
            </a:r>
            <a:r>
              <a:rPr lang="en-US" sz="2200" dirty="0"/>
              <a:t>GLM, LR, </a:t>
            </a:r>
            <a:r>
              <a:rPr lang="id-ID" sz="2200" dirty="0"/>
              <a:t>NN, </a:t>
            </a:r>
            <a:r>
              <a:rPr lang="en-US" sz="2200" dirty="0"/>
              <a:t>DL, </a:t>
            </a:r>
            <a:r>
              <a:rPr lang="id-ID" sz="2200" dirty="0"/>
              <a:t>SVM), </a:t>
            </a:r>
            <a:r>
              <a:rPr lang="id-ID" sz="2200" dirty="0">
                <a:solidFill>
                  <a:srgbClr val="0070C0"/>
                </a:solidFill>
              </a:rPr>
              <a:t>catat hasil RMSE </a:t>
            </a:r>
            <a:r>
              <a:rPr lang="id-ID" sz="2200" dirty="0"/>
              <a:t>yang keluar</a:t>
            </a:r>
          </a:p>
        </p:txBody>
      </p:sp>
      <p:graphicFrame>
        <p:nvGraphicFramePr>
          <p:cNvPr id="7" name="Table 6">
            <a:extLst>
              <a:ext uri="{FF2B5EF4-FFF2-40B4-BE49-F238E27FC236}">
                <a16:creationId xmlns:a16="http://schemas.microsoft.com/office/drawing/2014/main" id="{6348AB72-3B30-4C55-BC9F-18A15D71C017}"/>
              </a:ext>
            </a:extLst>
          </p:cNvPr>
          <p:cNvGraphicFramePr>
            <a:graphicFrameLocks noGrp="1"/>
          </p:cNvGraphicFramePr>
          <p:nvPr>
            <p:extLst>
              <p:ext uri="{D42A27DB-BD31-4B8C-83A1-F6EECF244321}">
                <p14:modId xmlns:p14="http://schemas.microsoft.com/office/powerpoint/2010/main" val="487776741"/>
              </p:ext>
            </p:extLst>
          </p:nvPr>
        </p:nvGraphicFramePr>
        <p:xfrm>
          <a:off x="114300" y="5559384"/>
          <a:ext cx="4533900" cy="811674"/>
        </p:xfrm>
        <a:graphic>
          <a:graphicData uri="http://schemas.openxmlformats.org/drawingml/2006/table">
            <a:tbl>
              <a:tblPr firstRow="1" bandRow="1">
                <a:tableStyleId>{073A0DAA-6AF3-43AB-8588-CEC1D06C72B9}</a:tableStyleId>
              </a:tblPr>
              <a:tblGrid>
                <a:gridCol w="961737">
                  <a:extLst>
                    <a:ext uri="{9D8B030D-6E8A-4147-A177-3AD203B41FA5}">
                      <a16:colId xmlns:a16="http://schemas.microsoft.com/office/drawing/2014/main" val="20000"/>
                    </a:ext>
                  </a:extLst>
                </a:gridCol>
                <a:gridCol w="670467">
                  <a:extLst>
                    <a:ext uri="{9D8B030D-6E8A-4147-A177-3AD203B41FA5}">
                      <a16:colId xmlns:a16="http://schemas.microsoft.com/office/drawing/2014/main" val="20001"/>
                    </a:ext>
                  </a:extLst>
                </a:gridCol>
                <a:gridCol w="725424">
                  <a:extLst>
                    <a:ext uri="{9D8B030D-6E8A-4147-A177-3AD203B41FA5}">
                      <a16:colId xmlns:a16="http://schemas.microsoft.com/office/drawing/2014/main" val="1183364670"/>
                    </a:ext>
                  </a:extLst>
                </a:gridCol>
                <a:gridCol w="725424">
                  <a:extLst>
                    <a:ext uri="{9D8B030D-6E8A-4147-A177-3AD203B41FA5}">
                      <a16:colId xmlns:a16="http://schemas.microsoft.com/office/drawing/2014/main" val="1373261801"/>
                    </a:ext>
                  </a:extLst>
                </a:gridCol>
                <a:gridCol w="652882">
                  <a:extLst>
                    <a:ext uri="{9D8B030D-6E8A-4147-A177-3AD203B41FA5}">
                      <a16:colId xmlns:a16="http://schemas.microsoft.com/office/drawing/2014/main" val="1083821556"/>
                    </a:ext>
                  </a:extLst>
                </a:gridCol>
                <a:gridCol w="797966">
                  <a:extLst>
                    <a:ext uri="{9D8B030D-6E8A-4147-A177-3AD203B41FA5}">
                      <a16:colId xmlns:a16="http://schemas.microsoft.com/office/drawing/2014/main" val="1271138169"/>
                    </a:ext>
                  </a:extLst>
                </a:gridCol>
              </a:tblGrid>
              <a:tr h="405837">
                <a:tc>
                  <a:txBody>
                    <a:bodyPr/>
                    <a:lstStyle/>
                    <a:p>
                      <a:endParaRPr lang="en-US" dirty="0"/>
                    </a:p>
                  </a:txBody>
                  <a:tcPr/>
                </a:tc>
                <a:tc>
                  <a:txBody>
                    <a:bodyPr/>
                    <a:lstStyle/>
                    <a:p>
                      <a:r>
                        <a:rPr lang="en-US" dirty="0"/>
                        <a:t>GLM</a:t>
                      </a:r>
                    </a:p>
                  </a:txBody>
                  <a:tcPr/>
                </a:tc>
                <a:tc>
                  <a:txBody>
                    <a:bodyPr/>
                    <a:lstStyle/>
                    <a:p>
                      <a:r>
                        <a:rPr lang="en-GB" dirty="0"/>
                        <a:t>LR</a:t>
                      </a:r>
                      <a:endParaRPr lang="en-US" dirty="0"/>
                    </a:p>
                  </a:txBody>
                  <a:tcPr/>
                </a:tc>
                <a:tc>
                  <a:txBody>
                    <a:bodyPr/>
                    <a:lstStyle/>
                    <a:p>
                      <a:r>
                        <a:rPr lang="en-US" dirty="0"/>
                        <a:t>NN</a:t>
                      </a:r>
                    </a:p>
                  </a:txBody>
                  <a:tcPr/>
                </a:tc>
                <a:tc>
                  <a:txBody>
                    <a:bodyPr/>
                    <a:lstStyle/>
                    <a:p>
                      <a:r>
                        <a:rPr lang="en-US" dirty="0"/>
                        <a:t>DL</a:t>
                      </a:r>
                    </a:p>
                  </a:txBody>
                  <a:tcPr/>
                </a:tc>
                <a:tc>
                  <a:txBody>
                    <a:bodyPr/>
                    <a:lstStyle/>
                    <a:p>
                      <a:r>
                        <a:rPr lang="en-US" dirty="0"/>
                        <a:t>SVM</a:t>
                      </a:r>
                    </a:p>
                  </a:txBody>
                  <a:tcPr/>
                </a:tc>
                <a:extLst>
                  <a:ext uri="{0D108BD9-81ED-4DB2-BD59-A6C34878D82A}">
                    <a16:rowId xmlns:a16="http://schemas.microsoft.com/office/drawing/2014/main" val="10000"/>
                  </a:ext>
                </a:extLst>
              </a:tr>
              <a:tr h="405837">
                <a:tc>
                  <a:txBody>
                    <a:bodyPr/>
                    <a:lstStyle/>
                    <a:p>
                      <a:r>
                        <a:rPr lang="en-GB" sz="1600" dirty="0"/>
                        <a:t>RMSE</a:t>
                      </a:r>
                      <a:endParaRPr lang="en-US" sz="1600" dirty="0"/>
                    </a:p>
                  </a:txBody>
                  <a:tcPr/>
                </a:tc>
                <a:tc>
                  <a:txBody>
                    <a:bodyPr/>
                    <a:lstStyle/>
                    <a:p>
                      <a:endParaRPr lang="en-US" sz="1600" b="1" dirty="0">
                        <a:solidFill>
                          <a:srgbClr val="C00000"/>
                        </a:solidFill>
                      </a:endParaRP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4789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2.3.4 Komparasi Algoritma Data Mining</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233</a:t>
            </a:fld>
            <a:endParaRPr lang="en-US">
              <a:solidFill>
                <a:prstClr val="black">
                  <a:tint val="75000"/>
                </a:prstClr>
              </a:solidFill>
            </a:endParaRPr>
          </a:p>
        </p:txBody>
      </p:sp>
    </p:spTree>
    <p:extLst>
      <p:ext uri="{BB962C8B-B14F-4D97-AF65-F5344CB8AC3E}">
        <p14:creationId xmlns:p14="http://schemas.microsoft.com/office/powerpoint/2010/main" val="3564838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04" y="1066800"/>
            <a:ext cx="8501495" cy="5791200"/>
          </a:xfrm>
        </p:spPr>
        <p:txBody>
          <a:bodyPr>
            <a:normAutofit fontScale="92500"/>
          </a:bodyPr>
          <a:lstStyle/>
          <a:p>
            <a:pPr marL="514350" indent="-514350">
              <a:buFont typeface="+mj-lt"/>
              <a:buAutoNum type="arabicPeriod"/>
            </a:pPr>
            <a:r>
              <a:rPr lang="id-ID" sz="2800" dirty="0">
                <a:solidFill>
                  <a:srgbClr val="C00000"/>
                </a:solidFill>
              </a:rPr>
              <a:t>Estimation </a:t>
            </a:r>
            <a:r>
              <a:rPr lang="id-ID" sz="2800" dirty="0"/>
              <a:t>(Estimasi):</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Forecasting </a:t>
            </a:r>
            <a:r>
              <a:rPr lang="id-ID" sz="2800" dirty="0"/>
              <a:t>(Prediksi/Peramalan):</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Classification </a:t>
            </a:r>
            <a:r>
              <a:rPr lang="id-ID" sz="2800" dirty="0"/>
              <a:t>(Klasifikasi):</a:t>
            </a:r>
            <a:br>
              <a:rPr lang="en-US" sz="2800" dirty="0"/>
            </a:br>
            <a:r>
              <a:rPr lang="en-US" sz="2400" dirty="0">
                <a:solidFill>
                  <a:srgbClr val="0070C0"/>
                </a:solidFill>
              </a:rPr>
              <a:t>Decision Tree </a:t>
            </a:r>
            <a:r>
              <a:rPr lang="en-US" sz="2400" dirty="0"/>
              <a:t>(</a:t>
            </a:r>
            <a:r>
              <a:rPr lang="id-ID" sz="2400" dirty="0"/>
              <a:t>CART, ID3, </a:t>
            </a:r>
            <a:r>
              <a:rPr lang="id-ID" sz="2400" dirty="0">
                <a:solidFill>
                  <a:srgbClr val="00B050"/>
                </a:solidFill>
              </a:rPr>
              <a:t>C4.5,</a:t>
            </a:r>
            <a:r>
              <a:rPr lang="id-ID" sz="2400" dirty="0"/>
              <a:t> </a:t>
            </a:r>
            <a:r>
              <a:rPr lang="en-US" sz="2400" dirty="0"/>
              <a:t>Credal DT, Credal C4.5, Adaptative Credal C4.5), </a:t>
            </a:r>
            <a:r>
              <a:rPr lang="id-ID" sz="2400" dirty="0"/>
              <a:t>Naive Bayes</a:t>
            </a:r>
            <a:r>
              <a:rPr lang="en-US" sz="2400" dirty="0"/>
              <a:t> (NB)</a:t>
            </a:r>
            <a:r>
              <a:rPr lang="id-ID" sz="2400" dirty="0"/>
              <a:t>, K-Nearest Neighbor</a:t>
            </a:r>
            <a:r>
              <a:rPr lang="en-US" sz="2400" dirty="0"/>
              <a:t> (</a:t>
            </a:r>
            <a:r>
              <a:rPr lang="en-US" sz="2400" dirty="0" err="1"/>
              <a:t>kNN</a:t>
            </a:r>
            <a:r>
              <a:rPr lang="en-US" sz="2400" dirty="0"/>
              <a:t>)</a:t>
            </a:r>
            <a:r>
              <a:rPr lang="id-ID" sz="2400" dirty="0"/>
              <a:t>, Linear Discriminant Analysis</a:t>
            </a:r>
            <a:r>
              <a:rPr lang="en-US" sz="2400" dirty="0"/>
              <a:t> (LDA)</a:t>
            </a:r>
            <a:r>
              <a:rPr lang="id-ID" sz="2400" dirty="0"/>
              <a:t>, </a:t>
            </a:r>
            <a:r>
              <a:rPr lang="en-US" sz="2400" dirty="0"/>
              <a:t>Logistic Regression (</a:t>
            </a:r>
            <a:r>
              <a:rPr lang="en-US" sz="2400" dirty="0" err="1"/>
              <a:t>LogR</a:t>
            </a:r>
            <a:r>
              <a:rPr lang="en-US" sz="2400" dirty="0"/>
              <a:t>), </a:t>
            </a:r>
            <a:r>
              <a:rPr lang="id-ID" sz="2400" dirty="0"/>
              <a:t>etc</a:t>
            </a:r>
          </a:p>
          <a:p>
            <a:pPr marL="514350" indent="-514350">
              <a:buFont typeface="+mj-lt"/>
              <a:buAutoNum type="arabicPeriod"/>
            </a:pPr>
            <a:r>
              <a:rPr lang="id-ID" sz="2800" dirty="0">
                <a:solidFill>
                  <a:srgbClr val="C00000"/>
                </a:solidFill>
              </a:rPr>
              <a:t>Clustering </a:t>
            </a:r>
            <a:r>
              <a:rPr lang="id-ID" sz="2800" dirty="0"/>
              <a:t>(Klastering):</a:t>
            </a:r>
            <a:br>
              <a:rPr lang="en-US" sz="2800" dirty="0"/>
            </a:br>
            <a:r>
              <a:rPr lang="id-ID" sz="2400" dirty="0">
                <a:solidFill>
                  <a:srgbClr val="0070C0"/>
                </a:solidFill>
              </a:rPr>
              <a:t>K-Means</a:t>
            </a:r>
            <a:r>
              <a:rPr lang="id-ID" sz="2400" dirty="0"/>
              <a:t>, K-Medoids, Self-Organizing Map (SOM), Fuzzy C-Means</a:t>
            </a:r>
            <a:r>
              <a:rPr lang="en-US" sz="2400" dirty="0"/>
              <a:t> (FCM)</a:t>
            </a:r>
            <a:r>
              <a:rPr lang="id-ID" sz="2400" dirty="0"/>
              <a:t>, etc</a:t>
            </a:r>
          </a:p>
          <a:p>
            <a:pPr marL="514350" indent="-514350">
              <a:buFont typeface="+mj-lt"/>
              <a:buAutoNum type="arabicPeriod"/>
            </a:pPr>
            <a:r>
              <a:rPr lang="id-ID" sz="2800" dirty="0">
                <a:solidFill>
                  <a:srgbClr val="C00000"/>
                </a:solidFill>
              </a:rPr>
              <a:t>Association </a:t>
            </a:r>
            <a:r>
              <a:rPr lang="id-ID" sz="2800" dirty="0"/>
              <a:t>(Asosiasi):</a:t>
            </a:r>
            <a:br>
              <a:rPr lang="en-US" sz="2800" dirty="0"/>
            </a:br>
            <a:r>
              <a:rPr lang="id-ID" sz="2400" dirty="0">
                <a:solidFill>
                  <a:srgbClr val="0070C0"/>
                </a:solidFill>
              </a:rPr>
              <a:t>FP-Growth</a:t>
            </a:r>
            <a:r>
              <a:rPr lang="id-ID" sz="2400" dirty="0"/>
              <a:t>, A Priori, </a:t>
            </a:r>
            <a:r>
              <a:rPr lang="id-ID" sz="2400" dirty="0">
                <a:solidFill>
                  <a:srgbClr val="0070C0"/>
                </a:solidFill>
              </a:rPr>
              <a:t>Coefficient of Correlation</a:t>
            </a:r>
            <a:r>
              <a:rPr lang="en-US" sz="2400" dirty="0"/>
              <a:t>, Chi Square, </a:t>
            </a:r>
            <a:r>
              <a:rPr lang="id-ID" sz="2400" dirty="0" err="1"/>
              <a:t>etc</a:t>
            </a:r>
            <a:endParaRPr lang="id-ID" sz="2400" dirty="0"/>
          </a:p>
        </p:txBody>
      </p:sp>
      <p:sp>
        <p:nvSpPr>
          <p:cNvPr id="2" name="Title 1"/>
          <p:cNvSpPr>
            <a:spLocks noGrp="1"/>
          </p:cNvSpPr>
          <p:nvPr>
            <p:ph type="title"/>
          </p:nvPr>
        </p:nvSpPr>
        <p:spPr/>
        <p:txBody>
          <a:bodyPr>
            <a:normAutofit/>
          </a:bodyPr>
          <a:lstStyle/>
          <a:p>
            <a:r>
              <a:rPr lang="en-US" dirty="0" err="1"/>
              <a:t>Metode</a:t>
            </a:r>
            <a:r>
              <a:rPr lang="id-ID" dirty="0"/>
              <a:t>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4678738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068" y="1224306"/>
            <a:ext cx="7886700" cy="4942789"/>
          </a:xfrm>
        </p:spPr>
        <p:txBody>
          <a:bodyPr/>
          <a:lstStyle/>
          <a:p>
            <a:pPr marL="514350" indent="-514350">
              <a:buFont typeface="+mj-lt"/>
              <a:buAutoNum type="arabicPeriod"/>
            </a:pPr>
            <a:r>
              <a:rPr lang="id-ID" dirty="0"/>
              <a:t>Lakukan </a:t>
            </a:r>
            <a:r>
              <a:rPr lang="id-ID" dirty="0">
                <a:solidFill>
                  <a:srgbClr val="C00000"/>
                </a:solidFill>
              </a:rPr>
              <a:t>training </a:t>
            </a:r>
            <a:r>
              <a:rPr lang="id-ID" dirty="0"/>
              <a:t>pada data pemilu (</a:t>
            </a:r>
            <a:r>
              <a:rPr lang="id-ID" dirty="0">
                <a:solidFill>
                  <a:srgbClr val="0070C0"/>
                </a:solidFill>
              </a:rPr>
              <a:t>datapemilukpu.xls</a:t>
            </a:r>
            <a:r>
              <a:rPr lang="id-ID" dirty="0"/>
              <a:t>) dengan menggunakan algoritma</a:t>
            </a:r>
            <a:endParaRPr lang="en-US" dirty="0"/>
          </a:p>
          <a:p>
            <a:pPr marL="971550" lvl="1" indent="-514350">
              <a:buFont typeface="+mj-lt"/>
              <a:buAutoNum type="arabicPeriod"/>
            </a:pPr>
            <a:r>
              <a:rPr lang="en-US" dirty="0">
                <a:solidFill>
                  <a:srgbClr val="00B050"/>
                </a:solidFill>
              </a:rPr>
              <a:t>Decision Tree</a:t>
            </a:r>
            <a:r>
              <a:rPr lang="en-US" dirty="0"/>
              <a:t> (</a:t>
            </a:r>
            <a:r>
              <a:rPr lang="id-ID" dirty="0"/>
              <a:t>C4.5</a:t>
            </a:r>
            <a:r>
              <a:rPr lang="en-US" dirty="0"/>
              <a:t>)</a:t>
            </a:r>
          </a:p>
          <a:p>
            <a:pPr marL="971550" lvl="1" indent="-514350">
              <a:buFont typeface="+mj-lt"/>
              <a:buAutoNum type="arabicPeriod"/>
            </a:pPr>
            <a:r>
              <a:rPr lang="en-US" dirty="0">
                <a:solidFill>
                  <a:srgbClr val="00B050"/>
                </a:solidFill>
              </a:rPr>
              <a:t>Naïve Bayes </a:t>
            </a:r>
            <a:r>
              <a:rPr lang="en-US" dirty="0"/>
              <a:t>(</a:t>
            </a:r>
            <a:r>
              <a:rPr lang="id-ID" dirty="0"/>
              <a:t>NB</a:t>
            </a:r>
            <a:r>
              <a:rPr lang="en-US" dirty="0"/>
              <a:t>)</a:t>
            </a:r>
          </a:p>
          <a:p>
            <a:pPr marL="971550" lvl="1" indent="-514350">
              <a:buFont typeface="+mj-lt"/>
              <a:buAutoNum type="arabicPeriod"/>
            </a:pPr>
            <a:r>
              <a:rPr lang="en-US" dirty="0">
                <a:solidFill>
                  <a:srgbClr val="00B050"/>
                </a:solidFill>
              </a:rPr>
              <a:t>K-Nearest Neighbor</a:t>
            </a:r>
            <a:r>
              <a:rPr lang="en-US" dirty="0"/>
              <a:t> (</a:t>
            </a:r>
            <a:r>
              <a:rPr lang="id-ID" dirty="0" err="1"/>
              <a:t>K-NN</a:t>
            </a:r>
            <a:r>
              <a:rPr lang="en-US" dirty="0"/>
              <a:t>)</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10-fold X </a:t>
            </a:r>
            <a:r>
              <a:rPr lang="id-ID" dirty="0" err="1"/>
              <a:t>Validation</a:t>
            </a:r>
            <a:endParaRPr lang="id-ID" dirty="0"/>
          </a:p>
        </p:txBody>
      </p:sp>
      <p:sp>
        <p:nvSpPr>
          <p:cNvPr id="2" name="Title 1"/>
          <p:cNvSpPr>
            <a:spLocks noGrp="1"/>
          </p:cNvSpPr>
          <p:nvPr>
            <p:ph type="title"/>
          </p:nvPr>
        </p:nvSpPr>
        <p:spPr>
          <a:xfrm>
            <a:off x="628650" y="152401"/>
            <a:ext cx="8362950"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235</a:t>
            </a:fld>
            <a:endParaRPr lang="en-US" dirty="0">
              <a:solidFill>
                <a:prstClr val="black">
                  <a:tint val="75000"/>
                </a:prstClr>
              </a:solidFill>
            </a:endParaRPr>
          </a:p>
        </p:txBody>
      </p:sp>
      <p:graphicFrame>
        <p:nvGraphicFramePr>
          <p:cNvPr id="4" name="Table 3"/>
          <p:cNvGraphicFramePr>
            <a:graphicFrameLocks noGrp="1"/>
          </p:cNvGraphicFramePr>
          <p:nvPr/>
        </p:nvGraphicFramePr>
        <p:xfrm>
          <a:off x="1020878" y="5054575"/>
          <a:ext cx="7467600" cy="111252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dirty="0"/>
                        <a:t>DT</a:t>
                      </a:r>
                      <a:endParaRPr lang="en-US" dirty="0"/>
                    </a:p>
                  </a:txBody>
                  <a:tcPr/>
                </a:tc>
                <a:tc>
                  <a:txBody>
                    <a:bodyPr/>
                    <a:lstStyle/>
                    <a:p>
                      <a:r>
                        <a:rPr lang="id-ID"/>
                        <a:t>NB</a:t>
                      </a:r>
                      <a:endParaRPr lang="en-US"/>
                    </a:p>
                  </a:txBody>
                  <a:tcPr/>
                </a:tc>
                <a:tc>
                  <a:txBody>
                    <a:bodyPr/>
                    <a:lstStyle/>
                    <a:p>
                      <a:r>
                        <a:rPr lang="id-ID"/>
                        <a:t>K-NN</a:t>
                      </a:r>
                      <a:endParaRPr lang="en-US"/>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92.45%</a:t>
                      </a:r>
                      <a:endParaRPr lang="en-US"/>
                    </a:p>
                  </a:txBody>
                  <a:tcPr/>
                </a:tc>
                <a:tc>
                  <a:txBody>
                    <a:bodyPr/>
                    <a:lstStyle/>
                    <a:p>
                      <a:r>
                        <a:rPr lang="id-ID"/>
                        <a:t>77.46%</a:t>
                      </a:r>
                      <a:endParaRPr lang="en-US"/>
                    </a:p>
                  </a:txBody>
                  <a:tcPr/>
                </a:tc>
                <a:tc>
                  <a:txBody>
                    <a:bodyPr/>
                    <a:lstStyle/>
                    <a:p>
                      <a:r>
                        <a:rPr lang="id-ID"/>
                        <a:t>88.72%</a:t>
                      </a:r>
                      <a:endParaRPr lang="en-US"/>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0.851</a:t>
                      </a:r>
                      <a:endParaRPr lang="en-US" dirty="0"/>
                    </a:p>
                  </a:txBody>
                  <a:tcPr/>
                </a:tc>
                <a:tc>
                  <a:txBody>
                    <a:bodyPr/>
                    <a:lstStyle/>
                    <a:p>
                      <a:r>
                        <a:rPr lang="id-ID"/>
                        <a:t>0.840</a:t>
                      </a:r>
                      <a:endParaRPr lang="en-US"/>
                    </a:p>
                  </a:txBody>
                  <a:tcPr/>
                </a:tc>
                <a:tc>
                  <a:txBody>
                    <a:bodyPr/>
                    <a:lstStyle/>
                    <a:p>
                      <a:r>
                        <a:rPr lang="id-ID" dirty="0"/>
                        <a:t>0.5</a:t>
                      </a:r>
                      <a:endParaRPr lang="en-US"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5695871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236</a:t>
            </a:fld>
            <a:endParaRPr lang="en-US" dirty="0">
              <a:solidFill>
                <a:prstClr val="black">
                  <a:tint val="75000"/>
                </a:prstClr>
              </a:solidFill>
            </a:endParaRPr>
          </a:p>
        </p:txBody>
      </p:sp>
      <p:pic>
        <p:nvPicPr>
          <p:cNvPr id="6" name="Picture 5"/>
          <p:cNvPicPr>
            <a:picLocks noChangeAspect="1"/>
          </p:cNvPicPr>
          <p:nvPr/>
        </p:nvPicPr>
        <p:blipFill rotWithShape="1">
          <a:blip r:embed="rId2"/>
          <a:srcRect l="13195" t="20371" r="24300" b="12963"/>
          <a:stretch/>
        </p:blipFill>
        <p:spPr>
          <a:xfrm>
            <a:off x="838200" y="334962"/>
            <a:ext cx="7905750" cy="6324149"/>
          </a:xfrm>
          <a:prstGeom prst="rect">
            <a:avLst/>
          </a:prstGeom>
        </p:spPr>
      </p:pic>
    </p:spTree>
    <p:extLst>
      <p:ext uri="{BB962C8B-B14F-4D97-AF65-F5344CB8AC3E}">
        <p14:creationId xmlns:p14="http://schemas.microsoft.com/office/powerpoint/2010/main" val="3149391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pemilu (</a:t>
            </a:r>
            <a:r>
              <a:rPr lang="id-ID" dirty="0" err="1">
                <a:solidFill>
                  <a:srgbClr val="0070C0"/>
                </a:solidFill>
              </a:rPr>
              <a:t>datapemilukpu.xls</a:t>
            </a:r>
            <a:r>
              <a:rPr lang="id-ID" dirty="0"/>
              <a:t>) dengan menggunakan algoritma C4.5, NB dan </a:t>
            </a:r>
            <a:r>
              <a:rPr lang="id-ID" dirty="0" err="1"/>
              <a:t>K-NN</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10-fold X </a:t>
            </a:r>
            <a:r>
              <a:rPr lang="id-ID" dirty="0" err="1"/>
              <a:t>Validation</a:t>
            </a:r>
            <a:endParaRPr lang="id-ID" dirty="0"/>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a:t>
            </a:r>
            <a:r>
              <a:rPr lang="id-ID" dirty="0" err="1"/>
              <a:t>confusion</a:t>
            </a:r>
            <a:r>
              <a:rPr lang="id-ID" dirty="0"/>
              <a:t> </a:t>
            </a:r>
            <a:r>
              <a:rPr lang="id-ID" dirty="0" err="1"/>
              <a:t>matrix</a:t>
            </a:r>
            <a:r>
              <a:rPr lang="id-ID" dirty="0"/>
              <a:t> dan ROC </a:t>
            </a:r>
            <a:r>
              <a:rPr lang="id-ID" dirty="0" err="1"/>
              <a:t>Curve</a:t>
            </a:r>
            <a:endParaRPr lang="id-ID" dirty="0"/>
          </a:p>
          <a:p>
            <a:pPr marL="514350" indent="-514350">
              <a:buFont typeface="+mj-lt"/>
              <a:buAutoNum type="arabicPeriod"/>
            </a:pPr>
            <a:r>
              <a:rPr lang="id-ID" dirty="0"/>
              <a:t>Uji beda dengan </a:t>
            </a:r>
            <a:r>
              <a:rPr lang="id-ID" dirty="0" err="1"/>
              <a:t>t-Test</a:t>
            </a:r>
            <a:r>
              <a:rPr lang="id-ID" dirty="0"/>
              <a:t> untuk mendapatkan model terbaik</a:t>
            </a:r>
          </a:p>
        </p:txBody>
      </p:sp>
      <p:sp>
        <p:nvSpPr>
          <p:cNvPr id="4" name="Title 3"/>
          <p:cNvSpPr>
            <a:spLocks noGrp="1"/>
          </p:cNvSpPr>
          <p:nvPr>
            <p:ph type="title"/>
          </p:nvPr>
        </p:nvSpPr>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237</a:t>
            </a:fld>
            <a:endParaRPr lang="en-US">
              <a:solidFill>
                <a:prstClr val="black">
                  <a:tint val="75000"/>
                </a:prstClr>
              </a:solidFill>
            </a:endParaRPr>
          </a:p>
        </p:txBody>
      </p:sp>
    </p:spTree>
    <p:extLst>
      <p:ext uri="{BB962C8B-B14F-4D97-AF65-F5344CB8AC3E}">
        <p14:creationId xmlns:p14="http://schemas.microsoft.com/office/powerpoint/2010/main" val="4201001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238</a:t>
            </a:fld>
            <a:endParaRPr lang="en-US" dirty="0">
              <a:solidFill>
                <a:prstClr val="black">
                  <a:tint val="75000"/>
                </a:prstClr>
              </a:solidFill>
            </a:endParaRPr>
          </a:p>
        </p:txBody>
      </p:sp>
      <p:pic>
        <p:nvPicPr>
          <p:cNvPr id="6" name="Picture 5"/>
          <p:cNvPicPr>
            <a:picLocks noChangeAspect="1"/>
          </p:cNvPicPr>
          <p:nvPr/>
        </p:nvPicPr>
        <p:blipFill rotWithShape="1">
          <a:blip r:embed="rId2"/>
          <a:srcRect l="16667" t="21296" r="13889" b="12037"/>
          <a:stretch/>
        </p:blipFill>
        <p:spPr>
          <a:xfrm>
            <a:off x="628650" y="304800"/>
            <a:ext cx="8362950" cy="6021324"/>
          </a:xfrm>
          <a:prstGeom prst="rect">
            <a:avLst/>
          </a:prstGeom>
        </p:spPr>
      </p:pic>
    </p:spTree>
    <p:extLst>
      <p:ext uri="{BB962C8B-B14F-4D97-AF65-F5344CB8AC3E}">
        <p14:creationId xmlns:p14="http://schemas.microsoft.com/office/powerpoint/2010/main" val="3982289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7886700" cy="5715000"/>
          </a:xfrm>
        </p:spPr>
        <p:txBody>
          <a:bodyPr>
            <a:normAutofit fontScale="92500" lnSpcReduction="20000"/>
          </a:bodyPr>
          <a:lstStyle/>
          <a:p>
            <a:r>
              <a:rPr lang="id-ID" sz="2800" dirty="0"/>
              <a:t>Komparasi Accuracy dan AUC</a:t>
            </a:r>
          </a:p>
          <a:p>
            <a:endParaRPr lang="en-US" sz="2800" dirty="0"/>
          </a:p>
          <a:p>
            <a:endParaRPr lang="id-ID" sz="2800" dirty="0"/>
          </a:p>
          <a:p>
            <a:pPr marL="0" indent="0">
              <a:buNone/>
            </a:pPr>
            <a:endParaRPr lang="id-ID" sz="2800" dirty="0"/>
          </a:p>
          <a:p>
            <a:endParaRPr lang="id-ID" sz="2800" dirty="0"/>
          </a:p>
          <a:p>
            <a:r>
              <a:rPr lang="id-ID" sz="2800" dirty="0"/>
              <a:t>Uji Beda (t-Test)</a:t>
            </a:r>
          </a:p>
          <a:p>
            <a:endParaRPr lang="id-ID" sz="2800" dirty="0"/>
          </a:p>
          <a:p>
            <a:pPr marL="457200" lvl="1" indent="0">
              <a:buNone/>
            </a:pPr>
            <a:endParaRPr lang="id-ID" sz="2800" dirty="0"/>
          </a:p>
          <a:p>
            <a:pPr marL="457200" lvl="1" indent="0">
              <a:buNone/>
            </a:pPr>
            <a:endParaRPr lang="id-ID" sz="2800" dirty="0"/>
          </a:p>
          <a:p>
            <a:pPr marL="457200" lvl="1" indent="0">
              <a:buNone/>
            </a:pPr>
            <a:endParaRPr lang="id-ID" sz="2800" dirty="0"/>
          </a:p>
          <a:p>
            <a:pPr marL="457200" lvl="1" indent="0">
              <a:buNone/>
            </a:pPr>
            <a:endParaRPr lang="id-ID" sz="1600" dirty="0"/>
          </a:p>
          <a:p>
            <a:pPr marL="457200" lvl="1" indent="0">
              <a:buNone/>
            </a:pPr>
            <a:endParaRPr lang="id-ID" sz="2000" dirty="0"/>
          </a:p>
          <a:p>
            <a:pPr marL="457200" lvl="1" indent="0">
              <a:buNone/>
            </a:pPr>
            <a:r>
              <a:rPr lang="en-ID" sz="2000" dirty="0"/>
              <a:t>Values </a:t>
            </a:r>
            <a:r>
              <a:rPr lang="id-ID" sz="2000" dirty="0" err="1"/>
              <a:t>with</a:t>
            </a:r>
            <a:r>
              <a:rPr lang="id-ID" sz="2000" dirty="0"/>
              <a:t> a </a:t>
            </a:r>
            <a:r>
              <a:rPr lang="id-ID" sz="2000" dirty="0" err="1">
                <a:solidFill>
                  <a:srgbClr val="C00000"/>
                </a:solidFill>
              </a:rPr>
              <a:t>colored</a:t>
            </a:r>
            <a:r>
              <a:rPr lang="id-ID" sz="2000" dirty="0">
                <a:solidFill>
                  <a:srgbClr val="C00000"/>
                </a:solidFill>
              </a:rPr>
              <a:t> </a:t>
            </a:r>
            <a:r>
              <a:rPr lang="id-ID" sz="2000" dirty="0" err="1">
                <a:solidFill>
                  <a:srgbClr val="C00000"/>
                </a:solidFill>
              </a:rPr>
              <a:t>background</a:t>
            </a:r>
            <a:r>
              <a:rPr lang="id-ID" sz="2000" dirty="0">
                <a:solidFill>
                  <a:srgbClr val="C00000"/>
                </a:solidFill>
              </a:rPr>
              <a:t> </a:t>
            </a:r>
            <a:r>
              <a:rPr lang="id-ID" sz="2000" dirty="0"/>
              <a:t>are </a:t>
            </a:r>
            <a:r>
              <a:rPr lang="en-ID" sz="2000" dirty="0"/>
              <a:t>smaller than alpha=0.050</a:t>
            </a:r>
            <a:r>
              <a:rPr lang="id-ID" sz="2000" dirty="0"/>
              <a:t>, </a:t>
            </a:r>
            <a:r>
              <a:rPr lang="id-ID" sz="2000" dirty="0" err="1"/>
              <a:t>which</a:t>
            </a:r>
            <a:r>
              <a:rPr lang="en-ID" sz="2000" dirty="0"/>
              <a:t> indicate a probably</a:t>
            </a:r>
            <a:r>
              <a:rPr lang="en-ID" sz="2000" dirty="0">
                <a:solidFill>
                  <a:srgbClr val="C00000"/>
                </a:solidFill>
              </a:rPr>
              <a:t> significant difference </a:t>
            </a:r>
            <a:r>
              <a:rPr lang="en-ID" sz="2000" dirty="0"/>
              <a:t>between the mean values</a:t>
            </a:r>
            <a:endParaRPr lang="id-ID" sz="2000" dirty="0"/>
          </a:p>
          <a:p>
            <a:endParaRPr lang="id-ID" sz="1900" dirty="0"/>
          </a:p>
          <a:p>
            <a:r>
              <a:rPr lang="id-ID" sz="2800" dirty="0"/>
              <a:t>Urutan model terbaik: 	</a:t>
            </a:r>
            <a:r>
              <a:rPr lang="id-ID" sz="2800" dirty="0">
                <a:solidFill>
                  <a:srgbClr val="0070C0"/>
                </a:solidFill>
              </a:rPr>
              <a:t>1. C4.5       </a:t>
            </a:r>
            <a:r>
              <a:rPr lang="id-ID" sz="2800" dirty="0">
                <a:solidFill>
                  <a:srgbClr val="00B050"/>
                </a:solidFill>
              </a:rPr>
              <a:t>2. </a:t>
            </a:r>
            <a:r>
              <a:rPr lang="en-US" dirty="0">
                <a:solidFill>
                  <a:srgbClr val="00B050"/>
                </a:solidFill>
              </a:rPr>
              <a:t>k-NN</a:t>
            </a:r>
            <a:r>
              <a:rPr lang="id-ID" sz="2800" dirty="0">
                <a:solidFill>
                  <a:srgbClr val="00B050"/>
                </a:solidFill>
              </a:rPr>
              <a:t> </a:t>
            </a:r>
            <a:r>
              <a:rPr lang="id-ID" sz="2800" dirty="0"/>
              <a:t>	  </a:t>
            </a:r>
            <a:r>
              <a:rPr lang="id-ID" sz="2800" dirty="0">
                <a:solidFill>
                  <a:srgbClr val="FF9933"/>
                </a:solidFill>
              </a:rPr>
              <a:t>3. </a:t>
            </a:r>
            <a:r>
              <a:rPr lang="en-US" sz="2800" dirty="0">
                <a:solidFill>
                  <a:srgbClr val="FF9933"/>
                </a:solidFill>
              </a:rPr>
              <a:t>NB</a:t>
            </a:r>
            <a:endParaRPr lang="id-ID" sz="2800" dirty="0">
              <a:solidFill>
                <a:srgbClr val="FF9933"/>
              </a:solidFill>
            </a:endParaRPr>
          </a:p>
          <a:p>
            <a:endParaRPr lang="en-US" dirty="0"/>
          </a:p>
        </p:txBody>
      </p:sp>
      <p:sp>
        <p:nvSpPr>
          <p:cNvPr id="2" name="Title 1"/>
          <p:cNvSpPr>
            <a:spLocks noGrp="1"/>
          </p:cNvSpPr>
          <p:nvPr>
            <p:ph type="title"/>
          </p:nvPr>
        </p:nvSpPr>
        <p:spPr/>
        <p:txBody>
          <a:bodyPr>
            <a:normAutofit/>
          </a:bodyPr>
          <a:lstStyle/>
          <a:p>
            <a:r>
              <a:rPr lang="en-US" dirty="0" err="1"/>
              <a:t>Hasil</a:t>
            </a:r>
            <a:r>
              <a:rPr lang="en-US" dirty="0"/>
              <a:t> </a:t>
            </a:r>
            <a:r>
              <a:rPr lang="id-ID" dirty="0"/>
              <a:t>Prediksi </a:t>
            </a:r>
            <a:r>
              <a:rPr lang="id-ID" dirty="0" err="1"/>
              <a:t>Elektabilitas</a:t>
            </a:r>
            <a:r>
              <a:rPr lang="id-ID" dirty="0"/>
              <a:t> </a:t>
            </a:r>
            <a:r>
              <a:rPr lang="id-ID" dirty="0" err="1"/>
              <a:t>Caleg</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239</a:t>
            </a:fld>
            <a:endParaRPr lang="en-US" dirty="0">
              <a:solidFill>
                <a:prstClr val="black">
                  <a:tint val="75000"/>
                </a:prstClr>
              </a:solidFill>
            </a:endParaRPr>
          </a:p>
        </p:txBody>
      </p:sp>
      <p:graphicFrame>
        <p:nvGraphicFramePr>
          <p:cNvPr id="4" name="Table 3"/>
          <p:cNvGraphicFramePr>
            <a:graphicFrameLocks noGrp="1"/>
          </p:cNvGraphicFramePr>
          <p:nvPr/>
        </p:nvGraphicFramePr>
        <p:xfrm>
          <a:off x="938212" y="1570673"/>
          <a:ext cx="7467600" cy="111252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a:p>
                  </a:txBody>
                  <a:tcPr/>
                </a:tc>
                <a:tc>
                  <a:txBody>
                    <a:bodyPr/>
                    <a:lstStyle/>
                    <a:p>
                      <a:r>
                        <a:rPr lang="id-ID"/>
                        <a:t>C4.5</a:t>
                      </a:r>
                      <a:endParaRPr lang="en-US"/>
                    </a:p>
                  </a:txBody>
                  <a:tcPr/>
                </a:tc>
                <a:tc>
                  <a:txBody>
                    <a:bodyPr/>
                    <a:lstStyle/>
                    <a:p>
                      <a:r>
                        <a:rPr lang="id-ID" dirty="0"/>
                        <a:t>NB</a:t>
                      </a:r>
                      <a:endParaRPr lang="en-US" dirty="0"/>
                    </a:p>
                  </a:txBody>
                  <a:tcPr/>
                </a:tc>
                <a:tc>
                  <a:txBody>
                    <a:bodyPr/>
                    <a:lstStyle/>
                    <a:p>
                      <a:r>
                        <a:rPr lang="id-ID"/>
                        <a:t>K-NN</a:t>
                      </a:r>
                      <a:endParaRPr lang="en-US"/>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92.45%</a:t>
                      </a:r>
                      <a:endParaRPr lang="en-US"/>
                    </a:p>
                  </a:txBody>
                  <a:tcPr/>
                </a:tc>
                <a:tc>
                  <a:txBody>
                    <a:bodyPr/>
                    <a:lstStyle/>
                    <a:p>
                      <a:r>
                        <a:rPr lang="id-ID"/>
                        <a:t>77.46%</a:t>
                      </a:r>
                      <a:endParaRPr lang="en-US"/>
                    </a:p>
                  </a:txBody>
                  <a:tcPr/>
                </a:tc>
                <a:tc>
                  <a:txBody>
                    <a:bodyPr/>
                    <a:lstStyle/>
                    <a:p>
                      <a:r>
                        <a:rPr lang="id-ID"/>
                        <a:t>88.72%</a:t>
                      </a:r>
                      <a:endParaRPr lang="en-US"/>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a:t>0.851</a:t>
                      </a:r>
                      <a:endParaRPr lang="en-US"/>
                    </a:p>
                  </a:txBody>
                  <a:tcPr/>
                </a:tc>
                <a:tc>
                  <a:txBody>
                    <a:bodyPr/>
                    <a:lstStyle/>
                    <a:p>
                      <a:r>
                        <a:rPr lang="id-ID"/>
                        <a:t>0.840</a:t>
                      </a:r>
                      <a:endParaRPr lang="en-US"/>
                    </a:p>
                  </a:txBody>
                  <a:tcPr/>
                </a:tc>
                <a:tc>
                  <a:txBody>
                    <a:bodyPr/>
                    <a:lstStyle/>
                    <a:p>
                      <a:r>
                        <a:rPr lang="id-ID" dirty="0"/>
                        <a:t>0.5</a:t>
                      </a:r>
                      <a:endParaRPr lang="en-US" dirty="0"/>
                    </a:p>
                  </a:txBody>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D8E63500-9A78-4DEE-8011-1FFE0081CFAB}"/>
              </a:ext>
            </a:extLst>
          </p:cNvPr>
          <p:cNvPicPr>
            <a:picLocks noChangeAspect="1"/>
          </p:cNvPicPr>
          <p:nvPr/>
        </p:nvPicPr>
        <p:blipFill rotWithShape="1">
          <a:blip r:embed="rId2"/>
          <a:srcRect l="11667" t="19722" r="15834" b="56472"/>
          <a:stretch/>
        </p:blipFill>
        <p:spPr>
          <a:xfrm>
            <a:off x="914398" y="3263264"/>
            <a:ext cx="7789738" cy="1918336"/>
          </a:xfrm>
          <a:prstGeom prst="rect">
            <a:avLst/>
          </a:prstGeom>
        </p:spPr>
      </p:pic>
      <p:sp>
        <p:nvSpPr>
          <p:cNvPr id="8" name="Rectangle 7">
            <a:extLst>
              <a:ext uri="{FF2B5EF4-FFF2-40B4-BE49-F238E27FC236}">
                <a16:creationId xmlns:a16="http://schemas.microsoft.com/office/drawing/2014/main" id="{DC065ACD-A9D8-4DF5-9F21-FCF589BB2D7A}"/>
              </a:ext>
            </a:extLst>
          </p:cNvPr>
          <p:cNvSpPr/>
          <p:nvPr/>
        </p:nvSpPr>
        <p:spPr>
          <a:xfrm>
            <a:off x="260599" y="4092594"/>
            <a:ext cx="736099" cy="1015663"/>
          </a:xfrm>
          <a:prstGeom prst="rect">
            <a:avLst/>
          </a:prstGeom>
        </p:spPr>
        <p:txBody>
          <a:bodyPr wrap="none">
            <a:spAutoFit/>
          </a:bodyPr>
          <a:lstStyle/>
          <a:p>
            <a:pPr algn="l"/>
            <a:r>
              <a:rPr lang="id-ID" sz="2000" dirty="0">
                <a:solidFill>
                  <a:srgbClr val="C00000"/>
                </a:solidFill>
              </a:rPr>
              <a:t>C4.5</a:t>
            </a:r>
          </a:p>
          <a:p>
            <a:pPr algn="l"/>
            <a:r>
              <a:rPr lang="id-ID" sz="2000" dirty="0">
                <a:solidFill>
                  <a:srgbClr val="C00000"/>
                </a:solidFill>
              </a:rPr>
              <a:t>NB</a:t>
            </a:r>
          </a:p>
          <a:p>
            <a:pPr algn="l"/>
            <a:r>
              <a:rPr lang="id-ID" sz="2000" dirty="0" err="1">
                <a:solidFill>
                  <a:srgbClr val="C00000"/>
                </a:solidFill>
              </a:rPr>
              <a:t>kNN</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EAEA70C4-3B3F-4C2B-9E31-EF200520917E}"/>
              </a:ext>
            </a:extLst>
          </p:cNvPr>
          <p:cNvSpPr/>
          <p:nvPr/>
        </p:nvSpPr>
        <p:spPr>
          <a:xfrm>
            <a:off x="3257552" y="3207038"/>
            <a:ext cx="5446584" cy="400110"/>
          </a:xfrm>
          <a:prstGeom prst="rect">
            <a:avLst/>
          </a:prstGeom>
        </p:spPr>
        <p:txBody>
          <a:bodyPr wrap="square">
            <a:spAutoFit/>
          </a:bodyPr>
          <a:lstStyle/>
          <a:p>
            <a:pPr algn="l"/>
            <a:r>
              <a:rPr lang="id-ID" sz="2000" dirty="0">
                <a:solidFill>
                  <a:srgbClr val="C00000"/>
                </a:solidFill>
              </a:rPr>
              <a:t>C4.5		NB		</a:t>
            </a:r>
            <a:r>
              <a:rPr lang="id-ID" sz="2000" dirty="0" err="1">
                <a:solidFill>
                  <a:srgbClr val="C00000"/>
                </a:solidFill>
              </a:rPr>
              <a:t>kNN</a:t>
            </a:r>
            <a:r>
              <a:rPr lang="id-ID" sz="2000" dirty="0">
                <a:solidFill>
                  <a:srgbClr val="C00000"/>
                </a:solidFill>
              </a:rPr>
              <a:t> </a:t>
            </a:r>
            <a:endParaRPr lang="en-US" sz="2000" dirty="0">
              <a:solidFill>
                <a:srgbClr val="C00000"/>
              </a:solidFill>
            </a:endParaRPr>
          </a:p>
        </p:txBody>
      </p:sp>
      <p:sp>
        <p:nvSpPr>
          <p:cNvPr id="10" name="Rectangle: Rounded Corners 9">
            <a:extLst>
              <a:ext uri="{FF2B5EF4-FFF2-40B4-BE49-F238E27FC236}">
                <a16:creationId xmlns:a16="http://schemas.microsoft.com/office/drawing/2014/main" id="{5AF80E4C-4406-4AAE-93F3-8E7B14584D58}"/>
              </a:ext>
            </a:extLst>
          </p:cNvPr>
          <p:cNvSpPr/>
          <p:nvPr/>
        </p:nvSpPr>
        <p:spPr>
          <a:xfrm>
            <a:off x="4672012" y="4092594"/>
            <a:ext cx="1195388" cy="4001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4A1A0B2-E1AE-44DD-95EF-EC1E2ED8068C}"/>
              </a:ext>
            </a:extLst>
          </p:cNvPr>
          <p:cNvCxnSpPr>
            <a:cxnSpLocks/>
            <a:stCxn id="10" idx="2"/>
          </p:cNvCxnSpPr>
          <p:nvPr/>
        </p:nvCxnSpPr>
        <p:spPr>
          <a:xfrm flipH="1">
            <a:off x="4572000" y="4492704"/>
            <a:ext cx="697706" cy="79462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305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7753350" cy="5486400"/>
          </a:xfrm>
        </p:spPr>
        <p:txBody>
          <a:bodyPr>
            <a:normAutofit fontScale="92500" lnSpcReduction="20000"/>
          </a:bodyPr>
          <a:lstStyle/>
          <a:p>
            <a:r>
              <a:rPr lang="id-ID" dirty="0"/>
              <a:t>Disiplin ilmu yang mempelajari </a:t>
            </a:r>
            <a:r>
              <a:rPr lang="id-ID" dirty="0">
                <a:solidFill>
                  <a:srgbClr val="C00000"/>
                </a:solidFill>
              </a:rPr>
              <a:t>metode </a:t>
            </a:r>
            <a:r>
              <a:rPr lang="id-ID" dirty="0"/>
              <a:t>untuk</a:t>
            </a:r>
            <a:r>
              <a:rPr lang="id-ID" dirty="0">
                <a:solidFill>
                  <a:srgbClr val="C00000"/>
                </a:solidFill>
              </a:rPr>
              <a:t> </a:t>
            </a:r>
            <a:r>
              <a:rPr lang="id-ID" dirty="0" err="1">
                <a:solidFill>
                  <a:srgbClr val="C00000"/>
                </a:solidFill>
              </a:rPr>
              <a:t>mengekstrak</a:t>
            </a:r>
            <a:r>
              <a:rPr lang="id-ID" dirty="0">
                <a:solidFill>
                  <a:srgbClr val="C00000"/>
                </a:solidFill>
              </a:rPr>
              <a:t> pengetahuan</a:t>
            </a:r>
            <a:r>
              <a:rPr lang="id-ID" dirty="0"/>
              <a:t> atau </a:t>
            </a:r>
            <a:r>
              <a:rPr lang="id-ID" dirty="0">
                <a:solidFill>
                  <a:srgbClr val="C00000"/>
                </a:solidFill>
              </a:rPr>
              <a:t>menemukan pola</a:t>
            </a:r>
            <a:r>
              <a:rPr lang="id-ID" dirty="0"/>
              <a:t> dari </a:t>
            </a:r>
            <a:r>
              <a:rPr lang="id-ID" dirty="0" err="1"/>
              <a:t>suatu</a:t>
            </a:r>
            <a:r>
              <a:rPr lang="id-ID" dirty="0"/>
              <a:t> data</a:t>
            </a:r>
            <a:r>
              <a:rPr lang="en-US" dirty="0"/>
              <a:t> yang </a:t>
            </a:r>
            <a:r>
              <a:rPr lang="en-US" dirty="0" err="1"/>
              <a:t>besar</a:t>
            </a:r>
            <a:endParaRPr lang="en-US" dirty="0"/>
          </a:p>
          <a:p>
            <a:endParaRPr lang="en-US" sz="1300" dirty="0"/>
          </a:p>
          <a:p>
            <a:r>
              <a:rPr lang="en-US" dirty="0" err="1"/>
              <a:t>Ekstraksi</a:t>
            </a:r>
            <a:r>
              <a:rPr lang="en-US" dirty="0"/>
              <a:t> </a:t>
            </a:r>
            <a:r>
              <a:rPr lang="en-US" dirty="0" err="1"/>
              <a:t>dari</a:t>
            </a:r>
            <a:r>
              <a:rPr lang="en-US" dirty="0"/>
              <a:t> </a:t>
            </a:r>
            <a:r>
              <a:rPr lang="en-US" dirty="0">
                <a:solidFill>
                  <a:srgbClr val="C00000"/>
                </a:solidFill>
              </a:rPr>
              <a:t>data</a:t>
            </a:r>
            <a:r>
              <a:rPr lang="en-US" dirty="0"/>
              <a:t> </a:t>
            </a:r>
            <a:r>
              <a:rPr lang="en-US" dirty="0" err="1"/>
              <a:t>ke</a:t>
            </a:r>
            <a:r>
              <a:rPr lang="en-US" dirty="0"/>
              <a:t> </a:t>
            </a:r>
            <a:r>
              <a:rPr lang="en-US" dirty="0" err="1">
                <a:solidFill>
                  <a:srgbClr val="C00000"/>
                </a:solidFill>
              </a:rPr>
              <a:t>pengetahuan</a:t>
            </a:r>
            <a:r>
              <a:rPr lang="en-US" dirty="0"/>
              <a:t>:</a:t>
            </a:r>
            <a:endParaRPr lang="id-ID" dirty="0"/>
          </a:p>
          <a:p>
            <a:pPr marL="919162" lvl="1" indent="-457200">
              <a:buFont typeface="+mj-lt"/>
              <a:buAutoNum type="arabicPeriod"/>
            </a:pPr>
            <a:r>
              <a:rPr lang="en-US" dirty="0">
                <a:solidFill>
                  <a:srgbClr val="C00000"/>
                </a:solidFill>
              </a:rPr>
              <a:t>Data</a:t>
            </a:r>
            <a:r>
              <a:rPr lang="en-US" dirty="0"/>
              <a:t>: </a:t>
            </a:r>
            <a:r>
              <a:rPr lang="id-ID" dirty="0">
                <a:solidFill>
                  <a:srgbClr val="0070C0"/>
                </a:solidFill>
              </a:rPr>
              <a:t>fakta yang terekam </a:t>
            </a:r>
            <a:r>
              <a:rPr lang="id-ID" dirty="0"/>
              <a:t>dan tidak membawa arti</a:t>
            </a:r>
            <a:endParaRPr lang="en-US" dirty="0"/>
          </a:p>
          <a:p>
            <a:pPr marL="919162" lvl="1" indent="-457200">
              <a:buFont typeface="+mj-lt"/>
              <a:buAutoNum type="arabicPeriod"/>
            </a:pPr>
            <a:r>
              <a:rPr lang="en-US" dirty="0" err="1">
                <a:solidFill>
                  <a:srgbClr val="C00000"/>
                </a:solidFill>
              </a:rPr>
              <a:t>Informasi</a:t>
            </a:r>
            <a:r>
              <a:rPr lang="en-US" dirty="0"/>
              <a:t>: </a:t>
            </a:r>
            <a:r>
              <a:rPr lang="en-US" dirty="0" err="1"/>
              <a:t>Rekap</a:t>
            </a:r>
            <a:r>
              <a:rPr lang="en-US" dirty="0"/>
              <a:t>, </a:t>
            </a:r>
            <a:r>
              <a:rPr lang="en-US" dirty="0" err="1"/>
              <a:t>rangkuman</a:t>
            </a:r>
            <a:r>
              <a:rPr lang="en-US" dirty="0"/>
              <a:t>, </a:t>
            </a:r>
            <a:r>
              <a:rPr lang="en-US" dirty="0" err="1"/>
              <a:t>penjelasan</a:t>
            </a:r>
            <a:r>
              <a:rPr lang="en-US" dirty="0"/>
              <a:t> dan </a:t>
            </a:r>
            <a:r>
              <a:rPr lang="en-US" dirty="0" err="1">
                <a:solidFill>
                  <a:srgbClr val="0070C0"/>
                </a:solidFill>
              </a:rPr>
              <a:t>statistik</a:t>
            </a:r>
            <a:r>
              <a:rPr lang="en-US" dirty="0">
                <a:solidFill>
                  <a:srgbClr val="0070C0"/>
                </a:solidFill>
              </a:rPr>
              <a:t> </a:t>
            </a:r>
            <a:r>
              <a:rPr lang="en-US" dirty="0" err="1">
                <a:solidFill>
                  <a:srgbClr val="0070C0"/>
                </a:solidFill>
              </a:rPr>
              <a:t>dari</a:t>
            </a:r>
            <a:r>
              <a:rPr lang="en-US" dirty="0">
                <a:solidFill>
                  <a:srgbClr val="0070C0"/>
                </a:solidFill>
              </a:rPr>
              <a:t> data</a:t>
            </a:r>
            <a:endParaRPr lang="id-ID" dirty="0">
              <a:solidFill>
                <a:srgbClr val="0070C0"/>
              </a:solidFill>
            </a:endParaRPr>
          </a:p>
          <a:p>
            <a:pPr marL="919162" lvl="1" indent="-457200">
              <a:buFont typeface="+mj-lt"/>
              <a:buAutoNum type="arabicPeriod"/>
            </a:pPr>
            <a:r>
              <a:rPr lang="id-ID" dirty="0">
                <a:solidFill>
                  <a:srgbClr val="C00000"/>
                </a:solidFill>
              </a:rPr>
              <a:t>Pengetahuan</a:t>
            </a:r>
            <a:r>
              <a:rPr lang="en-US" dirty="0"/>
              <a:t>: </a:t>
            </a:r>
            <a:r>
              <a:rPr lang="id-ID" dirty="0">
                <a:solidFill>
                  <a:srgbClr val="0070C0"/>
                </a:solidFill>
              </a:rPr>
              <a:t>pola</a:t>
            </a:r>
            <a:r>
              <a:rPr lang="id-ID" dirty="0"/>
              <a:t>, </a:t>
            </a:r>
            <a:r>
              <a:rPr lang="en-US" dirty="0" err="1">
                <a:solidFill>
                  <a:srgbClr val="0070C0"/>
                </a:solidFill>
              </a:rPr>
              <a:t>rumus</a:t>
            </a:r>
            <a:r>
              <a:rPr lang="en-US" dirty="0"/>
              <a:t>, </a:t>
            </a:r>
            <a:r>
              <a:rPr lang="id-ID" dirty="0"/>
              <a:t>aturan atau model yang muncul dari data</a:t>
            </a:r>
          </a:p>
          <a:p>
            <a:endParaRPr lang="en-US" sz="1500" dirty="0"/>
          </a:p>
          <a:p>
            <a:r>
              <a:rPr lang="en-US" dirty="0"/>
              <a:t>Nama lain data mining:</a:t>
            </a:r>
          </a:p>
          <a:p>
            <a:pPr lvl="1"/>
            <a:r>
              <a:rPr lang="id-ID" dirty="0" err="1"/>
              <a:t>Knowledge</a:t>
            </a:r>
            <a:r>
              <a:rPr lang="id-ID" dirty="0"/>
              <a:t> Discovery </a:t>
            </a:r>
            <a:r>
              <a:rPr lang="id-ID" dirty="0" err="1"/>
              <a:t>in</a:t>
            </a:r>
            <a:r>
              <a:rPr lang="id-ID" dirty="0"/>
              <a:t> </a:t>
            </a:r>
            <a:r>
              <a:rPr lang="id-ID" dirty="0" err="1"/>
              <a:t>Database</a:t>
            </a:r>
            <a:r>
              <a:rPr lang="id-ID" dirty="0"/>
              <a:t> (KDD)</a:t>
            </a:r>
            <a:endParaRPr lang="en-US" dirty="0"/>
          </a:p>
          <a:p>
            <a:pPr lvl="1"/>
            <a:r>
              <a:rPr lang="id-ID" dirty="0">
                <a:solidFill>
                  <a:srgbClr val="C00000"/>
                </a:solidFill>
                <a:sym typeface="Wingdings" pitchFamily="2" charset="2"/>
              </a:rPr>
              <a:t>Big data</a:t>
            </a:r>
            <a:endParaRPr lang="en-US" dirty="0">
              <a:solidFill>
                <a:srgbClr val="C00000"/>
              </a:solidFill>
              <a:sym typeface="Wingdings" pitchFamily="2" charset="2"/>
            </a:endParaRPr>
          </a:p>
          <a:p>
            <a:pPr lvl="1"/>
            <a:r>
              <a:rPr lang="en-US" dirty="0">
                <a:sym typeface="Wingdings" pitchFamily="2" charset="2"/>
              </a:rPr>
              <a:t>Business intelligence</a:t>
            </a:r>
            <a:endParaRPr lang="id-ID" dirty="0">
              <a:sym typeface="Wingdings" pitchFamily="2" charset="2"/>
            </a:endParaRPr>
          </a:p>
          <a:p>
            <a:pPr lvl="1"/>
            <a:r>
              <a:rPr lang="en-US" dirty="0">
                <a:sym typeface="Wingdings" pitchFamily="2" charset="2"/>
              </a:rPr>
              <a:t>Knowledge extraction</a:t>
            </a:r>
          </a:p>
          <a:p>
            <a:pPr lvl="1"/>
            <a:r>
              <a:rPr lang="en-US" dirty="0">
                <a:sym typeface="Wingdings" pitchFamily="2" charset="2"/>
              </a:rPr>
              <a:t>Pattern analysis</a:t>
            </a:r>
          </a:p>
          <a:p>
            <a:pPr lvl="1"/>
            <a:r>
              <a:rPr lang="en-US" dirty="0">
                <a:sym typeface="Wingdings" pitchFamily="2" charset="2"/>
              </a:rPr>
              <a:t>Information harvesting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24</a:t>
            </a:fld>
            <a:endParaRPr lang="en-US">
              <a:solidFill>
                <a:prstClr val="black">
                  <a:tint val="75000"/>
                </a:prstClr>
              </a:solidFill>
            </a:endParaRPr>
          </a:p>
        </p:txBody>
      </p:sp>
      <p:sp>
        <p:nvSpPr>
          <p:cNvPr id="4" name="Title 3"/>
          <p:cNvSpPr>
            <a:spLocks noGrp="1"/>
          </p:cNvSpPr>
          <p:nvPr>
            <p:ph type="title"/>
          </p:nvPr>
        </p:nvSpPr>
        <p:spPr/>
        <p:txBody>
          <a:bodyPr/>
          <a:lstStyle/>
          <a:p>
            <a:r>
              <a:rPr lang="en-GB" dirty="0" err="1"/>
              <a:t>Terminologi</a:t>
            </a:r>
            <a:r>
              <a:rPr lang="en-GB" dirty="0"/>
              <a:t> dan Nama Lain </a:t>
            </a:r>
            <a:r>
              <a:rPr lang="id-ID" dirty="0"/>
              <a:t>Data Mining</a:t>
            </a:r>
          </a:p>
        </p:txBody>
      </p:sp>
    </p:spTree>
    <p:extLst>
      <p:ext uri="{BB962C8B-B14F-4D97-AF65-F5344CB8AC3E}">
        <p14:creationId xmlns:p14="http://schemas.microsoft.com/office/powerpoint/2010/main" val="1692335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7886700" cy="5715000"/>
          </a:xfrm>
        </p:spPr>
        <p:txBody>
          <a:bodyPr>
            <a:normAutofit fontScale="92500" lnSpcReduction="20000"/>
          </a:bodyPr>
          <a:lstStyle/>
          <a:p>
            <a:r>
              <a:rPr lang="id-ID" sz="2800" dirty="0"/>
              <a:t>Komparasi Accuracy dan AUC</a:t>
            </a:r>
          </a:p>
          <a:p>
            <a:endParaRPr lang="en-US" sz="2800" dirty="0"/>
          </a:p>
          <a:p>
            <a:endParaRPr lang="id-ID" sz="2800" dirty="0"/>
          </a:p>
          <a:p>
            <a:pPr marL="0" indent="0">
              <a:buNone/>
            </a:pPr>
            <a:endParaRPr lang="id-ID" sz="2800" dirty="0"/>
          </a:p>
          <a:p>
            <a:endParaRPr lang="id-ID" sz="2800" dirty="0"/>
          </a:p>
          <a:p>
            <a:r>
              <a:rPr lang="id-ID" sz="2800" dirty="0"/>
              <a:t>Uji Beda (t-Test)</a:t>
            </a:r>
          </a:p>
          <a:p>
            <a:endParaRPr lang="id-ID" sz="2800" dirty="0"/>
          </a:p>
          <a:p>
            <a:pPr marL="457200" lvl="1" indent="0">
              <a:buNone/>
            </a:pPr>
            <a:endParaRPr lang="id-ID" sz="2800" dirty="0"/>
          </a:p>
          <a:p>
            <a:pPr marL="457200" lvl="1" indent="0">
              <a:buNone/>
            </a:pPr>
            <a:endParaRPr lang="id-ID" sz="2800" dirty="0"/>
          </a:p>
          <a:p>
            <a:pPr marL="457200" lvl="1" indent="0">
              <a:buNone/>
            </a:pPr>
            <a:endParaRPr lang="id-ID" sz="2800" dirty="0"/>
          </a:p>
          <a:p>
            <a:pPr marL="457200" lvl="1" indent="0">
              <a:buNone/>
            </a:pPr>
            <a:endParaRPr lang="id-ID" sz="1600" dirty="0"/>
          </a:p>
          <a:p>
            <a:pPr marL="457200" lvl="1" indent="0">
              <a:buNone/>
            </a:pPr>
            <a:endParaRPr lang="id-ID" sz="2000" dirty="0"/>
          </a:p>
          <a:p>
            <a:pPr marL="457200" lvl="1" indent="0">
              <a:buNone/>
            </a:pPr>
            <a:r>
              <a:rPr lang="en-ID" sz="2000" dirty="0"/>
              <a:t>Values </a:t>
            </a:r>
            <a:r>
              <a:rPr lang="id-ID" sz="2000" dirty="0"/>
              <a:t>with a </a:t>
            </a:r>
            <a:r>
              <a:rPr lang="en-US" sz="2000" dirty="0">
                <a:solidFill>
                  <a:srgbClr val="C00000"/>
                </a:solidFill>
              </a:rPr>
              <a:t>white</a:t>
            </a:r>
            <a:r>
              <a:rPr lang="id-ID" sz="2000" dirty="0">
                <a:solidFill>
                  <a:srgbClr val="C00000"/>
                </a:solidFill>
              </a:rPr>
              <a:t> background </a:t>
            </a:r>
            <a:r>
              <a:rPr lang="id-ID" sz="2000" dirty="0"/>
              <a:t>are </a:t>
            </a:r>
            <a:r>
              <a:rPr lang="en-ID" sz="2000" dirty="0"/>
              <a:t>higher than alpha=0.050</a:t>
            </a:r>
            <a:r>
              <a:rPr lang="id-ID" sz="2000" dirty="0"/>
              <a:t>, </a:t>
            </a:r>
            <a:r>
              <a:rPr lang="id-ID" sz="2000" dirty="0" err="1"/>
              <a:t>which</a:t>
            </a:r>
            <a:r>
              <a:rPr lang="en-ID" sz="2000" dirty="0"/>
              <a:t> indicate a probably</a:t>
            </a:r>
            <a:r>
              <a:rPr lang="en-ID" sz="2000" dirty="0">
                <a:solidFill>
                  <a:srgbClr val="C00000"/>
                </a:solidFill>
              </a:rPr>
              <a:t> NO significant difference </a:t>
            </a:r>
            <a:r>
              <a:rPr lang="en-ID" sz="2000" dirty="0"/>
              <a:t>between the mean values</a:t>
            </a:r>
            <a:endParaRPr lang="id-ID" sz="2000" dirty="0"/>
          </a:p>
          <a:p>
            <a:endParaRPr lang="id-ID" sz="1900" dirty="0"/>
          </a:p>
          <a:p>
            <a:r>
              <a:rPr lang="id-ID" sz="2800" dirty="0"/>
              <a:t>Urutan model terbaik: 	</a:t>
            </a:r>
            <a:r>
              <a:rPr lang="id-ID" sz="2800" dirty="0">
                <a:solidFill>
                  <a:srgbClr val="0070C0"/>
                </a:solidFill>
              </a:rPr>
              <a:t>1. C4.5       </a:t>
            </a:r>
            <a:r>
              <a:rPr lang="en-US" sz="2800" dirty="0">
                <a:solidFill>
                  <a:srgbClr val="0070C0"/>
                </a:solidFill>
              </a:rPr>
              <a:t>1</a:t>
            </a:r>
            <a:r>
              <a:rPr lang="id-ID" sz="2800" dirty="0">
                <a:solidFill>
                  <a:srgbClr val="0070C0"/>
                </a:solidFill>
              </a:rPr>
              <a:t>. </a:t>
            </a:r>
            <a:r>
              <a:rPr lang="en-US" dirty="0" err="1">
                <a:solidFill>
                  <a:srgbClr val="0070C0"/>
                </a:solidFill>
              </a:rPr>
              <a:t>kNN</a:t>
            </a:r>
            <a:r>
              <a:rPr lang="id-ID" sz="2800" dirty="0">
                <a:solidFill>
                  <a:srgbClr val="0070C0"/>
                </a:solidFill>
              </a:rPr>
              <a:t> </a:t>
            </a:r>
            <a:r>
              <a:rPr lang="id-ID" sz="2800" dirty="0"/>
              <a:t>	  </a:t>
            </a:r>
            <a:r>
              <a:rPr lang="en-US" dirty="0">
                <a:solidFill>
                  <a:srgbClr val="00B050"/>
                </a:solidFill>
              </a:rPr>
              <a:t>2</a:t>
            </a:r>
            <a:r>
              <a:rPr lang="id-ID" sz="2800" dirty="0">
                <a:solidFill>
                  <a:srgbClr val="00B050"/>
                </a:solidFill>
              </a:rPr>
              <a:t>. </a:t>
            </a:r>
            <a:r>
              <a:rPr lang="en-US" sz="2800" dirty="0">
                <a:solidFill>
                  <a:srgbClr val="00B050"/>
                </a:solidFill>
              </a:rPr>
              <a:t>NB</a:t>
            </a:r>
            <a:endParaRPr lang="en-US" dirty="0">
              <a:solidFill>
                <a:srgbClr val="00B050"/>
              </a:solidFill>
            </a:endParaRPr>
          </a:p>
        </p:txBody>
      </p:sp>
      <p:sp>
        <p:nvSpPr>
          <p:cNvPr id="2" name="Title 1"/>
          <p:cNvSpPr>
            <a:spLocks noGrp="1"/>
          </p:cNvSpPr>
          <p:nvPr>
            <p:ph type="title"/>
          </p:nvPr>
        </p:nvSpPr>
        <p:spPr/>
        <p:txBody>
          <a:bodyPr>
            <a:normAutofit/>
          </a:bodyPr>
          <a:lstStyle/>
          <a:p>
            <a:r>
              <a:rPr lang="en-US" dirty="0" err="1"/>
              <a:t>Hasil</a:t>
            </a:r>
            <a:r>
              <a:rPr lang="en-US" dirty="0"/>
              <a:t> </a:t>
            </a:r>
            <a:r>
              <a:rPr lang="id-ID" dirty="0"/>
              <a:t>Prediksi </a:t>
            </a:r>
            <a:r>
              <a:rPr lang="id-ID" dirty="0" err="1"/>
              <a:t>Elektabilitas</a:t>
            </a:r>
            <a:r>
              <a:rPr lang="id-ID" dirty="0"/>
              <a:t> </a:t>
            </a:r>
            <a:r>
              <a:rPr lang="id-ID" dirty="0" err="1"/>
              <a:t>Caleg</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240</a:t>
            </a:fld>
            <a:endParaRPr lang="en-US" dirty="0">
              <a:solidFill>
                <a:prstClr val="black">
                  <a:tint val="75000"/>
                </a:prstClr>
              </a:solidFill>
            </a:endParaRPr>
          </a:p>
        </p:txBody>
      </p:sp>
      <p:pic>
        <p:nvPicPr>
          <p:cNvPr id="11" name="Picture 10">
            <a:extLst>
              <a:ext uri="{FF2B5EF4-FFF2-40B4-BE49-F238E27FC236}">
                <a16:creationId xmlns:a16="http://schemas.microsoft.com/office/drawing/2014/main" id="{7B5491CF-34B7-469A-B20D-2F13A12D18B3}"/>
              </a:ext>
            </a:extLst>
          </p:cNvPr>
          <p:cNvPicPr>
            <a:picLocks noChangeAspect="1"/>
          </p:cNvPicPr>
          <p:nvPr/>
        </p:nvPicPr>
        <p:blipFill rotWithShape="1">
          <a:blip r:embed="rId2"/>
          <a:srcRect l="11667" t="22229" r="6875" b="55556"/>
          <a:stretch/>
        </p:blipFill>
        <p:spPr>
          <a:xfrm>
            <a:off x="831786" y="3518684"/>
            <a:ext cx="8095220" cy="165582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910926404"/>
              </p:ext>
            </p:extLst>
          </p:nvPr>
        </p:nvGraphicFramePr>
        <p:xfrm>
          <a:off x="938212" y="1570673"/>
          <a:ext cx="7467600" cy="111252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a:p>
                  </a:txBody>
                  <a:tcPr/>
                </a:tc>
                <a:tc>
                  <a:txBody>
                    <a:bodyPr/>
                    <a:lstStyle/>
                    <a:p>
                      <a:r>
                        <a:rPr lang="id-ID"/>
                        <a:t>C4.5</a:t>
                      </a:r>
                      <a:endParaRPr lang="en-US"/>
                    </a:p>
                  </a:txBody>
                  <a:tcPr/>
                </a:tc>
                <a:tc>
                  <a:txBody>
                    <a:bodyPr/>
                    <a:lstStyle/>
                    <a:p>
                      <a:r>
                        <a:rPr lang="id-ID" dirty="0"/>
                        <a:t>NB</a:t>
                      </a:r>
                      <a:endParaRPr lang="en-US" dirty="0"/>
                    </a:p>
                  </a:txBody>
                  <a:tcPr/>
                </a:tc>
                <a:tc>
                  <a:txBody>
                    <a:bodyPr/>
                    <a:lstStyle/>
                    <a:p>
                      <a:r>
                        <a:rPr lang="id-ID"/>
                        <a:t>K-NN</a:t>
                      </a:r>
                      <a:endParaRPr lang="en-US"/>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dirty="0"/>
                        <a:t>9</a:t>
                      </a:r>
                      <a:r>
                        <a:rPr lang="en-US" dirty="0"/>
                        <a:t>3</a:t>
                      </a:r>
                      <a:r>
                        <a:rPr lang="id-ID" dirty="0"/>
                        <a:t>.4</a:t>
                      </a:r>
                      <a:r>
                        <a:rPr lang="en-US" dirty="0"/>
                        <a:t>1</a:t>
                      </a:r>
                      <a:r>
                        <a:rPr lang="id-ID" dirty="0"/>
                        <a:t>%</a:t>
                      </a:r>
                      <a:endParaRPr lang="en-US" dirty="0"/>
                    </a:p>
                  </a:txBody>
                  <a:tcPr/>
                </a:tc>
                <a:tc>
                  <a:txBody>
                    <a:bodyPr/>
                    <a:lstStyle/>
                    <a:p>
                      <a:r>
                        <a:rPr lang="id-ID" dirty="0"/>
                        <a:t>7</a:t>
                      </a:r>
                      <a:r>
                        <a:rPr lang="en-US" dirty="0"/>
                        <a:t>9</a:t>
                      </a:r>
                      <a:r>
                        <a:rPr lang="id-ID" dirty="0"/>
                        <a:t>.</a:t>
                      </a:r>
                      <a:r>
                        <a:rPr lang="en-US" dirty="0"/>
                        <a:t>72</a:t>
                      </a:r>
                      <a:r>
                        <a:rPr lang="id-ID" dirty="0"/>
                        <a:t>%</a:t>
                      </a:r>
                      <a:endParaRPr lang="en-US" dirty="0"/>
                    </a:p>
                  </a:txBody>
                  <a:tcPr/>
                </a:tc>
                <a:tc>
                  <a:txBody>
                    <a:bodyPr/>
                    <a:lstStyle/>
                    <a:p>
                      <a:r>
                        <a:rPr lang="en-US" dirty="0"/>
                        <a:t>91.76</a:t>
                      </a:r>
                      <a:r>
                        <a:rPr lang="id-ID" dirty="0"/>
                        <a:t>%</a:t>
                      </a:r>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a:t>
                      </a:r>
                      <a:r>
                        <a:rPr lang="en-US" dirty="0"/>
                        <a:t>921</a:t>
                      </a:r>
                    </a:p>
                  </a:txBody>
                  <a:tcPr/>
                </a:tc>
                <a:tc>
                  <a:txBody>
                    <a:bodyPr/>
                    <a:lstStyle/>
                    <a:p>
                      <a:r>
                        <a:rPr lang="id-ID" dirty="0"/>
                        <a:t>0.8</a:t>
                      </a:r>
                      <a:r>
                        <a:rPr lang="en-US" dirty="0"/>
                        <a:t>26</a:t>
                      </a:r>
                    </a:p>
                  </a:txBody>
                  <a:tcPr/>
                </a:tc>
                <a:tc>
                  <a:txBody>
                    <a:bodyPr/>
                    <a:lstStyle/>
                    <a:p>
                      <a:r>
                        <a:rPr lang="id-ID" dirty="0"/>
                        <a:t>0.</a:t>
                      </a:r>
                      <a:r>
                        <a:rPr lang="en-US" dirty="0"/>
                        <a:t>885</a:t>
                      </a:r>
                    </a:p>
                  </a:txBody>
                  <a:tcPr/>
                </a:tc>
                <a:extLst>
                  <a:ext uri="{0D108BD9-81ED-4DB2-BD59-A6C34878D82A}">
                    <a16:rowId xmlns:a16="http://schemas.microsoft.com/office/drawing/2014/main" val="10002"/>
                  </a:ext>
                </a:extLst>
              </a:tr>
            </a:tbl>
          </a:graphicData>
        </a:graphic>
      </p:graphicFrame>
      <p:sp>
        <p:nvSpPr>
          <p:cNvPr id="8" name="Rectangle 7">
            <a:extLst>
              <a:ext uri="{FF2B5EF4-FFF2-40B4-BE49-F238E27FC236}">
                <a16:creationId xmlns:a16="http://schemas.microsoft.com/office/drawing/2014/main" id="{DC065ACD-A9D8-4DF5-9F21-FCF589BB2D7A}"/>
              </a:ext>
            </a:extLst>
          </p:cNvPr>
          <p:cNvSpPr/>
          <p:nvPr/>
        </p:nvSpPr>
        <p:spPr>
          <a:xfrm>
            <a:off x="260599" y="4092594"/>
            <a:ext cx="736099" cy="1015663"/>
          </a:xfrm>
          <a:prstGeom prst="rect">
            <a:avLst/>
          </a:prstGeom>
        </p:spPr>
        <p:txBody>
          <a:bodyPr wrap="none">
            <a:spAutoFit/>
          </a:bodyPr>
          <a:lstStyle/>
          <a:p>
            <a:pPr algn="l"/>
            <a:r>
              <a:rPr lang="id-ID" sz="2000" dirty="0">
                <a:solidFill>
                  <a:srgbClr val="C00000"/>
                </a:solidFill>
              </a:rPr>
              <a:t>C4.5</a:t>
            </a:r>
          </a:p>
          <a:p>
            <a:pPr algn="l"/>
            <a:r>
              <a:rPr lang="id-ID" sz="2000" dirty="0">
                <a:solidFill>
                  <a:srgbClr val="C00000"/>
                </a:solidFill>
              </a:rPr>
              <a:t>NB</a:t>
            </a:r>
          </a:p>
          <a:p>
            <a:pPr algn="l"/>
            <a:r>
              <a:rPr lang="id-ID" sz="2000" dirty="0" err="1">
                <a:solidFill>
                  <a:srgbClr val="C00000"/>
                </a:solidFill>
              </a:rPr>
              <a:t>kNN</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EAEA70C4-3B3F-4C2B-9E31-EF200520917E}"/>
              </a:ext>
            </a:extLst>
          </p:cNvPr>
          <p:cNvSpPr/>
          <p:nvPr/>
        </p:nvSpPr>
        <p:spPr>
          <a:xfrm>
            <a:off x="3257552" y="3207038"/>
            <a:ext cx="5446584" cy="400110"/>
          </a:xfrm>
          <a:prstGeom prst="rect">
            <a:avLst/>
          </a:prstGeom>
        </p:spPr>
        <p:txBody>
          <a:bodyPr wrap="square">
            <a:spAutoFit/>
          </a:bodyPr>
          <a:lstStyle/>
          <a:p>
            <a:pPr algn="l"/>
            <a:r>
              <a:rPr lang="id-ID" sz="2000" dirty="0">
                <a:solidFill>
                  <a:srgbClr val="C00000"/>
                </a:solidFill>
              </a:rPr>
              <a:t>C4.5		</a:t>
            </a:r>
            <a:r>
              <a:rPr lang="en-US" sz="2000" dirty="0">
                <a:solidFill>
                  <a:srgbClr val="C00000"/>
                </a:solidFill>
              </a:rPr>
              <a:t>   </a:t>
            </a:r>
            <a:r>
              <a:rPr lang="id-ID" sz="2000" dirty="0">
                <a:solidFill>
                  <a:srgbClr val="C00000"/>
                </a:solidFill>
              </a:rPr>
              <a:t>NB		</a:t>
            </a:r>
            <a:r>
              <a:rPr lang="en-US" sz="2000" dirty="0">
                <a:solidFill>
                  <a:srgbClr val="C00000"/>
                </a:solidFill>
              </a:rPr>
              <a:t>         </a:t>
            </a:r>
            <a:r>
              <a:rPr lang="id-ID" sz="2000" dirty="0">
                <a:solidFill>
                  <a:srgbClr val="C00000"/>
                </a:solidFill>
              </a:rPr>
              <a:t>kNN </a:t>
            </a:r>
            <a:endParaRPr lang="en-US" sz="2000" dirty="0">
              <a:solidFill>
                <a:srgbClr val="C00000"/>
              </a:solidFill>
            </a:endParaRPr>
          </a:p>
        </p:txBody>
      </p:sp>
      <p:sp>
        <p:nvSpPr>
          <p:cNvPr id="10" name="Rectangle: Rounded Corners 9">
            <a:extLst>
              <a:ext uri="{FF2B5EF4-FFF2-40B4-BE49-F238E27FC236}">
                <a16:creationId xmlns:a16="http://schemas.microsoft.com/office/drawing/2014/main" id="{5AF80E4C-4406-4AAE-93F3-8E7B14584D58}"/>
              </a:ext>
            </a:extLst>
          </p:cNvPr>
          <p:cNvSpPr/>
          <p:nvPr/>
        </p:nvSpPr>
        <p:spPr>
          <a:xfrm>
            <a:off x="7228317" y="4078634"/>
            <a:ext cx="1195388" cy="4001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4A1A0B2-E1AE-44DD-95EF-EC1E2ED8068C}"/>
              </a:ext>
            </a:extLst>
          </p:cNvPr>
          <p:cNvCxnSpPr>
            <a:cxnSpLocks/>
            <a:stCxn id="10" idx="2"/>
          </p:cNvCxnSpPr>
          <p:nvPr/>
        </p:nvCxnSpPr>
        <p:spPr>
          <a:xfrm flipH="1">
            <a:off x="4267200" y="4478744"/>
            <a:ext cx="3558811" cy="10076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38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210550" cy="647700"/>
          </a:xfrm>
        </p:spPr>
        <p:txBody>
          <a:bodyPr>
            <a:normAutofit fontScale="90000"/>
          </a:bodyPr>
          <a:lstStyle/>
          <a:p>
            <a:r>
              <a:rPr lang="en-US" dirty="0" err="1"/>
              <a:t>Latihan</a:t>
            </a:r>
            <a:r>
              <a:rPr lang="en-US" dirty="0"/>
              <a:t>: </a:t>
            </a:r>
            <a:r>
              <a:rPr lang="en-US" dirty="0" err="1"/>
              <a:t>Komparasi</a:t>
            </a:r>
            <a:r>
              <a:rPr lang="en-US" dirty="0"/>
              <a:t> </a:t>
            </a:r>
            <a:r>
              <a:rPr lang="id-ID" dirty="0"/>
              <a:t>P</a:t>
            </a:r>
            <a:r>
              <a:rPr lang="en-US" dirty="0" err="1"/>
              <a:t>rediksi</a:t>
            </a:r>
            <a:r>
              <a:rPr lang="en-US" dirty="0"/>
              <a:t> </a:t>
            </a:r>
            <a:r>
              <a:rPr lang="en-US" dirty="0" err="1"/>
              <a:t>Harga</a:t>
            </a:r>
            <a:r>
              <a:rPr lang="en-US" dirty="0"/>
              <a:t> </a:t>
            </a:r>
            <a:r>
              <a:rPr lang="en-US" dirty="0" err="1"/>
              <a:t>Saham</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241</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768360DC-C453-45BF-BA47-167B7EF30893}"/>
              </a:ext>
            </a:extLst>
          </p:cNvPr>
          <p:cNvPicPr>
            <a:picLocks noChangeAspect="1"/>
          </p:cNvPicPr>
          <p:nvPr/>
        </p:nvPicPr>
        <p:blipFill rotWithShape="1">
          <a:blip r:embed="rId2"/>
          <a:srcRect l="6875" t="30001" r="13334" b="14444"/>
          <a:stretch/>
        </p:blipFill>
        <p:spPr>
          <a:xfrm>
            <a:off x="1847850" y="3048000"/>
            <a:ext cx="7296150" cy="3810000"/>
          </a:xfrm>
          <a:prstGeom prst="rect">
            <a:avLst/>
          </a:prstGeom>
        </p:spPr>
      </p:pic>
      <p:pic>
        <p:nvPicPr>
          <p:cNvPr id="8" name="Picture 7">
            <a:extLst>
              <a:ext uri="{FF2B5EF4-FFF2-40B4-BE49-F238E27FC236}">
                <a16:creationId xmlns:a16="http://schemas.microsoft.com/office/drawing/2014/main" id="{37DF4984-1BC5-442B-A8B4-D0F5839B9D3B}"/>
              </a:ext>
            </a:extLst>
          </p:cNvPr>
          <p:cNvPicPr>
            <a:picLocks noChangeAspect="1"/>
          </p:cNvPicPr>
          <p:nvPr/>
        </p:nvPicPr>
        <p:blipFill rotWithShape="1">
          <a:blip r:embed="rId3"/>
          <a:srcRect l="11084" t="24444" r="5339" b="44445"/>
          <a:stretch/>
        </p:blipFill>
        <p:spPr>
          <a:xfrm>
            <a:off x="3962400" y="838200"/>
            <a:ext cx="5143500" cy="1435999"/>
          </a:xfrm>
          <a:prstGeom prst="rect">
            <a:avLst/>
          </a:prstGeom>
        </p:spPr>
      </p:pic>
      <p:sp>
        <p:nvSpPr>
          <p:cNvPr id="9" name="Content Placeholder 2">
            <a:extLst>
              <a:ext uri="{FF2B5EF4-FFF2-40B4-BE49-F238E27FC236}">
                <a16:creationId xmlns:a16="http://schemas.microsoft.com/office/drawing/2014/main" id="{84E84524-D339-4624-9093-15F13B423995}"/>
              </a:ext>
            </a:extLst>
          </p:cNvPr>
          <p:cNvSpPr txBox="1">
            <a:spLocks/>
          </p:cNvSpPr>
          <p:nvPr/>
        </p:nvSpPr>
        <p:spPr>
          <a:xfrm>
            <a:off x="6534150" y="2438400"/>
            <a:ext cx="3418217" cy="1709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rabicPeriod"/>
            </a:pPr>
            <a:r>
              <a:rPr kumimoji="0" lang="en-US" sz="2200" dirty="0">
                <a:effectLst/>
              </a:rPr>
              <a:t>GLM</a:t>
            </a:r>
          </a:p>
          <a:p>
            <a:pPr marL="457200" indent="-457200" fontAlgn="auto">
              <a:spcAft>
                <a:spcPts val="0"/>
              </a:spcAft>
              <a:buFont typeface="+mj-lt"/>
              <a:buAutoNum type="arabicPeriod"/>
            </a:pPr>
            <a:r>
              <a:rPr kumimoji="0" lang="en-US" sz="2200" dirty="0">
                <a:effectLst/>
              </a:rPr>
              <a:t>LR</a:t>
            </a:r>
          </a:p>
          <a:p>
            <a:pPr marL="457200" indent="-457200" fontAlgn="auto">
              <a:spcAft>
                <a:spcPts val="0"/>
              </a:spcAft>
              <a:buFont typeface="+mj-lt"/>
              <a:buAutoNum type="arabicPeriod"/>
            </a:pPr>
            <a:r>
              <a:rPr kumimoji="0" lang="en-US" sz="2200" dirty="0">
                <a:effectLst/>
              </a:rPr>
              <a:t>NN</a:t>
            </a:r>
          </a:p>
          <a:p>
            <a:pPr marL="457200" indent="-457200" fontAlgn="auto">
              <a:spcAft>
                <a:spcPts val="0"/>
              </a:spcAft>
              <a:buFont typeface="+mj-lt"/>
              <a:buAutoNum type="arabicPeriod"/>
            </a:pPr>
            <a:r>
              <a:rPr kumimoji="0" lang="en-US" sz="2200" dirty="0">
                <a:effectLst/>
              </a:rPr>
              <a:t>DL dan SVM</a:t>
            </a:r>
          </a:p>
        </p:txBody>
      </p:sp>
      <p:sp>
        <p:nvSpPr>
          <p:cNvPr id="3" name="Content Placeholder 2"/>
          <p:cNvSpPr>
            <a:spLocks noGrp="1"/>
          </p:cNvSpPr>
          <p:nvPr>
            <p:ph idx="1"/>
          </p:nvPr>
        </p:nvSpPr>
        <p:spPr>
          <a:xfrm>
            <a:off x="76200" y="1361790"/>
            <a:ext cx="3886200" cy="5029200"/>
          </a:xfrm>
        </p:spPr>
        <p:txBody>
          <a:bodyPr>
            <a:normAutofit/>
          </a:bodyPr>
          <a:lstStyle/>
          <a:p>
            <a:r>
              <a:rPr lang="id-ID" sz="2200" dirty="0"/>
              <a:t>Gunakan </a:t>
            </a:r>
            <a:r>
              <a:rPr lang="id-ID" sz="2200" dirty="0" err="1"/>
              <a:t>dataset</a:t>
            </a:r>
            <a:r>
              <a:rPr lang="id-ID" sz="2200" dirty="0"/>
              <a:t> </a:t>
            </a:r>
            <a:r>
              <a:rPr lang="en-US" sz="2200" dirty="0" err="1">
                <a:solidFill>
                  <a:srgbClr val="C00000"/>
                </a:solidFill>
              </a:rPr>
              <a:t>harga</a:t>
            </a:r>
            <a:r>
              <a:rPr lang="en-US" sz="2200" dirty="0">
                <a:solidFill>
                  <a:srgbClr val="C00000"/>
                </a:solidFill>
              </a:rPr>
              <a:t> </a:t>
            </a:r>
            <a:r>
              <a:rPr lang="en-US" sz="2200" dirty="0" err="1">
                <a:solidFill>
                  <a:srgbClr val="C00000"/>
                </a:solidFill>
              </a:rPr>
              <a:t>saham</a:t>
            </a:r>
            <a:r>
              <a:rPr lang="en-US" sz="2200" dirty="0">
                <a:solidFill>
                  <a:srgbClr val="C00000"/>
                </a:solidFill>
              </a:rPr>
              <a:t> </a:t>
            </a:r>
            <a:r>
              <a:rPr lang="en-US" sz="2200" dirty="0"/>
              <a:t>(</a:t>
            </a:r>
            <a:r>
              <a:rPr lang="id-ID" sz="2200" dirty="0" err="1">
                <a:solidFill>
                  <a:srgbClr val="0070C0"/>
                </a:solidFill>
              </a:rPr>
              <a:t>hargasaham-training</a:t>
            </a:r>
            <a:r>
              <a:rPr lang="en-US" sz="2200" dirty="0">
                <a:solidFill>
                  <a:srgbClr val="0070C0"/>
                </a:solidFill>
              </a:rPr>
              <a:t>.</a:t>
            </a:r>
            <a:r>
              <a:rPr lang="en-US" sz="2200" dirty="0" err="1">
                <a:solidFill>
                  <a:srgbClr val="0070C0"/>
                </a:solidFill>
              </a:rPr>
              <a:t>xls</a:t>
            </a:r>
            <a:r>
              <a:rPr lang="en-US" sz="2200" dirty="0"/>
              <a:t>)</a:t>
            </a:r>
            <a:r>
              <a:rPr lang="id-ID" sz="2200" dirty="0"/>
              <a:t> </a:t>
            </a:r>
          </a:p>
          <a:p>
            <a:r>
              <a:rPr lang="id-ID" sz="2200" dirty="0"/>
              <a:t>Lakukan pengujian dengan 10-fold X Validation</a:t>
            </a:r>
          </a:p>
          <a:p>
            <a:r>
              <a:rPr lang="id-ID" sz="2200" dirty="0"/>
              <a:t>Lakukan ujicoba dengan </a:t>
            </a:r>
            <a:r>
              <a:rPr lang="id-ID" sz="2200" dirty="0">
                <a:solidFill>
                  <a:srgbClr val="C00000"/>
                </a:solidFill>
              </a:rPr>
              <a:t>mengganti algoritma </a:t>
            </a:r>
            <a:r>
              <a:rPr lang="id-ID" sz="2200" dirty="0"/>
              <a:t>(</a:t>
            </a:r>
            <a:r>
              <a:rPr lang="en-US" sz="2200" dirty="0"/>
              <a:t>GLM, LR, </a:t>
            </a:r>
            <a:r>
              <a:rPr lang="id-ID" sz="2200" dirty="0"/>
              <a:t>NN, </a:t>
            </a:r>
            <a:r>
              <a:rPr lang="en-US" sz="2200" dirty="0"/>
              <a:t>DL, </a:t>
            </a:r>
            <a:r>
              <a:rPr lang="id-ID" sz="2200" dirty="0"/>
              <a:t>SVM), </a:t>
            </a:r>
            <a:r>
              <a:rPr lang="id-ID" sz="2200" dirty="0">
                <a:solidFill>
                  <a:srgbClr val="0070C0"/>
                </a:solidFill>
              </a:rPr>
              <a:t>catat hasil RMSE </a:t>
            </a:r>
            <a:r>
              <a:rPr lang="id-ID" sz="2200" dirty="0"/>
              <a:t>yang keluar</a:t>
            </a:r>
            <a:endParaRPr lang="en-US" sz="2200" dirty="0"/>
          </a:p>
          <a:p>
            <a:r>
              <a:rPr lang="en-US" sz="2200" dirty="0"/>
              <a:t>Uji </a:t>
            </a:r>
            <a:r>
              <a:rPr lang="en-US" sz="2200" dirty="0" err="1"/>
              <a:t>beda</a:t>
            </a:r>
            <a:r>
              <a:rPr lang="en-US" sz="2200" dirty="0"/>
              <a:t> </a:t>
            </a:r>
            <a:r>
              <a:rPr lang="en-US" sz="2200" dirty="0" err="1"/>
              <a:t>dengan</a:t>
            </a:r>
            <a:r>
              <a:rPr lang="en-US" sz="2200" dirty="0"/>
              <a:t> t-Test</a:t>
            </a:r>
            <a:endParaRPr lang="id-ID" sz="2200" dirty="0"/>
          </a:p>
        </p:txBody>
      </p:sp>
    </p:spTree>
    <p:extLst>
      <p:ext uri="{BB962C8B-B14F-4D97-AF65-F5344CB8AC3E}">
        <p14:creationId xmlns:p14="http://schemas.microsoft.com/office/powerpoint/2010/main" val="40826361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err="1"/>
              <a:t>Statistik</a:t>
            </a:r>
            <a:r>
              <a:rPr lang="en-US" sz="3600" dirty="0"/>
              <a:t> </a:t>
            </a:r>
            <a:r>
              <a:rPr lang="en-US" sz="3600" dirty="0" err="1">
                <a:solidFill>
                  <a:srgbClr val="C00000"/>
                </a:solidFill>
              </a:rPr>
              <a:t>Deskriptif</a:t>
            </a:r>
            <a:endParaRPr lang="en-US" sz="3600" dirty="0">
              <a:solidFill>
                <a:srgbClr val="C00000"/>
              </a:solidFill>
            </a:endParaRPr>
          </a:p>
          <a:p>
            <a:pPr lvl="1"/>
            <a:r>
              <a:rPr lang="en-US" sz="3200" dirty="0" err="1"/>
              <a:t>Nilai</a:t>
            </a:r>
            <a:r>
              <a:rPr lang="en-US" sz="3200" dirty="0"/>
              <a:t> </a:t>
            </a:r>
            <a:r>
              <a:rPr lang="en-US" sz="3200" dirty="0">
                <a:solidFill>
                  <a:srgbClr val="0070C0"/>
                </a:solidFill>
              </a:rPr>
              <a:t>mean</a:t>
            </a:r>
            <a:r>
              <a:rPr lang="en-US" sz="3200" dirty="0"/>
              <a:t> (rata-rata), </a:t>
            </a:r>
            <a:r>
              <a:rPr lang="en-US" sz="3200" dirty="0" err="1"/>
              <a:t>standar</a:t>
            </a:r>
            <a:r>
              <a:rPr lang="en-US" sz="3200" dirty="0"/>
              <a:t> </a:t>
            </a:r>
            <a:r>
              <a:rPr lang="en-US" sz="3200" dirty="0" err="1"/>
              <a:t>deviasi</a:t>
            </a:r>
            <a:r>
              <a:rPr lang="en-US" sz="3200" dirty="0"/>
              <a:t>, </a:t>
            </a:r>
            <a:r>
              <a:rPr lang="en-US" sz="3200" dirty="0" err="1"/>
              <a:t>varians</a:t>
            </a:r>
            <a:r>
              <a:rPr lang="en-US" sz="3200" dirty="0"/>
              <a:t>, data </a:t>
            </a:r>
            <a:r>
              <a:rPr lang="en-US" sz="3200" dirty="0" err="1"/>
              <a:t>maksimal</a:t>
            </a:r>
            <a:r>
              <a:rPr lang="en-US" sz="3200" dirty="0"/>
              <a:t>, data minimal, </a:t>
            </a:r>
            <a:r>
              <a:rPr lang="en-US" sz="3200" dirty="0" err="1"/>
              <a:t>dsb</a:t>
            </a:r>
            <a:endParaRPr lang="en-US" sz="3200" dirty="0"/>
          </a:p>
          <a:p>
            <a:pPr lvl="1"/>
            <a:endParaRPr lang="en-US" sz="3200" dirty="0"/>
          </a:p>
          <a:p>
            <a:pPr marL="514350" indent="-514350">
              <a:buFont typeface="+mj-lt"/>
              <a:buAutoNum type="arabicPeriod"/>
            </a:pPr>
            <a:r>
              <a:rPr lang="en-US" sz="3600" dirty="0" err="1"/>
              <a:t>Statistik</a:t>
            </a:r>
            <a:r>
              <a:rPr lang="en-US" sz="3600" dirty="0"/>
              <a:t> </a:t>
            </a:r>
            <a:r>
              <a:rPr lang="en-US" sz="3600" dirty="0" err="1">
                <a:solidFill>
                  <a:srgbClr val="C00000"/>
                </a:solidFill>
              </a:rPr>
              <a:t>Inferensi</a:t>
            </a:r>
            <a:endParaRPr lang="en-US" sz="3600" dirty="0">
              <a:solidFill>
                <a:srgbClr val="C00000"/>
              </a:solidFill>
            </a:endParaRPr>
          </a:p>
          <a:p>
            <a:pPr lvl="1"/>
            <a:r>
              <a:rPr lang="en-US" sz="3200" dirty="0" err="1"/>
              <a:t>Perkiraan</a:t>
            </a:r>
            <a:r>
              <a:rPr lang="en-US" sz="3200" dirty="0"/>
              <a:t> dan </a:t>
            </a:r>
            <a:r>
              <a:rPr lang="en-US" sz="3200" dirty="0" err="1"/>
              <a:t>estimasi</a:t>
            </a:r>
            <a:endParaRPr lang="en-US" sz="3200" dirty="0"/>
          </a:p>
          <a:p>
            <a:pPr lvl="1"/>
            <a:r>
              <a:rPr lang="en-US" sz="3200" dirty="0" err="1"/>
              <a:t>Pengujian</a:t>
            </a:r>
            <a:r>
              <a:rPr lang="en-US" sz="3200" dirty="0"/>
              <a:t> </a:t>
            </a:r>
            <a:r>
              <a:rPr lang="en-US" sz="3200" dirty="0" err="1">
                <a:solidFill>
                  <a:srgbClr val="0070C0"/>
                </a:solidFill>
              </a:rPr>
              <a:t>Hipotesis</a:t>
            </a:r>
            <a:endParaRPr lang="id-ID" sz="3200" dirty="0">
              <a:solidFill>
                <a:srgbClr val="0070C0"/>
              </a:solidFill>
            </a:endParaRPr>
          </a:p>
        </p:txBody>
      </p:sp>
      <p:sp>
        <p:nvSpPr>
          <p:cNvPr id="2" name="Title 1"/>
          <p:cNvSpPr>
            <a:spLocks noGrp="1"/>
          </p:cNvSpPr>
          <p:nvPr>
            <p:ph type="title"/>
          </p:nvPr>
        </p:nvSpPr>
        <p:spPr/>
        <p:txBody>
          <a:bodyPr/>
          <a:lstStyle/>
          <a:p>
            <a:r>
              <a:rPr lang="en-US" dirty="0" err="1"/>
              <a:t>Analisis</a:t>
            </a:r>
            <a:r>
              <a:rPr lang="en-US" dirty="0"/>
              <a:t> </a:t>
            </a:r>
            <a:r>
              <a:rPr lang="en-US" dirty="0" err="1"/>
              <a:t>Statistik</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242</a:t>
            </a:fld>
            <a:endParaRPr lang="en-US">
              <a:solidFill>
                <a:prstClr val="black">
                  <a:tint val="75000"/>
                </a:prstClr>
              </a:solidFill>
            </a:endParaRPr>
          </a:p>
        </p:txBody>
      </p:sp>
    </p:spTree>
    <p:extLst>
      <p:ext uri="{BB962C8B-B14F-4D97-AF65-F5344CB8AC3E}">
        <p14:creationId xmlns:p14="http://schemas.microsoft.com/office/powerpoint/2010/main" val="3129505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027161355"/>
              </p:ext>
            </p:extLst>
          </p:nvPr>
        </p:nvGraphicFramePr>
        <p:xfrm>
          <a:off x="304800" y="1143000"/>
          <a:ext cx="8610600" cy="5334000"/>
        </p:xfrm>
        <a:graphic>
          <a:graphicData uri="http://schemas.openxmlformats.org/drawingml/2006/table">
            <a:tbl>
              <a:tblPr firstRow="1" bandRow="1">
                <a:tableStyleId>{073A0DAA-6AF3-43AB-8588-CEC1D06C72B9}</a:tableStyleId>
              </a:tblPr>
              <a:tblGrid>
                <a:gridCol w="3429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57200">
                <a:tc>
                  <a:txBody>
                    <a:bodyPr/>
                    <a:lstStyle/>
                    <a:p>
                      <a:r>
                        <a:rPr lang="en-US" sz="2400" b="1" dirty="0" err="1"/>
                        <a:t>Penggunaan</a:t>
                      </a:r>
                      <a:endParaRPr lang="id-ID" sz="2400" b="1" dirty="0"/>
                    </a:p>
                  </a:txBody>
                  <a:tcPr/>
                </a:tc>
                <a:tc>
                  <a:txBody>
                    <a:bodyPr/>
                    <a:lstStyle/>
                    <a:p>
                      <a:r>
                        <a:rPr lang="en-US" sz="2400" b="1" dirty="0" err="1"/>
                        <a:t>Parametrik</a:t>
                      </a:r>
                      <a:endParaRPr lang="id-ID" sz="2400" b="1" dirty="0"/>
                    </a:p>
                  </a:txBody>
                  <a:tcPr/>
                </a:tc>
                <a:tc>
                  <a:txBody>
                    <a:bodyPr/>
                    <a:lstStyle/>
                    <a:p>
                      <a:r>
                        <a:rPr lang="en-US" sz="2400" b="1" dirty="0"/>
                        <a:t>Non </a:t>
                      </a:r>
                      <a:r>
                        <a:rPr lang="en-US" sz="2400" b="1" dirty="0" err="1"/>
                        <a:t>Parametrik</a:t>
                      </a:r>
                      <a:endParaRPr lang="id-ID" sz="2400" b="1" dirty="0"/>
                    </a:p>
                  </a:txBody>
                  <a:tcPr/>
                </a:tc>
                <a:extLst>
                  <a:ext uri="{0D108BD9-81ED-4DB2-BD59-A6C34878D82A}">
                    <a16:rowId xmlns:a16="http://schemas.microsoft.com/office/drawing/2014/main" val="10000"/>
                  </a:ext>
                </a:extLst>
              </a:tr>
              <a:tr h="1110355">
                <a:tc>
                  <a:txBody>
                    <a:bodyPr/>
                    <a:lstStyle/>
                    <a:p>
                      <a:r>
                        <a:rPr lang="id-ID" sz="2000" dirty="0"/>
                        <a:t>Dua sampel saling berhubungan</a:t>
                      </a:r>
                    </a:p>
                    <a:p>
                      <a:r>
                        <a:rPr lang="id-ID" sz="2000" dirty="0"/>
                        <a:t>(</a:t>
                      </a:r>
                      <a:r>
                        <a:rPr lang="id-ID" sz="2000" i="1" dirty="0"/>
                        <a:t>Two </a:t>
                      </a:r>
                      <a:r>
                        <a:rPr lang="id-ID" sz="2000" i="1" dirty="0" err="1"/>
                        <a:t>Dependent</a:t>
                      </a:r>
                      <a:r>
                        <a:rPr lang="id-ID" sz="2000" i="1" dirty="0"/>
                        <a:t> </a:t>
                      </a:r>
                      <a:r>
                        <a:rPr lang="id-ID" sz="2000" i="1" dirty="0" err="1"/>
                        <a:t>samples</a:t>
                      </a:r>
                      <a:r>
                        <a:rPr lang="id-ID" sz="2000" dirty="0"/>
                        <a:t>)</a:t>
                      </a:r>
                    </a:p>
                  </a:txBody>
                  <a:tcPr/>
                </a:tc>
                <a:tc>
                  <a:txBody>
                    <a:bodyPr/>
                    <a:lstStyle/>
                    <a:p>
                      <a:r>
                        <a:rPr lang="en-US" sz="2000" b="1" dirty="0">
                          <a:solidFill>
                            <a:srgbClr val="C00000"/>
                          </a:solidFill>
                        </a:rPr>
                        <a:t>T Test</a:t>
                      </a:r>
                    </a:p>
                    <a:p>
                      <a:r>
                        <a:rPr lang="en-US" sz="2000" dirty="0"/>
                        <a:t>Z Test</a:t>
                      </a:r>
                      <a:endParaRPr lang="id-ID" sz="2000" dirty="0"/>
                    </a:p>
                  </a:txBody>
                  <a:tcPr/>
                </a:tc>
                <a:tc>
                  <a:txBody>
                    <a:bodyPr/>
                    <a:lstStyle/>
                    <a:p>
                      <a:r>
                        <a:rPr lang="en-US" sz="2000" dirty="0"/>
                        <a:t>Sign test</a:t>
                      </a:r>
                    </a:p>
                    <a:p>
                      <a:r>
                        <a:rPr lang="en-US" sz="2000" dirty="0"/>
                        <a:t>Wilcoxon Signed-Rank</a:t>
                      </a:r>
                    </a:p>
                    <a:p>
                      <a:r>
                        <a:rPr lang="en-US" sz="2000" dirty="0"/>
                        <a:t>Mc </a:t>
                      </a:r>
                      <a:r>
                        <a:rPr lang="en-US" sz="2000" dirty="0" err="1"/>
                        <a:t>Nemar</a:t>
                      </a:r>
                      <a:r>
                        <a:rPr lang="en-US" sz="2000" dirty="0"/>
                        <a:t> Change test</a:t>
                      </a:r>
                      <a:endParaRPr lang="id-ID" sz="2000" dirty="0"/>
                    </a:p>
                  </a:txBody>
                  <a:tcPr/>
                </a:tc>
                <a:extLst>
                  <a:ext uri="{0D108BD9-81ED-4DB2-BD59-A6C34878D82A}">
                    <a16:rowId xmlns:a16="http://schemas.microsoft.com/office/drawing/2014/main" val="10001"/>
                  </a:ext>
                </a:extLst>
              </a:tr>
              <a:tr h="1631914">
                <a:tc>
                  <a:txBody>
                    <a:bodyPr/>
                    <a:lstStyle/>
                    <a:p>
                      <a:r>
                        <a:rPr lang="id-ID" sz="2000" dirty="0"/>
                        <a:t>Dua sampel tidak berhubungan</a:t>
                      </a:r>
                    </a:p>
                    <a:p>
                      <a:r>
                        <a:rPr lang="id-ID" sz="2000" dirty="0"/>
                        <a:t>(</a:t>
                      </a:r>
                      <a:r>
                        <a:rPr lang="id-ID" sz="2000" i="1" dirty="0"/>
                        <a:t>Two Independent </a:t>
                      </a:r>
                      <a:r>
                        <a:rPr lang="id-ID" sz="2000" i="1" dirty="0" err="1"/>
                        <a:t>samples</a:t>
                      </a:r>
                      <a:r>
                        <a:rPr lang="id-ID" sz="2000" dirty="0"/>
                        <a:t>)</a:t>
                      </a:r>
                    </a:p>
                  </a:txBody>
                  <a:tcPr/>
                </a:tc>
                <a:tc>
                  <a:txBody>
                    <a:bodyPr/>
                    <a:lstStyle/>
                    <a:p>
                      <a:r>
                        <a:rPr lang="en-US" sz="2000" dirty="0"/>
                        <a:t>T Test</a:t>
                      </a:r>
                    </a:p>
                    <a:p>
                      <a:r>
                        <a:rPr lang="en-US" sz="2000" dirty="0"/>
                        <a:t>Z Test</a:t>
                      </a:r>
                      <a:endParaRPr lang="id-ID" sz="2000" dirty="0"/>
                    </a:p>
                  </a:txBody>
                  <a:tcPr/>
                </a:tc>
                <a:tc>
                  <a:txBody>
                    <a:bodyPr/>
                    <a:lstStyle/>
                    <a:p>
                      <a:r>
                        <a:rPr lang="id-ID" sz="2000" dirty="0" err="1"/>
                        <a:t>Mann-Whitney</a:t>
                      </a:r>
                      <a:r>
                        <a:rPr lang="id-ID" sz="2000" dirty="0"/>
                        <a:t> U </a:t>
                      </a:r>
                      <a:r>
                        <a:rPr lang="id-ID" sz="2000" dirty="0" err="1"/>
                        <a:t>test</a:t>
                      </a:r>
                      <a:endParaRPr lang="id-ID" sz="2000" dirty="0"/>
                    </a:p>
                    <a:p>
                      <a:r>
                        <a:rPr lang="id-ID" sz="2000" dirty="0"/>
                        <a:t>Moses </a:t>
                      </a:r>
                      <a:r>
                        <a:rPr lang="id-ID" sz="2000" dirty="0" err="1"/>
                        <a:t>Extreme</a:t>
                      </a:r>
                      <a:r>
                        <a:rPr lang="id-ID" sz="2000" dirty="0"/>
                        <a:t> </a:t>
                      </a:r>
                      <a:r>
                        <a:rPr lang="id-ID" sz="2000" dirty="0" err="1"/>
                        <a:t>reactions</a:t>
                      </a:r>
                      <a:endParaRPr lang="id-ID" sz="2000" dirty="0"/>
                    </a:p>
                    <a:p>
                      <a:r>
                        <a:rPr lang="id-ID" sz="2000" dirty="0" err="1"/>
                        <a:t>Chi-Square</a:t>
                      </a:r>
                      <a:r>
                        <a:rPr lang="id-ID" sz="2000" dirty="0"/>
                        <a:t> </a:t>
                      </a:r>
                      <a:r>
                        <a:rPr lang="id-ID" sz="2000" dirty="0" err="1"/>
                        <a:t>test</a:t>
                      </a:r>
                      <a:endParaRPr lang="id-ID" sz="2000" dirty="0"/>
                    </a:p>
                    <a:p>
                      <a:r>
                        <a:rPr lang="id-ID" sz="2000" dirty="0" err="1"/>
                        <a:t>Kolmogorov-Smirnov</a:t>
                      </a:r>
                      <a:r>
                        <a:rPr lang="id-ID" sz="2000" dirty="0"/>
                        <a:t> </a:t>
                      </a:r>
                      <a:r>
                        <a:rPr lang="id-ID" sz="2000" dirty="0" err="1"/>
                        <a:t>test</a:t>
                      </a:r>
                      <a:endParaRPr lang="id-ID" sz="2000" dirty="0"/>
                    </a:p>
                    <a:p>
                      <a:r>
                        <a:rPr lang="id-ID" sz="2000" dirty="0" err="1"/>
                        <a:t>Walt-Wolfowitz</a:t>
                      </a:r>
                      <a:r>
                        <a:rPr lang="id-ID" sz="2000" dirty="0"/>
                        <a:t> </a:t>
                      </a:r>
                      <a:r>
                        <a:rPr lang="id-ID" sz="2000" dirty="0" err="1"/>
                        <a:t>runs</a:t>
                      </a:r>
                      <a:endParaRPr lang="id-ID" sz="2000" dirty="0"/>
                    </a:p>
                  </a:txBody>
                  <a:tcPr/>
                </a:tc>
                <a:extLst>
                  <a:ext uri="{0D108BD9-81ED-4DB2-BD59-A6C34878D82A}">
                    <a16:rowId xmlns:a16="http://schemas.microsoft.com/office/drawing/2014/main" val="10002"/>
                  </a:ext>
                </a:extLst>
              </a:tr>
              <a:tr h="1067731">
                <a:tc>
                  <a:txBody>
                    <a:bodyPr/>
                    <a:lstStyle/>
                    <a:p>
                      <a:r>
                        <a:rPr lang="id-ID" sz="2000" dirty="0"/>
                        <a:t>Beberapa sampel berhubungan</a:t>
                      </a:r>
                    </a:p>
                    <a:p>
                      <a:r>
                        <a:rPr lang="id-ID" sz="2000" dirty="0"/>
                        <a:t>(</a:t>
                      </a:r>
                      <a:r>
                        <a:rPr lang="id-ID" sz="2000" i="1" dirty="0" err="1"/>
                        <a:t>Several</a:t>
                      </a:r>
                      <a:r>
                        <a:rPr lang="id-ID" sz="2000" i="1" dirty="0"/>
                        <a:t> </a:t>
                      </a:r>
                      <a:r>
                        <a:rPr lang="id-ID" sz="2000" i="1" dirty="0" err="1"/>
                        <a:t>Dependent</a:t>
                      </a:r>
                      <a:r>
                        <a:rPr lang="id-ID" sz="2000" i="1" dirty="0"/>
                        <a:t> </a:t>
                      </a:r>
                      <a:r>
                        <a:rPr lang="id-ID" sz="2000" i="1" dirty="0" err="1"/>
                        <a:t>Samples</a:t>
                      </a:r>
                      <a:r>
                        <a:rPr lang="id-ID" sz="2000" dirty="0"/>
                        <a:t>)</a:t>
                      </a:r>
                    </a:p>
                  </a:txBody>
                  <a:tcPr/>
                </a:tc>
                <a:tc>
                  <a:txBody>
                    <a:bodyPr/>
                    <a:lstStyle/>
                    <a:p>
                      <a:endParaRPr lang="id-ID" sz="2000" dirty="0"/>
                    </a:p>
                  </a:txBody>
                  <a:tcPr/>
                </a:tc>
                <a:tc>
                  <a:txBody>
                    <a:bodyPr/>
                    <a:lstStyle/>
                    <a:p>
                      <a:r>
                        <a:rPr lang="en-US" sz="2000" b="1" dirty="0">
                          <a:solidFill>
                            <a:srgbClr val="C00000"/>
                          </a:solidFill>
                        </a:rPr>
                        <a:t>Friedman test</a:t>
                      </a:r>
                    </a:p>
                    <a:p>
                      <a:r>
                        <a:rPr lang="en-US" sz="2000" dirty="0"/>
                        <a:t>Kendall W test</a:t>
                      </a:r>
                    </a:p>
                    <a:p>
                      <a:r>
                        <a:rPr lang="en-US" sz="2000" dirty="0"/>
                        <a:t>Cochran’s Q</a:t>
                      </a:r>
                      <a:endParaRPr lang="id-ID" sz="2000" dirty="0"/>
                    </a:p>
                  </a:txBody>
                  <a:tcPr/>
                </a:tc>
                <a:extLst>
                  <a:ext uri="{0D108BD9-81ED-4DB2-BD59-A6C34878D82A}">
                    <a16:rowId xmlns:a16="http://schemas.microsoft.com/office/drawing/2014/main" val="10003"/>
                  </a:ext>
                </a:extLst>
              </a:tr>
              <a:tr h="1066800">
                <a:tc>
                  <a:txBody>
                    <a:bodyPr/>
                    <a:lstStyle/>
                    <a:p>
                      <a:r>
                        <a:rPr lang="id-ID" sz="2000" dirty="0"/>
                        <a:t>Beberapa sampel tidak</a:t>
                      </a:r>
                    </a:p>
                    <a:p>
                      <a:r>
                        <a:rPr lang="id-ID" sz="2000" dirty="0"/>
                        <a:t>Berhubungan</a:t>
                      </a:r>
                      <a:br>
                        <a:rPr lang="en-US" sz="2000" dirty="0"/>
                      </a:br>
                      <a:r>
                        <a:rPr lang="id-ID" sz="2000" dirty="0"/>
                        <a:t>(</a:t>
                      </a:r>
                      <a:r>
                        <a:rPr lang="id-ID" sz="2000" i="1" dirty="0" err="1"/>
                        <a:t>Several</a:t>
                      </a:r>
                      <a:r>
                        <a:rPr lang="en-US" sz="2000" i="1" baseline="0" dirty="0"/>
                        <a:t> </a:t>
                      </a:r>
                      <a:r>
                        <a:rPr lang="id-ID" sz="2000" i="1" dirty="0"/>
                        <a:t>Independent </a:t>
                      </a:r>
                      <a:r>
                        <a:rPr lang="id-ID" sz="2000" i="1" dirty="0" err="1"/>
                        <a:t>Samples</a:t>
                      </a:r>
                      <a:r>
                        <a:rPr lang="id-ID" sz="2000" dirty="0"/>
                        <a:t>)</a:t>
                      </a:r>
                    </a:p>
                  </a:txBody>
                  <a:tcPr/>
                </a:tc>
                <a:tc>
                  <a:txBody>
                    <a:bodyPr/>
                    <a:lstStyle/>
                    <a:p>
                      <a:r>
                        <a:rPr lang="id-ID" sz="2000" dirty="0" err="1"/>
                        <a:t>Anova</a:t>
                      </a:r>
                      <a:r>
                        <a:rPr lang="id-ID" sz="2000" dirty="0"/>
                        <a:t> </a:t>
                      </a:r>
                      <a:r>
                        <a:rPr lang="id-ID" sz="2000" dirty="0" err="1"/>
                        <a:t>test</a:t>
                      </a:r>
                      <a:r>
                        <a:rPr lang="id-ID" sz="2000" dirty="0"/>
                        <a:t> (F </a:t>
                      </a:r>
                      <a:r>
                        <a:rPr lang="id-ID" sz="2000" dirty="0" err="1"/>
                        <a:t>test</a:t>
                      </a:r>
                      <a:r>
                        <a:rPr lang="id-ID" sz="2000" dirty="0"/>
                        <a:t>)</a:t>
                      </a:r>
                    </a:p>
                  </a:txBody>
                  <a:tcPr/>
                </a:tc>
                <a:tc>
                  <a:txBody>
                    <a:bodyPr/>
                    <a:lstStyle/>
                    <a:p>
                      <a:r>
                        <a:rPr lang="en-US" sz="2000" dirty="0" err="1"/>
                        <a:t>Kruskal</a:t>
                      </a:r>
                      <a:r>
                        <a:rPr lang="en-US" sz="2000" dirty="0"/>
                        <a:t>-Wallis test</a:t>
                      </a:r>
                    </a:p>
                    <a:p>
                      <a:r>
                        <a:rPr lang="en-US" sz="2000" dirty="0"/>
                        <a:t>Chi-Square test</a:t>
                      </a:r>
                    </a:p>
                    <a:p>
                      <a:r>
                        <a:rPr lang="en-US" sz="2000" dirty="0"/>
                        <a:t>Median test</a:t>
                      </a:r>
                      <a:endParaRPr lang="id-ID" sz="2000" dirty="0"/>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lstStyle/>
          <a:p>
            <a:r>
              <a:rPr lang="en-US" dirty="0" err="1"/>
              <a:t>Statistik</a:t>
            </a:r>
            <a:r>
              <a:rPr lang="en-US" dirty="0"/>
              <a:t> </a:t>
            </a:r>
            <a:r>
              <a:rPr lang="en-US" dirty="0" err="1"/>
              <a:t>Inferensi</a:t>
            </a:r>
            <a:r>
              <a:rPr lang="en-US" dirty="0"/>
              <a:t> (</a:t>
            </a:r>
            <a:r>
              <a:rPr lang="en-US" dirty="0" err="1"/>
              <a:t>Pengujian</a:t>
            </a:r>
            <a:r>
              <a:rPr lang="en-US" dirty="0"/>
              <a:t> </a:t>
            </a:r>
            <a:r>
              <a:rPr lang="en-US" dirty="0" err="1"/>
              <a:t>Hipotesis</a:t>
            </a:r>
            <a:r>
              <a:rPr lang="en-US"/>
              <a:t>) </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243</a:t>
            </a:fld>
            <a:endParaRPr lang="en-US">
              <a:solidFill>
                <a:prstClr val="black">
                  <a:tint val="75000"/>
                </a:prstClr>
              </a:solidFill>
            </a:endParaRPr>
          </a:p>
        </p:txBody>
      </p:sp>
    </p:spTree>
    <p:extLst>
      <p:ext uri="{BB962C8B-B14F-4D97-AF65-F5344CB8AC3E}">
        <p14:creationId xmlns:p14="http://schemas.microsoft.com/office/powerpoint/2010/main" val="3943045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M</a:t>
            </a:r>
            <a:r>
              <a:rPr lang="id-ID" sz="3200" dirty="0" err="1"/>
              <a:t>etode</a:t>
            </a:r>
            <a:r>
              <a:rPr lang="id-ID" sz="3200" dirty="0"/>
              <a:t> </a:t>
            </a:r>
            <a:r>
              <a:rPr lang="id-ID" sz="3200" dirty="0" err="1"/>
              <a:t>parametrik</a:t>
            </a:r>
            <a:r>
              <a:rPr lang="id-ID" sz="3200" dirty="0"/>
              <a:t> dapat dilakukan jika beberapa </a:t>
            </a:r>
            <a:r>
              <a:rPr lang="id-ID" sz="3200" dirty="0">
                <a:solidFill>
                  <a:srgbClr val="C00000"/>
                </a:solidFill>
              </a:rPr>
              <a:t>persyaratan dipenuhi</a:t>
            </a:r>
            <a:r>
              <a:rPr lang="id-ID" sz="3200" dirty="0"/>
              <a:t>, yaitu:</a:t>
            </a:r>
            <a:endParaRPr lang="en-US" sz="3200" dirty="0"/>
          </a:p>
          <a:p>
            <a:pPr lvl="1"/>
            <a:r>
              <a:rPr lang="id-ID" sz="2800" dirty="0"/>
              <a:t>Sampel yang dianalisis haruslah berasal dari </a:t>
            </a:r>
            <a:r>
              <a:rPr lang="id-ID" sz="2800" dirty="0">
                <a:solidFill>
                  <a:srgbClr val="0070C0"/>
                </a:solidFill>
              </a:rPr>
              <a:t>populasi yang berdistribusi normal</a:t>
            </a:r>
            <a:endParaRPr lang="en-US" sz="2800" dirty="0">
              <a:solidFill>
                <a:srgbClr val="0070C0"/>
              </a:solidFill>
            </a:endParaRPr>
          </a:p>
          <a:p>
            <a:pPr lvl="1"/>
            <a:r>
              <a:rPr lang="id-ID" sz="2800" dirty="0"/>
              <a:t>Jumlah </a:t>
            </a:r>
            <a:r>
              <a:rPr lang="id-ID" sz="2800" dirty="0">
                <a:solidFill>
                  <a:srgbClr val="0070C0"/>
                </a:solidFill>
              </a:rPr>
              <a:t>data cukup banyak</a:t>
            </a:r>
            <a:endParaRPr lang="en-US" sz="2800" dirty="0">
              <a:solidFill>
                <a:srgbClr val="0070C0"/>
              </a:solidFill>
            </a:endParaRPr>
          </a:p>
          <a:p>
            <a:pPr lvl="1"/>
            <a:r>
              <a:rPr lang="id-ID" sz="2800" dirty="0"/>
              <a:t>Jenis data yang dianalisis adalah biasanya </a:t>
            </a:r>
            <a:r>
              <a:rPr lang="id-ID" sz="2800" dirty="0">
                <a:solidFill>
                  <a:srgbClr val="0070C0"/>
                </a:solidFill>
              </a:rPr>
              <a:t>interval atau rasio</a:t>
            </a:r>
          </a:p>
          <a:p>
            <a:endParaRPr lang="id-ID" dirty="0"/>
          </a:p>
        </p:txBody>
      </p:sp>
      <p:sp>
        <p:nvSpPr>
          <p:cNvPr id="4" name="Title 3"/>
          <p:cNvSpPr>
            <a:spLocks noGrp="1"/>
          </p:cNvSpPr>
          <p:nvPr>
            <p:ph type="title"/>
          </p:nvPr>
        </p:nvSpPr>
        <p:spPr/>
        <p:txBody>
          <a:bodyPr/>
          <a:lstStyle/>
          <a:p>
            <a:r>
              <a:rPr lang="en-US" dirty="0" err="1"/>
              <a:t>Metode</a:t>
            </a:r>
            <a:r>
              <a:rPr lang="en-US" dirty="0"/>
              <a:t> </a:t>
            </a:r>
            <a:r>
              <a:rPr lang="en-US" dirty="0" err="1"/>
              <a:t>Parametrik</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244</a:t>
            </a:fld>
            <a:endParaRPr lang="en-US">
              <a:solidFill>
                <a:prstClr val="black">
                  <a:tint val="75000"/>
                </a:prstClr>
              </a:solidFill>
            </a:endParaRPr>
          </a:p>
        </p:txBody>
      </p:sp>
    </p:spTree>
    <p:extLst>
      <p:ext uri="{BB962C8B-B14F-4D97-AF65-F5344CB8AC3E}">
        <p14:creationId xmlns:p14="http://schemas.microsoft.com/office/powerpoint/2010/main" val="175170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28618"/>
            <a:ext cx="7886700" cy="5272181"/>
          </a:xfrm>
        </p:spPr>
        <p:txBody>
          <a:bodyPr>
            <a:normAutofit fontScale="92500" lnSpcReduction="10000"/>
          </a:bodyPr>
          <a:lstStyle/>
          <a:p>
            <a:r>
              <a:rPr lang="id-ID" dirty="0"/>
              <a:t>Metode ini dapat dipergunakan secara lebih luas, karena </a:t>
            </a:r>
            <a:r>
              <a:rPr lang="id-ID" dirty="0">
                <a:solidFill>
                  <a:srgbClr val="C00000"/>
                </a:solidFill>
              </a:rPr>
              <a:t>tidak mengharuskan datanya berdistribusi</a:t>
            </a:r>
            <a:r>
              <a:rPr lang="en-US" dirty="0">
                <a:solidFill>
                  <a:srgbClr val="C00000"/>
                </a:solidFill>
              </a:rPr>
              <a:t> </a:t>
            </a:r>
            <a:r>
              <a:rPr lang="id-ID" dirty="0">
                <a:solidFill>
                  <a:srgbClr val="C00000"/>
                </a:solidFill>
              </a:rPr>
              <a:t>normal</a:t>
            </a:r>
          </a:p>
          <a:p>
            <a:pPr lvl="1"/>
            <a:r>
              <a:rPr lang="id-ID" dirty="0"/>
              <a:t>Dapat dipakai untuk </a:t>
            </a:r>
            <a:r>
              <a:rPr lang="id-ID" dirty="0">
                <a:solidFill>
                  <a:srgbClr val="0070C0"/>
                </a:solidFill>
              </a:rPr>
              <a:t>data nominal dan ordinal </a:t>
            </a:r>
            <a:r>
              <a:rPr lang="id-ID" dirty="0"/>
              <a:t>sehingga sangat berguna bagi para peneliti </a:t>
            </a:r>
            <a:r>
              <a:rPr lang="id-ID" dirty="0" err="1"/>
              <a:t>so</a:t>
            </a:r>
            <a:r>
              <a:rPr lang="en-US" dirty="0"/>
              <a:t>s</a:t>
            </a:r>
            <a:r>
              <a:rPr lang="id-ID" dirty="0" err="1"/>
              <a:t>ial</a:t>
            </a:r>
            <a:r>
              <a:rPr lang="en-US" dirty="0"/>
              <a:t> </a:t>
            </a:r>
            <a:r>
              <a:rPr lang="id-ID" dirty="0"/>
              <a:t>untuk meneliti perilaku konsumen, sikap manusia, d</a:t>
            </a:r>
            <a:r>
              <a:rPr lang="en-US" dirty="0" err="1"/>
              <a:t>sb</a:t>
            </a:r>
            <a:endParaRPr lang="en-US" dirty="0"/>
          </a:p>
          <a:p>
            <a:pPr lvl="1"/>
            <a:r>
              <a:rPr lang="id-ID" dirty="0"/>
              <a:t>Cenderung </a:t>
            </a:r>
            <a:r>
              <a:rPr lang="id-ID" dirty="0">
                <a:solidFill>
                  <a:srgbClr val="0070C0"/>
                </a:solidFill>
              </a:rPr>
              <a:t>lebih sederhana </a:t>
            </a:r>
            <a:r>
              <a:rPr lang="id-ID" dirty="0"/>
              <a:t>dibandingkan dengan metode </a:t>
            </a:r>
            <a:r>
              <a:rPr lang="id-ID" dirty="0" err="1"/>
              <a:t>parametrik</a:t>
            </a:r>
            <a:endParaRPr lang="id-ID" dirty="0"/>
          </a:p>
          <a:p>
            <a:endParaRPr lang="en-US" sz="1500" dirty="0"/>
          </a:p>
          <a:p>
            <a:r>
              <a:rPr lang="id-ID" dirty="0"/>
              <a:t>Selain keuntungannya, berikut </a:t>
            </a:r>
            <a:r>
              <a:rPr lang="id-ID" dirty="0">
                <a:solidFill>
                  <a:srgbClr val="C00000"/>
                </a:solidFill>
              </a:rPr>
              <a:t>kelemahan metode </a:t>
            </a:r>
            <a:r>
              <a:rPr lang="id-ID" dirty="0" err="1">
                <a:solidFill>
                  <a:srgbClr val="C00000"/>
                </a:solidFill>
              </a:rPr>
              <a:t>non</a:t>
            </a:r>
            <a:r>
              <a:rPr lang="id-ID" dirty="0">
                <a:solidFill>
                  <a:srgbClr val="C00000"/>
                </a:solidFill>
              </a:rPr>
              <a:t> </a:t>
            </a:r>
            <a:r>
              <a:rPr lang="id-ID" dirty="0" err="1">
                <a:solidFill>
                  <a:srgbClr val="C00000"/>
                </a:solidFill>
              </a:rPr>
              <a:t>parametrik</a:t>
            </a:r>
            <a:r>
              <a:rPr lang="id-ID" dirty="0"/>
              <a:t>:</a:t>
            </a:r>
            <a:endParaRPr lang="en-US" dirty="0"/>
          </a:p>
          <a:p>
            <a:pPr lvl="1"/>
            <a:r>
              <a:rPr lang="id-ID" dirty="0">
                <a:solidFill>
                  <a:srgbClr val="0070C0"/>
                </a:solidFill>
              </a:rPr>
              <a:t>Tidak adanya sistematika yang jelas </a:t>
            </a:r>
            <a:r>
              <a:rPr lang="id-ID" dirty="0"/>
              <a:t>seperti metode </a:t>
            </a:r>
            <a:r>
              <a:rPr lang="id-ID" dirty="0" err="1"/>
              <a:t>parametrik</a:t>
            </a:r>
            <a:endParaRPr lang="en-US" dirty="0"/>
          </a:p>
          <a:p>
            <a:pPr lvl="1"/>
            <a:r>
              <a:rPr lang="id-ID" dirty="0"/>
              <a:t>Terlalu </a:t>
            </a:r>
            <a:r>
              <a:rPr lang="id-ID" dirty="0">
                <a:solidFill>
                  <a:srgbClr val="0070C0"/>
                </a:solidFill>
              </a:rPr>
              <a:t>sederhana</a:t>
            </a:r>
            <a:r>
              <a:rPr lang="id-ID" dirty="0"/>
              <a:t> sehingga sering meragukan</a:t>
            </a:r>
            <a:endParaRPr lang="en-US" dirty="0"/>
          </a:p>
          <a:p>
            <a:pPr lvl="1"/>
            <a:r>
              <a:rPr lang="id-ID" dirty="0"/>
              <a:t>Memakai </a:t>
            </a:r>
            <a:r>
              <a:rPr lang="id-ID" dirty="0">
                <a:solidFill>
                  <a:srgbClr val="0070C0"/>
                </a:solidFill>
              </a:rPr>
              <a:t>tabel-tabel yang lebih bervariasi </a:t>
            </a:r>
            <a:r>
              <a:rPr lang="id-ID" dirty="0"/>
              <a:t>dibandingkan dengan tabel-tabel standar pada metode</a:t>
            </a:r>
            <a:r>
              <a:rPr lang="en-US" dirty="0"/>
              <a:t> </a:t>
            </a:r>
            <a:r>
              <a:rPr lang="id-ID" dirty="0" err="1"/>
              <a:t>parametrik</a:t>
            </a:r>
            <a:endParaRPr lang="id-ID" dirty="0"/>
          </a:p>
        </p:txBody>
      </p:sp>
      <p:sp>
        <p:nvSpPr>
          <p:cNvPr id="2" name="Title 1"/>
          <p:cNvSpPr>
            <a:spLocks noGrp="1"/>
          </p:cNvSpPr>
          <p:nvPr>
            <p:ph type="title"/>
          </p:nvPr>
        </p:nvSpPr>
        <p:spPr/>
        <p:txBody>
          <a:bodyPr/>
          <a:lstStyle/>
          <a:p>
            <a:r>
              <a:rPr lang="en-US" dirty="0" err="1"/>
              <a:t>Metode</a:t>
            </a:r>
            <a:r>
              <a:rPr lang="en-US" dirty="0"/>
              <a:t> Non </a:t>
            </a:r>
            <a:r>
              <a:rPr lang="en-US" dirty="0" err="1"/>
              <a:t>Parametrik</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245</a:t>
            </a:fld>
            <a:endParaRPr lang="en-US">
              <a:solidFill>
                <a:prstClr val="black">
                  <a:tint val="75000"/>
                </a:prstClr>
              </a:solidFill>
            </a:endParaRPr>
          </a:p>
        </p:txBody>
      </p:sp>
    </p:spTree>
    <p:extLst>
      <p:ext uri="{BB962C8B-B14F-4D97-AF65-F5344CB8AC3E}">
        <p14:creationId xmlns:p14="http://schemas.microsoft.com/office/powerpoint/2010/main" val="814694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t>Ho = </a:t>
            </a:r>
            <a:r>
              <a:rPr lang="en-US" sz="3600" dirty="0" err="1">
                <a:solidFill>
                  <a:srgbClr val="C00000"/>
                </a:solidFill>
              </a:rPr>
              <a:t>tidak</a:t>
            </a:r>
            <a:r>
              <a:rPr lang="en-US" sz="3600" dirty="0">
                <a:solidFill>
                  <a:srgbClr val="C00000"/>
                </a:solidFill>
              </a:rPr>
              <a:t> </a:t>
            </a:r>
            <a:r>
              <a:rPr lang="en-US" sz="3600" dirty="0" err="1">
                <a:solidFill>
                  <a:srgbClr val="C00000"/>
                </a:solidFill>
              </a:rPr>
              <a:t>ada</a:t>
            </a:r>
            <a:r>
              <a:rPr lang="en-US" sz="3600" dirty="0">
                <a:solidFill>
                  <a:srgbClr val="C00000"/>
                </a:solidFill>
              </a:rPr>
              <a:t> </a:t>
            </a:r>
            <a:r>
              <a:rPr lang="en-US" sz="3600" dirty="0" err="1">
                <a:solidFill>
                  <a:srgbClr val="C00000"/>
                </a:solidFill>
              </a:rPr>
              <a:t>perbedaan</a:t>
            </a:r>
            <a:r>
              <a:rPr lang="en-US" sz="3600" dirty="0">
                <a:solidFill>
                  <a:srgbClr val="C00000"/>
                </a:solidFill>
              </a:rPr>
              <a:t> </a:t>
            </a:r>
            <a:r>
              <a:rPr lang="en-US" sz="3600" dirty="0" err="1"/>
              <a:t>signifikan</a:t>
            </a:r>
            <a:endParaRPr lang="en-US" sz="3600" dirty="0"/>
          </a:p>
          <a:p>
            <a:r>
              <a:rPr lang="en-US" sz="3600" dirty="0"/>
              <a:t>Ha = </a:t>
            </a:r>
            <a:r>
              <a:rPr lang="en-US" sz="3600" dirty="0" err="1">
                <a:solidFill>
                  <a:srgbClr val="C00000"/>
                </a:solidFill>
              </a:rPr>
              <a:t>ada</a:t>
            </a:r>
            <a:r>
              <a:rPr lang="en-US" sz="3600" dirty="0">
                <a:solidFill>
                  <a:srgbClr val="C00000"/>
                </a:solidFill>
              </a:rPr>
              <a:t> </a:t>
            </a:r>
            <a:r>
              <a:rPr lang="en-US" sz="3600" dirty="0" err="1">
                <a:solidFill>
                  <a:srgbClr val="C00000"/>
                </a:solidFill>
              </a:rPr>
              <a:t>perbedaan</a:t>
            </a:r>
            <a:r>
              <a:rPr lang="en-US" sz="3600" dirty="0">
                <a:solidFill>
                  <a:srgbClr val="C00000"/>
                </a:solidFill>
              </a:rPr>
              <a:t> </a:t>
            </a:r>
            <a:r>
              <a:rPr lang="en-US" sz="3600" dirty="0" err="1"/>
              <a:t>signifikan</a:t>
            </a:r>
            <a:endParaRPr lang="en-US" sz="3600" dirty="0"/>
          </a:p>
          <a:p>
            <a:pPr marL="0" indent="0">
              <a:buNone/>
            </a:pPr>
            <a:endParaRPr lang="en-US" sz="3600" dirty="0"/>
          </a:p>
          <a:p>
            <a:pPr marL="0" indent="0">
              <a:buNone/>
            </a:pPr>
            <a:r>
              <a:rPr lang="en-US" sz="3600" dirty="0"/>
              <a:t>alpha=0.05</a:t>
            </a:r>
          </a:p>
          <a:p>
            <a:pPr marL="0" indent="0">
              <a:buNone/>
            </a:pPr>
            <a:r>
              <a:rPr lang="en-US" sz="3600" dirty="0" err="1"/>
              <a:t>Bila</a:t>
            </a:r>
            <a:r>
              <a:rPr lang="en-US" sz="3600" dirty="0"/>
              <a:t> </a:t>
            </a:r>
            <a:r>
              <a:rPr lang="en-US" sz="3600" dirty="0">
                <a:solidFill>
                  <a:srgbClr val="C00000"/>
                </a:solidFill>
              </a:rPr>
              <a:t>p &lt; 0.05</a:t>
            </a:r>
            <a:r>
              <a:rPr lang="en-US" sz="3600" dirty="0"/>
              <a:t>, </a:t>
            </a:r>
            <a:r>
              <a:rPr lang="en-US" sz="3600" dirty="0" err="1"/>
              <a:t>maka</a:t>
            </a:r>
            <a:r>
              <a:rPr lang="en-US" sz="3600" dirty="0"/>
              <a:t> </a:t>
            </a:r>
            <a:r>
              <a:rPr lang="en-US" sz="3600" dirty="0">
                <a:solidFill>
                  <a:srgbClr val="C00000"/>
                </a:solidFill>
              </a:rPr>
              <a:t>Ho </a:t>
            </a:r>
            <a:r>
              <a:rPr lang="en-US" sz="3600" dirty="0" err="1">
                <a:solidFill>
                  <a:srgbClr val="C00000"/>
                </a:solidFill>
              </a:rPr>
              <a:t>ditolak</a:t>
            </a:r>
            <a:endParaRPr lang="en-US" sz="3600" dirty="0">
              <a:solidFill>
                <a:srgbClr val="C00000"/>
              </a:solidFill>
            </a:endParaRPr>
          </a:p>
          <a:p>
            <a:pPr marL="0" indent="0">
              <a:buNone/>
            </a:pPr>
            <a:endParaRPr lang="en-US" sz="3600" dirty="0">
              <a:solidFill>
                <a:srgbClr val="C00000"/>
              </a:solidFill>
            </a:endParaRPr>
          </a:p>
          <a:p>
            <a:r>
              <a:rPr lang="en-US" sz="3600" dirty="0" err="1"/>
              <a:t>Contoh</a:t>
            </a:r>
            <a:r>
              <a:rPr lang="en-US" sz="3600" dirty="0"/>
              <a:t>: </a:t>
            </a:r>
            <a:r>
              <a:rPr lang="en-US" sz="3600" dirty="0" err="1"/>
              <a:t>kasus</a:t>
            </a:r>
            <a:r>
              <a:rPr lang="en-US" sz="3600" dirty="0"/>
              <a:t> p=0.03, </a:t>
            </a:r>
            <a:r>
              <a:rPr lang="en-US" sz="3600" dirty="0" err="1"/>
              <a:t>maka</a:t>
            </a:r>
            <a:r>
              <a:rPr lang="en-US" sz="3600" dirty="0"/>
              <a:t> </a:t>
            </a:r>
            <a:r>
              <a:rPr lang="en-US" sz="3600" dirty="0" err="1"/>
              <a:t>dapat</a:t>
            </a:r>
            <a:r>
              <a:rPr lang="en-US" sz="3600" dirty="0"/>
              <a:t> </a:t>
            </a:r>
            <a:r>
              <a:rPr lang="en-US" sz="3600" dirty="0" err="1"/>
              <a:t>ditarik</a:t>
            </a:r>
            <a:r>
              <a:rPr lang="en-US" sz="3600" dirty="0"/>
              <a:t> </a:t>
            </a:r>
            <a:r>
              <a:rPr lang="en-US" sz="3600" dirty="0" err="1"/>
              <a:t>kesimpulan</a:t>
            </a:r>
            <a:r>
              <a:rPr lang="en-US" sz="3600" dirty="0"/>
              <a:t>?</a:t>
            </a:r>
            <a:r>
              <a:rPr lang="en-US" sz="3600" dirty="0">
                <a:solidFill>
                  <a:srgbClr val="C00000"/>
                </a:solidFill>
              </a:rPr>
              <a:t> </a:t>
            </a:r>
            <a:endParaRPr lang="id-ID" sz="3600" dirty="0">
              <a:solidFill>
                <a:srgbClr val="C00000"/>
              </a:solidFill>
            </a:endParaRPr>
          </a:p>
        </p:txBody>
      </p:sp>
      <p:sp>
        <p:nvSpPr>
          <p:cNvPr id="2" name="Title 1"/>
          <p:cNvSpPr>
            <a:spLocks noGrp="1"/>
          </p:cNvSpPr>
          <p:nvPr>
            <p:ph type="title"/>
          </p:nvPr>
        </p:nvSpPr>
        <p:spPr/>
        <p:txBody>
          <a:bodyPr>
            <a:normAutofit/>
          </a:bodyPr>
          <a:lstStyle/>
          <a:p>
            <a:r>
              <a:rPr lang="en-US" dirty="0" err="1"/>
              <a:t>Interpretasi</a:t>
            </a:r>
            <a:r>
              <a:rPr lang="id-ID" dirty="0"/>
              <a:t> Statistik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246</a:t>
            </a:fld>
            <a:endParaRPr lang="en-US" dirty="0">
              <a:solidFill>
                <a:prstClr val="black">
                  <a:tint val="75000"/>
                </a:prstClr>
              </a:solidFill>
            </a:endParaRPr>
          </a:p>
        </p:txBody>
      </p:sp>
    </p:spTree>
    <p:extLst>
      <p:ext uri="{BB962C8B-B14F-4D97-AF65-F5344CB8AC3E}">
        <p14:creationId xmlns:p14="http://schemas.microsoft.com/office/powerpoint/2010/main" val="167141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a:solidFill>
                  <a:srgbClr val="C00000"/>
                </a:solidFill>
              </a:rPr>
              <a:t>training </a:t>
            </a:r>
            <a:r>
              <a:rPr lang="id-ID" sz="3200" dirty="0"/>
              <a:t>pada data mahasiswa (</a:t>
            </a:r>
            <a:r>
              <a:rPr lang="id-ID" sz="3200" dirty="0">
                <a:solidFill>
                  <a:srgbClr val="0070C0"/>
                </a:solidFill>
              </a:rPr>
              <a:t>datakelulusanmahasiswa.xls</a:t>
            </a:r>
            <a:r>
              <a:rPr lang="id-ID" sz="3200" dirty="0"/>
              <a:t>) dengan menggunakan </a:t>
            </a:r>
            <a:r>
              <a:rPr lang="id-ID" sz="3200" dirty="0">
                <a:solidFill>
                  <a:srgbClr val="00B050"/>
                </a:solidFill>
              </a:rPr>
              <a:t>C4.5</a:t>
            </a:r>
            <a:r>
              <a:rPr lang="id-ID" sz="3200" dirty="0"/>
              <a:t>, </a:t>
            </a:r>
            <a:r>
              <a:rPr lang="en-US" sz="3200" dirty="0">
                <a:solidFill>
                  <a:srgbClr val="00B050"/>
                </a:solidFill>
              </a:rPr>
              <a:t>ID3</a:t>
            </a:r>
            <a:r>
              <a:rPr lang="en-US" sz="3200" dirty="0"/>
              <a:t>, </a:t>
            </a:r>
            <a:r>
              <a:rPr lang="id-ID" sz="3200" dirty="0">
                <a:solidFill>
                  <a:srgbClr val="00B050"/>
                </a:solidFill>
              </a:rPr>
              <a:t>NB</a:t>
            </a:r>
            <a:r>
              <a:rPr lang="id-ID" sz="3200" dirty="0"/>
              <a:t>, </a:t>
            </a:r>
            <a:r>
              <a:rPr lang="id-ID" sz="3200" dirty="0">
                <a:solidFill>
                  <a:srgbClr val="00B050"/>
                </a:solidFill>
              </a:rPr>
              <a:t>K-NN</a:t>
            </a:r>
            <a:r>
              <a:rPr lang="en-US" sz="3200">
                <a:solidFill>
                  <a:srgbClr val="00B050"/>
                </a:solidFill>
              </a:rPr>
              <a:t>, RF</a:t>
            </a:r>
            <a:r>
              <a:rPr lang="id-ID" sz="3200"/>
              <a:t> </a:t>
            </a:r>
            <a:r>
              <a:rPr lang="id-ID" sz="3200" dirty="0"/>
              <a:t>dan </a:t>
            </a:r>
            <a:r>
              <a:rPr lang="id-ID" sz="3200" dirty="0">
                <a:solidFill>
                  <a:srgbClr val="00B050"/>
                </a:solidFill>
              </a:rPr>
              <a:t>LogR</a:t>
            </a:r>
          </a:p>
          <a:p>
            <a:pPr marL="514350" indent="-514350">
              <a:buFont typeface="+mj-lt"/>
              <a:buAutoNum type="arabicPeriod"/>
            </a:pPr>
            <a:r>
              <a:rPr lang="id-ID" sz="3200" dirty="0"/>
              <a:t>Lakukan </a:t>
            </a:r>
            <a:r>
              <a:rPr lang="id-ID" sz="3200" dirty="0">
                <a:solidFill>
                  <a:srgbClr val="C00000"/>
                </a:solidFill>
              </a:rPr>
              <a:t>pengujian </a:t>
            </a:r>
            <a:r>
              <a:rPr lang="id-ID" sz="3200" dirty="0"/>
              <a:t>dengan  menggunakan 10-fold X </a:t>
            </a:r>
            <a:r>
              <a:rPr lang="id-ID" sz="3200" dirty="0" err="1"/>
              <a:t>Validation</a:t>
            </a:r>
            <a:endParaRPr lang="id-ID" sz="3200" dirty="0"/>
          </a:p>
          <a:p>
            <a:pPr marL="514350" indent="-514350">
              <a:buFont typeface="+mj-lt"/>
              <a:buAutoNum type="arabicPeriod"/>
            </a:pPr>
            <a:r>
              <a:rPr lang="id-ID" sz="3200" dirty="0"/>
              <a:t>Uji beda dengan </a:t>
            </a:r>
            <a:r>
              <a:rPr lang="id-ID" sz="3200" dirty="0" err="1">
                <a:solidFill>
                  <a:srgbClr val="C00000"/>
                </a:solidFill>
              </a:rPr>
              <a:t>t-Test</a:t>
            </a:r>
            <a:r>
              <a:rPr lang="id-ID" sz="3200" dirty="0">
                <a:solidFill>
                  <a:srgbClr val="FF0000"/>
                </a:solidFill>
              </a:rPr>
              <a:t> </a:t>
            </a:r>
            <a:r>
              <a:rPr lang="id-ID" sz="3200" dirty="0"/>
              <a:t>untuk mendapatkan model terbaik</a:t>
            </a:r>
          </a:p>
        </p:txBody>
      </p:sp>
      <p:sp>
        <p:nvSpPr>
          <p:cNvPr id="4" name="Title 3"/>
          <p:cNvSpPr>
            <a:spLocks noGrp="1"/>
          </p:cNvSpPr>
          <p:nvPr>
            <p:ph type="title"/>
          </p:nvPr>
        </p:nvSpPr>
        <p:spPr/>
        <p:txBody>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247</a:t>
            </a:fld>
            <a:endParaRPr lang="en-US">
              <a:solidFill>
                <a:prstClr val="black">
                  <a:tint val="75000"/>
                </a:prstClr>
              </a:solidFill>
            </a:endParaRPr>
          </a:p>
        </p:txBody>
      </p:sp>
    </p:spTree>
    <p:extLst>
      <p:ext uri="{BB962C8B-B14F-4D97-AF65-F5344CB8AC3E}">
        <p14:creationId xmlns:p14="http://schemas.microsoft.com/office/powerpoint/2010/main" val="1720355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782050" cy="5562600"/>
          </a:xfrm>
        </p:spPr>
        <p:txBody>
          <a:bodyPr>
            <a:normAutofit fontScale="92500" lnSpcReduction="20000"/>
          </a:bodyPr>
          <a:lstStyle/>
          <a:p>
            <a:r>
              <a:rPr lang="id-ID" sz="2800" dirty="0"/>
              <a:t>Komparasi Accuracy dan AUC</a:t>
            </a:r>
          </a:p>
          <a:p>
            <a:endParaRPr lang="id-ID" sz="2800" dirty="0"/>
          </a:p>
          <a:p>
            <a:pPr marL="0" indent="0">
              <a:buNone/>
            </a:pPr>
            <a:endParaRPr lang="id-ID" sz="2800" dirty="0"/>
          </a:p>
          <a:p>
            <a:endParaRPr lang="en-US" sz="2800" dirty="0"/>
          </a:p>
          <a:p>
            <a:r>
              <a:rPr lang="id-ID" sz="2800" dirty="0"/>
              <a:t>Uji Beda (t-Test)</a:t>
            </a:r>
          </a:p>
          <a:p>
            <a:endParaRPr lang="id-ID" sz="2800" dirty="0"/>
          </a:p>
          <a:p>
            <a:endParaRPr lang="id-ID" sz="2800" dirty="0"/>
          </a:p>
          <a:p>
            <a:endParaRPr lang="id-ID" sz="2800" dirty="0"/>
          </a:p>
          <a:p>
            <a:endParaRPr lang="id-ID" sz="2800" dirty="0"/>
          </a:p>
          <a:p>
            <a:endParaRPr lang="id-ID" sz="2800" dirty="0"/>
          </a:p>
          <a:p>
            <a:endParaRPr lang="en-US" sz="2800" dirty="0"/>
          </a:p>
          <a:p>
            <a:endParaRPr lang="en-US" sz="2800" dirty="0"/>
          </a:p>
          <a:p>
            <a:r>
              <a:rPr lang="id-ID" sz="2800" dirty="0"/>
              <a:t>Urutan model terbaik: </a:t>
            </a:r>
            <a:r>
              <a:rPr lang="id-ID" sz="2800" dirty="0">
                <a:solidFill>
                  <a:srgbClr val="0070C0"/>
                </a:solidFill>
              </a:rPr>
              <a:t>1. </a:t>
            </a:r>
            <a:r>
              <a:rPr lang="id-ID" dirty="0">
                <a:solidFill>
                  <a:srgbClr val="0070C0"/>
                </a:solidFill>
              </a:rPr>
              <a:t>C4.5</a:t>
            </a:r>
            <a:r>
              <a:rPr lang="id-ID" sz="2800" dirty="0">
                <a:solidFill>
                  <a:srgbClr val="0070C0"/>
                </a:solidFill>
              </a:rPr>
              <a:t>  </a:t>
            </a:r>
            <a:r>
              <a:rPr lang="id-ID" dirty="0">
                <a:solidFill>
                  <a:srgbClr val="00B050"/>
                </a:solidFill>
              </a:rPr>
              <a:t>2</a:t>
            </a:r>
            <a:r>
              <a:rPr lang="id-ID" sz="2800" dirty="0">
                <a:solidFill>
                  <a:srgbClr val="00B050"/>
                </a:solidFill>
              </a:rPr>
              <a:t>. </a:t>
            </a:r>
            <a:r>
              <a:rPr lang="id-ID" dirty="0">
                <a:solidFill>
                  <a:srgbClr val="00B050"/>
                </a:solidFill>
              </a:rPr>
              <a:t>NB</a:t>
            </a:r>
            <a:r>
              <a:rPr lang="en-US" dirty="0">
                <a:solidFill>
                  <a:srgbClr val="00B050"/>
                </a:solidFill>
              </a:rPr>
              <a:t>  </a:t>
            </a:r>
            <a:r>
              <a:rPr lang="id-ID" sz="2800" dirty="0">
                <a:solidFill>
                  <a:srgbClr val="00B050"/>
                </a:solidFill>
              </a:rPr>
              <a:t> 2.</a:t>
            </a:r>
            <a:r>
              <a:rPr lang="en-US" sz="2800" dirty="0">
                <a:solidFill>
                  <a:srgbClr val="00B050"/>
                </a:solidFill>
              </a:rPr>
              <a:t> </a:t>
            </a:r>
            <a:r>
              <a:rPr lang="id-ID" sz="2800" dirty="0">
                <a:solidFill>
                  <a:srgbClr val="00B050"/>
                </a:solidFill>
              </a:rPr>
              <a:t>k-NN  </a:t>
            </a:r>
            <a:r>
              <a:rPr lang="id-ID" dirty="0">
                <a:solidFill>
                  <a:srgbClr val="00B050"/>
                </a:solidFill>
              </a:rPr>
              <a:t>2</a:t>
            </a:r>
            <a:r>
              <a:rPr lang="id-ID" sz="2800" dirty="0">
                <a:solidFill>
                  <a:srgbClr val="00B050"/>
                </a:solidFill>
              </a:rPr>
              <a:t>. </a:t>
            </a:r>
            <a:r>
              <a:rPr lang="id-ID" sz="2800" dirty="0" err="1">
                <a:solidFill>
                  <a:srgbClr val="00B050"/>
                </a:solidFill>
              </a:rPr>
              <a:t>LogR</a:t>
            </a:r>
            <a:endParaRPr lang="id-ID" sz="2800" dirty="0">
              <a:solidFill>
                <a:srgbClr val="00B050"/>
              </a:solidFill>
            </a:endParaRPr>
          </a:p>
          <a:p>
            <a:endParaRPr lang="en-US" dirty="0"/>
          </a:p>
        </p:txBody>
      </p:sp>
      <p:sp>
        <p:nvSpPr>
          <p:cNvPr id="2" name="Title 1"/>
          <p:cNvSpPr>
            <a:spLocks noGrp="1"/>
          </p:cNvSpPr>
          <p:nvPr>
            <p:ph type="title"/>
          </p:nvPr>
        </p:nvSpPr>
        <p:spPr/>
        <p:txBody>
          <a:bodyPr>
            <a:normAutofit/>
          </a:bodyPr>
          <a:lstStyle/>
          <a:p>
            <a:r>
              <a:rPr lang="en-US" dirty="0" err="1"/>
              <a:t>Hasil</a:t>
            </a:r>
            <a:r>
              <a:rPr lang="en-US" dirty="0"/>
              <a:t> </a:t>
            </a:r>
            <a:r>
              <a:rPr lang="id-ID" dirty="0"/>
              <a:t>Prediksi Kelulusan Mahasiswa</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248</a:t>
            </a:fld>
            <a:endParaRPr lang="en-US" dirty="0">
              <a:solidFill>
                <a:prstClr val="black">
                  <a:tint val="75000"/>
                </a:prstClr>
              </a:solidFill>
            </a:endParaRPr>
          </a:p>
        </p:txBody>
      </p:sp>
      <p:graphicFrame>
        <p:nvGraphicFramePr>
          <p:cNvPr id="4" name="Table 3"/>
          <p:cNvGraphicFramePr>
            <a:graphicFrameLocks noGrp="1"/>
          </p:cNvGraphicFramePr>
          <p:nvPr/>
        </p:nvGraphicFramePr>
        <p:xfrm>
          <a:off x="1014080" y="1643446"/>
          <a:ext cx="6223000" cy="1112520"/>
        </p:xfrm>
        <a:graphic>
          <a:graphicData uri="http://schemas.openxmlformats.org/drawingml/2006/table">
            <a:tbl>
              <a:tblPr firstRow="1" bandRow="1">
                <a:tableStyleId>{073A0DAA-6AF3-43AB-8588-CEC1D06C72B9}</a:tableStyleId>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gridCol w="12446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id-ID"/>
                        <a:t>C4.5</a:t>
                      </a:r>
                      <a:endParaRPr lang="en-US"/>
                    </a:p>
                  </a:txBody>
                  <a:tcPr/>
                </a:tc>
                <a:tc>
                  <a:txBody>
                    <a:bodyPr/>
                    <a:lstStyle/>
                    <a:p>
                      <a:r>
                        <a:rPr lang="id-ID" dirty="0"/>
                        <a:t>NB</a:t>
                      </a:r>
                      <a:endParaRPr lang="en-US" dirty="0"/>
                    </a:p>
                  </a:txBody>
                  <a:tcPr/>
                </a:tc>
                <a:tc>
                  <a:txBody>
                    <a:bodyPr/>
                    <a:lstStyle/>
                    <a:p>
                      <a:r>
                        <a:rPr lang="id-ID"/>
                        <a:t>K-NN</a:t>
                      </a:r>
                      <a:endParaRPr lang="en-US"/>
                    </a:p>
                  </a:txBody>
                  <a:tcPr/>
                </a:tc>
                <a:tc>
                  <a:txBody>
                    <a:bodyPr/>
                    <a:lstStyle/>
                    <a:p>
                      <a:r>
                        <a:rPr lang="id-ID" dirty="0" err="1"/>
                        <a:t>LogR</a:t>
                      </a:r>
                      <a:endParaRPr lang="en-US" dirty="0"/>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dirty="0"/>
                        <a:t>91.55%</a:t>
                      </a:r>
                      <a:endParaRPr lang="en-US" dirty="0"/>
                    </a:p>
                  </a:txBody>
                  <a:tcPr/>
                </a:tc>
                <a:tc>
                  <a:txBody>
                    <a:bodyPr/>
                    <a:lstStyle/>
                    <a:p>
                      <a:r>
                        <a:rPr lang="id-ID" dirty="0"/>
                        <a:t>82.58%</a:t>
                      </a:r>
                      <a:endParaRPr lang="en-US" dirty="0"/>
                    </a:p>
                  </a:txBody>
                  <a:tcPr/>
                </a:tc>
                <a:tc>
                  <a:txBody>
                    <a:bodyPr/>
                    <a:lstStyle/>
                    <a:p>
                      <a:r>
                        <a:rPr lang="id-ID" dirty="0"/>
                        <a:t>83.63%</a:t>
                      </a:r>
                      <a:endParaRPr lang="en-US" dirty="0"/>
                    </a:p>
                  </a:txBody>
                  <a:tcPr/>
                </a:tc>
                <a:tc>
                  <a:txBody>
                    <a:bodyPr/>
                    <a:lstStyle/>
                    <a:p>
                      <a:r>
                        <a:rPr lang="id-ID" dirty="0"/>
                        <a:t>77.47%</a:t>
                      </a:r>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0.909</a:t>
                      </a:r>
                      <a:endParaRPr lang="en-US" dirty="0"/>
                    </a:p>
                  </a:txBody>
                  <a:tcPr/>
                </a:tc>
                <a:tc>
                  <a:txBody>
                    <a:bodyPr/>
                    <a:lstStyle/>
                    <a:p>
                      <a:r>
                        <a:rPr lang="id-ID" dirty="0"/>
                        <a:t>0.894</a:t>
                      </a:r>
                      <a:endParaRPr lang="en-US" dirty="0"/>
                    </a:p>
                  </a:txBody>
                  <a:tcPr/>
                </a:tc>
                <a:tc>
                  <a:txBody>
                    <a:bodyPr/>
                    <a:lstStyle/>
                    <a:p>
                      <a:r>
                        <a:rPr lang="id-ID"/>
                        <a:t>0.5</a:t>
                      </a:r>
                      <a:endParaRPr lang="en-US"/>
                    </a:p>
                  </a:txBody>
                  <a:tcPr/>
                </a:tc>
                <a:tc>
                  <a:txBody>
                    <a:bodyPr/>
                    <a:lstStyle/>
                    <a:p>
                      <a:r>
                        <a:rPr lang="id-ID" dirty="0"/>
                        <a:t>0.721</a:t>
                      </a:r>
                      <a:endParaRPr lang="en-US"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rotWithShape="1">
          <a:blip r:embed="rId2"/>
          <a:srcRect l="10000" t="16666" r="21666" b="57238"/>
          <a:stretch/>
        </p:blipFill>
        <p:spPr>
          <a:xfrm>
            <a:off x="878896" y="3276212"/>
            <a:ext cx="8001000" cy="2291576"/>
          </a:xfrm>
          <a:prstGeom prst="rect">
            <a:avLst/>
          </a:prstGeom>
        </p:spPr>
      </p:pic>
      <p:sp>
        <p:nvSpPr>
          <p:cNvPr id="8" name="Rectangle 7">
            <a:extLst>
              <a:ext uri="{FF2B5EF4-FFF2-40B4-BE49-F238E27FC236}">
                <a16:creationId xmlns:a16="http://schemas.microsoft.com/office/drawing/2014/main" id="{0125F268-4EB4-41D4-BAD2-2EA0E7136B08}"/>
              </a:ext>
            </a:extLst>
          </p:cNvPr>
          <p:cNvSpPr/>
          <p:nvPr/>
        </p:nvSpPr>
        <p:spPr>
          <a:xfrm>
            <a:off x="212509" y="4151258"/>
            <a:ext cx="832279" cy="1323439"/>
          </a:xfrm>
          <a:prstGeom prst="rect">
            <a:avLst/>
          </a:prstGeom>
        </p:spPr>
        <p:txBody>
          <a:bodyPr wrap="none">
            <a:spAutoFit/>
          </a:bodyPr>
          <a:lstStyle/>
          <a:p>
            <a:pPr algn="l"/>
            <a:r>
              <a:rPr lang="id-ID" sz="2000" dirty="0">
                <a:solidFill>
                  <a:srgbClr val="C00000"/>
                </a:solidFill>
              </a:rPr>
              <a:t>C4.5</a:t>
            </a:r>
          </a:p>
          <a:p>
            <a:pPr algn="l"/>
            <a:r>
              <a:rPr lang="id-ID" sz="2000" dirty="0">
                <a:solidFill>
                  <a:srgbClr val="C00000"/>
                </a:solidFill>
              </a:rPr>
              <a:t>NB</a:t>
            </a:r>
          </a:p>
          <a:p>
            <a:pPr algn="l"/>
            <a:r>
              <a:rPr lang="id-ID" sz="2000" dirty="0" err="1">
                <a:solidFill>
                  <a:srgbClr val="C00000"/>
                </a:solidFill>
              </a:rPr>
              <a:t>kNN</a:t>
            </a:r>
            <a:endParaRPr lang="id-ID" sz="2000" dirty="0">
              <a:solidFill>
                <a:srgbClr val="C00000"/>
              </a:solidFill>
            </a:endParaRPr>
          </a:p>
          <a:p>
            <a:pPr algn="l"/>
            <a:r>
              <a:rPr lang="id-ID" sz="2000" dirty="0" err="1">
                <a:solidFill>
                  <a:srgbClr val="C00000"/>
                </a:solidFill>
              </a:rPr>
              <a:t>LogR</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FE2DB665-DAC4-41DE-9B89-0BF49F573E5E}"/>
              </a:ext>
            </a:extLst>
          </p:cNvPr>
          <p:cNvSpPr/>
          <p:nvPr/>
        </p:nvSpPr>
        <p:spPr>
          <a:xfrm>
            <a:off x="2816804" y="3276212"/>
            <a:ext cx="5777342" cy="400110"/>
          </a:xfrm>
          <a:prstGeom prst="rect">
            <a:avLst/>
          </a:prstGeom>
        </p:spPr>
        <p:txBody>
          <a:bodyPr wrap="square">
            <a:spAutoFit/>
          </a:bodyPr>
          <a:lstStyle/>
          <a:p>
            <a:pPr algn="l"/>
            <a:r>
              <a:rPr lang="id-ID" sz="2000" dirty="0">
                <a:solidFill>
                  <a:srgbClr val="C00000"/>
                </a:solidFill>
              </a:rPr>
              <a:t>C4.5		NB	      </a:t>
            </a:r>
            <a:r>
              <a:rPr lang="id-ID" sz="2000" dirty="0" err="1">
                <a:solidFill>
                  <a:srgbClr val="C00000"/>
                </a:solidFill>
              </a:rPr>
              <a:t>kNN</a:t>
            </a:r>
            <a:r>
              <a:rPr lang="id-ID" sz="2000" dirty="0">
                <a:solidFill>
                  <a:srgbClr val="C00000"/>
                </a:solidFill>
              </a:rPr>
              <a:t>	   </a:t>
            </a:r>
            <a:r>
              <a:rPr lang="id-ID" sz="2000" dirty="0" err="1">
                <a:solidFill>
                  <a:srgbClr val="C00000"/>
                </a:solidFill>
              </a:rPr>
              <a:t>LogR</a:t>
            </a:r>
            <a:r>
              <a:rPr lang="id-ID" sz="2000" dirty="0">
                <a:solidFill>
                  <a:srgbClr val="C00000"/>
                </a:solidFill>
              </a:rPr>
              <a:t> </a:t>
            </a:r>
            <a:endParaRPr lang="en-US" sz="2000" dirty="0">
              <a:solidFill>
                <a:srgbClr val="C00000"/>
              </a:solidFill>
            </a:endParaRPr>
          </a:p>
        </p:txBody>
      </p:sp>
    </p:spTree>
    <p:extLst>
      <p:ext uri="{BB962C8B-B14F-4D97-AF65-F5344CB8AC3E}">
        <p14:creationId xmlns:p14="http://schemas.microsoft.com/office/powerpoint/2010/main" val="1050579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a:t>
            </a:r>
            <a:r>
              <a:rPr lang="id-ID" dirty="0" err="1"/>
              <a:t>cpu</a:t>
            </a:r>
            <a:r>
              <a:rPr lang="id-ID" dirty="0"/>
              <a:t> (</a:t>
            </a:r>
            <a:r>
              <a:rPr lang="id-ID" dirty="0" err="1">
                <a:solidFill>
                  <a:srgbClr val="0070C0"/>
                </a:solidFill>
              </a:rPr>
              <a:t>cpu</a:t>
            </a:r>
            <a:r>
              <a:rPr lang="id-ID" dirty="0">
                <a:solidFill>
                  <a:srgbClr val="0070C0"/>
                </a:solidFill>
              </a:rPr>
              <a:t>.</a:t>
            </a:r>
            <a:r>
              <a:rPr lang="en-US" dirty="0" err="1">
                <a:solidFill>
                  <a:srgbClr val="0070C0"/>
                </a:solidFill>
              </a:rPr>
              <a:t>xls</a:t>
            </a:r>
            <a:r>
              <a:rPr lang="id-ID" dirty="0"/>
              <a:t>) dengan menggunakan algoritma </a:t>
            </a:r>
            <a:r>
              <a:rPr lang="id-ID" dirty="0">
                <a:solidFill>
                  <a:srgbClr val="0070C0"/>
                </a:solidFill>
              </a:rPr>
              <a:t>linear </a:t>
            </a:r>
            <a:r>
              <a:rPr lang="id-ID" dirty="0" err="1">
                <a:solidFill>
                  <a:srgbClr val="0070C0"/>
                </a:solidFill>
              </a:rPr>
              <a:t>regression</a:t>
            </a:r>
            <a:r>
              <a:rPr lang="id-ID" dirty="0"/>
              <a:t>, </a:t>
            </a:r>
            <a:r>
              <a:rPr lang="id-ID" dirty="0" err="1">
                <a:solidFill>
                  <a:srgbClr val="0070C0"/>
                </a:solidFill>
              </a:rPr>
              <a:t>neural</a:t>
            </a:r>
            <a:r>
              <a:rPr lang="id-ID" dirty="0">
                <a:solidFill>
                  <a:srgbClr val="0070C0"/>
                </a:solidFill>
              </a:rPr>
              <a:t> </a:t>
            </a:r>
            <a:r>
              <a:rPr lang="id-ID" dirty="0" err="1">
                <a:solidFill>
                  <a:srgbClr val="0070C0"/>
                </a:solidFill>
              </a:rPr>
              <a:t>network</a:t>
            </a:r>
            <a:r>
              <a:rPr lang="id-ID" dirty="0"/>
              <a:t> dan </a:t>
            </a:r>
            <a:r>
              <a:rPr lang="id-ID" dirty="0" err="1">
                <a:solidFill>
                  <a:srgbClr val="0070C0"/>
                </a:solidFill>
              </a:rPr>
              <a:t>support</a:t>
            </a:r>
            <a:r>
              <a:rPr lang="id-ID" dirty="0">
                <a:solidFill>
                  <a:srgbClr val="0070C0"/>
                </a:solidFill>
              </a:rPr>
              <a:t> </a:t>
            </a:r>
            <a:r>
              <a:rPr lang="id-ID" dirty="0" err="1">
                <a:solidFill>
                  <a:srgbClr val="0070C0"/>
                </a:solidFill>
              </a:rPr>
              <a:t>vector</a:t>
            </a:r>
            <a:r>
              <a:rPr lang="id-ID" dirty="0">
                <a:solidFill>
                  <a:srgbClr val="0070C0"/>
                </a:solidFill>
              </a:rPr>
              <a:t> </a:t>
            </a:r>
            <a:r>
              <a:rPr lang="id-ID" dirty="0" err="1">
                <a:solidFill>
                  <a:srgbClr val="0070C0"/>
                </a:solidFill>
              </a:rPr>
              <a:t>machine</a:t>
            </a:r>
            <a:endParaRPr lang="id-ID" dirty="0">
              <a:solidFill>
                <a:srgbClr val="0070C0"/>
              </a:solidFill>
            </a:endParaRPr>
          </a:p>
          <a:p>
            <a:pPr marL="514350" indent="-514350">
              <a:buFont typeface="+mj-lt"/>
              <a:buAutoNum type="arabicPeriod"/>
            </a:pPr>
            <a:r>
              <a:rPr lang="id-ID" dirty="0"/>
              <a:t>Lakukan </a:t>
            </a:r>
            <a:r>
              <a:rPr lang="id-ID" dirty="0">
                <a:solidFill>
                  <a:srgbClr val="C00000"/>
                </a:solidFill>
              </a:rPr>
              <a:t>pengujian</a:t>
            </a:r>
            <a:r>
              <a:rPr lang="id-ID" dirty="0"/>
              <a:t> dengan </a:t>
            </a:r>
            <a:r>
              <a:rPr lang="id-ID" dirty="0" err="1"/>
              <a:t>XValidation</a:t>
            </a:r>
            <a:r>
              <a:rPr lang="id-ID" dirty="0"/>
              <a:t> (</a:t>
            </a:r>
            <a:r>
              <a:rPr lang="id-ID" i="1" dirty="0" err="1"/>
              <a:t>numerical</a:t>
            </a:r>
            <a:r>
              <a:rPr lang="id-ID" dirty="0"/>
              <a:t>)</a:t>
            </a:r>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menggunakan RMSE (</a:t>
            </a:r>
            <a:r>
              <a:rPr lang="id-ID" dirty="0" err="1">
                <a:solidFill>
                  <a:srgbClr val="0070C0"/>
                </a:solidFill>
              </a:rPr>
              <a:t>Root</a:t>
            </a:r>
            <a:r>
              <a:rPr lang="id-ID" dirty="0">
                <a:solidFill>
                  <a:srgbClr val="0070C0"/>
                </a:solidFill>
              </a:rPr>
              <a:t> </a:t>
            </a:r>
            <a:r>
              <a:rPr lang="id-ID" dirty="0" err="1">
                <a:solidFill>
                  <a:srgbClr val="0070C0"/>
                </a:solidFill>
              </a:rPr>
              <a:t>Mean</a:t>
            </a:r>
            <a:r>
              <a:rPr lang="id-ID" dirty="0">
                <a:solidFill>
                  <a:srgbClr val="0070C0"/>
                </a:solidFill>
              </a:rPr>
              <a:t> Square </a:t>
            </a:r>
            <a:r>
              <a:rPr lang="id-ID" dirty="0" err="1">
                <a:solidFill>
                  <a:srgbClr val="0070C0"/>
                </a:solidFill>
              </a:rPr>
              <a:t>Error</a:t>
            </a:r>
            <a:r>
              <a:rPr lang="id-ID" dirty="0"/>
              <a:t>)</a:t>
            </a:r>
          </a:p>
          <a:p>
            <a:pPr marL="514350" indent="-514350">
              <a:buFont typeface="+mj-lt"/>
              <a:buAutoNum type="arabicPeriod"/>
            </a:pPr>
            <a:endParaRPr lang="id-ID" dirty="0"/>
          </a:p>
          <a:p>
            <a:pPr marL="514350" indent="-514350">
              <a:buFont typeface="+mj-lt"/>
              <a:buAutoNum type="arabicPeriod"/>
            </a:pPr>
            <a:endParaRPr lang="id-ID" dirty="0"/>
          </a:p>
          <a:p>
            <a:pPr marL="514350" indent="-514350">
              <a:buFont typeface="+mj-lt"/>
              <a:buAutoNum type="arabicPeriod"/>
            </a:pPr>
            <a:r>
              <a:rPr lang="id-ID" dirty="0"/>
              <a:t>Urutan model terbaik: 1. </a:t>
            </a:r>
            <a:r>
              <a:rPr lang="en-US" dirty="0"/>
              <a:t>LR</a:t>
            </a:r>
            <a:r>
              <a:rPr lang="id-ID" dirty="0"/>
              <a:t>   2. </a:t>
            </a:r>
            <a:r>
              <a:rPr lang="en-US" dirty="0"/>
              <a:t>NN</a:t>
            </a:r>
            <a:r>
              <a:rPr lang="id-ID" dirty="0"/>
              <a:t>    3. SVM </a:t>
            </a:r>
          </a:p>
          <a:p>
            <a:pPr marL="514350" indent="-514350">
              <a:buFont typeface="+mj-lt"/>
              <a:buAutoNum type="arabicPeriod"/>
            </a:pPr>
            <a:endParaRPr lang="id-ID" dirty="0"/>
          </a:p>
        </p:txBody>
      </p:sp>
      <p:sp>
        <p:nvSpPr>
          <p:cNvPr id="2" name="Title 1"/>
          <p:cNvSpPr>
            <a:spLocks noGrp="1"/>
          </p:cNvSpPr>
          <p:nvPr>
            <p:ph type="title"/>
          </p:nvPr>
        </p:nvSpPr>
        <p:spPr>
          <a:xfrm>
            <a:off x="628650" y="152401"/>
            <a:ext cx="8515350" cy="685800"/>
          </a:xfrm>
        </p:spPr>
        <p:txBody>
          <a:bodyPr/>
          <a:lstStyle/>
          <a:p>
            <a:r>
              <a:rPr lang="en-US" dirty="0" err="1"/>
              <a:t>Latihan</a:t>
            </a:r>
            <a:r>
              <a:rPr lang="en-US" dirty="0"/>
              <a:t>: </a:t>
            </a:r>
            <a:r>
              <a:rPr lang="id-ID" dirty="0"/>
              <a:t>Estimasi </a:t>
            </a:r>
            <a:r>
              <a:rPr lang="id-ID" dirty="0" err="1"/>
              <a:t>Performance</a:t>
            </a:r>
            <a:r>
              <a:rPr lang="id-ID" dirty="0"/>
              <a:t> CPU</a:t>
            </a:r>
            <a:endParaRPr lang="id-ID" sz="28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249</a:t>
            </a:fld>
            <a:endParaRPr lang="en-US" dirty="0">
              <a:solidFill>
                <a:prstClr val="black">
                  <a:tint val="75000"/>
                </a:prstClr>
              </a:solidFill>
            </a:endParaRPr>
          </a:p>
        </p:txBody>
      </p:sp>
      <p:graphicFrame>
        <p:nvGraphicFramePr>
          <p:cNvPr id="4" name="Table 3"/>
          <p:cNvGraphicFramePr>
            <a:graphicFrameLocks noGrp="1"/>
          </p:cNvGraphicFramePr>
          <p:nvPr/>
        </p:nvGraphicFramePr>
        <p:xfrm>
          <a:off x="838200" y="4343400"/>
          <a:ext cx="7467600" cy="74168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dirty="0"/>
                        <a:t>LR</a:t>
                      </a:r>
                      <a:endParaRPr lang="en-US" dirty="0"/>
                    </a:p>
                  </a:txBody>
                  <a:tcPr/>
                </a:tc>
                <a:tc>
                  <a:txBody>
                    <a:bodyPr/>
                    <a:lstStyle/>
                    <a:p>
                      <a:r>
                        <a:rPr lang="id-ID"/>
                        <a:t>NN</a:t>
                      </a:r>
                      <a:endParaRPr lang="en-US"/>
                    </a:p>
                  </a:txBody>
                  <a:tcPr/>
                </a:tc>
                <a:tc>
                  <a:txBody>
                    <a:bodyPr/>
                    <a:lstStyle/>
                    <a:p>
                      <a:r>
                        <a:rPr lang="id-ID"/>
                        <a:t>SVM</a:t>
                      </a:r>
                      <a:endParaRPr lang="en-US"/>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r>
                        <a:rPr lang="en-US" dirty="0"/>
                        <a:t>5</a:t>
                      </a:r>
                      <a:r>
                        <a:rPr lang="id-ID" dirty="0"/>
                        <a:t>4</a:t>
                      </a:r>
                      <a:r>
                        <a:rPr lang="en-US" dirty="0"/>
                        <a:t>.</a:t>
                      </a:r>
                      <a:r>
                        <a:rPr lang="id-ID" dirty="0"/>
                        <a:t>676</a:t>
                      </a:r>
                      <a:endParaRPr lang="en-US" dirty="0"/>
                    </a:p>
                  </a:txBody>
                  <a:tcPr/>
                </a:tc>
                <a:tc>
                  <a:txBody>
                    <a:bodyPr/>
                    <a:lstStyle/>
                    <a:p>
                      <a:r>
                        <a:rPr lang="id-ID" dirty="0"/>
                        <a:t>55</a:t>
                      </a:r>
                      <a:r>
                        <a:rPr lang="en-US" dirty="0"/>
                        <a:t>.</a:t>
                      </a:r>
                      <a:r>
                        <a:rPr lang="id-ID" dirty="0"/>
                        <a:t>192</a:t>
                      </a:r>
                      <a:endParaRPr lang="en-US" dirty="0"/>
                    </a:p>
                  </a:txBody>
                  <a:tcPr/>
                </a:tc>
                <a:tc>
                  <a:txBody>
                    <a:bodyPr/>
                    <a:lstStyle/>
                    <a:p>
                      <a:r>
                        <a:rPr lang="id-ID" dirty="0"/>
                        <a:t>94.676</a:t>
                      </a:r>
                      <a:endParaRPr lang="en-US"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40223371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Konsep</a:t>
            </a:r>
            <a:r>
              <a:rPr lang="en-US" dirty="0"/>
              <a:t> Proses Data Mining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a:t>
            </a:fld>
            <a:endParaRPr lang="en-US" dirty="0">
              <a:solidFill>
                <a:prstClr val="black">
                  <a:tint val="75000"/>
                </a:prstClr>
              </a:solidFill>
            </a:endParaRPr>
          </a:p>
        </p:txBody>
      </p:sp>
      <p:graphicFrame>
        <p:nvGraphicFramePr>
          <p:cNvPr id="5" name="Content Placeholder 3"/>
          <p:cNvGraphicFramePr>
            <a:graphicFrameLocks/>
          </p:cNvGraphicFramePr>
          <p:nvPr/>
        </p:nvGraphicFramePr>
        <p:xfrm>
          <a:off x="152400" y="1828800"/>
          <a:ext cx="8858250" cy="3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32508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250</a:t>
            </a:fld>
            <a:endParaRPr lang="en-US">
              <a:solidFill>
                <a:prstClr val="black">
                  <a:tint val="75000"/>
                </a:prstClr>
              </a:solidFill>
            </a:endParaRPr>
          </a:p>
        </p:txBody>
      </p:sp>
      <p:pic>
        <p:nvPicPr>
          <p:cNvPr id="5" name="Picture 4"/>
          <p:cNvPicPr>
            <a:picLocks noChangeAspect="1"/>
          </p:cNvPicPr>
          <p:nvPr/>
        </p:nvPicPr>
        <p:blipFill rotWithShape="1">
          <a:blip r:embed="rId2"/>
          <a:srcRect l="15833" t="22223" r="18333" b="14444"/>
          <a:stretch/>
        </p:blipFill>
        <p:spPr>
          <a:xfrm>
            <a:off x="304866" y="166686"/>
            <a:ext cx="8534268" cy="6157636"/>
          </a:xfrm>
          <a:prstGeom prst="rect">
            <a:avLst/>
          </a:prstGeom>
        </p:spPr>
      </p:pic>
    </p:spTree>
    <p:extLst>
      <p:ext uri="{BB962C8B-B14F-4D97-AF65-F5344CB8AC3E}">
        <p14:creationId xmlns:p14="http://schemas.microsoft.com/office/powerpoint/2010/main" val="77373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2999"/>
            <a:ext cx="7886700" cy="5562599"/>
          </a:xfrm>
        </p:spPr>
        <p:txBody>
          <a:bodyPr>
            <a:normAutofit/>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a:t>
            </a:r>
            <a:r>
              <a:rPr lang="en-US" dirty="0" err="1"/>
              <a:t>minyak</a:t>
            </a:r>
            <a:r>
              <a:rPr lang="en-US" dirty="0"/>
              <a:t> </a:t>
            </a:r>
            <a:r>
              <a:rPr lang="en-US" dirty="0" err="1"/>
              <a:t>pemanas</a:t>
            </a:r>
            <a:r>
              <a:rPr lang="en-US" dirty="0"/>
              <a:t> </a:t>
            </a:r>
            <a:r>
              <a:rPr lang="id-ID" dirty="0"/>
              <a:t>(</a:t>
            </a:r>
            <a:r>
              <a:rPr lang="en-US" dirty="0">
                <a:solidFill>
                  <a:srgbClr val="0070C0"/>
                </a:solidFill>
              </a:rPr>
              <a:t>HeatingOil.csv</a:t>
            </a:r>
            <a:r>
              <a:rPr lang="id-ID" dirty="0"/>
              <a:t>) dengan menggunakan algoritma </a:t>
            </a:r>
            <a:r>
              <a:rPr lang="id-ID" dirty="0">
                <a:solidFill>
                  <a:srgbClr val="0070C0"/>
                </a:solidFill>
              </a:rPr>
              <a:t>linear regression</a:t>
            </a:r>
            <a:r>
              <a:rPr lang="id-ID" dirty="0"/>
              <a:t>, </a:t>
            </a:r>
            <a:r>
              <a:rPr lang="id-ID" dirty="0">
                <a:solidFill>
                  <a:srgbClr val="0070C0"/>
                </a:solidFill>
              </a:rPr>
              <a:t>neural network</a:t>
            </a:r>
            <a:r>
              <a:rPr lang="id-ID" dirty="0"/>
              <a:t> dan </a:t>
            </a:r>
            <a:r>
              <a:rPr lang="id-ID" dirty="0">
                <a:solidFill>
                  <a:srgbClr val="0070C0"/>
                </a:solidFill>
              </a:rPr>
              <a:t>support vector machine</a:t>
            </a:r>
            <a:r>
              <a:rPr lang="en-US" dirty="0">
                <a:solidFill>
                  <a:srgbClr val="0070C0"/>
                </a:solidFill>
              </a:rPr>
              <a:t>, Deep Learning</a:t>
            </a:r>
            <a:endParaRPr lang="id-ID" dirty="0">
              <a:solidFill>
                <a:srgbClr val="0070C0"/>
              </a:solidFill>
            </a:endParaRPr>
          </a:p>
          <a:p>
            <a:pPr marL="514350" indent="-514350">
              <a:buFont typeface="+mj-lt"/>
              <a:buAutoNum type="arabicPeriod"/>
            </a:pPr>
            <a:r>
              <a:rPr lang="id-ID" dirty="0"/>
              <a:t>Lakukan </a:t>
            </a:r>
            <a:r>
              <a:rPr lang="id-ID" dirty="0">
                <a:solidFill>
                  <a:srgbClr val="C00000"/>
                </a:solidFill>
              </a:rPr>
              <a:t>pengujian</a:t>
            </a:r>
            <a:r>
              <a:rPr lang="id-ID" dirty="0"/>
              <a:t> dengan XValidation (</a:t>
            </a:r>
            <a:r>
              <a:rPr lang="id-ID" i="1" dirty="0"/>
              <a:t>numerical</a:t>
            </a:r>
            <a:r>
              <a:rPr lang="id-ID" dirty="0"/>
              <a:t>)</a:t>
            </a:r>
            <a:r>
              <a:rPr lang="en-US" dirty="0"/>
              <a:t> dan Uji </a:t>
            </a:r>
            <a:r>
              <a:rPr lang="en-US" dirty="0" err="1"/>
              <a:t>beda</a:t>
            </a:r>
            <a:r>
              <a:rPr lang="en-US" dirty="0"/>
              <a:t> </a:t>
            </a:r>
            <a:r>
              <a:rPr lang="en-US" dirty="0" err="1"/>
              <a:t>dengan</a:t>
            </a:r>
            <a:r>
              <a:rPr lang="en-US" dirty="0"/>
              <a:t> t-Test</a:t>
            </a:r>
            <a:endParaRPr lang="id-ID" dirty="0"/>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menggunakan RMSE (</a:t>
            </a:r>
            <a:r>
              <a:rPr lang="id-ID" dirty="0" err="1">
                <a:solidFill>
                  <a:srgbClr val="0070C0"/>
                </a:solidFill>
              </a:rPr>
              <a:t>Root</a:t>
            </a:r>
            <a:r>
              <a:rPr lang="id-ID" dirty="0">
                <a:solidFill>
                  <a:srgbClr val="0070C0"/>
                </a:solidFill>
              </a:rPr>
              <a:t> </a:t>
            </a:r>
            <a:r>
              <a:rPr lang="id-ID" dirty="0" err="1">
                <a:solidFill>
                  <a:srgbClr val="0070C0"/>
                </a:solidFill>
              </a:rPr>
              <a:t>Mean</a:t>
            </a:r>
            <a:r>
              <a:rPr lang="id-ID" dirty="0">
                <a:solidFill>
                  <a:srgbClr val="0070C0"/>
                </a:solidFill>
              </a:rPr>
              <a:t> Square </a:t>
            </a:r>
            <a:r>
              <a:rPr lang="id-ID" dirty="0" err="1">
                <a:solidFill>
                  <a:srgbClr val="0070C0"/>
                </a:solidFill>
              </a:rPr>
              <a:t>Error</a:t>
            </a:r>
            <a:r>
              <a:rPr lang="id-ID" dirty="0"/>
              <a:t>)</a:t>
            </a:r>
          </a:p>
          <a:p>
            <a:pPr marL="514350" indent="-514350">
              <a:buFont typeface="+mj-lt"/>
              <a:buAutoNum type="arabicPeriod"/>
            </a:pPr>
            <a:endParaRPr lang="id-ID" dirty="0"/>
          </a:p>
          <a:p>
            <a:pPr marL="514350" indent="-514350">
              <a:buFont typeface="+mj-lt"/>
              <a:buAutoNum type="arabicPeriod"/>
            </a:pPr>
            <a:endParaRPr lang="id-ID" dirty="0"/>
          </a:p>
        </p:txBody>
      </p:sp>
      <p:sp>
        <p:nvSpPr>
          <p:cNvPr id="2" name="Title 1"/>
          <p:cNvSpPr>
            <a:spLocks noGrp="1"/>
          </p:cNvSpPr>
          <p:nvPr>
            <p:ph type="title"/>
          </p:nvPr>
        </p:nvSpPr>
        <p:spPr>
          <a:xfrm>
            <a:off x="628650" y="152401"/>
            <a:ext cx="8515350" cy="685800"/>
          </a:xfrm>
        </p:spPr>
        <p:txBody>
          <a:bodyPr>
            <a:normAutofit/>
          </a:bodyPr>
          <a:lstStyle/>
          <a:p>
            <a:r>
              <a:rPr lang="en-US" dirty="0" err="1"/>
              <a:t>Latihan</a:t>
            </a:r>
            <a:r>
              <a:rPr lang="en-US" dirty="0"/>
              <a:t>: </a:t>
            </a:r>
            <a:r>
              <a:rPr lang="id-ID" dirty="0"/>
              <a:t>Estimasi</a:t>
            </a:r>
            <a:r>
              <a:rPr lang="en-US" dirty="0"/>
              <a:t> </a:t>
            </a:r>
            <a:r>
              <a:rPr lang="en-US" dirty="0" err="1"/>
              <a:t>Konsumsi</a:t>
            </a:r>
            <a:r>
              <a:rPr lang="en-US" dirty="0"/>
              <a:t> </a:t>
            </a:r>
            <a:r>
              <a:rPr lang="en-US" dirty="0" err="1"/>
              <a:t>Minyak</a:t>
            </a:r>
            <a:endParaRPr lang="id-ID" sz="28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251</a:t>
            </a:fld>
            <a:endParaRPr lang="en-US" dirty="0">
              <a:solidFill>
                <a:prstClr val="black">
                  <a:tint val="75000"/>
                </a:prst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8446754"/>
              </p:ext>
            </p:extLst>
          </p:nvPr>
        </p:nvGraphicFramePr>
        <p:xfrm>
          <a:off x="838200" y="4267200"/>
          <a:ext cx="7467600" cy="741680"/>
        </p:xfrm>
        <a:graphic>
          <a:graphicData uri="http://schemas.openxmlformats.org/drawingml/2006/table">
            <a:tbl>
              <a:tblPr firstRow="1" bandRow="1">
                <a:tableStyleId>{073A0DAA-6AF3-43AB-8588-CEC1D06C72B9}</a:tableStyleId>
              </a:tblPr>
              <a:tblGrid>
                <a:gridCol w="1493520">
                  <a:extLst>
                    <a:ext uri="{9D8B030D-6E8A-4147-A177-3AD203B41FA5}">
                      <a16:colId xmlns:a16="http://schemas.microsoft.com/office/drawing/2014/main" val="20000"/>
                    </a:ext>
                  </a:extLst>
                </a:gridCol>
                <a:gridCol w="1493520">
                  <a:extLst>
                    <a:ext uri="{9D8B030D-6E8A-4147-A177-3AD203B41FA5}">
                      <a16:colId xmlns:a16="http://schemas.microsoft.com/office/drawing/2014/main" val="20001"/>
                    </a:ext>
                  </a:extLst>
                </a:gridCol>
                <a:gridCol w="1493520">
                  <a:extLst>
                    <a:ext uri="{9D8B030D-6E8A-4147-A177-3AD203B41FA5}">
                      <a16:colId xmlns:a16="http://schemas.microsoft.com/office/drawing/2014/main" val="20002"/>
                    </a:ext>
                  </a:extLst>
                </a:gridCol>
                <a:gridCol w="1493520">
                  <a:extLst>
                    <a:ext uri="{9D8B030D-6E8A-4147-A177-3AD203B41FA5}">
                      <a16:colId xmlns:a16="http://schemas.microsoft.com/office/drawing/2014/main" val="20003"/>
                    </a:ext>
                  </a:extLst>
                </a:gridCol>
                <a:gridCol w="1493520">
                  <a:extLst>
                    <a:ext uri="{9D8B030D-6E8A-4147-A177-3AD203B41FA5}">
                      <a16:colId xmlns:a16="http://schemas.microsoft.com/office/drawing/2014/main" val="2829019139"/>
                    </a:ext>
                  </a:extLst>
                </a:gridCol>
              </a:tblGrid>
              <a:tr h="370840">
                <a:tc>
                  <a:txBody>
                    <a:bodyPr/>
                    <a:lstStyle/>
                    <a:p>
                      <a:endParaRPr lang="en-US" dirty="0"/>
                    </a:p>
                  </a:txBody>
                  <a:tcPr/>
                </a:tc>
                <a:tc>
                  <a:txBody>
                    <a:bodyPr/>
                    <a:lstStyle/>
                    <a:p>
                      <a:r>
                        <a:rPr lang="id-ID"/>
                        <a:t>LR</a:t>
                      </a:r>
                      <a:endParaRPr lang="en-US"/>
                    </a:p>
                  </a:txBody>
                  <a:tcPr/>
                </a:tc>
                <a:tc>
                  <a:txBody>
                    <a:bodyPr/>
                    <a:lstStyle/>
                    <a:p>
                      <a:r>
                        <a:rPr lang="id-ID" dirty="0"/>
                        <a:t>NN</a:t>
                      </a:r>
                      <a:endParaRPr lang="en-US" dirty="0"/>
                    </a:p>
                  </a:txBody>
                  <a:tcPr/>
                </a:tc>
                <a:tc>
                  <a:txBody>
                    <a:bodyPr/>
                    <a:lstStyle/>
                    <a:p>
                      <a:r>
                        <a:rPr lang="id-ID" dirty="0"/>
                        <a:t>SVM</a:t>
                      </a:r>
                      <a:endParaRPr lang="en-US" dirty="0"/>
                    </a:p>
                  </a:txBody>
                  <a:tcPr/>
                </a:tc>
                <a:tc>
                  <a:txBody>
                    <a:bodyPr/>
                    <a:lstStyle/>
                    <a:p>
                      <a:r>
                        <a:rPr lang="en-US" dirty="0"/>
                        <a:t>DL</a:t>
                      </a:r>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endParaRPr lang="id-ID" dirty="0"/>
                    </a:p>
                  </a:txBody>
                  <a:tcPr/>
                </a:tc>
                <a:tc>
                  <a:txBody>
                    <a:bodyPr/>
                    <a:lstStyle/>
                    <a:p>
                      <a:endParaRPr lang="id-ID"/>
                    </a:p>
                  </a:txBody>
                  <a:tcPr/>
                </a:tc>
                <a:tc>
                  <a:txBody>
                    <a:bodyPr/>
                    <a:lstStyle/>
                    <a:p>
                      <a:endParaRPr lang="id-ID" dirty="0"/>
                    </a:p>
                  </a:txBody>
                  <a:tcPr/>
                </a:tc>
                <a:tc>
                  <a:txBody>
                    <a:bodyPr/>
                    <a:lstStyle/>
                    <a:p>
                      <a:endParaRPr lang="id-ID"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2944992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368885-2D2B-4D61-88AF-C116DCB48A8F}"/>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3D496E00-461F-4503-B864-47B5D67103CA}"/>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E2E1F3DA-1ACD-445F-BFDA-2F1949C55A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252</a:t>
            </a:fld>
            <a:endParaRPr lang="en-US">
              <a:solidFill>
                <a:prstClr val="black">
                  <a:tint val="75000"/>
                </a:prstClr>
              </a:solidFill>
            </a:endParaRPr>
          </a:p>
        </p:txBody>
      </p:sp>
      <p:pic>
        <p:nvPicPr>
          <p:cNvPr id="5" name="Picture 4">
            <a:extLst>
              <a:ext uri="{FF2B5EF4-FFF2-40B4-BE49-F238E27FC236}">
                <a16:creationId xmlns:a16="http://schemas.microsoft.com/office/drawing/2014/main" id="{0E932D52-9256-4447-AEBC-68218431D352}"/>
              </a:ext>
            </a:extLst>
          </p:cNvPr>
          <p:cNvPicPr>
            <a:picLocks noChangeAspect="1"/>
          </p:cNvPicPr>
          <p:nvPr/>
        </p:nvPicPr>
        <p:blipFill rotWithShape="1">
          <a:blip r:embed="rId2"/>
          <a:srcRect l="20000" t="24444" r="30834" b="14445"/>
          <a:stretch/>
        </p:blipFill>
        <p:spPr>
          <a:xfrm>
            <a:off x="2229283" y="102558"/>
            <a:ext cx="4762500" cy="4439619"/>
          </a:xfrm>
          <a:prstGeom prst="rect">
            <a:avLst/>
          </a:prstGeom>
        </p:spPr>
      </p:pic>
      <p:pic>
        <p:nvPicPr>
          <p:cNvPr id="6" name="Picture 5">
            <a:extLst>
              <a:ext uri="{FF2B5EF4-FFF2-40B4-BE49-F238E27FC236}">
                <a16:creationId xmlns:a16="http://schemas.microsoft.com/office/drawing/2014/main" id="{DF7D8A6B-CB72-4B88-B872-8623E15155D3}"/>
              </a:ext>
            </a:extLst>
          </p:cNvPr>
          <p:cNvPicPr>
            <a:picLocks noChangeAspect="1"/>
          </p:cNvPicPr>
          <p:nvPr/>
        </p:nvPicPr>
        <p:blipFill rotWithShape="1">
          <a:blip r:embed="rId3"/>
          <a:srcRect l="10834" t="25555" r="11666" b="47778"/>
          <a:stretch/>
        </p:blipFill>
        <p:spPr>
          <a:xfrm>
            <a:off x="450269" y="4618604"/>
            <a:ext cx="8501495" cy="2193934"/>
          </a:xfrm>
          <a:prstGeom prst="rect">
            <a:avLst/>
          </a:prstGeom>
        </p:spPr>
      </p:pic>
      <p:sp>
        <p:nvSpPr>
          <p:cNvPr id="7" name="Rectangle 6">
            <a:extLst>
              <a:ext uri="{FF2B5EF4-FFF2-40B4-BE49-F238E27FC236}">
                <a16:creationId xmlns:a16="http://schemas.microsoft.com/office/drawing/2014/main" id="{4045F83B-D01C-4CF4-B24B-F5B5D6775497}"/>
              </a:ext>
            </a:extLst>
          </p:cNvPr>
          <p:cNvSpPr/>
          <p:nvPr/>
        </p:nvSpPr>
        <p:spPr>
          <a:xfrm>
            <a:off x="2283622" y="4324290"/>
            <a:ext cx="6479378" cy="400110"/>
          </a:xfrm>
          <a:prstGeom prst="rect">
            <a:avLst/>
          </a:prstGeom>
        </p:spPr>
        <p:txBody>
          <a:bodyPr wrap="square">
            <a:spAutoFit/>
          </a:bodyPr>
          <a:lstStyle/>
          <a:p>
            <a:pPr algn="l"/>
            <a:r>
              <a:rPr lang="en-US" sz="2000" dirty="0">
                <a:solidFill>
                  <a:srgbClr val="C00000"/>
                </a:solidFill>
              </a:rPr>
              <a:t>LR</a:t>
            </a:r>
            <a:r>
              <a:rPr lang="id-ID" sz="2000" dirty="0">
                <a:solidFill>
                  <a:srgbClr val="C00000"/>
                </a:solidFill>
              </a:rPr>
              <a:t>		</a:t>
            </a:r>
            <a:r>
              <a:rPr lang="en-US" sz="2000" dirty="0">
                <a:solidFill>
                  <a:srgbClr val="C00000"/>
                </a:solidFill>
              </a:rPr>
              <a:t>NN</a:t>
            </a:r>
            <a:r>
              <a:rPr lang="id-ID" sz="2000" dirty="0">
                <a:solidFill>
                  <a:srgbClr val="C00000"/>
                </a:solidFill>
              </a:rPr>
              <a:t>	    </a:t>
            </a:r>
            <a:r>
              <a:rPr lang="en-US" sz="2000" dirty="0">
                <a:solidFill>
                  <a:srgbClr val="C00000"/>
                </a:solidFill>
              </a:rPr>
              <a:t>    </a:t>
            </a:r>
            <a:r>
              <a:rPr lang="id-ID" sz="2000" dirty="0">
                <a:solidFill>
                  <a:srgbClr val="C00000"/>
                </a:solidFill>
              </a:rPr>
              <a:t>  </a:t>
            </a:r>
            <a:r>
              <a:rPr lang="en-US" sz="2000" dirty="0">
                <a:solidFill>
                  <a:srgbClr val="C00000"/>
                </a:solidFill>
              </a:rPr>
              <a:t>DL	</a:t>
            </a:r>
            <a:r>
              <a:rPr lang="id-ID" sz="2000" dirty="0">
                <a:solidFill>
                  <a:srgbClr val="C00000"/>
                </a:solidFill>
              </a:rPr>
              <a:t>	  </a:t>
            </a:r>
            <a:r>
              <a:rPr lang="en-US" sz="2000" dirty="0">
                <a:solidFill>
                  <a:srgbClr val="C00000"/>
                </a:solidFill>
              </a:rPr>
              <a:t>SVM</a:t>
            </a:r>
            <a:r>
              <a:rPr lang="id-ID" sz="2000" dirty="0">
                <a:solidFill>
                  <a:srgbClr val="C00000"/>
                </a:solidFill>
              </a:rPr>
              <a:t> </a:t>
            </a:r>
            <a:endParaRPr lang="en-US" sz="2000" dirty="0">
              <a:solidFill>
                <a:srgbClr val="C00000"/>
              </a:solidFill>
            </a:endParaRPr>
          </a:p>
        </p:txBody>
      </p:sp>
      <p:sp>
        <p:nvSpPr>
          <p:cNvPr id="8" name="Rectangle 7">
            <a:extLst>
              <a:ext uri="{FF2B5EF4-FFF2-40B4-BE49-F238E27FC236}">
                <a16:creationId xmlns:a16="http://schemas.microsoft.com/office/drawing/2014/main" id="{8151814C-3E0A-4337-85D3-06EB77CC1ACB}"/>
              </a:ext>
            </a:extLst>
          </p:cNvPr>
          <p:cNvSpPr/>
          <p:nvPr/>
        </p:nvSpPr>
        <p:spPr>
          <a:xfrm>
            <a:off x="-1" y="5358349"/>
            <a:ext cx="756938" cy="1323439"/>
          </a:xfrm>
          <a:prstGeom prst="rect">
            <a:avLst/>
          </a:prstGeom>
        </p:spPr>
        <p:txBody>
          <a:bodyPr wrap="none">
            <a:spAutoFit/>
          </a:bodyPr>
          <a:lstStyle/>
          <a:p>
            <a:pPr algn="l"/>
            <a:r>
              <a:rPr lang="en-US" sz="2000" dirty="0">
                <a:solidFill>
                  <a:srgbClr val="C00000"/>
                </a:solidFill>
              </a:rPr>
              <a:t>LR</a:t>
            </a:r>
            <a:br>
              <a:rPr lang="en-US" sz="2000" dirty="0">
                <a:solidFill>
                  <a:srgbClr val="C00000"/>
                </a:solidFill>
              </a:rPr>
            </a:br>
            <a:r>
              <a:rPr lang="en-US" sz="2000" dirty="0">
                <a:solidFill>
                  <a:srgbClr val="C00000"/>
                </a:solidFill>
              </a:rPr>
              <a:t>NN</a:t>
            </a:r>
            <a:br>
              <a:rPr lang="en-US" sz="2000" dirty="0">
                <a:solidFill>
                  <a:srgbClr val="C00000"/>
                </a:solidFill>
              </a:rPr>
            </a:br>
            <a:r>
              <a:rPr lang="en-US" sz="2000" dirty="0">
                <a:solidFill>
                  <a:srgbClr val="C00000"/>
                </a:solidFill>
              </a:rPr>
              <a:t>DL</a:t>
            </a:r>
          </a:p>
          <a:p>
            <a:pPr algn="l"/>
            <a:r>
              <a:rPr lang="en-US" sz="2000" dirty="0">
                <a:solidFill>
                  <a:srgbClr val="C00000"/>
                </a:solidFill>
              </a:rPr>
              <a:t>SVM</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D1526869-B550-4C5D-A595-CCE4A0BB7DD5}"/>
              </a:ext>
            </a:extLst>
          </p:cNvPr>
          <p:cNvSpPr/>
          <p:nvPr/>
        </p:nvSpPr>
        <p:spPr>
          <a:xfrm>
            <a:off x="5031037" y="2833497"/>
            <a:ext cx="3767359" cy="1384995"/>
          </a:xfrm>
          <a:prstGeom prst="rect">
            <a:avLst/>
          </a:prstGeom>
        </p:spPr>
        <p:txBody>
          <a:bodyPr wrap="square">
            <a:spAutoFit/>
          </a:bodyPr>
          <a:lstStyle/>
          <a:p>
            <a:pPr algn="l"/>
            <a:r>
              <a:rPr lang="id-ID" sz="2800" dirty="0">
                <a:effectLst/>
              </a:rPr>
              <a:t>Urutan model terbaik:</a:t>
            </a:r>
            <a:br>
              <a:rPr lang="en-US" sz="2800" dirty="0">
                <a:effectLst/>
              </a:rPr>
            </a:br>
            <a:r>
              <a:rPr lang="id-ID" sz="2800" dirty="0">
                <a:effectLst/>
              </a:rPr>
              <a:t>1.</a:t>
            </a:r>
            <a:r>
              <a:rPr lang="en-US" sz="2800" dirty="0">
                <a:effectLst/>
              </a:rPr>
              <a:t> NN dan DL</a:t>
            </a:r>
            <a:br>
              <a:rPr lang="en-US" sz="2800" dirty="0">
                <a:effectLst/>
              </a:rPr>
            </a:br>
            <a:r>
              <a:rPr lang="id-ID" sz="2800" dirty="0">
                <a:effectLst/>
              </a:rPr>
              <a:t>2. </a:t>
            </a:r>
            <a:r>
              <a:rPr lang="en-US" sz="2800" dirty="0">
                <a:effectLst/>
              </a:rPr>
              <a:t>LR dan SVM</a:t>
            </a:r>
            <a:endParaRPr lang="id-ID" sz="2800" dirty="0">
              <a:effectLst/>
            </a:endParaRPr>
          </a:p>
        </p:txBody>
      </p:sp>
    </p:spTree>
    <p:extLst>
      <p:ext uri="{BB962C8B-B14F-4D97-AF65-F5344CB8AC3E}">
        <p14:creationId xmlns:p14="http://schemas.microsoft.com/office/powerpoint/2010/main" val="1329274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7680"/>
            <a:ext cx="8134350" cy="4983216"/>
          </a:xfrm>
        </p:spPr>
        <p:txBody>
          <a:bodyPr>
            <a:noAutofit/>
          </a:bodyPr>
          <a:lstStyle/>
          <a:p>
            <a:pPr marL="514350" indent="-514350">
              <a:buFont typeface="+mj-lt"/>
              <a:buAutoNum type="arabicPeriod"/>
            </a:pPr>
            <a:r>
              <a:rPr lang="id-ID" sz="2600" dirty="0"/>
              <a:t>Lakukan </a:t>
            </a:r>
            <a:r>
              <a:rPr lang="id-ID" sz="2600" dirty="0">
                <a:solidFill>
                  <a:srgbClr val="C00000"/>
                </a:solidFill>
              </a:rPr>
              <a:t>training </a:t>
            </a:r>
            <a:r>
              <a:rPr lang="id-ID" sz="2600" dirty="0"/>
              <a:t>pada data pemilu (</a:t>
            </a:r>
            <a:r>
              <a:rPr lang="id-ID" sz="2600" dirty="0">
                <a:solidFill>
                  <a:srgbClr val="0070C0"/>
                </a:solidFill>
              </a:rPr>
              <a:t>datapemilukpu.xls</a:t>
            </a:r>
            <a:r>
              <a:rPr lang="id-ID" sz="2600" dirty="0"/>
              <a:t>) dengan menggunakan algoritma </a:t>
            </a:r>
            <a:r>
              <a:rPr lang="id-ID" sz="2600" dirty="0" err="1">
                <a:solidFill>
                  <a:srgbClr val="0070C0"/>
                </a:solidFill>
              </a:rPr>
              <a:t>Decision</a:t>
            </a:r>
            <a:r>
              <a:rPr lang="id-ID" sz="2600" dirty="0">
                <a:solidFill>
                  <a:srgbClr val="0070C0"/>
                </a:solidFill>
              </a:rPr>
              <a:t> Tree, N</a:t>
            </a:r>
            <a:r>
              <a:rPr lang="en-US" sz="2600" dirty="0" err="1">
                <a:solidFill>
                  <a:srgbClr val="0070C0"/>
                </a:solidFill>
              </a:rPr>
              <a:t>aive</a:t>
            </a:r>
            <a:r>
              <a:rPr lang="en-US" sz="2600" dirty="0">
                <a:solidFill>
                  <a:srgbClr val="0070C0"/>
                </a:solidFill>
              </a:rPr>
              <a:t> Bayes,</a:t>
            </a:r>
            <a:r>
              <a:rPr lang="id-ID" sz="2600">
                <a:solidFill>
                  <a:srgbClr val="0070C0"/>
                </a:solidFill>
              </a:rPr>
              <a:t> </a:t>
            </a:r>
            <a:r>
              <a:rPr lang="en-US" sz="2600">
                <a:solidFill>
                  <a:srgbClr val="0070C0"/>
                </a:solidFill>
              </a:rPr>
              <a:t>K-Nearest </a:t>
            </a:r>
            <a:r>
              <a:rPr lang="en-US" sz="2600" dirty="0">
                <a:solidFill>
                  <a:srgbClr val="0070C0"/>
                </a:solidFill>
              </a:rPr>
              <a:t>Neighbor, </a:t>
            </a:r>
            <a:r>
              <a:rPr lang="id-ID" sz="2600" dirty="0">
                <a:solidFill>
                  <a:srgbClr val="0070C0"/>
                </a:solidFill>
              </a:rPr>
              <a:t>RandomForest, </a:t>
            </a:r>
            <a:r>
              <a:rPr lang="id-ID" sz="2600" dirty="0" err="1">
                <a:solidFill>
                  <a:srgbClr val="0070C0"/>
                </a:solidFill>
              </a:rPr>
              <a:t>Logistic</a:t>
            </a:r>
            <a:r>
              <a:rPr lang="id-ID" sz="2600" dirty="0">
                <a:solidFill>
                  <a:srgbClr val="0070C0"/>
                </a:solidFill>
              </a:rPr>
              <a:t> </a:t>
            </a:r>
            <a:r>
              <a:rPr lang="id-ID" sz="2600" dirty="0" err="1">
                <a:solidFill>
                  <a:srgbClr val="0070C0"/>
                </a:solidFill>
              </a:rPr>
              <a:t>Regression</a:t>
            </a:r>
            <a:endParaRPr lang="id-ID" sz="2600" dirty="0">
              <a:solidFill>
                <a:srgbClr val="0070C0"/>
              </a:solidFill>
            </a:endParaRPr>
          </a:p>
          <a:p>
            <a:pPr marL="514350" indent="-514350">
              <a:buFont typeface="+mj-lt"/>
              <a:buAutoNum type="arabicPeriod"/>
            </a:pPr>
            <a:r>
              <a:rPr lang="id-ID" sz="2600" dirty="0"/>
              <a:t>Lakukan </a:t>
            </a:r>
            <a:r>
              <a:rPr lang="id-ID" sz="2600" dirty="0">
                <a:solidFill>
                  <a:srgbClr val="C00000"/>
                </a:solidFill>
              </a:rPr>
              <a:t>pengujian </a:t>
            </a:r>
            <a:r>
              <a:rPr lang="id-ID" sz="2600" dirty="0"/>
              <a:t>dengan  menggunakan </a:t>
            </a:r>
            <a:r>
              <a:rPr lang="id-ID" sz="2600" dirty="0">
                <a:solidFill>
                  <a:srgbClr val="C00000"/>
                </a:solidFill>
              </a:rPr>
              <a:t>XValidation</a:t>
            </a:r>
          </a:p>
          <a:p>
            <a:pPr marL="514350" indent="-514350">
              <a:buFont typeface="+mj-lt"/>
              <a:buAutoNum type="arabicPeriod"/>
            </a:pPr>
            <a:r>
              <a:rPr lang="id-ID" sz="2600" dirty="0"/>
              <a:t>Ukur </a:t>
            </a:r>
            <a:r>
              <a:rPr lang="id-ID" sz="2600" dirty="0">
                <a:solidFill>
                  <a:srgbClr val="C00000"/>
                </a:solidFill>
              </a:rPr>
              <a:t>performance</a:t>
            </a:r>
            <a:r>
              <a:rPr lang="id-ID" sz="2600" dirty="0"/>
              <a:t>-nya dengan confusion matrix dan ROC Curve</a:t>
            </a:r>
          </a:p>
          <a:p>
            <a:pPr marL="514350" indent="-514350">
              <a:buFont typeface="+mj-lt"/>
              <a:buAutoNum type="arabicPeriod"/>
            </a:pPr>
            <a:r>
              <a:rPr lang="id-ID" sz="2600" dirty="0"/>
              <a:t>Masukkan setiap hasil percobaan ke dalam </a:t>
            </a:r>
            <a:r>
              <a:rPr lang="id-ID" sz="2600" dirty="0" err="1"/>
              <a:t>file</a:t>
            </a:r>
            <a:r>
              <a:rPr lang="id-ID" sz="2600" dirty="0"/>
              <a:t> Excel</a:t>
            </a:r>
          </a:p>
        </p:txBody>
      </p:sp>
      <p:sp>
        <p:nvSpPr>
          <p:cNvPr id="2" name="Title 1"/>
          <p:cNvSpPr>
            <a:spLocks noGrp="1"/>
          </p:cNvSpPr>
          <p:nvPr>
            <p:ph type="title"/>
          </p:nvPr>
        </p:nvSpPr>
        <p:spPr>
          <a:xfrm>
            <a:off x="628650" y="152401"/>
            <a:ext cx="8286750"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253</a:t>
            </a:fld>
            <a:endParaRPr lang="en-US" dirty="0">
              <a:solidFill>
                <a:prstClr val="black">
                  <a:tint val="75000"/>
                </a:prstClr>
              </a:solidFill>
            </a:endParaRPr>
          </a:p>
        </p:txBody>
      </p:sp>
      <p:graphicFrame>
        <p:nvGraphicFramePr>
          <p:cNvPr id="4" name="Table 3"/>
          <p:cNvGraphicFramePr>
            <a:graphicFrameLocks noGrp="1"/>
          </p:cNvGraphicFramePr>
          <p:nvPr/>
        </p:nvGraphicFramePr>
        <p:xfrm>
          <a:off x="228600" y="4724400"/>
          <a:ext cx="8534400" cy="1112520"/>
        </p:xfrm>
        <a:graphic>
          <a:graphicData uri="http://schemas.openxmlformats.org/drawingml/2006/table">
            <a:tbl>
              <a:tblPr firstRow="1" bandRow="1">
                <a:tableStyleId>{073A0DAA-6AF3-43AB-8588-CEC1D06C72B9}</a:tableStyleId>
              </a:tblPr>
              <a:tblGrid>
                <a:gridCol w="1675897">
                  <a:extLst>
                    <a:ext uri="{9D8B030D-6E8A-4147-A177-3AD203B41FA5}">
                      <a16:colId xmlns:a16="http://schemas.microsoft.com/office/drawing/2014/main" val="20000"/>
                    </a:ext>
                  </a:extLst>
                </a:gridCol>
                <a:gridCol w="1168903">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gridCol w="1422400">
                  <a:extLst>
                    <a:ext uri="{9D8B030D-6E8A-4147-A177-3AD203B41FA5}">
                      <a16:colId xmlns:a16="http://schemas.microsoft.com/office/drawing/2014/main" val="20003"/>
                    </a:ext>
                  </a:extLst>
                </a:gridCol>
                <a:gridCol w="1422400">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r>
                        <a:rPr lang="id-ID" dirty="0"/>
                        <a:t>DT</a:t>
                      </a:r>
                      <a:endParaRPr lang="en-US" dirty="0"/>
                    </a:p>
                  </a:txBody>
                  <a:tcPr/>
                </a:tc>
                <a:tc>
                  <a:txBody>
                    <a:bodyPr/>
                    <a:lstStyle/>
                    <a:p>
                      <a:r>
                        <a:rPr lang="id-ID" dirty="0"/>
                        <a:t>NB</a:t>
                      </a:r>
                      <a:endParaRPr lang="en-US" dirty="0"/>
                    </a:p>
                  </a:txBody>
                  <a:tcPr/>
                </a:tc>
                <a:tc>
                  <a:txBody>
                    <a:bodyPr/>
                    <a:lstStyle/>
                    <a:p>
                      <a:r>
                        <a:rPr lang="id-ID" dirty="0"/>
                        <a:t>K-NN</a:t>
                      </a:r>
                      <a:endParaRPr lang="en-US" dirty="0"/>
                    </a:p>
                  </a:txBody>
                  <a:tcPr/>
                </a:tc>
                <a:tc>
                  <a:txBody>
                    <a:bodyPr/>
                    <a:lstStyle/>
                    <a:p>
                      <a:r>
                        <a:rPr lang="id-ID" dirty="0" err="1"/>
                        <a:t>RandFor</a:t>
                      </a:r>
                      <a:endParaRPr lang="en-US" dirty="0"/>
                    </a:p>
                  </a:txBody>
                  <a:tcPr/>
                </a:tc>
                <a:tc>
                  <a:txBody>
                    <a:bodyPr/>
                    <a:lstStyle/>
                    <a:p>
                      <a:r>
                        <a:rPr lang="id-ID" dirty="0" err="1"/>
                        <a:t>LogReg</a:t>
                      </a:r>
                      <a:endParaRPr lang="en-US" dirty="0"/>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92.21%</a:t>
                      </a:r>
                      <a:endParaRPr lang="en-US"/>
                    </a:p>
                  </a:txBody>
                  <a:tcPr/>
                </a:tc>
                <a:tc>
                  <a:txBody>
                    <a:bodyPr/>
                    <a:lstStyle/>
                    <a:p>
                      <a:r>
                        <a:rPr lang="id-ID"/>
                        <a:t>76.89%</a:t>
                      </a:r>
                      <a:endParaRPr lang="en-US"/>
                    </a:p>
                  </a:txBody>
                  <a:tcPr/>
                </a:tc>
                <a:tc>
                  <a:txBody>
                    <a:bodyPr/>
                    <a:lstStyle/>
                    <a:p>
                      <a:r>
                        <a:rPr lang="id-ID" dirty="0"/>
                        <a:t>89.63%</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a:t>0.851</a:t>
                      </a:r>
                      <a:endParaRPr lang="en-US"/>
                    </a:p>
                  </a:txBody>
                  <a:tcPr/>
                </a:tc>
                <a:tc>
                  <a:txBody>
                    <a:bodyPr/>
                    <a:lstStyle/>
                    <a:p>
                      <a:r>
                        <a:rPr lang="id-ID" dirty="0"/>
                        <a:t>0.826</a:t>
                      </a:r>
                      <a:endParaRPr lang="en-US" dirty="0"/>
                    </a:p>
                  </a:txBody>
                  <a:tcPr/>
                </a:tc>
                <a:tc>
                  <a:txBody>
                    <a:bodyPr/>
                    <a:lstStyle/>
                    <a:p>
                      <a:r>
                        <a:rPr lang="id-ID"/>
                        <a:t>0.5</a:t>
                      </a:r>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193740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05800" cy="4490695"/>
          </a:xfrm>
        </p:spPr>
        <p:txBody>
          <a:bodyPr>
            <a:normAutofit/>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harga saham</a:t>
            </a:r>
            <a:br>
              <a:rPr lang="en-US" dirty="0"/>
            </a:br>
            <a:r>
              <a:rPr lang="id-ID" dirty="0"/>
              <a:t>(</a:t>
            </a:r>
            <a:r>
              <a:rPr lang="id-ID" dirty="0">
                <a:solidFill>
                  <a:srgbClr val="0070C0"/>
                </a:solidFill>
              </a:rPr>
              <a:t>hargasaham-training.xls</a:t>
            </a:r>
            <a:r>
              <a:rPr lang="id-ID" dirty="0"/>
              <a:t>) dengan </a:t>
            </a:r>
            <a:r>
              <a:rPr lang="id-ID" dirty="0">
                <a:solidFill>
                  <a:srgbClr val="C00000"/>
                </a:solidFill>
              </a:rPr>
              <a:t>neural </a:t>
            </a:r>
            <a:r>
              <a:rPr lang="id-ID" dirty="0" err="1">
                <a:solidFill>
                  <a:srgbClr val="C00000"/>
                </a:solidFill>
              </a:rPr>
              <a:t>network</a:t>
            </a:r>
            <a:r>
              <a:rPr lang="id-ID" dirty="0"/>
              <a:t>, </a:t>
            </a:r>
            <a:r>
              <a:rPr lang="id-ID" dirty="0">
                <a:solidFill>
                  <a:srgbClr val="C00000"/>
                </a:solidFill>
              </a:rPr>
              <a:t>linear </a:t>
            </a:r>
            <a:r>
              <a:rPr lang="id-ID" dirty="0" err="1">
                <a:solidFill>
                  <a:srgbClr val="C00000"/>
                </a:solidFill>
              </a:rPr>
              <a:t>regression</a:t>
            </a:r>
            <a:r>
              <a:rPr lang="en-US" dirty="0"/>
              <a:t>, </a:t>
            </a:r>
            <a:r>
              <a:rPr lang="id-ID" dirty="0" err="1">
                <a:solidFill>
                  <a:srgbClr val="C00000"/>
                </a:solidFill>
              </a:rPr>
              <a:t>support</a:t>
            </a:r>
            <a:r>
              <a:rPr lang="id-ID" dirty="0">
                <a:solidFill>
                  <a:srgbClr val="C00000"/>
                </a:solidFill>
              </a:rPr>
              <a:t> </a:t>
            </a:r>
            <a:r>
              <a:rPr lang="id-ID" dirty="0" err="1">
                <a:solidFill>
                  <a:srgbClr val="C00000"/>
                </a:solidFill>
              </a:rPr>
              <a:t>vector</a:t>
            </a:r>
            <a:r>
              <a:rPr lang="id-ID" dirty="0">
                <a:solidFill>
                  <a:srgbClr val="C00000"/>
                </a:solidFill>
              </a:rPr>
              <a:t> </a:t>
            </a:r>
            <a:r>
              <a:rPr lang="id-ID" dirty="0" err="1">
                <a:solidFill>
                  <a:srgbClr val="C00000"/>
                </a:solidFill>
              </a:rPr>
              <a:t>machine</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a:t>
            </a:r>
            <a:r>
              <a:rPr lang="id-ID" dirty="0" err="1">
                <a:solidFill>
                  <a:srgbClr val="C00000"/>
                </a:solidFill>
              </a:rPr>
              <a:t>XValidation</a:t>
            </a:r>
            <a:endParaRPr lang="id-ID" dirty="0">
              <a:solidFill>
                <a:srgbClr val="C00000"/>
              </a:solidFill>
            </a:endParaRPr>
          </a:p>
        </p:txBody>
      </p:sp>
      <p:sp>
        <p:nvSpPr>
          <p:cNvPr id="2" name="Title 1"/>
          <p:cNvSpPr>
            <a:spLocks noGrp="1"/>
          </p:cNvSpPr>
          <p:nvPr>
            <p:ph type="title"/>
          </p:nvPr>
        </p:nvSpPr>
        <p:spPr/>
        <p:txBody>
          <a:bodyPr>
            <a:normAutofit/>
          </a:bodyPr>
          <a:lstStyle/>
          <a:p>
            <a:r>
              <a:rPr lang="en-US" dirty="0" err="1"/>
              <a:t>Latihan</a:t>
            </a:r>
            <a:r>
              <a:rPr lang="en-US" dirty="0"/>
              <a:t>: </a:t>
            </a:r>
            <a:r>
              <a:rPr lang="id-ID" sz="4000" dirty="0"/>
              <a:t>Prediksi </a:t>
            </a:r>
            <a:r>
              <a:rPr lang="en-US" sz="4000" dirty="0" err="1"/>
              <a:t>Harga</a:t>
            </a:r>
            <a:r>
              <a:rPr lang="en-US" sz="4000" dirty="0"/>
              <a:t> </a:t>
            </a:r>
            <a:r>
              <a:rPr lang="en-US" sz="4000" dirty="0" err="1"/>
              <a:t>Saham</a:t>
            </a: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254</a:t>
            </a:fld>
            <a:endParaRPr lang="en-US" dirty="0">
              <a:solidFill>
                <a:prstClr val="black">
                  <a:tint val="75000"/>
                </a:prstClr>
              </a:solidFill>
            </a:endParaRPr>
          </a:p>
        </p:txBody>
      </p:sp>
      <p:graphicFrame>
        <p:nvGraphicFramePr>
          <p:cNvPr id="6" name="Table 5"/>
          <p:cNvGraphicFramePr>
            <a:graphicFrameLocks noGrp="1"/>
          </p:cNvGraphicFramePr>
          <p:nvPr/>
        </p:nvGraphicFramePr>
        <p:xfrm>
          <a:off x="838200" y="4648200"/>
          <a:ext cx="7467600" cy="74168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a:t>LR</a:t>
                      </a:r>
                      <a:endParaRPr lang="en-US"/>
                    </a:p>
                  </a:txBody>
                  <a:tcPr/>
                </a:tc>
                <a:tc>
                  <a:txBody>
                    <a:bodyPr/>
                    <a:lstStyle/>
                    <a:p>
                      <a:r>
                        <a:rPr lang="id-ID" dirty="0"/>
                        <a:t>NN</a:t>
                      </a:r>
                      <a:endParaRPr lang="en-US" dirty="0"/>
                    </a:p>
                  </a:txBody>
                  <a:tcPr/>
                </a:tc>
                <a:tc>
                  <a:txBody>
                    <a:bodyPr/>
                    <a:lstStyle/>
                    <a:p>
                      <a:r>
                        <a:rPr lang="id-ID"/>
                        <a:t>SVM</a:t>
                      </a:r>
                      <a:endParaRPr lang="en-US"/>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endParaRPr lang="id-ID" dirty="0"/>
                    </a:p>
                  </a:txBody>
                  <a:tcPr/>
                </a:tc>
                <a:tc>
                  <a:txBody>
                    <a:bodyPr/>
                    <a:lstStyle/>
                    <a:p>
                      <a:endParaRPr lang="id-ID"/>
                    </a:p>
                  </a:txBody>
                  <a:tcPr/>
                </a:tc>
                <a:tc>
                  <a:txBody>
                    <a:bodyPr/>
                    <a:lstStyle/>
                    <a:p>
                      <a:endParaRPr lang="id-ID"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761832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053461" cy="2971800"/>
          </a:xfrm>
        </p:spPr>
        <p:txBody>
          <a:bodyPr>
            <a:normAutofit fontScale="85000" lnSpcReduction="20000"/>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iris (</a:t>
            </a:r>
            <a:r>
              <a:rPr lang="id-ID" sz="3200" dirty="0">
                <a:solidFill>
                  <a:srgbClr val="C00000"/>
                </a:solidFill>
              </a:rPr>
              <a:t>ambil dari </a:t>
            </a:r>
            <a:r>
              <a:rPr lang="id-ID" sz="3200" dirty="0" err="1">
                <a:solidFill>
                  <a:srgbClr val="C00000"/>
                </a:solidFill>
              </a:rPr>
              <a:t>repositories</a:t>
            </a:r>
            <a:r>
              <a:rPr lang="id-ID" sz="3200" dirty="0">
                <a:solidFill>
                  <a:srgbClr val="C00000"/>
                </a:solidFill>
              </a:rPr>
              <a:t> </a:t>
            </a:r>
            <a:r>
              <a:rPr lang="id-ID" sz="3200" dirty="0" err="1">
                <a:solidFill>
                  <a:srgbClr val="C00000"/>
                </a:solidFill>
              </a:rPr>
              <a:t>rapidminer</a:t>
            </a:r>
            <a:r>
              <a:rPr lang="id-ID" sz="3200" dirty="0"/>
              <a:t>) dengan menggunakan algoritma </a:t>
            </a:r>
            <a:r>
              <a:rPr lang="id-ID" sz="3200" dirty="0" err="1"/>
              <a:t>clustering</a:t>
            </a:r>
            <a:r>
              <a:rPr lang="id-ID" sz="3200" dirty="0"/>
              <a:t> </a:t>
            </a:r>
            <a:r>
              <a:rPr lang="id-ID" sz="3200" dirty="0" err="1">
                <a:solidFill>
                  <a:srgbClr val="0070C0"/>
                </a:solidFill>
              </a:rPr>
              <a:t>k-means</a:t>
            </a:r>
            <a:endParaRPr lang="id-ID" sz="3200" dirty="0">
              <a:solidFill>
                <a:srgbClr val="0070C0"/>
              </a:solidFill>
            </a:endParaRPr>
          </a:p>
          <a:p>
            <a:pPr marL="514350" indent="-514350">
              <a:buFont typeface="+mj-lt"/>
              <a:buAutoNum type="arabicPeriod"/>
            </a:pPr>
            <a:r>
              <a:rPr lang="id-ID" sz="3200" dirty="0"/>
              <a:t>Gunakan pilihan nilai untuk </a:t>
            </a:r>
            <a:r>
              <a:rPr lang="id-ID" sz="3200" i="1" dirty="0">
                <a:solidFill>
                  <a:srgbClr val="C00000"/>
                </a:solidFill>
              </a:rPr>
              <a:t>k</a:t>
            </a:r>
            <a:r>
              <a:rPr lang="id-ID" sz="3200" dirty="0"/>
              <a:t>, isikan dengan </a:t>
            </a:r>
            <a:r>
              <a:rPr lang="id-ID" sz="3200" dirty="0">
                <a:solidFill>
                  <a:srgbClr val="0070C0"/>
                </a:solidFill>
              </a:rPr>
              <a:t>3, 4, 5, 6, 7</a:t>
            </a:r>
          </a:p>
          <a:p>
            <a:pPr marL="514350" indent="-514350">
              <a:buFont typeface="+mj-lt"/>
              <a:buAutoNum type="arabicPeriod"/>
            </a:pPr>
            <a:r>
              <a:rPr lang="id-ID" sz="3200" dirty="0"/>
              <a:t>Ukur </a:t>
            </a:r>
            <a:r>
              <a:rPr lang="id-ID" sz="3200" dirty="0" err="1"/>
              <a:t>performance-nya</a:t>
            </a:r>
            <a:r>
              <a:rPr lang="id-ID" sz="3200" dirty="0"/>
              <a:t> dengan </a:t>
            </a:r>
            <a:r>
              <a:rPr lang="id-ID" sz="3200" i="1" dirty="0" err="1">
                <a:solidFill>
                  <a:srgbClr val="C00000"/>
                </a:solidFill>
              </a:rPr>
              <a:t>Cluster</a:t>
            </a:r>
            <a:r>
              <a:rPr lang="id-ID" sz="3200" i="1" dirty="0">
                <a:solidFill>
                  <a:srgbClr val="C00000"/>
                </a:solidFill>
              </a:rPr>
              <a:t> </a:t>
            </a:r>
            <a:r>
              <a:rPr lang="id-ID" sz="3200" i="1" dirty="0" err="1">
                <a:solidFill>
                  <a:srgbClr val="C00000"/>
                </a:solidFill>
              </a:rPr>
              <a:t>Distance</a:t>
            </a:r>
            <a:r>
              <a:rPr lang="id-ID" sz="3200" i="1" dirty="0">
                <a:solidFill>
                  <a:srgbClr val="C00000"/>
                </a:solidFill>
              </a:rPr>
              <a:t> Performance</a:t>
            </a:r>
            <a:r>
              <a:rPr lang="id-ID" sz="3200" dirty="0"/>
              <a:t>, dari </a:t>
            </a:r>
            <a:r>
              <a:rPr lang="id-ID" sz="3200" dirty="0">
                <a:solidFill>
                  <a:srgbClr val="0070C0"/>
                </a:solidFill>
              </a:rPr>
              <a:t>analisis </a:t>
            </a:r>
            <a:r>
              <a:rPr lang="id-ID" sz="3200" dirty="0" err="1">
                <a:solidFill>
                  <a:srgbClr val="0070C0"/>
                </a:solidFill>
              </a:rPr>
              <a:t>Davies</a:t>
            </a:r>
            <a:r>
              <a:rPr lang="id-ID" sz="3200" dirty="0">
                <a:solidFill>
                  <a:srgbClr val="0070C0"/>
                </a:solidFill>
              </a:rPr>
              <a:t> </a:t>
            </a:r>
            <a:r>
              <a:rPr lang="id-ID" sz="3200" dirty="0" err="1">
                <a:solidFill>
                  <a:srgbClr val="0070C0"/>
                </a:solidFill>
              </a:rPr>
              <a:t>Bouldin</a:t>
            </a:r>
            <a:r>
              <a:rPr lang="id-ID" sz="3200" dirty="0">
                <a:solidFill>
                  <a:srgbClr val="0070C0"/>
                </a:solidFill>
              </a:rPr>
              <a:t> Indeks (DBI)</a:t>
            </a:r>
            <a:r>
              <a:rPr lang="id-ID" sz="3200" dirty="0"/>
              <a:t>, tentukan </a:t>
            </a:r>
            <a:r>
              <a:rPr lang="id-ID" sz="3200" dirty="0">
                <a:solidFill>
                  <a:srgbClr val="0070C0"/>
                </a:solidFill>
              </a:rPr>
              <a:t>nilai </a:t>
            </a:r>
            <a:r>
              <a:rPr lang="id-ID" sz="3200" i="1" dirty="0">
                <a:solidFill>
                  <a:srgbClr val="0070C0"/>
                </a:solidFill>
              </a:rPr>
              <a:t>k</a:t>
            </a:r>
            <a:r>
              <a:rPr lang="id-ID" sz="3200" dirty="0">
                <a:solidFill>
                  <a:srgbClr val="0070C0"/>
                </a:solidFill>
              </a:rPr>
              <a:t> yang paling optimal</a:t>
            </a:r>
          </a:p>
        </p:txBody>
      </p:sp>
      <p:sp>
        <p:nvSpPr>
          <p:cNvPr id="2" name="Title 1"/>
          <p:cNvSpPr>
            <a:spLocks noGrp="1"/>
          </p:cNvSpPr>
          <p:nvPr>
            <p:ph type="title"/>
          </p:nvPr>
        </p:nvSpPr>
        <p:spPr>
          <a:xfrm>
            <a:off x="628650" y="152401"/>
            <a:ext cx="8439150" cy="762000"/>
          </a:xfrm>
        </p:spPr>
        <p:txBody>
          <a:bodyPr>
            <a:noAutofit/>
          </a:bodyPr>
          <a:lstStyle/>
          <a:p>
            <a:r>
              <a:rPr lang="en-US" sz="4000" dirty="0" err="1"/>
              <a:t>Latihan</a:t>
            </a:r>
            <a:r>
              <a:rPr lang="en-US" sz="4000" dirty="0"/>
              <a:t>: </a:t>
            </a:r>
            <a:r>
              <a:rPr lang="en-US" sz="4000" dirty="0" err="1"/>
              <a:t>Klastering</a:t>
            </a:r>
            <a:r>
              <a:rPr lang="en-US" sz="4000" dirty="0"/>
              <a:t> </a:t>
            </a:r>
            <a:r>
              <a:rPr lang="en-US" sz="4000" dirty="0" err="1"/>
              <a:t>Jenis</a:t>
            </a:r>
            <a:r>
              <a:rPr lang="en-US" sz="4000" dirty="0"/>
              <a:t> </a:t>
            </a:r>
            <a:r>
              <a:rPr lang="en-US" sz="4000" dirty="0" err="1"/>
              <a:t>Bunga</a:t>
            </a:r>
            <a:r>
              <a:rPr lang="en-US" sz="4000" dirty="0"/>
              <a:t> Iris</a:t>
            </a:r>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255</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335638" y="5509740"/>
          <a:ext cx="8465544" cy="792480"/>
        </p:xfrm>
        <a:graphic>
          <a:graphicData uri="http://schemas.openxmlformats.org/drawingml/2006/table">
            <a:tbl>
              <a:tblPr firstRow="1" bandRow="1">
                <a:tableStyleId>{073A0DAA-6AF3-43AB-8588-CEC1D06C72B9}</a:tableStyleId>
              </a:tblPr>
              <a:tblGrid>
                <a:gridCol w="1662375">
                  <a:extLst>
                    <a:ext uri="{9D8B030D-6E8A-4147-A177-3AD203B41FA5}">
                      <a16:colId xmlns:a16="http://schemas.microsoft.com/office/drawing/2014/main" val="20000"/>
                    </a:ext>
                  </a:extLst>
                </a:gridCol>
                <a:gridCol w="1159473">
                  <a:extLst>
                    <a:ext uri="{9D8B030D-6E8A-4147-A177-3AD203B41FA5}">
                      <a16:colId xmlns:a16="http://schemas.microsoft.com/office/drawing/2014/main" val="20001"/>
                    </a:ext>
                  </a:extLst>
                </a:gridCol>
                <a:gridCol w="1410924">
                  <a:extLst>
                    <a:ext uri="{9D8B030D-6E8A-4147-A177-3AD203B41FA5}">
                      <a16:colId xmlns:a16="http://schemas.microsoft.com/office/drawing/2014/main" val="20002"/>
                    </a:ext>
                  </a:extLst>
                </a:gridCol>
                <a:gridCol w="1410924">
                  <a:extLst>
                    <a:ext uri="{9D8B030D-6E8A-4147-A177-3AD203B41FA5}">
                      <a16:colId xmlns:a16="http://schemas.microsoft.com/office/drawing/2014/main" val="20003"/>
                    </a:ext>
                  </a:extLst>
                </a:gridCol>
                <a:gridCol w="1410924">
                  <a:extLst>
                    <a:ext uri="{9D8B030D-6E8A-4147-A177-3AD203B41FA5}">
                      <a16:colId xmlns:a16="http://schemas.microsoft.com/office/drawing/2014/main" val="20004"/>
                    </a:ext>
                  </a:extLst>
                </a:gridCol>
                <a:gridCol w="1410924">
                  <a:extLst>
                    <a:ext uri="{9D8B030D-6E8A-4147-A177-3AD203B41FA5}">
                      <a16:colId xmlns:a16="http://schemas.microsoft.com/office/drawing/2014/main" val="20005"/>
                    </a:ext>
                  </a:extLst>
                </a:gridCol>
              </a:tblGrid>
              <a:tr h="396240">
                <a:tc>
                  <a:txBody>
                    <a:bodyPr/>
                    <a:lstStyle/>
                    <a:p>
                      <a:endParaRPr lang="en-US" sz="2000" dirty="0"/>
                    </a:p>
                  </a:txBody>
                  <a:tcPr/>
                </a:tc>
                <a:tc>
                  <a:txBody>
                    <a:bodyPr/>
                    <a:lstStyle/>
                    <a:p>
                      <a:r>
                        <a:rPr lang="id-ID" sz="2000" dirty="0"/>
                        <a:t>k=3</a:t>
                      </a:r>
                      <a:endParaRPr lang="en-US" sz="2000" dirty="0"/>
                    </a:p>
                  </a:txBody>
                  <a:tcPr/>
                </a:tc>
                <a:tc>
                  <a:txBody>
                    <a:bodyPr/>
                    <a:lstStyle/>
                    <a:p>
                      <a:r>
                        <a:rPr lang="id-ID" sz="2000" dirty="0"/>
                        <a:t>k=4</a:t>
                      </a:r>
                      <a:endParaRPr lang="en-US" sz="2000" dirty="0"/>
                    </a:p>
                  </a:txBody>
                  <a:tcPr/>
                </a:tc>
                <a:tc>
                  <a:txBody>
                    <a:bodyPr/>
                    <a:lstStyle/>
                    <a:p>
                      <a:r>
                        <a:rPr lang="id-ID" sz="2000" dirty="0"/>
                        <a:t>k=5</a:t>
                      </a:r>
                      <a:endParaRPr lang="en-US" sz="2000" dirty="0"/>
                    </a:p>
                  </a:txBody>
                  <a:tcPr/>
                </a:tc>
                <a:tc>
                  <a:txBody>
                    <a:bodyPr/>
                    <a:lstStyle/>
                    <a:p>
                      <a:r>
                        <a:rPr lang="id-ID" sz="2000" dirty="0"/>
                        <a:t>k=6</a:t>
                      </a:r>
                      <a:endParaRPr lang="en-US" sz="2000" dirty="0"/>
                    </a:p>
                  </a:txBody>
                  <a:tcPr/>
                </a:tc>
                <a:tc>
                  <a:txBody>
                    <a:bodyPr/>
                    <a:lstStyle/>
                    <a:p>
                      <a:r>
                        <a:rPr lang="id-ID" sz="2000" dirty="0"/>
                        <a:t>k=7</a:t>
                      </a:r>
                      <a:endParaRPr lang="en-US" sz="2000" dirty="0"/>
                    </a:p>
                  </a:txBody>
                  <a:tcPr/>
                </a:tc>
                <a:extLst>
                  <a:ext uri="{0D108BD9-81ED-4DB2-BD59-A6C34878D82A}">
                    <a16:rowId xmlns:a16="http://schemas.microsoft.com/office/drawing/2014/main" val="10000"/>
                  </a:ext>
                </a:extLst>
              </a:tr>
              <a:tr h="396240">
                <a:tc>
                  <a:txBody>
                    <a:bodyPr/>
                    <a:lstStyle/>
                    <a:p>
                      <a:r>
                        <a:rPr lang="id-ID" sz="2000" dirty="0"/>
                        <a:t>DBI</a:t>
                      </a:r>
                      <a:endParaRPr lang="en-US" sz="2000" dirty="0"/>
                    </a:p>
                  </a:txBody>
                  <a:tcPr/>
                </a:tc>
                <a:tc>
                  <a:txBody>
                    <a:bodyPr/>
                    <a:lstStyle/>
                    <a:p>
                      <a:r>
                        <a:rPr lang="id-ID" sz="2000" b="0" dirty="0">
                          <a:solidFill>
                            <a:srgbClr val="00B050"/>
                          </a:solidFill>
                        </a:rPr>
                        <a:t>0.666</a:t>
                      </a:r>
                      <a:endParaRPr lang="en-US" sz="2000" b="0" dirty="0">
                        <a:solidFill>
                          <a:srgbClr val="00B050"/>
                        </a:solidFill>
                      </a:endParaRPr>
                    </a:p>
                  </a:txBody>
                  <a:tcPr/>
                </a:tc>
                <a:tc>
                  <a:txBody>
                    <a:bodyPr/>
                    <a:lstStyle/>
                    <a:p>
                      <a:r>
                        <a:rPr lang="id-ID" sz="2000" dirty="0"/>
                        <a:t>0.764</a:t>
                      </a:r>
                      <a:endParaRPr lang="en-US" sz="2000" dirty="0"/>
                    </a:p>
                  </a:txBody>
                  <a:tcPr/>
                </a:tc>
                <a:tc>
                  <a:txBody>
                    <a:bodyPr/>
                    <a:lstStyle/>
                    <a:p>
                      <a:r>
                        <a:rPr lang="id-ID" sz="2000" dirty="0"/>
                        <a:t>0.806</a:t>
                      </a:r>
                      <a:endParaRPr lang="en-US" sz="2000" dirty="0"/>
                    </a:p>
                  </a:txBody>
                  <a:tcPr/>
                </a:tc>
                <a:tc>
                  <a:txBody>
                    <a:bodyPr/>
                    <a:lstStyle/>
                    <a:p>
                      <a:r>
                        <a:rPr lang="id-ID" sz="2000" dirty="0"/>
                        <a:t>0.910</a:t>
                      </a:r>
                      <a:endParaRPr lang="en-US" sz="2000" dirty="0"/>
                    </a:p>
                  </a:txBody>
                  <a:tcPr/>
                </a:tc>
                <a:tc>
                  <a:txBody>
                    <a:bodyPr/>
                    <a:lstStyle/>
                    <a:p>
                      <a:r>
                        <a:rPr lang="id-ID" sz="2000" dirty="0"/>
                        <a:t>0.99</a:t>
                      </a:r>
                      <a:endParaRPr lang="en-US" sz="2000"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rotWithShape="1">
          <a:blip r:embed="rId4"/>
          <a:srcRect l="35833" t="21111" r="19167" b="63334"/>
          <a:stretch/>
        </p:blipFill>
        <p:spPr>
          <a:xfrm>
            <a:off x="1828800" y="3843044"/>
            <a:ext cx="5584370" cy="1447800"/>
          </a:xfrm>
          <a:prstGeom prst="rect">
            <a:avLst/>
          </a:prstGeom>
        </p:spPr>
      </p:pic>
    </p:spTree>
    <p:custDataLst>
      <p:tags r:id="rId1"/>
    </p:custDataLst>
    <p:extLst>
      <p:ext uri="{BB962C8B-B14F-4D97-AF65-F5344CB8AC3E}">
        <p14:creationId xmlns:p14="http://schemas.microsoft.com/office/powerpoint/2010/main" val="2296590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ID" dirty="0"/>
              <a:t>The Davies–</a:t>
            </a:r>
            <a:r>
              <a:rPr lang="en-ID" dirty="0" err="1"/>
              <a:t>Bouldin</a:t>
            </a:r>
            <a:r>
              <a:rPr lang="en-ID" dirty="0"/>
              <a:t> index (DBI) (introduced by David L. Davies and Donald W. </a:t>
            </a:r>
            <a:r>
              <a:rPr lang="en-ID" dirty="0" err="1"/>
              <a:t>Bouldin</a:t>
            </a:r>
            <a:r>
              <a:rPr lang="en-ID" dirty="0"/>
              <a:t> in 1979) is a </a:t>
            </a:r>
            <a:r>
              <a:rPr lang="en-ID" dirty="0">
                <a:solidFill>
                  <a:srgbClr val="C00000"/>
                </a:solidFill>
              </a:rPr>
              <a:t>metric for evaluating clustering algorithms</a:t>
            </a:r>
            <a:endParaRPr lang="id-ID" dirty="0"/>
          </a:p>
          <a:p>
            <a:r>
              <a:rPr lang="en-ID" dirty="0"/>
              <a:t>This is an internal evaluation scheme, where the validation of </a:t>
            </a:r>
            <a:r>
              <a:rPr lang="en-ID" dirty="0">
                <a:solidFill>
                  <a:srgbClr val="C00000"/>
                </a:solidFill>
              </a:rPr>
              <a:t>how well the clustering has been done</a:t>
            </a:r>
            <a:r>
              <a:rPr lang="en-ID" dirty="0"/>
              <a:t> is made using quantities and features inherent to the dataset</a:t>
            </a:r>
            <a:endParaRPr lang="id-ID" dirty="0"/>
          </a:p>
          <a:p>
            <a:r>
              <a:rPr lang="id-ID" dirty="0"/>
              <a:t>A</a:t>
            </a:r>
            <a:r>
              <a:rPr lang="en-ID" dirty="0"/>
              <a:t>s a function of the ratio of the within cluster scatter, to the between cluster separation, a </a:t>
            </a:r>
            <a:r>
              <a:rPr lang="en-ID" dirty="0">
                <a:solidFill>
                  <a:srgbClr val="C00000"/>
                </a:solidFill>
              </a:rPr>
              <a:t>lower value will mean that the clustering is better</a:t>
            </a:r>
            <a:endParaRPr lang="id-ID" dirty="0">
              <a:solidFill>
                <a:srgbClr val="C00000"/>
              </a:solidFill>
            </a:endParaRPr>
          </a:p>
          <a:p>
            <a:r>
              <a:rPr lang="en-ID" dirty="0"/>
              <a:t>This affirms the idea that no cluster has to be similar to another, and hence the best clustering scheme essentially minimizes the Davies–</a:t>
            </a:r>
            <a:r>
              <a:rPr lang="en-ID" dirty="0" err="1"/>
              <a:t>Bouldin</a:t>
            </a:r>
            <a:r>
              <a:rPr lang="en-ID" dirty="0"/>
              <a:t> index</a:t>
            </a:r>
            <a:endParaRPr lang="id-ID" dirty="0"/>
          </a:p>
          <a:p>
            <a:r>
              <a:rPr lang="en-ID" dirty="0"/>
              <a:t>This index thus defined is an average over all the </a:t>
            </a:r>
            <a:r>
              <a:rPr lang="en-ID" i="1" dirty="0" err="1"/>
              <a:t>i</a:t>
            </a:r>
            <a:r>
              <a:rPr lang="en-ID" dirty="0"/>
              <a:t> clusters, and hence a good measure of deciding how many clusters actually exists in the data is to plot it against the number of clusters it is calculated over</a:t>
            </a:r>
            <a:endParaRPr lang="id-ID" dirty="0"/>
          </a:p>
          <a:p>
            <a:r>
              <a:rPr lang="en-ID" dirty="0"/>
              <a:t>The number </a:t>
            </a:r>
            <a:r>
              <a:rPr lang="en-ID" i="1" dirty="0" err="1"/>
              <a:t>i</a:t>
            </a:r>
            <a:r>
              <a:rPr lang="en-ID" dirty="0"/>
              <a:t> for which this value is </a:t>
            </a:r>
            <a:r>
              <a:rPr lang="en-ID" dirty="0">
                <a:solidFill>
                  <a:srgbClr val="C00000"/>
                </a:solidFill>
              </a:rPr>
              <a:t>the lowest is a good measure </a:t>
            </a:r>
            <a:r>
              <a:rPr lang="en-ID" dirty="0"/>
              <a:t>of the number of clusters the data could be ideally classified into</a:t>
            </a:r>
            <a:endParaRPr lang="en-US" dirty="0"/>
          </a:p>
        </p:txBody>
      </p:sp>
      <p:sp>
        <p:nvSpPr>
          <p:cNvPr id="4" name="Title 3"/>
          <p:cNvSpPr>
            <a:spLocks noGrp="1"/>
          </p:cNvSpPr>
          <p:nvPr>
            <p:ph type="title"/>
          </p:nvPr>
        </p:nvSpPr>
        <p:spPr/>
        <p:txBody>
          <a:bodyPr/>
          <a:lstStyle/>
          <a:p>
            <a:r>
              <a:rPr lang="en-ID" dirty="0"/>
              <a:t>Davies–</a:t>
            </a:r>
            <a:r>
              <a:rPr lang="en-ID" dirty="0" err="1"/>
              <a:t>Bouldin</a:t>
            </a:r>
            <a:r>
              <a:rPr lang="en-ID" dirty="0"/>
              <a:t> index (DBI)</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256</a:t>
            </a:fld>
            <a:endParaRPr lang="en-US">
              <a:solidFill>
                <a:prstClr val="black">
                  <a:tint val="75000"/>
                </a:prstClr>
              </a:solidFill>
            </a:endParaRPr>
          </a:p>
        </p:txBody>
      </p:sp>
    </p:spTree>
    <p:extLst>
      <p:ext uri="{BB962C8B-B14F-4D97-AF65-F5344CB8AC3E}">
        <p14:creationId xmlns:p14="http://schemas.microsoft.com/office/powerpoint/2010/main" val="20226178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362950" cy="5715000"/>
          </a:xfrm>
        </p:spPr>
        <p:txBody>
          <a:bodyPr>
            <a:normAutofit lnSpcReduction="10000"/>
          </a:bodyPr>
          <a:lstStyle/>
          <a:p>
            <a:pPr marL="514350" indent="-514350">
              <a:buFont typeface="+mj-lt"/>
              <a:buAutoNum type="arabicPeriod"/>
            </a:pPr>
            <a:r>
              <a:rPr lang="id-ID" dirty="0" err="1">
                <a:solidFill>
                  <a:srgbClr val="C00000"/>
                </a:solidFill>
              </a:rPr>
              <a:t>Estimation</a:t>
            </a:r>
            <a:r>
              <a:rPr lang="id-ID" dirty="0"/>
              <a:t>:</a:t>
            </a:r>
          </a:p>
          <a:p>
            <a:pPr marL="801687" lvl="1" indent="-514350"/>
            <a:r>
              <a:rPr lang="id-ID" sz="2200" dirty="0">
                <a:solidFill>
                  <a:srgbClr val="0070C0"/>
                </a:solidFill>
              </a:rPr>
              <a:t>Error</a:t>
            </a:r>
            <a:r>
              <a:rPr lang="id-ID" sz="2200" dirty="0"/>
              <a:t>: Root Mean Square Error (RMSE), MSE, MAPE, etc</a:t>
            </a:r>
          </a:p>
          <a:p>
            <a:pPr marL="514350" indent="-514350">
              <a:buFont typeface="+mj-lt"/>
              <a:buAutoNum type="arabicPeriod"/>
            </a:pPr>
            <a:r>
              <a:rPr lang="id-ID" dirty="0"/>
              <a:t>Prediction/</a:t>
            </a:r>
            <a:r>
              <a:rPr lang="id-ID" dirty="0">
                <a:solidFill>
                  <a:srgbClr val="C00000"/>
                </a:solidFill>
              </a:rPr>
              <a:t>Forecasting</a:t>
            </a:r>
            <a:r>
              <a:rPr lang="id-ID" dirty="0"/>
              <a:t> (Prediksi/Peramalan):</a:t>
            </a:r>
          </a:p>
          <a:p>
            <a:pPr marL="801687" lvl="1" indent="-514350"/>
            <a:r>
              <a:rPr lang="id-ID" sz="2200" dirty="0">
                <a:solidFill>
                  <a:srgbClr val="0070C0"/>
                </a:solidFill>
              </a:rPr>
              <a:t>Error</a:t>
            </a:r>
            <a:r>
              <a:rPr lang="id-ID" sz="2200" dirty="0"/>
              <a:t>: Root Mean Square Error (RMSE) , MSE, MAPE, etc</a:t>
            </a:r>
          </a:p>
          <a:p>
            <a:pPr marL="514350" indent="-514350">
              <a:buFont typeface="+mj-lt"/>
              <a:buAutoNum type="arabicPeriod"/>
            </a:pPr>
            <a:r>
              <a:rPr lang="id-ID" dirty="0" err="1">
                <a:solidFill>
                  <a:srgbClr val="C00000"/>
                </a:solidFill>
              </a:rPr>
              <a:t>Classification</a:t>
            </a:r>
            <a:r>
              <a:rPr lang="id-ID" dirty="0"/>
              <a:t>:</a:t>
            </a:r>
          </a:p>
          <a:p>
            <a:pPr marL="801687" lvl="1" indent="-514350"/>
            <a:r>
              <a:rPr lang="id-ID" sz="2200" dirty="0" err="1">
                <a:solidFill>
                  <a:srgbClr val="0070C0"/>
                </a:solidFill>
              </a:rPr>
              <a:t>Confusion</a:t>
            </a:r>
            <a:r>
              <a:rPr lang="id-ID" sz="2200" dirty="0">
                <a:solidFill>
                  <a:srgbClr val="0070C0"/>
                </a:solidFill>
              </a:rPr>
              <a:t> </a:t>
            </a:r>
            <a:r>
              <a:rPr lang="id-ID" sz="2200" dirty="0" err="1">
                <a:solidFill>
                  <a:srgbClr val="0070C0"/>
                </a:solidFill>
              </a:rPr>
              <a:t>Matrix</a:t>
            </a:r>
            <a:r>
              <a:rPr lang="id-ID" sz="2200" dirty="0">
                <a:sym typeface="Wingdings" pitchFamily="2" charset="2"/>
              </a:rPr>
              <a:t>: </a:t>
            </a:r>
            <a:r>
              <a:rPr lang="id-ID" sz="2200" dirty="0" err="1"/>
              <a:t>Accuracy</a:t>
            </a:r>
            <a:endParaRPr lang="id-ID" sz="2200" dirty="0"/>
          </a:p>
          <a:p>
            <a:pPr marL="801687" lvl="1" indent="-514350"/>
            <a:r>
              <a:rPr lang="id-ID" sz="2200" dirty="0">
                <a:solidFill>
                  <a:srgbClr val="0070C0"/>
                </a:solidFill>
              </a:rPr>
              <a:t>ROC </a:t>
            </a:r>
            <a:r>
              <a:rPr lang="id-ID" sz="2200" dirty="0" err="1">
                <a:solidFill>
                  <a:srgbClr val="0070C0"/>
                </a:solidFill>
              </a:rPr>
              <a:t>Curve</a:t>
            </a:r>
            <a:r>
              <a:rPr lang="id-ID" sz="2200" dirty="0">
                <a:sym typeface="Wingdings" pitchFamily="2" charset="2"/>
              </a:rPr>
              <a:t>: </a:t>
            </a:r>
            <a:r>
              <a:rPr lang="id-ID" sz="2200" dirty="0"/>
              <a:t>Area </a:t>
            </a:r>
            <a:r>
              <a:rPr lang="id-ID" sz="2200" dirty="0" err="1"/>
              <a:t>Under</a:t>
            </a:r>
            <a:r>
              <a:rPr lang="id-ID" sz="2200" dirty="0"/>
              <a:t> </a:t>
            </a:r>
            <a:r>
              <a:rPr lang="id-ID" sz="2200" dirty="0" err="1"/>
              <a:t>Curve</a:t>
            </a:r>
            <a:r>
              <a:rPr lang="id-ID" sz="2200" dirty="0"/>
              <a:t> (AUC) </a:t>
            </a:r>
          </a:p>
          <a:p>
            <a:pPr marL="514350" indent="-514350">
              <a:buFont typeface="+mj-lt"/>
              <a:buAutoNum type="arabicPeriod"/>
            </a:pPr>
            <a:r>
              <a:rPr lang="id-ID" dirty="0" err="1">
                <a:solidFill>
                  <a:srgbClr val="C00000"/>
                </a:solidFill>
              </a:rPr>
              <a:t>Clustering</a:t>
            </a:r>
            <a:r>
              <a:rPr lang="id-ID" dirty="0"/>
              <a:t>:</a:t>
            </a:r>
          </a:p>
          <a:p>
            <a:pPr marL="801687" lvl="1" indent="-514350"/>
            <a:r>
              <a:rPr lang="id-ID" sz="2200" dirty="0">
                <a:solidFill>
                  <a:srgbClr val="0070C0"/>
                </a:solidFill>
              </a:rPr>
              <a:t>Internal </a:t>
            </a:r>
            <a:r>
              <a:rPr lang="id-ID" sz="2200" dirty="0" err="1">
                <a:solidFill>
                  <a:srgbClr val="0070C0"/>
                </a:solidFill>
              </a:rPr>
              <a:t>Evaluation</a:t>
            </a:r>
            <a:r>
              <a:rPr lang="id-ID" sz="2200" dirty="0"/>
              <a:t>: </a:t>
            </a:r>
            <a:r>
              <a:rPr lang="id-ID" sz="2200" dirty="0" err="1"/>
              <a:t>Davies</a:t>
            </a:r>
            <a:r>
              <a:rPr lang="id-ID" sz="2200" dirty="0"/>
              <a:t>–</a:t>
            </a:r>
            <a:r>
              <a:rPr lang="id-ID" sz="2200" dirty="0" err="1"/>
              <a:t>Bouldin</a:t>
            </a:r>
            <a:r>
              <a:rPr lang="id-ID" sz="2200" dirty="0"/>
              <a:t> </a:t>
            </a:r>
            <a:r>
              <a:rPr lang="id-ID" sz="2200" dirty="0" err="1"/>
              <a:t>index</a:t>
            </a:r>
            <a:r>
              <a:rPr lang="id-ID" sz="2200" dirty="0"/>
              <a:t>, </a:t>
            </a:r>
            <a:r>
              <a:rPr lang="id-ID" sz="2200" dirty="0" err="1"/>
              <a:t>Dunn</a:t>
            </a:r>
            <a:r>
              <a:rPr lang="id-ID" sz="2200" dirty="0"/>
              <a:t> </a:t>
            </a:r>
            <a:r>
              <a:rPr lang="id-ID" sz="2200" dirty="0" err="1"/>
              <a:t>index</a:t>
            </a:r>
            <a:r>
              <a:rPr lang="id-ID" sz="2200" dirty="0"/>
              <a:t>, </a:t>
            </a:r>
          </a:p>
          <a:p>
            <a:pPr marL="801687" lvl="1" indent="-514350"/>
            <a:r>
              <a:rPr lang="id-ID" sz="2200" dirty="0">
                <a:solidFill>
                  <a:srgbClr val="0070C0"/>
                </a:solidFill>
              </a:rPr>
              <a:t>External </a:t>
            </a:r>
            <a:r>
              <a:rPr lang="id-ID" sz="2200" dirty="0" err="1">
                <a:solidFill>
                  <a:srgbClr val="0070C0"/>
                </a:solidFill>
              </a:rPr>
              <a:t>Evaluation</a:t>
            </a:r>
            <a:r>
              <a:rPr lang="id-ID" sz="2200" dirty="0"/>
              <a:t>: </a:t>
            </a:r>
            <a:r>
              <a:rPr lang="en-US" sz="2200" dirty="0"/>
              <a:t> Rand measure</a:t>
            </a:r>
            <a:r>
              <a:rPr lang="id-ID" sz="2200" dirty="0"/>
              <a:t>, </a:t>
            </a:r>
            <a:r>
              <a:rPr lang="id-ID" sz="2200" dirty="0" err="1"/>
              <a:t>F-measure</a:t>
            </a:r>
            <a:r>
              <a:rPr lang="id-ID" sz="2200" dirty="0"/>
              <a:t>, </a:t>
            </a:r>
            <a:r>
              <a:rPr lang="id-ID" sz="2200" dirty="0" err="1"/>
              <a:t>Jaccard</a:t>
            </a:r>
            <a:r>
              <a:rPr lang="id-ID" sz="2200" dirty="0"/>
              <a:t> </a:t>
            </a:r>
            <a:r>
              <a:rPr lang="id-ID" sz="2200" dirty="0" err="1"/>
              <a:t>index</a:t>
            </a:r>
            <a:r>
              <a:rPr lang="id-ID" sz="2200" dirty="0"/>
              <a:t>, </a:t>
            </a:r>
            <a:r>
              <a:rPr lang="id-ID" sz="2200" dirty="0" err="1"/>
              <a:t>Fowlkes</a:t>
            </a:r>
            <a:r>
              <a:rPr lang="id-ID" sz="2200" dirty="0"/>
              <a:t>–</a:t>
            </a:r>
            <a:r>
              <a:rPr lang="id-ID" sz="2200" dirty="0" err="1"/>
              <a:t>Mallows</a:t>
            </a:r>
            <a:r>
              <a:rPr lang="id-ID" sz="2200" dirty="0"/>
              <a:t> </a:t>
            </a:r>
            <a:r>
              <a:rPr lang="id-ID" sz="2200" dirty="0" err="1"/>
              <a:t>index</a:t>
            </a:r>
            <a:r>
              <a:rPr lang="id-ID" sz="2200" dirty="0"/>
              <a:t>, </a:t>
            </a:r>
            <a:r>
              <a:rPr lang="id-ID" sz="2200" dirty="0" err="1"/>
              <a:t>Confusion</a:t>
            </a:r>
            <a:r>
              <a:rPr lang="id-ID" sz="2200" dirty="0"/>
              <a:t> </a:t>
            </a:r>
            <a:r>
              <a:rPr lang="id-ID" sz="2200" dirty="0" err="1"/>
              <a:t>matrix</a:t>
            </a:r>
            <a:endParaRPr lang="id-ID" sz="2200" dirty="0"/>
          </a:p>
          <a:p>
            <a:pPr marL="514350" indent="-514350">
              <a:buFont typeface="+mj-lt"/>
              <a:buAutoNum type="arabicPeriod"/>
            </a:pPr>
            <a:r>
              <a:rPr lang="id-ID" dirty="0">
                <a:solidFill>
                  <a:srgbClr val="C00000"/>
                </a:solidFill>
              </a:rPr>
              <a:t>Association</a:t>
            </a:r>
            <a:r>
              <a:rPr lang="id-ID" dirty="0"/>
              <a:t>:</a:t>
            </a:r>
          </a:p>
          <a:p>
            <a:pPr marL="801687" lvl="1" indent="-514350"/>
            <a:r>
              <a:rPr lang="id-ID" sz="2200" dirty="0">
                <a:solidFill>
                  <a:srgbClr val="0070C0"/>
                </a:solidFill>
              </a:rPr>
              <a:t>Lift </a:t>
            </a:r>
            <a:r>
              <a:rPr lang="id-ID" sz="2200" dirty="0" err="1">
                <a:solidFill>
                  <a:srgbClr val="0070C0"/>
                </a:solidFill>
              </a:rPr>
              <a:t>Charts</a:t>
            </a:r>
            <a:r>
              <a:rPr lang="id-ID" sz="2200" dirty="0"/>
              <a:t>: Lift </a:t>
            </a:r>
            <a:r>
              <a:rPr lang="id-ID" sz="2200" dirty="0" err="1"/>
              <a:t>Ratio</a:t>
            </a:r>
            <a:endParaRPr lang="id-ID" sz="2200" dirty="0"/>
          </a:p>
          <a:p>
            <a:pPr marL="801687" lvl="1" indent="-514350"/>
            <a:r>
              <a:rPr lang="id-ID" sz="2200" dirty="0" err="1">
                <a:solidFill>
                  <a:srgbClr val="0070C0"/>
                </a:solidFill>
              </a:rPr>
              <a:t>Precision</a:t>
            </a:r>
            <a:r>
              <a:rPr lang="id-ID" sz="2200" dirty="0">
                <a:solidFill>
                  <a:srgbClr val="0070C0"/>
                </a:solidFill>
              </a:rPr>
              <a:t> </a:t>
            </a:r>
            <a:r>
              <a:rPr lang="id-ID" sz="2200" dirty="0" err="1">
                <a:solidFill>
                  <a:srgbClr val="0070C0"/>
                </a:solidFill>
              </a:rPr>
              <a:t>and</a:t>
            </a:r>
            <a:r>
              <a:rPr lang="id-ID" sz="2200" dirty="0">
                <a:solidFill>
                  <a:srgbClr val="0070C0"/>
                </a:solidFill>
              </a:rPr>
              <a:t> </a:t>
            </a:r>
            <a:r>
              <a:rPr lang="id-ID" sz="2200" dirty="0" err="1">
                <a:solidFill>
                  <a:srgbClr val="0070C0"/>
                </a:solidFill>
              </a:rPr>
              <a:t>Recall</a:t>
            </a:r>
            <a:r>
              <a:rPr lang="id-ID" sz="2200" dirty="0">
                <a:solidFill>
                  <a:srgbClr val="0070C0"/>
                </a:solidFill>
              </a:rPr>
              <a:t> </a:t>
            </a:r>
            <a:r>
              <a:rPr lang="id-ID" sz="2200" dirty="0"/>
              <a:t>(</a:t>
            </a:r>
            <a:r>
              <a:rPr lang="id-ID" sz="2200" dirty="0" err="1"/>
              <a:t>F-measure</a:t>
            </a:r>
            <a:r>
              <a:rPr lang="id-ID" sz="2200" dirty="0"/>
              <a:t>)</a:t>
            </a:r>
          </a:p>
        </p:txBody>
      </p:sp>
      <p:sp>
        <p:nvSpPr>
          <p:cNvPr id="2" name="Title 1"/>
          <p:cNvSpPr>
            <a:spLocks noGrp="1"/>
          </p:cNvSpPr>
          <p:nvPr>
            <p:ph type="title"/>
          </p:nvPr>
        </p:nvSpPr>
        <p:spPr/>
        <p:txBody>
          <a:bodyPr>
            <a:normAutofit/>
          </a:bodyPr>
          <a:lstStyle/>
          <a:p>
            <a:r>
              <a:rPr lang="id-ID" dirty="0"/>
              <a:t>Evaluasi Model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257</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99016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981950" cy="5334000"/>
          </a:xfrm>
        </p:spPr>
        <p:txBody>
          <a:bodyPr>
            <a:noAutofit/>
          </a:bodyPr>
          <a:lstStyle/>
          <a:p>
            <a:pPr marL="514350" indent="-514350">
              <a:buFont typeface="+mj-lt"/>
              <a:buAutoNum type="arabicPeriod"/>
            </a:pPr>
            <a:r>
              <a:rPr lang="id-ID" sz="2500" dirty="0">
                <a:solidFill>
                  <a:srgbClr val="C00000"/>
                </a:solidFill>
              </a:rPr>
              <a:t>Lakukan ujicoba terhadap semua </a:t>
            </a:r>
            <a:r>
              <a:rPr lang="id-ID" sz="2500" dirty="0" err="1">
                <a:solidFill>
                  <a:srgbClr val="C00000"/>
                </a:solidFill>
              </a:rPr>
              <a:t>dataset</a:t>
            </a:r>
            <a:r>
              <a:rPr lang="id-ID" sz="2500" dirty="0"/>
              <a:t> yang ada di folder </a:t>
            </a:r>
            <a:r>
              <a:rPr lang="id-ID" sz="2500" dirty="0">
                <a:solidFill>
                  <a:srgbClr val="C00000"/>
                </a:solidFill>
              </a:rPr>
              <a:t>datasets</a:t>
            </a:r>
            <a:r>
              <a:rPr lang="id-ID" sz="2500" dirty="0"/>
              <a:t>, dengan menggunakan berbagai metode data mining yang sesuai (estimasi, prediksi, klasifikasi, clustering, association)</a:t>
            </a:r>
          </a:p>
          <a:p>
            <a:pPr marL="514350" indent="-514350">
              <a:buFont typeface="+mj-lt"/>
              <a:buAutoNum type="arabicPeriod"/>
            </a:pPr>
            <a:r>
              <a:rPr lang="id-ID" sz="2500" dirty="0"/>
              <a:t>Kombinasikan </a:t>
            </a:r>
            <a:r>
              <a:rPr lang="id-ID" sz="2500" dirty="0">
                <a:solidFill>
                  <a:srgbClr val="C00000"/>
                </a:solidFill>
              </a:rPr>
              <a:t>pengujian</a:t>
            </a:r>
            <a:r>
              <a:rPr lang="id-ID" sz="2500" dirty="0"/>
              <a:t> dengan pemecahan data </a:t>
            </a:r>
            <a:r>
              <a:rPr lang="id-ID" sz="2500" dirty="0" err="1"/>
              <a:t>training-testing</a:t>
            </a:r>
            <a:r>
              <a:rPr lang="id-ID" sz="2500" dirty="0"/>
              <a:t>, dan pengujian dengan menggunakan metode </a:t>
            </a:r>
            <a:r>
              <a:rPr lang="id-ID" sz="2500" dirty="0">
                <a:solidFill>
                  <a:srgbClr val="C00000"/>
                </a:solidFill>
              </a:rPr>
              <a:t>X </a:t>
            </a:r>
            <a:r>
              <a:rPr lang="id-ID" sz="2500" dirty="0" err="1">
                <a:solidFill>
                  <a:srgbClr val="C00000"/>
                </a:solidFill>
              </a:rPr>
              <a:t>validation</a:t>
            </a:r>
            <a:endParaRPr lang="id-ID" sz="2500" dirty="0">
              <a:solidFill>
                <a:srgbClr val="C00000"/>
              </a:solidFill>
            </a:endParaRPr>
          </a:p>
          <a:p>
            <a:pPr marL="514350" indent="-514350">
              <a:buFont typeface="+mj-lt"/>
              <a:buAutoNum type="arabicPeriod"/>
            </a:pPr>
            <a:r>
              <a:rPr lang="id-ID" sz="2500" dirty="0">
                <a:solidFill>
                  <a:srgbClr val="C00000"/>
                </a:solidFill>
              </a:rPr>
              <a:t>Ukur </a:t>
            </a:r>
            <a:r>
              <a:rPr lang="id-ID" sz="2500" dirty="0" err="1">
                <a:solidFill>
                  <a:srgbClr val="C00000"/>
                </a:solidFill>
              </a:rPr>
              <a:t>performance</a:t>
            </a:r>
            <a:r>
              <a:rPr lang="id-ID" sz="2500" dirty="0">
                <a:solidFill>
                  <a:srgbClr val="C00000"/>
                </a:solidFill>
              </a:rPr>
              <a:t> dari model</a:t>
            </a:r>
            <a:r>
              <a:rPr lang="id-ID" sz="2500" dirty="0"/>
              <a:t> yang terbentuk dengan menggunakan metode pengukuran sesuai dengan metode data </a:t>
            </a:r>
            <a:r>
              <a:rPr lang="id-ID" sz="2500" dirty="0" err="1"/>
              <a:t>mining</a:t>
            </a:r>
            <a:r>
              <a:rPr lang="id-ID" sz="2500" dirty="0"/>
              <a:t> yang dipilih</a:t>
            </a:r>
          </a:p>
          <a:p>
            <a:pPr marL="514350" indent="-514350">
              <a:buFont typeface="+mj-lt"/>
              <a:buAutoNum type="arabicPeriod"/>
            </a:pPr>
            <a:r>
              <a:rPr lang="id-ID" sz="2500" dirty="0"/>
              <a:t>Jelaskan secara mendetail </a:t>
            </a:r>
            <a:r>
              <a:rPr lang="id-ID" sz="2500" dirty="0">
                <a:solidFill>
                  <a:srgbClr val="C00000"/>
                </a:solidFill>
              </a:rPr>
              <a:t>tahapan ujicoba </a:t>
            </a:r>
            <a:r>
              <a:rPr lang="id-ID" sz="2500" dirty="0"/>
              <a:t>yang dilakukan, kemudian lakukan </a:t>
            </a:r>
            <a:r>
              <a:rPr lang="id-ID" sz="2500" dirty="0">
                <a:solidFill>
                  <a:srgbClr val="C00000"/>
                </a:solidFill>
              </a:rPr>
              <a:t>analisis dan sintesis</a:t>
            </a:r>
            <a:r>
              <a:rPr lang="id-ID" sz="2500" dirty="0"/>
              <a:t>, dan buat laporan dalam bentuk </a:t>
            </a:r>
            <a:r>
              <a:rPr lang="id-ID" sz="2500" dirty="0">
                <a:solidFill>
                  <a:srgbClr val="C00000"/>
                </a:solidFill>
              </a:rPr>
              <a:t>slide</a:t>
            </a:r>
          </a:p>
          <a:p>
            <a:pPr marL="514350" indent="-514350">
              <a:buFont typeface="+mj-lt"/>
              <a:buAutoNum type="arabicPeriod"/>
            </a:pPr>
            <a:r>
              <a:rPr lang="id-ID" sz="2500" dirty="0"/>
              <a:t>Presentasikan di depan kelas</a:t>
            </a: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Mengolah</a:t>
            </a:r>
            <a:r>
              <a:rPr lang="en-US" dirty="0"/>
              <a:t> </a:t>
            </a:r>
            <a:r>
              <a:rPr lang="en-US" dirty="0" err="1"/>
              <a:t>Semua</a:t>
            </a:r>
            <a:r>
              <a:rPr lang="en-US" dirty="0"/>
              <a:t> Dataset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805433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800" dirty="0"/>
              <a:t>Technical Paper:</a:t>
            </a:r>
          </a:p>
          <a:p>
            <a:pPr lvl="1"/>
            <a:r>
              <a:rPr lang="id-ID" sz="2400" dirty="0"/>
              <a:t>Judul: </a:t>
            </a:r>
            <a:r>
              <a:rPr lang="en-US" sz="2400" dirty="0">
                <a:solidFill>
                  <a:srgbClr val="C00000"/>
                </a:solidFill>
              </a:rPr>
              <a:t>Application and Comparison of Classification Techniques in Controlling Credit Risk</a:t>
            </a:r>
            <a:endParaRPr lang="id-ID" sz="2400" dirty="0">
              <a:solidFill>
                <a:srgbClr val="C00000"/>
              </a:solidFill>
            </a:endParaRPr>
          </a:p>
          <a:p>
            <a:pPr lvl="1"/>
            <a:r>
              <a:rPr lang="id-ID" sz="2400" dirty="0"/>
              <a:t>Author: </a:t>
            </a:r>
            <a:r>
              <a:rPr lang="en-US" sz="2400" dirty="0" err="1"/>
              <a:t>Lan</a:t>
            </a:r>
            <a:r>
              <a:rPr lang="en-US" sz="2400" dirty="0"/>
              <a:t> Yu, </a:t>
            </a:r>
            <a:r>
              <a:rPr lang="en-US" sz="2400" dirty="0" err="1"/>
              <a:t>Guoqing</a:t>
            </a:r>
            <a:r>
              <a:rPr lang="en-US" sz="2400" dirty="0"/>
              <a:t> Chen, Andy </a:t>
            </a:r>
            <a:r>
              <a:rPr lang="en-US" sz="2400" dirty="0" err="1"/>
              <a:t>Koronios</a:t>
            </a:r>
            <a:r>
              <a:rPr lang="en-US" sz="2400" dirty="0"/>
              <a:t>, </a:t>
            </a:r>
            <a:r>
              <a:rPr lang="en-US" sz="2400" dirty="0" err="1"/>
              <a:t>Shiwu</a:t>
            </a:r>
            <a:r>
              <a:rPr lang="en-US" sz="2400" dirty="0"/>
              <a:t> Zhu, and </a:t>
            </a:r>
            <a:r>
              <a:rPr lang="en-US" sz="2400" dirty="0" err="1"/>
              <a:t>Xunhua</a:t>
            </a:r>
            <a:r>
              <a:rPr lang="en-US" sz="2400" dirty="0"/>
              <a:t> </a:t>
            </a:r>
            <a:r>
              <a:rPr lang="en-US" sz="2400" dirty="0" err="1"/>
              <a:t>Guo</a:t>
            </a:r>
            <a:endParaRPr lang="en-US" sz="2400" dirty="0"/>
          </a:p>
          <a:p>
            <a:pPr lvl="1"/>
            <a:r>
              <a:rPr lang="en-US" dirty="0"/>
              <a:t>Download: </a:t>
            </a:r>
            <a:r>
              <a:rPr lang="en-US" dirty="0">
                <a:solidFill>
                  <a:srgbClr val="C00000"/>
                </a:solidFill>
              </a:rPr>
              <a:t>http://romisatriawahono.net/lecture/dm/paper/</a:t>
            </a:r>
            <a:endParaRPr lang="en-US" sz="2800" dirty="0"/>
          </a:p>
          <a:p>
            <a:pPr marL="0" indent="0">
              <a:buNone/>
            </a:pPr>
            <a:endParaRPr lang="en-US" sz="2800" dirty="0"/>
          </a:p>
          <a:p>
            <a:r>
              <a:rPr lang="en-US" sz="2800" dirty="0"/>
              <a:t>Baca </a:t>
            </a:r>
            <a:r>
              <a:rPr lang="en-US" sz="2800" dirty="0" err="1"/>
              <a:t>dan</a:t>
            </a:r>
            <a:r>
              <a:rPr lang="en-US" sz="2800" dirty="0"/>
              <a:t> </a:t>
            </a:r>
            <a:r>
              <a:rPr lang="en-US" sz="2800" dirty="0" err="1"/>
              <a:t>pahami</a:t>
            </a:r>
            <a:r>
              <a:rPr lang="en-US" sz="2800" dirty="0"/>
              <a:t> paper di </a:t>
            </a:r>
            <a:r>
              <a:rPr lang="en-US" sz="2800" dirty="0" err="1"/>
              <a:t>atas</a:t>
            </a:r>
            <a:r>
              <a:rPr lang="en-US" sz="2800" dirty="0"/>
              <a:t> </a:t>
            </a:r>
            <a:r>
              <a:rPr lang="en-US" sz="2800" dirty="0" err="1"/>
              <a:t>dan</a:t>
            </a:r>
            <a:r>
              <a:rPr lang="en-US" sz="2800"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a:t>Masalah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a:p>
            <a:pPr lvl="1"/>
            <a:endParaRPr lang="en-US" sz="2000" dirty="0"/>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Mereview</a:t>
            </a:r>
            <a:r>
              <a:rPr lang="en-US" dirty="0"/>
              <a:t> Paper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259</a:t>
            </a:fld>
            <a:endParaRPr lang="en-US" dirty="0">
              <a:solidFill>
                <a:prstClr val="black">
                  <a:tint val="75000"/>
                </a:prstClr>
              </a:solidFill>
            </a:endParaRPr>
          </a:p>
        </p:txBody>
      </p:sp>
    </p:spTree>
    <p:extLst>
      <p:ext uri="{BB962C8B-B14F-4D97-AF65-F5344CB8AC3E}">
        <p14:creationId xmlns:p14="http://schemas.microsoft.com/office/powerpoint/2010/main" val="1760809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Melakukan </a:t>
            </a:r>
            <a:r>
              <a:rPr lang="id-ID" dirty="0">
                <a:solidFill>
                  <a:srgbClr val="C00000"/>
                </a:solidFill>
              </a:rPr>
              <a:t>ekstraksi</a:t>
            </a:r>
            <a:r>
              <a:rPr lang="id-ID" dirty="0"/>
              <a:t> untuk mendapatkan </a:t>
            </a:r>
            <a:r>
              <a:rPr lang="id-ID" dirty="0">
                <a:solidFill>
                  <a:srgbClr val="C00000"/>
                </a:solidFill>
              </a:rPr>
              <a:t>informasi penting </a:t>
            </a:r>
            <a:r>
              <a:rPr lang="id-ID" dirty="0"/>
              <a:t>yang sifatnya </a:t>
            </a:r>
            <a:r>
              <a:rPr lang="id-ID" dirty="0">
                <a:solidFill>
                  <a:srgbClr val="C00000"/>
                </a:solidFill>
              </a:rPr>
              <a:t>implisit</a:t>
            </a:r>
            <a:r>
              <a:rPr lang="id-ID" dirty="0"/>
              <a:t> dan sebelumnya tidak diketahui, </a:t>
            </a:r>
            <a:r>
              <a:rPr lang="en-US" dirty="0"/>
              <a:t>d</a:t>
            </a:r>
            <a:r>
              <a:rPr lang="id-ID" dirty="0"/>
              <a:t>ari </a:t>
            </a:r>
            <a:r>
              <a:rPr lang="id-ID" dirty="0" err="1"/>
              <a:t>suatu</a:t>
            </a:r>
            <a:r>
              <a:rPr lang="en-US" dirty="0"/>
              <a:t> data</a:t>
            </a:r>
            <a:r>
              <a:rPr lang="id-ID" dirty="0"/>
              <a:t> </a:t>
            </a:r>
            <a:r>
              <a:rPr lang="id-ID" sz="2000" i="1" dirty="0"/>
              <a:t>(</a:t>
            </a:r>
            <a:r>
              <a:rPr lang="id-ID" sz="2000" i="1" dirty="0" err="1"/>
              <a:t>Witten</a:t>
            </a:r>
            <a:r>
              <a:rPr lang="id-ID" sz="2000" i="1" dirty="0"/>
              <a:t> </a:t>
            </a:r>
            <a:r>
              <a:rPr lang="id-ID" sz="2000" i="1" dirty="0" err="1"/>
              <a:t>et</a:t>
            </a:r>
            <a:r>
              <a:rPr lang="id-ID" sz="2000" i="1" dirty="0"/>
              <a:t> </a:t>
            </a:r>
            <a:r>
              <a:rPr lang="id-ID" sz="2000" i="1" dirty="0" err="1"/>
              <a:t>al</a:t>
            </a:r>
            <a:r>
              <a:rPr lang="id-ID" sz="2000" i="1" dirty="0"/>
              <a:t>., 2011)</a:t>
            </a:r>
            <a:endParaRPr lang="id-ID" sz="2000" dirty="0"/>
          </a:p>
          <a:p>
            <a:endParaRPr lang="en-US" sz="1400" dirty="0"/>
          </a:p>
          <a:p>
            <a:r>
              <a:rPr lang="id-ID" dirty="0"/>
              <a:t>Kegiatan yang meliputi pengumpulan, pemakaian data historis untuk </a:t>
            </a:r>
            <a:r>
              <a:rPr lang="id-ID" dirty="0">
                <a:solidFill>
                  <a:srgbClr val="C00000"/>
                </a:solidFill>
              </a:rPr>
              <a:t>menemukan keteraturan, pola dan hubungan </a:t>
            </a:r>
            <a:r>
              <a:rPr lang="id-ID" dirty="0"/>
              <a:t>dalam set data berukuran besar </a:t>
            </a:r>
            <a:r>
              <a:rPr lang="id-ID" sz="2000" i="1" dirty="0"/>
              <a:t>(Santosa, 2007)</a:t>
            </a:r>
            <a:endParaRPr lang="en-US" sz="2000" i="1" dirty="0"/>
          </a:p>
          <a:p>
            <a:endParaRPr lang="en-US" sz="1400" dirty="0">
              <a:solidFill>
                <a:srgbClr val="C00000"/>
              </a:solidFill>
            </a:endParaRPr>
          </a:p>
          <a:p>
            <a:r>
              <a:rPr lang="en-US" dirty="0">
                <a:solidFill>
                  <a:srgbClr val="C00000"/>
                </a:solidFill>
              </a:rPr>
              <a:t>Extraction of interesting </a:t>
            </a:r>
            <a:r>
              <a:rPr lang="en-US" dirty="0"/>
              <a:t>(non-trivial, </a:t>
            </a:r>
            <a:r>
              <a:rPr lang="en-US" dirty="0">
                <a:solidFill>
                  <a:srgbClr val="0070C0"/>
                </a:solidFill>
              </a:rPr>
              <a:t>implicit</a:t>
            </a:r>
            <a:r>
              <a:rPr lang="en-US" dirty="0"/>
              <a:t>, </a:t>
            </a:r>
            <a:r>
              <a:rPr lang="en-US" dirty="0">
                <a:solidFill>
                  <a:srgbClr val="0070C0"/>
                </a:solidFill>
              </a:rPr>
              <a:t>previously unknown </a:t>
            </a:r>
            <a:r>
              <a:rPr lang="en-US" dirty="0"/>
              <a:t>and potentially useful) </a:t>
            </a:r>
            <a:r>
              <a:rPr lang="en-US" dirty="0">
                <a:solidFill>
                  <a:srgbClr val="C00000"/>
                </a:solidFill>
              </a:rPr>
              <a:t>patterns or knowledge </a:t>
            </a:r>
            <a:r>
              <a:rPr lang="en-US" dirty="0"/>
              <a:t>from huge amount of data </a:t>
            </a:r>
            <a:r>
              <a:rPr lang="en-US" sz="2000" i="1" dirty="0"/>
              <a:t>(Han et al., 2011)</a:t>
            </a:r>
          </a:p>
        </p:txBody>
      </p:sp>
      <p:sp>
        <p:nvSpPr>
          <p:cNvPr id="4" name="Title 3"/>
          <p:cNvSpPr>
            <a:spLocks noGrp="1"/>
          </p:cNvSpPr>
          <p:nvPr>
            <p:ph type="title"/>
          </p:nvPr>
        </p:nvSpPr>
        <p:spPr/>
        <p:txBody>
          <a:bodyPr/>
          <a:lstStyle/>
          <a:p>
            <a:r>
              <a:rPr lang="id-ID" dirty="0"/>
              <a:t>Definisi Data 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1966237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458200" cy="5486400"/>
          </a:xfrm>
        </p:spPr>
        <p:txBody>
          <a:bodyPr>
            <a:normAutofit lnSpcReduction="10000"/>
          </a:bodyPr>
          <a:lstStyle/>
          <a:p>
            <a:r>
              <a:rPr lang="id-ID" dirty="0"/>
              <a:t>Technical Paper:</a:t>
            </a:r>
          </a:p>
          <a:p>
            <a:pPr lvl="1"/>
            <a:r>
              <a:rPr lang="id-ID" dirty="0"/>
              <a:t>Judul: </a:t>
            </a:r>
            <a:r>
              <a:rPr lang="en-US" dirty="0">
                <a:solidFill>
                  <a:srgbClr val="C00000"/>
                </a:solidFill>
              </a:rPr>
              <a:t>A Comparison Framework of Classification Models for Software Defect Prediction</a:t>
            </a:r>
            <a:endParaRPr lang="id-ID" dirty="0">
              <a:solidFill>
                <a:srgbClr val="C00000"/>
              </a:solidFill>
            </a:endParaRPr>
          </a:p>
          <a:p>
            <a:pPr lvl="1"/>
            <a:r>
              <a:rPr lang="id-ID" dirty="0"/>
              <a:t>Author: </a:t>
            </a:r>
            <a:r>
              <a:rPr lang="en-US" dirty="0"/>
              <a:t>Romi Satria Wahono, </a:t>
            </a:r>
            <a:r>
              <a:rPr lang="en-US" dirty="0" err="1"/>
              <a:t>Nanna</a:t>
            </a:r>
            <a:r>
              <a:rPr lang="en-US" dirty="0"/>
              <a:t> </a:t>
            </a:r>
            <a:r>
              <a:rPr lang="en-US" dirty="0" err="1"/>
              <a:t>Suryana</a:t>
            </a:r>
            <a:r>
              <a:rPr lang="en-US" dirty="0"/>
              <a:t> Herman, Sabrina Ahmad</a:t>
            </a:r>
          </a:p>
          <a:p>
            <a:pPr lvl="1"/>
            <a:r>
              <a:rPr lang="id-ID" dirty="0"/>
              <a:t>Publications:</a:t>
            </a:r>
            <a:r>
              <a:rPr lang="en-US" dirty="0"/>
              <a:t> </a:t>
            </a:r>
            <a:r>
              <a:rPr lang="nn-NO" dirty="0"/>
              <a:t>Adv. Sci. Lett. Vol. 20, No. 10-12, 2014</a:t>
            </a:r>
          </a:p>
          <a:p>
            <a:pPr lvl="1"/>
            <a:r>
              <a:rPr lang="en-US" dirty="0"/>
              <a:t>Download: </a:t>
            </a:r>
            <a:r>
              <a:rPr lang="en-US" dirty="0">
                <a:solidFill>
                  <a:srgbClr val="C00000"/>
                </a:solidFill>
              </a:rPr>
              <a:t>http://romisatriawahono.net/lecture/dm/paper</a:t>
            </a:r>
            <a:endParaRPr lang="en-US" sz="2800" dirty="0"/>
          </a:p>
          <a:p>
            <a:endParaRPr lang="en-US" sz="1100" dirty="0"/>
          </a:p>
          <a:p>
            <a:r>
              <a:rPr lang="en-US" dirty="0"/>
              <a:t>Baca </a:t>
            </a:r>
            <a:r>
              <a:rPr lang="en-US" dirty="0" err="1"/>
              <a:t>dan</a:t>
            </a:r>
            <a:r>
              <a:rPr lang="en-US" dirty="0"/>
              <a:t> </a:t>
            </a:r>
            <a:r>
              <a:rPr lang="en-US" dirty="0" err="1"/>
              <a:t>pahami</a:t>
            </a:r>
            <a:r>
              <a:rPr lang="en-US" dirty="0"/>
              <a:t> paper di </a:t>
            </a:r>
            <a:r>
              <a:rPr lang="en-US" dirty="0" err="1"/>
              <a:t>atas</a:t>
            </a:r>
            <a:r>
              <a:rPr lang="en-US" dirty="0"/>
              <a:t> </a:t>
            </a:r>
            <a:r>
              <a:rPr lang="en-US" dirty="0" err="1"/>
              <a:t>dan</a:t>
            </a:r>
            <a:r>
              <a:rPr lang="en-US"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a:t>Masalah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p:txBody>
      </p:sp>
      <p:sp>
        <p:nvSpPr>
          <p:cNvPr id="2" name="Title 1"/>
          <p:cNvSpPr>
            <a:spLocks noGrp="1"/>
          </p:cNvSpPr>
          <p:nvPr>
            <p:ph type="title"/>
          </p:nvPr>
        </p:nvSpPr>
        <p:spPr>
          <a:xfrm>
            <a:off x="609600" y="152400"/>
            <a:ext cx="8789988" cy="647700"/>
          </a:xfrm>
        </p:spPr>
        <p:txBody>
          <a:bodyPr>
            <a:noAutofit/>
          </a:bodyPr>
          <a:lstStyle/>
          <a:p>
            <a:r>
              <a:rPr lang="en-US" dirty="0" err="1"/>
              <a:t>Tugas</a:t>
            </a:r>
            <a:r>
              <a:rPr lang="en-US" dirty="0"/>
              <a:t>: </a:t>
            </a:r>
            <a:r>
              <a:rPr lang="en-US" dirty="0" err="1"/>
              <a:t>Mereview</a:t>
            </a:r>
            <a:r>
              <a:rPr lang="en-US" dirty="0"/>
              <a:t> Paper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260</a:t>
            </a:fld>
            <a:endParaRPr lang="en-US" dirty="0">
              <a:solidFill>
                <a:prstClr val="black">
                  <a:tint val="75000"/>
                </a:prstClr>
              </a:solidFill>
            </a:endParaRPr>
          </a:p>
        </p:txBody>
      </p:sp>
    </p:spTree>
    <p:extLst>
      <p:ext uri="{BB962C8B-B14F-4D97-AF65-F5344CB8AC3E}">
        <p14:creationId xmlns:p14="http://schemas.microsoft.com/office/powerpoint/2010/main" val="3308007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458200" cy="5486400"/>
          </a:xfrm>
        </p:spPr>
        <p:txBody>
          <a:bodyPr>
            <a:normAutofit lnSpcReduction="10000"/>
          </a:bodyPr>
          <a:lstStyle/>
          <a:p>
            <a:r>
              <a:rPr lang="id-ID" dirty="0"/>
              <a:t>Technical Paper:</a:t>
            </a:r>
          </a:p>
          <a:p>
            <a:pPr lvl="1"/>
            <a:r>
              <a:rPr lang="id-ID" dirty="0"/>
              <a:t>Judul: </a:t>
            </a:r>
            <a:r>
              <a:rPr lang="en-US" dirty="0">
                <a:solidFill>
                  <a:srgbClr val="C00000"/>
                </a:solidFill>
              </a:rPr>
              <a:t>An experimental comparison of classification algorithms for imbalanced credit scoring data sets</a:t>
            </a:r>
            <a:endParaRPr lang="id-ID" dirty="0">
              <a:solidFill>
                <a:srgbClr val="C00000"/>
              </a:solidFill>
            </a:endParaRPr>
          </a:p>
          <a:p>
            <a:pPr lvl="1"/>
            <a:r>
              <a:rPr lang="id-ID" dirty="0"/>
              <a:t>Author: </a:t>
            </a:r>
            <a:r>
              <a:rPr lang="en-US" dirty="0"/>
              <a:t>Iain Brown and Christophe </a:t>
            </a:r>
            <a:r>
              <a:rPr lang="en-US" dirty="0" err="1"/>
              <a:t>Mues</a:t>
            </a:r>
            <a:endParaRPr lang="en-US" dirty="0"/>
          </a:p>
          <a:p>
            <a:pPr lvl="1"/>
            <a:r>
              <a:rPr lang="id-ID" dirty="0"/>
              <a:t>Publications:</a:t>
            </a:r>
            <a:r>
              <a:rPr lang="en-US" dirty="0"/>
              <a:t> Expert Systems with Applications 39 (2012) 3446–3453</a:t>
            </a:r>
          </a:p>
          <a:p>
            <a:pPr lvl="1"/>
            <a:r>
              <a:rPr lang="en-US" dirty="0"/>
              <a:t>Download: </a:t>
            </a:r>
            <a:r>
              <a:rPr lang="en-US" dirty="0">
                <a:solidFill>
                  <a:srgbClr val="C00000"/>
                </a:solidFill>
              </a:rPr>
              <a:t>http://romisatriawahono.net/lecture/dm/paper</a:t>
            </a:r>
            <a:endParaRPr lang="en-US" sz="2800" dirty="0"/>
          </a:p>
          <a:p>
            <a:endParaRPr lang="en-US" sz="1100" dirty="0"/>
          </a:p>
          <a:p>
            <a:r>
              <a:rPr lang="en-US" dirty="0"/>
              <a:t>Baca </a:t>
            </a:r>
            <a:r>
              <a:rPr lang="en-US" dirty="0" err="1"/>
              <a:t>dan</a:t>
            </a:r>
            <a:r>
              <a:rPr lang="en-US" dirty="0"/>
              <a:t> </a:t>
            </a:r>
            <a:r>
              <a:rPr lang="en-US" dirty="0" err="1"/>
              <a:t>pahami</a:t>
            </a:r>
            <a:r>
              <a:rPr lang="en-US" dirty="0"/>
              <a:t> paper di </a:t>
            </a:r>
            <a:r>
              <a:rPr lang="en-US" dirty="0" err="1"/>
              <a:t>atas</a:t>
            </a:r>
            <a:r>
              <a:rPr lang="en-US" dirty="0"/>
              <a:t> </a:t>
            </a:r>
            <a:r>
              <a:rPr lang="en-US" dirty="0" err="1"/>
              <a:t>dan</a:t>
            </a:r>
            <a:r>
              <a:rPr lang="en-US"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a:t>Masalah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p:txBody>
      </p:sp>
      <p:sp>
        <p:nvSpPr>
          <p:cNvPr id="2" name="Title 1"/>
          <p:cNvSpPr>
            <a:spLocks noGrp="1"/>
          </p:cNvSpPr>
          <p:nvPr>
            <p:ph type="title"/>
          </p:nvPr>
        </p:nvSpPr>
        <p:spPr>
          <a:xfrm>
            <a:off x="609600" y="152400"/>
            <a:ext cx="8789988" cy="647700"/>
          </a:xfrm>
        </p:spPr>
        <p:txBody>
          <a:bodyPr>
            <a:noAutofit/>
          </a:bodyPr>
          <a:lstStyle/>
          <a:p>
            <a:r>
              <a:rPr lang="en-US" dirty="0" err="1"/>
              <a:t>Tugas</a:t>
            </a:r>
            <a:r>
              <a:rPr lang="en-US" dirty="0"/>
              <a:t> </a:t>
            </a:r>
            <a:r>
              <a:rPr lang="en-US" dirty="0" err="1"/>
              <a:t>Mereview</a:t>
            </a:r>
            <a:r>
              <a:rPr lang="en-US" dirty="0"/>
              <a:t> Paper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261</a:t>
            </a:fld>
            <a:endParaRPr lang="en-US" dirty="0">
              <a:solidFill>
                <a:prstClr val="black">
                  <a:tint val="75000"/>
                </a:prstClr>
              </a:solidFill>
            </a:endParaRPr>
          </a:p>
        </p:txBody>
      </p:sp>
    </p:spTree>
    <p:extLst>
      <p:ext uri="{BB962C8B-B14F-4D97-AF65-F5344CB8AC3E}">
        <p14:creationId xmlns:p14="http://schemas.microsoft.com/office/powerpoint/2010/main" val="962514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04468"/>
            <a:ext cx="8134350" cy="5272532"/>
          </a:xfrm>
        </p:spPr>
        <p:txBody>
          <a:bodyPr>
            <a:normAutofit lnSpcReduction="10000"/>
          </a:bodyPr>
          <a:lstStyle/>
          <a:p>
            <a:r>
              <a:rPr lang="en-US" dirty="0" err="1"/>
              <a:t>Cari</a:t>
            </a:r>
            <a:r>
              <a:rPr lang="en-US" dirty="0"/>
              <a:t> </a:t>
            </a:r>
            <a:r>
              <a:rPr lang="en-US" dirty="0">
                <a:solidFill>
                  <a:srgbClr val="C00000"/>
                </a:solidFill>
              </a:rPr>
              <a:t>dataset</a:t>
            </a:r>
            <a:r>
              <a:rPr lang="en-US" dirty="0"/>
              <a:t> yang </a:t>
            </a:r>
            <a:r>
              <a:rPr lang="en-US" dirty="0" err="1"/>
              <a:t>ada</a:t>
            </a:r>
            <a:r>
              <a:rPr lang="en-US" dirty="0"/>
              <a:t> di </a:t>
            </a:r>
            <a:r>
              <a:rPr lang="en-US" dirty="0" err="1"/>
              <a:t>sekitar</a:t>
            </a:r>
            <a:r>
              <a:rPr lang="en-US" dirty="0"/>
              <a:t> </a:t>
            </a:r>
            <a:r>
              <a:rPr lang="en-US" dirty="0" err="1"/>
              <a:t>kita</a:t>
            </a:r>
            <a:endParaRPr lang="en-US" dirty="0"/>
          </a:p>
          <a:p>
            <a:r>
              <a:rPr lang="en-US" dirty="0" err="1"/>
              <a:t>Lakukan</a:t>
            </a:r>
            <a:r>
              <a:rPr lang="en-US" dirty="0"/>
              <a:t> </a:t>
            </a:r>
            <a:r>
              <a:rPr lang="en-US" dirty="0" err="1"/>
              <a:t>penelitian</a:t>
            </a:r>
            <a:r>
              <a:rPr lang="en-US" dirty="0"/>
              <a:t> </a:t>
            </a:r>
            <a:r>
              <a:rPr lang="en-US" dirty="0" err="1"/>
              <a:t>berupa</a:t>
            </a:r>
            <a:r>
              <a:rPr lang="en-US" dirty="0"/>
              <a:t> </a:t>
            </a:r>
            <a:r>
              <a:rPr lang="en-US" dirty="0" err="1">
                <a:solidFill>
                  <a:srgbClr val="C00000"/>
                </a:solidFill>
              </a:rPr>
              <a:t>komparasi</a:t>
            </a:r>
            <a:r>
              <a:rPr lang="en-US" dirty="0">
                <a:solidFill>
                  <a:srgbClr val="C00000"/>
                </a:solidFill>
              </a:rPr>
              <a:t> </a:t>
            </a:r>
            <a:r>
              <a:rPr lang="en-US" dirty="0" err="1">
                <a:solidFill>
                  <a:srgbClr val="C00000"/>
                </a:solidFill>
              </a:rPr>
              <a:t>dari</a:t>
            </a:r>
            <a:r>
              <a:rPr lang="en-US" dirty="0">
                <a:solidFill>
                  <a:srgbClr val="C00000"/>
                </a:solidFill>
              </a:rPr>
              <a:t> (minimal) 5 </a:t>
            </a:r>
            <a:r>
              <a:rPr lang="en-US" dirty="0" err="1">
                <a:solidFill>
                  <a:srgbClr val="C00000"/>
                </a:solidFill>
              </a:rPr>
              <a:t>algoritma</a:t>
            </a:r>
            <a:r>
              <a:rPr lang="en-US" dirty="0"/>
              <a:t> machine learning </a:t>
            </a:r>
            <a:r>
              <a:rPr lang="en-US" dirty="0" err="1"/>
              <a:t>untuk</a:t>
            </a:r>
            <a:r>
              <a:rPr lang="en-US" dirty="0"/>
              <a:t> </a:t>
            </a:r>
            <a:r>
              <a:rPr lang="en-US" dirty="0" err="1"/>
              <a:t>memining</a:t>
            </a:r>
            <a:r>
              <a:rPr lang="en-US" dirty="0"/>
              <a:t> knowledge </a:t>
            </a:r>
            <a:r>
              <a:rPr lang="en-US" dirty="0" err="1"/>
              <a:t>dari</a:t>
            </a:r>
            <a:r>
              <a:rPr lang="en-US" dirty="0"/>
              <a:t> dataset </a:t>
            </a:r>
            <a:r>
              <a:rPr lang="en-US" dirty="0" err="1"/>
              <a:t>tersebut</a:t>
            </a:r>
            <a:r>
              <a:rPr lang="en-US" dirty="0"/>
              <a:t> </a:t>
            </a:r>
          </a:p>
          <a:p>
            <a:r>
              <a:rPr lang="en-US" dirty="0" err="1">
                <a:solidFill>
                  <a:srgbClr val="C00000"/>
                </a:solidFill>
              </a:rPr>
              <a:t>Gunakan</a:t>
            </a:r>
            <a:r>
              <a:rPr lang="en-US" dirty="0">
                <a:solidFill>
                  <a:srgbClr val="C00000"/>
                </a:solidFill>
              </a:rPr>
              <a:t> </a:t>
            </a:r>
            <a:r>
              <a:rPr lang="en-US" dirty="0" err="1">
                <a:solidFill>
                  <a:srgbClr val="C00000"/>
                </a:solidFill>
              </a:rPr>
              <a:t>uji</a:t>
            </a:r>
            <a:r>
              <a:rPr lang="en-US" dirty="0">
                <a:solidFill>
                  <a:srgbClr val="C00000"/>
                </a:solidFill>
              </a:rPr>
              <a:t> </a:t>
            </a:r>
            <a:r>
              <a:rPr lang="en-US" dirty="0" err="1">
                <a:solidFill>
                  <a:srgbClr val="C00000"/>
                </a:solidFill>
              </a:rPr>
              <a:t>beda</a:t>
            </a:r>
            <a:r>
              <a:rPr lang="en-US" dirty="0">
                <a:solidFill>
                  <a:srgbClr val="C00000"/>
                </a:solidFill>
              </a:rPr>
              <a:t> </a:t>
            </a:r>
            <a:r>
              <a:rPr lang="en-US" dirty="0"/>
              <a:t>(</a:t>
            </a:r>
            <a:r>
              <a:rPr lang="en-US" dirty="0" err="1"/>
              <a:t>baik</a:t>
            </a:r>
            <a:r>
              <a:rPr lang="en-US" dirty="0"/>
              <a:t> </a:t>
            </a:r>
            <a:r>
              <a:rPr lang="en-US" dirty="0" err="1"/>
              <a:t>parametrik</a:t>
            </a:r>
            <a:r>
              <a:rPr lang="en-US" dirty="0"/>
              <a:t> </a:t>
            </a:r>
            <a:r>
              <a:rPr lang="en-US" dirty="0" err="1"/>
              <a:t>dan</a:t>
            </a:r>
            <a:r>
              <a:rPr lang="en-US" dirty="0"/>
              <a:t> non parametric) </a:t>
            </a:r>
            <a:r>
              <a:rPr lang="en-US" dirty="0" err="1"/>
              <a:t>untuk</a:t>
            </a:r>
            <a:r>
              <a:rPr lang="en-US" dirty="0"/>
              <a:t> </a:t>
            </a:r>
            <a:r>
              <a:rPr lang="en-US" dirty="0" err="1"/>
              <a:t>analisis</a:t>
            </a:r>
            <a:r>
              <a:rPr lang="en-US" dirty="0"/>
              <a:t> </a:t>
            </a:r>
            <a:r>
              <a:rPr lang="en-US" dirty="0" err="1"/>
              <a:t>dan</a:t>
            </a:r>
            <a:r>
              <a:rPr lang="en-US" dirty="0"/>
              <a:t> </a:t>
            </a:r>
            <a:r>
              <a:rPr lang="en-US" dirty="0" err="1"/>
              <a:t>pembuatan</a:t>
            </a:r>
            <a:r>
              <a:rPr lang="en-US" dirty="0"/>
              <a:t> ranking </a:t>
            </a:r>
            <a:r>
              <a:rPr lang="en-US" dirty="0" err="1"/>
              <a:t>dari</a:t>
            </a:r>
            <a:r>
              <a:rPr lang="en-US" dirty="0"/>
              <a:t> </a:t>
            </a:r>
            <a:r>
              <a:rPr lang="en-US" dirty="0" err="1"/>
              <a:t>algoritma</a:t>
            </a:r>
            <a:r>
              <a:rPr lang="en-US" dirty="0"/>
              <a:t> machine learning</a:t>
            </a:r>
          </a:p>
          <a:p>
            <a:r>
              <a:rPr lang="en-US" dirty="0" err="1"/>
              <a:t>Tulis</a:t>
            </a:r>
            <a:r>
              <a:rPr lang="en-US" dirty="0"/>
              <a:t> </a:t>
            </a:r>
            <a:r>
              <a:rPr lang="en-US" dirty="0" err="1"/>
              <a:t>makalah</a:t>
            </a:r>
            <a:r>
              <a:rPr lang="en-US" dirty="0"/>
              <a:t> </a:t>
            </a:r>
            <a:r>
              <a:rPr lang="en-US" dirty="0" err="1"/>
              <a:t>tentang</a:t>
            </a:r>
            <a:r>
              <a:rPr lang="en-US" dirty="0"/>
              <a:t> </a:t>
            </a:r>
            <a:r>
              <a:rPr lang="en-US" dirty="0" err="1"/>
              <a:t>penelitian</a:t>
            </a:r>
            <a:r>
              <a:rPr lang="en-US" dirty="0"/>
              <a:t> yang </a:t>
            </a:r>
            <a:r>
              <a:rPr lang="en-US" dirty="0" err="1"/>
              <a:t>kita</a:t>
            </a:r>
            <a:r>
              <a:rPr lang="en-US" dirty="0"/>
              <a:t> </a:t>
            </a:r>
            <a:r>
              <a:rPr lang="en-US" dirty="0" err="1"/>
              <a:t>buat</a:t>
            </a:r>
            <a:r>
              <a:rPr lang="en-US" dirty="0"/>
              <a:t> </a:t>
            </a:r>
          </a:p>
          <a:p>
            <a:r>
              <a:rPr lang="en-US" dirty="0" err="1">
                <a:solidFill>
                  <a:srgbClr val="C00000"/>
                </a:solidFill>
              </a:rPr>
              <a:t>Contoh-contoh</a:t>
            </a:r>
            <a:r>
              <a:rPr lang="en-US" dirty="0">
                <a:solidFill>
                  <a:srgbClr val="C00000"/>
                </a:solidFill>
              </a:rPr>
              <a:t> </a:t>
            </a:r>
            <a:r>
              <a:rPr lang="en-US" dirty="0" err="1">
                <a:solidFill>
                  <a:srgbClr val="C00000"/>
                </a:solidFill>
              </a:rPr>
              <a:t>makalah</a:t>
            </a:r>
            <a:r>
              <a:rPr lang="en-US" dirty="0">
                <a:solidFill>
                  <a:srgbClr val="C00000"/>
                </a:solidFill>
              </a:rPr>
              <a:t> </a:t>
            </a:r>
            <a:r>
              <a:rPr lang="en-US" dirty="0" err="1"/>
              <a:t>komparasi</a:t>
            </a:r>
            <a:r>
              <a:rPr lang="en-US" dirty="0"/>
              <a:t> </a:t>
            </a:r>
            <a:r>
              <a:rPr lang="en-US" dirty="0" err="1"/>
              <a:t>ada</a:t>
            </a:r>
            <a:r>
              <a:rPr lang="en-US" dirty="0"/>
              <a:t> di: </a:t>
            </a:r>
            <a:r>
              <a:rPr lang="en-US" sz="2000" dirty="0"/>
              <a:t>http://romisatriawahono.net/lecture/dm/paper/method%20comparison/</a:t>
            </a:r>
          </a:p>
          <a:p>
            <a:r>
              <a:rPr lang="en-US" dirty="0">
                <a:solidFill>
                  <a:srgbClr val="C00000"/>
                </a:solidFill>
              </a:rPr>
              <a:t>Upload </a:t>
            </a:r>
            <a:r>
              <a:rPr lang="en-US" dirty="0" err="1">
                <a:solidFill>
                  <a:srgbClr val="C00000"/>
                </a:solidFill>
              </a:rPr>
              <a:t>seluruh</a:t>
            </a:r>
            <a:r>
              <a:rPr lang="en-US" dirty="0">
                <a:solidFill>
                  <a:srgbClr val="C00000"/>
                </a:solidFill>
              </a:rPr>
              <a:t> file </a:t>
            </a:r>
            <a:r>
              <a:rPr lang="en-US" dirty="0" err="1">
                <a:solidFill>
                  <a:srgbClr val="C00000"/>
                </a:solidFill>
              </a:rPr>
              <a:t>laporan</a:t>
            </a:r>
            <a:r>
              <a:rPr lang="en-US" dirty="0">
                <a:solidFill>
                  <a:srgbClr val="C00000"/>
                </a:solidFill>
              </a:rPr>
              <a:t> </a:t>
            </a:r>
            <a:r>
              <a:rPr lang="en-US" dirty="0" err="1"/>
              <a:t>ke</a:t>
            </a:r>
            <a:r>
              <a:rPr lang="en-US" dirty="0"/>
              <a:t> Card di </a:t>
            </a:r>
            <a:r>
              <a:rPr lang="en-US" dirty="0" err="1"/>
              <a:t>Trello.Com</a:t>
            </a:r>
            <a:endParaRPr lang="en-US" dirty="0"/>
          </a:p>
          <a:p>
            <a:r>
              <a:rPr lang="en-US" dirty="0">
                <a:solidFill>
                  <a:srgbClr val="C00000"/>
                </a:solidFill>
              </a:rPr>
              <a:t>Deadline</a:t>
            </a:r>
            <a:r>
              <a:rPr lang="en-US" dirty="0"/>
              <a:t>: </a:t>
            </a:r>
            <a:r>
              <a:rPr lang="id-ID" dirty="0"/>
              <a:t>sehari sebelum mata kuliah berikutnya</a:t>
            </a: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Menulis</a:t>
            </a:r>
            <a:r>
              <a:rPr lang="en-US" dirty="0"/>
              <a:t> Paper </a:t>
            </a:r>
            <a:r>
              <a:rPr lang="en-US" dirty="0" err="1"/>
              <a:t>Penelitian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262</a:t>
            </a:fld>
            <a:endParaRPr lang="en-US" dirty="0">
              <a:solidFill>
                <a:prstClr val="black">
                  <a:tint val="75000"/>
                </a:prstClr>
              </a:solidFill>
            </a:endParaRPr>
          </a:p>
        </p:txBody>
      </p:sp>
    </p:spTree>
    <p:extLst>
      <p:ext uri="{BB962C8B-B14F-4D97-AF65-F5344CB8AC3E}">
        <p14:creationId xmlns:p14="http://schemas.microsoft.com/office/powerpoint/2010/main" val="467627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058150" cy="5486400"/>
          </a:xfrm>
        </p:spPr>
        <p:txBody>
          <a:bodyPr>
            <a:normAutofit/>
          </a:bodyPr>
          <a:lstStyle/>
          <a:p>
            <a:r>
              <a:rPr lang="en-US" dirty="0" err="1"/>
              <a:t>Ikuti</a:t>
            </a:r>
            <a:r>
              <a:rPr lang="en-US" dirty="0"/>
              <a:t> template </a:t>
            </a:r>
            <a:r>
              <a:rPr lang="en-US" dirty="0" err="1"/>
              <a:t>dan</a:t>
            </a:r>
            <a:r>
              <a:rPr lang="en-US" dirty="0"/>
              <a:t> </a:t>
            </a:r>
            <a:r>
              <a:rPr lang="en-US" dirty="0" err="1"/>
              <a:t>contoh</a:t>
            </a:r>
            <a:r>
              <a:rPr lang="en-US" dirty="0"/>
              <a:t> paper </a:t>
            </a:r>
            <a:r>
              <a:rPr lang="en-US" dirty="0" err="1"/>
              <a:t>dari</a:t>
            </a:r>
            <a:r>
              <a:rPr lang="en-US" dirty="0"/>
              <a:t>: </a:t>
            </a:r>
            <a:r>
              <a:rPr lang="en-US" dirty="0">
                <a:solidFill>
                  <a:srgbClr val="0070C0"/>
                </a:solidFill>
              </a:rPr>
              <a:t>http://journal.ilmukomputer.org</a:t>
            </a:r>
          </a:p>
          <a:p>
            <a:endParaRPr lang="en-US" dirty="0"/>
          </a:p>
          <a:p>
            <a:r>
              <a:rPr lang="en-US" dirty="0"/>
              <a:t>Isi paper:</a:t>
            </a:r>
          </a:p>
          <a:p>
            <a:pPr lvl="1"/>
            <a:r>
              <a:rPr lang="en-US" dirty="0">
                <a:solidFill>
                  <a:srgbClr val="C00000"/>
                </a:solidFill>
              </a:rPr>
              <a:t>Abstract</a:t>
            </a:r>
            <a:r>
              <a:rPr lang="en-US" dirty="0"/>
              <a:t>: </a:t>
            </a:r>
            <a:r>
              <a:rPr lang="en-US" sz="1800" dirty="0" err="1"/>
              <a:t>Harus</a:t>
            </a:r>
            <a:r>
              <a:rPr lang="en-US" sz="1800" dirty="0"/>
              <a:t> </a:t>
            </a:r>
            <a:r>
              <a:rPr lang="en-US" sz="1800" dirty="0" err="1"/>
              <a:t>berisi</a:t>
            </a:r>
            <a:r>
              <a:rPr lang="en-US" sz="1800" dirty="0"/>
              <a:t> </a:t>
            </a:r>
            <a:r>
              <a:rPr lang="en-US" sz="1800" dirty="0" err="1"/>
              <a:t>obyek-masalah-metode-hasil</a:t>
            </a:r>
            <a:endParaRPr lang="en-US" sz="1800" dirty="0"/>
          </a:p>
          <a:p>
            <a:pPr lvl="1"/>
            <a:r>
              <a:rPr lang="en-US" dirty="0">
                <a:solidFill>
                  <a:srgbClr val="C00000"/>
                </a:solidFill>
              </a:rPr>
              <a:t>Introduction</a:t>
            </a:r>
            <a:r>
              <a:rPr lang="en-US" dirty="0"/>
              <a:t>: </a:t>
            </a:r>
            <a:r>
              <a:rPr lang="en-US" sz="1800" dirty="0" err="1"/>
              <a:t>Latar</a:t>
            </a:r>
            <a:r>
              <a:rPr lang="en-US" sz="1800" dirty="0"/>
              <a:t> </a:t>
            </a:r>
            <a:r>
              <a:rPr lang="en-US" sz="1800" dirty="0" err="1"/>
              <a:t>belakang</a:t>
            </a:r>
            <a:r>
              <a:rPr lang="en-US" sz="1800" dirty="0"/>
              <a:t> </a:t>
            </a:r>
            <a:r>
              <a:rPr lang="en-US" sz="1800" dirty="0" err="1"/>
              <a:t>masalah</a:t>
            </a:r>
            <a:r>
              <a:rPr lang="en-US" sz="1800" dirty="0"/>
              <a:t> </a:t>
            </a:r>
            <a:r>
              <a:rPr lang="en-US" sz="1800" dirty="0" err="1"/>
              <a:t>penelitian</a:t>
            </a:r>
            <a:r>
              <a:rPr lang="en-US" sz="1800" dirty="0"/>
              <a:t> dan </a:t>
            </a:r>
            <a:r>
              <a:rPr lang="en-US" sz="1800" dirty="0" err="1"/>
              <a:t>struktur</a:t>
            </a:r>
            <a:r>
              <a:rPr lang="en-US" sz="1800" dirty="0"/>
              <a:t> paper</a:t>
            </a:r>
          </a:p>
          <a:p>
            <a:pPr lvl="1"/>
            <a:r>
              <a:rPr lang="en-US" dirty="0">
                <a:solidFill>
                  <a:srgbClr val="C00000"/>
                </a:solidFill>
              </a:rPr>
              <a:t>Related Work</a:t>
            </a:r>
            <a:r>
              <a:rPr lang="en-US" dirty="0"/>
              <a:t>: </a:t>
            </a:r>
            <a:r>
              <a:rPr lang="en-US" sz="1800" dirty="0" err="1"/>
              <a:t>Penelitian</a:t>
            </a:r>
            <a:r>
              <a:rPr lang="en-US" sz="1800" dirty="0"/>
              <a:t> yang </a:t>
            </a:r>
            <a:r>
              <a:rPr lang="en-US" sz="1800" dirty="0" err="1"/>
              <a:t>berhubungan</a:t>
            </a:r>
            <a:endParaRPr lang="en-US" dirty="0"/>
          </a:p>
          <a:p>
            <a:pPr lvl="1"/>
            <a:r>
              <a:rPr lang="en-US" dirty="0">
                <a:solidFill>
                  <a:srgbClr val="C00000"/>
                </a:solidFill>
              </a:rPr>
              <a:t>Theoretical Foundation</a:t>
            </a:r>
            <a:r>
              <a:rPr lang="en-US" dirty="0"/>
              <a:t>: </a:t>
            </a:r>
            <a:r>
              <a:rPr lang="en-US" sz="1800" dirty="0" err="1"/>
              <a:t>Landasan</a:t>
            </a:r>
            <a:r>
              <a:rPr lang="en-US" sz="1800" dirty="0"/>
              <a:t> </a:t>
            </a:r>
            <a:r>
              <a:rPr lang="en-US" sz="1800" dirty="0" err="1"/>
              <a:t>dari</a:t>
            </a:r>
            <a:r>
              <a:rPr lang="en-US" sz="1800" dirty="0"/>
              <a:t> </a:t>
            </a:r>
            <a:r>
              <a:rPr lang="en-US" sz="1800" dirty="0" err="1"/>
              <a:t>berbagai</a:t>
            </a:r>
            <a:r>
              <a:rPr lang="en-US" sz="1800" dirty="0"/>
              <a:t> </a:t>
            </a:r>
            <a:r>
              <a:rPr lang="en-US" sz="1800" dirty="0" err="1"/>
              <a:t>teori</a:t>
            </a:r>
            <a:r>
              <a:rPr lang="en-US" sz="1800" dirty="0"/>
              <a:t> yang </a:t>
            </a:r>
            <a:r>
              <a:rPr lang="en-US" sz="1800" dirty="0" err="1"/>
              <a:t>digunakan</a:t>
            </a:r>
            <a:endParaRPr lang="en-US" sz="1800" dirty="0"/>
          </a:p>
          <a:p>
            <a:pPr lvl="1"/>
            <a:r>
              <a:rPr lang="en-US" dirty="0">
                <a:solidFill>
                  <a:srgbClr val="C00000"/>
                </a:solidFill>
              </a:rPr>
              <a:t>Proposed Method</a:t>
            </a:r>
            <a:r>
              <a:rPr lang="en-US" dirty="0"/>
              <a:t>: </a:t>
            </a:r>
            <a:r>
              <a:rPr lang="en-US" sz="1800" dirty="0" err="1"/>
              <a:t>Metode</a:t>
            </a:r>
            <a:r>
              <a:rPr lang="en-US" sz="1800" dirty="0"/>
              <a:t> yang </a:t>
            </a:r>
            <a:r>
              <a:rPr lang="en-US" sz="1800" dirty="0" err="1"/>
              <a:t>diusulkan</a:t>
            </a:r>
            <a:endParaRPr lang="en-US" dirty="0"/>
          </a:p>
          <a:p>
            <a:pPr lvl="1"/>
            <a:r>
              <a:rPr lang="en-US" dirty="0">
                <a:solidFill>
                  <a:srgbClr val="C00000"/>
                </a:solidFill>
              </a:rPr>
              <a:t>Experimental Results</a:t>
            </a:r>
            <a:r>
              <a:rPr lang="en-US" dirty="0"/>
              <a:t>: </a:t>
            </a:r>
            <a:r>
              <a:rPr lang="en-US" sz="1800" dirty="0" err="1"/>
              <a:t>Hasil</a:t>
            </a:r>
            <a:r>
              <a:rPr lang="en-US" sz="1800" dirty="0"/>
              <a:t> </a:t>
            </a:r>
            <a:r>
              <a:rPr lang="en-US" sz="1800" dirty="0" err="1"/>
              <a:t>eksperimen</a:t>
            </a:r>
            <a:endParaRPr lang="en-US" dirty="0"/>
          </a:p>
          <a:p>
            <a:pPr lvl="1"/>
            <a:r>
              <a:rPr lang="en-US" dirty="0">
                <a:solidFill>
                  <a:srgbClr val="C00000"/>
                </a:solidFill>
              </a:rPr>
              <a:t>Conclusion</a:t>
            </a:r>
            <a:r>
              <a:rPr lang="en-US" dirty="0"/>
              <a:t>: </a:t>
            </a:r>
            <a:r>
              <a:rPr lang="en-US" sz="1800" dirty="0" err="1"/>
              <a:t>Kesimpulan</a:t>
            </a:r>
            <a:r>
              <a:rPr lang="en-US" sz="1800" dirty="0"/>
              <a:t> </a:t>
            </a:r>
            <a:r>
              <a:rPr lang="en-US" sz="1800" dirty="0" err="1"/>
              <a:t>dan</a:t>
            </a:r>
            <a:r>
              <a:rPr lang="en-US" sz="1800" dirty="0"/>
              <a:t> future works</a:t>
            </a:r>
            <a:endParaRPr lang="en-US" dirty="0"/>
          </a:p>
        </p:txBody>
      </p:sp>
      <p:sp>
        <p:nvSpPr>
          <p:cNvPr id="2" name="Title 1"/>
          <p:cNvSpPr>
            <a:spLocks noGrp="1"/>
          </p:cNvSpPr>
          <p:nvPr>
            <p:ph type="title"/>
          </p:nvPr>
        </p:nvSpPr>
        <p:spPr/>
        <p:txBody>
          <a:bodyPr>
            <a:normAutofit/>
          </a:bodyPr>
          <a:lstStyle/>
          <a:p>
            <a:r>
              <a:rPr lang="en-US" dirty="0"/>
              <a:t>Paper Formatting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263</a:t>
            </a:fld>
            <a:endParaRPr lang="en-US" dirty="0">
              <a:solidFill>
                <a:prstClr val="black">
                  <a:tint val="75000"/>
                </a:prstClr>
              </a:solidFill>
            </a:endParaRPr>
          </a:p>
        </p:txBody>
      </p:sp>
    </p:spTree>
    <p:extLst>
      <p:ext uri="{BB962C8B-B14F-4D97-AF65-F5344CB8AC3E}">
        <p14:creationId xmlns:p14="http://schemas.microsoft.com/office/powerpoint/2010/main" val="2163650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990601"/>
            <a:ext cx="7886700" cy="5715000"/>
          </a:xfrm>
        </p:spPr>
        <p:txBody>
          <a:bodyPr>
            <a:normAutofit fontScale="85000" lnSpcReduction="20000"/>
          </a:bodyPr>
          <a:lstStyle/>
          <a:p>
            <a:pPr marL="514350" indent="-514350">
              <a:buFont typeface="+mj-lt"/>
              <a:buAutoNum type="arabicPeriod"/>
            </a:pPr>
            <a:r>
              <a:rPr lang="en-US" dirty="0"/>
              <a:t>Dataset – Methods – </a:t>
            </a:r>
            <a:r>
              <a:rPr lang="en-US" dirty="0">
                <a:solidFill>
                  <a:srgbClr val="C00000"/>
                </a:solidFill>
              </a:rPr>
              <a:t>Knowledge</a:t>
            </a:r>
          </a:p>
          <a:p>
            <a:pPr marL="914400" lvl="1" indent="-457200">
              <a:buFont typeface="+mj-lt"/>
              <a:buAutoNum type="arabicPeriod"/>
            </a:pPr>
            <a:r>
              <a:rPr lang="en-US" dirty="0"/>
              <a:t>Dataset Main </a:t>
            </a:r>
            <a:r>
              <a:rPr lang="en-US" dirty="0">
                <a:solidFill>
                  <a:srgbClr val="0070C0"/>
                </a:solidFill>
              </a:rPr>
              <a:t>Golf</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err="1"/>
              <a:t>Dataset</a:t>
            </a:r>
            <a:r>
              <a:rPr lang="id-ID" dirty="0"/>
              <a:t> </a:t>
            </a:r>
            <a:r>
              <a:rPr lang="id-ID" dirty="0">
                <a:solidFill>
                  <a:srgbClr val="0070C0"/>
                </a:solidFill>
              </a:rPr>
              <a:t>Iris </a:t>
            </a:r>
            <a:r>
              <a:rPr lang="id-ID" dirty="0">
                <a:solidFill>
                  <a:srgbClr val="00B050"/>
                </a:solidFill>
              </a:rPr>
              <a:t>(Klasifikasi)</a:t>
            </a:r>
            <a:endParaRPr lang="en-US" dirty="0">
              <a:solidFill>
                <a:srgbClr val="00B050"/>
              </a:solidFill>
            </a:endParaRPr>
          </a:p>
          <a:p>
            <a:pPr marL="914400" lvl="1" indent="-457200">
              <a:buFont typeface="+mj-lt"/>
              <a:buAutoNum type="arabicPeriod"/>
            </a:pPr>
            <a:r>
              <a:rPr lang="id-ID" dirty="0" err="1"/>
              <a:t>Dataset</a:t>
            </a:r>
            <a:r>
              <a:rPr lang="id-ID" dirty="0"/>
              <a:t> </a:t>
            </a:r>
            <a:r>
              <a:rPr lang="id-ID" dirty="0">
                <a:solidFill>
                  <a:srgbClr val="0070C0"/>
                </a:solidFill>
              </a:rPr>
              <a:t>Iris </a:t>
            </a:r>
            <a:r>
              <a:rPr lang="id-ID" dirty="0">
                <a:solidFill>
                  <a:srgbClr val="00B050"/>
                </a:solidFill>
              </a:rPr>
              <a:t>(Klastering)</a:t>
            </a:r>
          </a:p>
          <a:p>
            <a:pPr marL="914400" lvl="1" indent="-457200">
              <a:buFont typeface="+mj-lt"/>
              <a:buAutoNum type="arabicPeriod"/>
            </a:pPr>
            <a:r>
              <a:rPr lang="id-ID" dirty="0" err="1"/>
              <a:t>Dataset</a:t>
            </a:r>
            <a:r>
              <a:rPr lang="id-ID" dirty="0"/>
              <a:t> </a:t>
            </a:r>
            <a:r>
              <a:rPr lang="id-ID" dirty="0">
                <a:solidFill>
                  <a:srgbClr val="0070C0"/>
                </a:solidFill>
              </a:rPr>
              <a:t>CPU </a:t>
            </a:r>
            <a:r>
              <a:rPr lang="id-ID" dirty="0">
                <a:solidFill>
                  <a:srgbClr val="00B050"/>
                </a:solidFill>
              </a:rPr>
              <a:t>(Estimasi)</a:t>
            </a:r>
          </a:p>
          <a:p>
            <a:pPr marL="914400" lvl="1" indent="-457200">
              <a:buFont typeface="+mj-lt"/>
              <a:buAutoNum type="arabicPeriod"/>
            </a:pPr>
            <a:r>
              <a:rPr lang="en-US" dirty="0"/>
              <a:t>Dataset </a:t>
            </a:r>
            <a:r>
              <a:rPr lang="en-US" dirty="0" err="1">
                <a:solidFill>
                  <a:srgbClr val="0070C0"/>
                </a:solidFill>
              </a:rPr>
              <a:t>Pemilu</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err="1"/>
              <a:t>Dataset</a:t>
            </a:r>
            <a:r>
              <a:rPr lang="id-ID" dirty="0"/>
              <a:t> </a:t>
            </a:r>
            <a:r>
              <a:rPr lang="id-ID" dirty="0" err="1">
                <a:solidFill>
                  <a:srgbClr val="0070C0"/>
                </a:solidFill>
              </a:rPr>
              <a:t>Heating</a:t>
            </a:r>
            <a:r>
              <a:rPr lang="id-ID" dirty="0">
                <a:solidFill>
                  <a:srgbClr val="0070C0"/>
                </a:solidFill>
              </a:rPr>
              <a:t> Oi</a:t>
            </a:r>
            <a:r>
              <a:rPr lang="id-ID" dirty="0"/>
              <a:t>l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id-ID" dirty="0" err="1"/>
              <a:t>Dataset</a:t>
            </a:r>
            <a:r>
              <a:rPr lang="id-ID" dirty="0"/>
              <a:t> </a:t>
            </a:r>
            <a:r>
              <a:rPr lang="id-ID" dirty="0">
                <a:solidFill>
                  <a:srgbClr val="0070C0"/>
                </a:solidFill>
              </a:rPr>
              <a:t>Transaksi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en-US" dirty="0"/>
              <a:t>Dataset </a:t>
            </a:r>
            <a:r>
              <a:rPr lang="id-ID" dirty="0">
                <a:solidFill>
                  <a:srgbClr val="0070C0"/>
                </a:solidFill>
              </a:rPr>
              <a:t>Harga Saham </a:t>
            </a:r>
            <a:r>
              <a:rPr lang="id-ID" dirty="0">
                <a:solidFill>
                  <a:srgbClr val="00B050"/>
                </a:solidFill>
              </a:rPr>
              <a:t>(</a:t>
            </a:r>
            <a:r>
              <a:rPr lang="id-ID" dirty="0" err="1">
                <a:solidFill>
                  <a:srgbClr val="00B050"/>
                </a:solidFill>
              </a:rPr>
              <a:t>Forecasting</a:t>
            </a:r>
            <a:r>
              <a:rPr lang="id-ID" dirty="0">
                <a:solidFill>
                  <a:srgbClr val="00B050"/>
                </a:solidFill>
              </a:rPr>
              <a:t>)</a:t>
            </a:r>
          </a:p>
          <a:p>
            <a:pPr marL="514350" indent="-514350">
              <a:buFont typeface="+mj-lt"/>
              <a:buAutoNum type="arabicPeriod"/>
            </a:pPr>
            <a:r>
              <a:rPr lang="en-US" dirty="0"/>
              <a:t>Dataset – Methods – Knowledge – </a:t>
            </a:r>
            <a:r>
              <a:rPr lang="en-US" dirty="0">
                <a:solidFill>
                  <a:srgbClr val="C00000"/>
                </a:solidFill>
              </a:rPr>
              <a:t>Evaluation</a:t>
            </a:r>
          </a:p>
          <a:p>
            <a:pPr marL="914400" lvl="1" indent="-457200">
              <a:buFont typeface="+mj-lt"/>
              <a:buAutoNum type="arabicPeriod"/>
            </a:pPr>
            <a:r>
              <a:rPr lang="en-US" dirty="0"/>
              <a:t>Manual</a:t>
            </a:r>
          </a:p>
          <a:p>
            <a:pPr marL="914400" lvl="1" indent="-457200">
              <a:buFont typeface="+mj-lt"/>
              <a:buAutoNum type="arabicPeriod"/>
            </a:pPr>
            <a:r>
              <a:rPr lang="en-US" dirty="0"/>
              <a:t>Data Split</a:t>
            </a:r>
            <a:r>
              <a:rPr lang="id-ID" dirty="0"/>
              <a:t> Operator</a:t>
            </a:r>
            <a:endParaRPr lang="en-US" dirty="0"/>
          </a:p>
          <a:p>
            <a:pPr marL="914400" lvl="1" indent="-457200">
              <a:buFont typeface="+mj-lt"/>
              <a:buAutoNum type="arabicPeriod"/>
            </a:pPr>
            <a:r>
              <a:rPr lang="en-US" dirty="0">
                <a:solidFill>
                  <a:srgbClr val="0070C0"/>
                </a:solidFill>
              </a:rPr>
              <a:t>Cross Validation</a:t>
            </a:r>
          </a:p>
          <a:p>
            <a:pPr marL="514350" indent="-514350">
              <a:buFont typeface="+mj-lt"/>
              <a:buAutoNum type="arabicPeriod"/>
            </a:pPr>
            <a:r>
              <a:rPr lang="en-US" dirty="0"/>
              <a:t>Methods </a:t>
            </a:r>
            <a:r>
              <a:rPr lang="en-US" dirty="0">
                <a:solidFill>
                  <a:srgbClr val="C00000"/>
                </a:solidFill>
              </a:rPr>
              <a:t>Comparison</a:t>
            </a:r>
          </a:p>
          <a:p>
            <a:pPr lvl="1"/>
            <a:r>
              <a:rPr lang="id-ID" dirty="0"/>
              <a:t>Uji </a:t>
            </a:r>
            <a:r>
              <a:rPr lang="en-US" dirty="0">
                <a:solidFill>
                  <a:srgbClr val="0070C0"/>
                </a:solidFill>
              </a:rPr>
              <a:t>t-Test</a:t>
            </a:r>
          </a:p>
          <a:p>
            <a:pPr marL="514350" indent="-514350">
              <a:buFont typeface="+mj-lt"/>
              <a:buAutoNum type="arabicPeriod"/>
            </a:pPr>
            <a:r>
              <a:rPr lang="en-US" dirty="0">
                <a:solidFill>
                  <a:srgbClr val="C00000"/>
                </a:solidFill>
              </a:rPr>
              <a:t>Paper</a:t>
            </a:r>
            <a:r>
              <a:rPr lang="en-US" dirty="0"/>
              <a:t> Reading</a:t>
            </a:r>
          </a:p>
          <a:p>
            <a:pPr marL="914400" lvl="1" indent="-457200">
              <a:buFont typeface="+mj-lt"/>
              <a:buAutoNum type="arabicPeriod"/>
            </a:pPr>
            <a:r>
              <a:rPr lang="en-US" dirty="0"/>
              <a:t>Lan Yu (DeLong </a:t>
            </a:r>
            <a:r>
              <a:rPr lang="en-US"/>
              <a:t>Pearson Test)</a:t>
            </a:r>
            <a:endParaRPr lang="en-US" dirty="0"/>
          </a:p>
          <a:p>
            <a:pPr marL="914400" lvl="1" indent="-457200">
              <a:buFont typeface="+mj-lt"/>
              <a:buAutoNum type="arabicPeriod"/>
            </a:pPr>
            <a:r>
              <a:rPr lang="en-US" dirty="0"/>
              <a:t>Wahono (</a:t>
            </a:r>
            <a:r>
              <a:rPr lang="en-US" dirty="0">
                <a:solidFill>
                  <a:srgbClr val="0070C0"/>
                </a:solidFill>
              </a:rPr>
              <a:t>Friedman Test</a:t>
            </a:r>
            <a:r>
              <a:rPr lang="en-US" dirty="0"/>
              <a:t>)</a:t>
            </a:r>
            <a:endParaRPr lang="id-ID" dirty="0"/>
          </a:p>
        </p:txBody>
      </p:sp>
      <p:sp>
        <p:nvSpPr>
          <p:cNvPr id="2" name="Title 1"/>
          <p:cNvSpPr>
            <a:spLocks noGrp="1"/>
          </p:cNvSpPr>
          <p:nvPr>
            <p:ph type="title"/>
          </p:nvPr>
        </p:nvSpPr>
        <p:spPr/>
        <p:txBody>
          <a:bodyPr>
            <a:normAutofit/>
          </a:bodyPr>
          <a:lstStyle/>
          <a:p>
            <a:r>
              <a:rPr lang="en-US" dirty="0">
                <a:solidFill>
                  <a:srgbClr val="C00000"/>
                </a:solidFill>
              </a:rPr>
              <a:t>Competency</a:t>
            </a:r>
            <a:r>
              <a:rPr lang="en-US" dirty="0"/>
              <a:t> Check</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264</a:t>
            </a:fld>
            <a:endParaRPr lang="en-US" dirty="0">
              <a:solidFill>
                <a:prstClr val="black">
                  <a:tint val="75000"/>
                </a:prstClr>
              </a:solidFill>
            </a:endParaRPr>
          </a:p>
        </p:txBody>
      </p:sp>
    </p:spTree>
    <p:extLst>
      <p:ext uri="{BB962C8B-B14F-4D97-AF65-F5344CB8AC3E}">
        <p14:creationId xmlns:p14="http://schemas.microsoft.com/office/powerpoint/2010/main" val="364587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4</a:t>
            </a:r>
            <a:r>
              <a:rPr lang="en-US" sz="4000" dirty="0"/>
              <a:t> </a:t>
            </a:r>
            <a:r>
              <a:rPr lang="id-ID" sz="4000" dirty="0"/>
              <a:t>Proses Data Mining berbasis </a:t>
            </a:r>
            <a:br>
              <a:rPr lang="id-ID" sz="4000" dirty="0"/>
            </a:br>
            <a:r>
              <a:rPr lang="id-ID" sz="4000" dirty="0"/>
              <a:t>       Metodologi </a:t>
            </a:r>
            <a:r>
              <a:rPr lang="id-ID" sz="4000" dirty="0">
                <a:solidFill>
                  <a:srgbClr val="C00000"/>
                </a:solidFill>
              </a:rPr>
              <a:t>CRISP-DM</a:t>
            </a:r>
          </a:p>
        </p:txBody>
      </p:sp>
      <p:sp>
        <p:nvSpPr>
          <p:cNvPr id="4" name="Text Placeholder 3"/>
          <p:cNvSpPr>
            <a:spLocks noGrp="1"/>
          </p:cNvSpPr>
          <p:nvPr>
            <p:ph type="body"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765288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058150" cy="5333549"/>
          </a:xfrm>
        </p:spPr>
        <p:txBody>
          <a:bodyPr>
            <a:normAutofit fontScale="92500" lnSpcReduction="20000"/>
          </a:bodyPr>
          <a:lstStyle/>
          <a:p>
            <a:r>
              <a:rPr lang="en-US" sz="3200" dirty="0"/>
              <a:t>Dunia </a:t>
            </a:r>
            <a:r>
              <a:rPr lang="en-US" sz="3200" dirty="0" err="1"/>
              <a:t>industri</a:t>
            </a:r>
            <a:r>
              <a:rPr lang="en-US" sz="3200" dirty="0"/>
              <a:t> yang </a:t>
            </a:r>
            <a:r>
              <a:rPr lang="en-US" sz="3200" dirty="0" err="1"/>
              <a:t>beragam</a:t>
            </a:r>
            <a:r>
              <a:rPr lang="en-US" sz="3200" dirty="0"/>
              <a:t> </a:t>
            </a:r>
            <a:r>
              <a:rPr lang="en-US" sz="3200" dirty="0" err="1"/>
              <a:t>bidangnya</a:t>
            </a:r>
            <a:r>
              <a:rPr lang="en-US" sz="3200" dirty="0"/>
              <a:t> </a:t>
            </a:r>
            <a:r>
              <a:rPr lang="en-US" sz="3200" dirty="0" err="1"/>
              <a:t>memerlukan</a:t>
            </a:r>
            <a:r>
              <a:rPr lang="en-US" sz="3200" dirty="0"/>
              <a:t> </a:t>
            </a:r>
            <a:r>
              <a:rPr lang="en-US" sz="3200" dirty="0">
                <a:solidFill>
                  <a:srgbClr val="C00000"/>
                </a:solidFill>
              </a:rPr>
              <a:t>proses yang standard </a:t>
            </a:r>
            <a:r>
              <a:rPr lang="en-US" sz="3200" dirty="0"/>
              <a:t>yang </a:t>
            </a:r>
            <a:r>
              <a:rPr lang="en-US" sz="3200" dirty="0" err="1"/>
              <a:t>mampu</a:t>
            </a:r>
            <a:r>
              <a:rPr lang="en-US" sz="3200" dirty="0"/>
              <a:t> </a:t>
            </a:r>
            <a:r>
              <a:rPr lang="en-US" sz="3200" dirty="0" err="1"/>
              <a:t>mendukung</a:t>
            </a:r>
            <a:r>
              <a:rPr lang="en-US" sz="3200" dirty="0"/>
              <a:t> </a:t>
            </a:r>
            <a:r>
              <a:rPr lang="en-US" sz="3200" dirty="0" err="1"/>
              <a:t>penggunaan</a:t>
            </a:r>
            <a:r>
              <a:rPr lang="en-US" sz="3200" dirty="0"/>
              <a:t> data mining </a:t>
            </a:r>
            <a:r>
              <a:rPr lang="en-US" sz="3200" dirty="0" err="1"/>
              <a:t>untuk</a:t>
            </a:r>
            <a:r>
              <a:rPr lang="en-US" sz="3200" dirty="0"/>
              <a:t> </a:t>
            </a:r>
            <a:r>
              <a:rPr lang="en-US" sz="3200" dirty="0" err="1"/>
              <a:t>menyelesaikan</a:t>
            </a:r>
            <a:r>
              <a:rPr lang="en-US" sz="3200" dirty="0"/>
              <a:t> </a:t>
            </a:r>
            <a:r>
              <a:rPr lang="en-US" sz="3200" dirty="0" err="1"/>
              <a:t>masalah</a:t>
            </a:r>
            <a:r>
              <a:rPr lang="en-US" sz="3200" dirty="0"/>
              <a:t> </a:t>
            </a:r>
            <a:r>
              <a:rPr lang="en-US" sz="3200" dirty="0" err="1"/>
              <a:t>bisnis</a:t>
            </a:r>
            <a:endParaRPr lang="en-US" sz="3200" dirty="0"/>
          </a:p>
          <a:p>
            <a:r>
              <a:rPr lang="en-US" sz="3200" dirty="0"/>
              <a:t>Proses </a:t>
            </a:r>
            <a:r>
              <a:rPr lang="en-US" sz="3200" dirty="0" err="1"/>
              <a:t>tersebut</a:t>
            </a:r>
            <a:r>
              <a:rPr lang="en-US" sz="3200" dirty="0"/>
              <a:t> </a:t>
            </a:r>
            <a:r>
              <a:rPr lang="en-US" sz="3200" dirty="0" err="1"/>
              <a:t>harus</a:t>
            </a:r>
            <a:r>
              <a:rPr lang="en-US" sz="3200" dirty="0"/>
              <a:t> </a:t>
            </a:r>
            <a:r>
              <a:rPr lang="en-US" sz="3200" dirty="0" err="1"/>
              <a:t>dapat</a:t>
            </a:r>
            <a:r>
              <a:rPr lang="en-US" sz="3200" dirty="0"/>
              <a:t> </a:t>
            </a:r>
            <a:r>
              <a:rPr lang="en-US" sz="3200" dirty="0" err="1"/>
              <a:t>digunakan</a:t>
            </a:r>
            <a:r>
              <a:rPr lang="en-US" sz="3200" dirty="0"/>
              <a:t> di </a:t>
            </a:r>
            <a:r>
              <a:rPr lang="en-US" sz="3200" dirty="0" err="1">
                <a:solidFill>
                  <a:srgbClr val="C00000"/>
                </a:solidFill>
              </a:rPr>
              <a:t>lintas</a:t>
            </a:r>
            <a:r>
              <a:rPr lang="en-US" sz="3200" dirty="0">
                <a:solidFill>
                  <a:srgbClr val="C00000"/>
                </a:solidFill>
              </a:rPr>
              <a:t> industry </a:t>
            </a:r>
            <a:r>
              <a:rPr lang="en-US" sz="3200" dirty="0"/>
              <a:t>(cross-industry) dan </a:t>
            </a:r>
            <a:r>
              <a:rPr lang="en-US" sz="3200" dirty="0" err="1">
                <a:solidFill>
                  <a:srgbClr val="C00000"/>
                </a:solidFill>
              </a:rPr>
              <a:t>netral</a:t>
            </a:r>
            <a:r>
              <a:rPr lang="en-US" sz="3200" dirty="0">
                <a:solidFill>
                  <a:srgbClr val="C00000"/>
                </a:solidFill>
              </a:rPr>
              <a:t> </a:t>
            </a:r>
            <a:r>
              <a:rPr lang="en-US" sz="3200" dirty="0" err="1">
                <a:solidFill>
                  <a:srgbClr val="C00000"/>
                </a:solidFill>
              </a:rPr>
              <a:t>secara</a:t>
            </a:r>
            <a:r>
              <a:rPr lang="en-US" sz="3200" dirty="0">
                <a:solidFill>
                  <a:srgbClr val="C00000"/>
                </a:solidFill>
              </a:rPr>
              <a:t> </a:t>
            </a:r>
            <a:r>
              <a:rPr lang="en-US" sz="3200" dirty="0" err="1">
                <a:solidFill>
                  <a:srgbClr val="C00000"/>
                </a:solidFill>
              </a:rPr>
              <a:t>bisnis</a:t>
            </a:r>
            <a:r>
              <a:rPr lang="en-US" sz="3200" dirty="0"/>
              <a:t>, tool dan </a:t>
            </a:r>
            <a:r>
              <a:rPr lang="en-US" sz="3200" dirty="0" err="1"/>
              <a:t>aplikasi</a:t>
            </a:r>
            <a:r>
              <a:rPr lang="en-US" sz="3200" dirty="0"/>
              <a:t> yang </a:t>
            </a:r>
            <a:r>
              <a:rPr lang="en-US" sz="3200" dirty="0" err="1"/>
              <a:t>digunakan</a:t>
            </a:r>
            <a:r>
              <a:rPr lang="en-US" sz="3200" dirty="0"/>
              <a:t>, </a:t>
            </a:r>
            <a:r>
              <a:rPr lang="en-US" sz="3200" dirty="0" err="1"/>
              <a:t>serta</a:t>
            </a:r>
            <a:r>
              <a:rPr lang="en-US" sz="3200" dirty="0"/>
              <a:t> </a:t>
            </a:r>
            <a:r>
              <a:rPr lang="en-US" sz="3200" dirty="0" err="1"/>
              <a:t>mampu</a:t>
            </a:r>
            <a:r>
              <a:rPr lang="en-US" sz="3200" dirty="0"/>
              <a:t> </a:t>
            </a:r>
            <a:r>
              <a:rPr lang="en-US" sz="3200" dirty="0" err="1"/>
              <a:t>menangani</a:t>
            </a:r>
            <a:r>
              <a:rPr lang="en-US" sz="3200" dirty="0"/>
              <a:t> </a:t>
            </a:r>
            <a:r>
              <a:rPr lang="en-US" sz="3200" dirty="0" err="1"/>
              <a:t>strategi</a:t>
            </a:r>
            <a:r>
              <a:rPr lang="en-US" sz="3200" dirty="0"/>
              <a:t> </a:t>
            </a:r>
            <a:r>
              <a:rPr lang="en-US" sz="3200" dirty="0" err="1"/>
              <a:t>pemecahan</a:t>
            </a:r>
            <a:r>
              <a:rPr lang="en-US" sz="3200" dirty="0"/>
              <a:t> </a:t>
            </a:r>
            <a:r>
              <a:rPr lang="en-US" sz="3200" dirty="0" err="1"/>
              <a:t>masalah</a:t>
            </a:r>
            <a:r>
              <a:rPr lang="en-US" sz="3200" dirty="0"/>
              <a:t> </a:t>
            </a:r>
            <a:r>
              <a:rPr lang="en-US" sz="3200" dirty="0" err="1"/>
              <a:t>bisnis</a:t>
            </a:r>
            <a:r>
              <a:rPr lang="en-US" sz="3200" dirty="0"/>
              <a:t> </a:t>
            </a:r>
            <a:r>
              <a:rPr lang="en-US" sz="3200" dirty="0" err="1"/>
              <a:t>dengan</a:t>
            </a:r>
            <a:r>
              <a:rPr lang="en-US" sz="3200" dirty="0"/>
              <a:t> </a:t>
            </a:r>
            <a:r>
              <a:rPr lang="en-US" sz="3200" dirty="0" err="1"/>
              <a:t>menggunakan</a:t>
            </a:r>
            <a:r>
              <a:rPr lang="en-US" sz="3200" dirty="0"/>
              <a:t> data mining</a:t>
            </a:r>
            <a:endParaRPr lang="id-ID" sz="3200" dirty="0">
              <a:solidFill>
                <a:srgbClr val="C00000"/>
              </a:solidFill>
            </a:endParaRPr>
          </a:p>
          <a:p>
            <a:r>
              <a:rPr lang="en-US" sz="3200" dirty="0"/>
              <a:t>Pada </a:t>
            </a:r>
            <a:r>
              <a:rPr lang="en-US" sz="3200" dirty="0" err="1"/>
              <a:t>tahun</a:t>
            </a:r>
            <a:r>
              <a:rPr lang="en-US" sz="3200" dirty="0"/>
              <a:t> 1996, </a:t>
            </a:r>
            <a:r>
              <a:rPr lang="en-US" sz="3200" dirty="0" err="1"/>
              <a:t>lahirlah</a:t>
            </a:r>
            <a:r>
              <a:rPr lang="en-US" sz="3200" dirty="0"/>
              <a:t> salah </a:t>
            </a:r>
            <a:r>
              <a:rPr lang="en-US" sz="3200" dirty="0" err="1"/>
              <a:t>satu</a:t>
            </a:r>
            <a:r>
              <a:rPr lang="en-US" sz="3200" dirty="0"/>
              <a:t> standard proses di dunia data mining yang </a:t>
            </a:r>
            <a:r>
              <a:rPr lang="en-US" sz="3200" dirty="0" err="1"/>
              <a:t>kemudian</a:t>
            </a:r>
            <a:r>
              <a:rPr lang="en-US" sz="3200" dirty="0"/>
              <a:t> </a:t>
            </a:r>
            <a:r>
              <a:rPr lang="en-US" sz="3200" dirty="0" err="1"/>
              <a:t>disebut</a:t>
            </a:r>
            <a:r>
              <a:rPr lang="en-US" sz="3200" dirty="0"/>
              <a:t> </a:t>
            </a:r>
            <a:r>
              <a:rPr lang="en-US" sz="3200" dirty="0" err="1"/>
              <a:t>dengan</a:t>
            </a:r>
            <a:r>
              <a:rPr lang="en-US" sz="3200" dirty="0"/>
              <a:t>: the </a:t>
            </a:r>
            <a:r>
              <a:rPr lang="en-US" sz="3200" dirty="0">
                <a:solidFill>
                  <a:srgbClr val="C00000"/>
                </a:solidFill>
              </a:rPr>
              <a:t>Cross-Industry Standard Process</a:t>
            </a:r>
            <a:r>
              <a:rPr lang="id-ID" sz="3200" dirty="0">
                <a:solidFill>
                  <a:srgbClr val="C00000"/>
                </a:solidFill>
              </a:rPr>
              <a:t> </a:t>
            </a:r>
            <a:r>
              <a:rPr lang="en-US" sz="3200" dirty="0">
                <a:solidFill>
                  <a:srgbClr val="C00000"/>
                </a:solidFill>
              </a:rPr>
              <a:t>for Data Mining </a:t>
            </a:r>
            <a:r>
              <a:rPr lang="en-US" sz="3200" dirty="0"/>
              <a:t>(CRISP–DM) </a:t>
            </a:r>
            <a:r>
              <a:rPr lang="id-ID" sz="3200" i="1" dirty="0"/>
              <a:t>(Chapman, 2000)</a:t>
            </a:r>
            <a:r>
              <a:rPr lang="en-US" sz="3200" i="1" dirty="0"/>
              <a:t> </a:t>
            </a:r>
            <a:endParaRPr lang="id-ID" sz="3200" i="1" dirty="0"/>
          </a:p>
        </p:txBody>
      </p:sp>
      <p:sp>
        <p:nvSpPr>
          <p:cNvPr id="4" name="Title 3"/>
          <p:cNvSpPr>
            <a:spLocks noGrp="1"/>
          </p:cNvSpPr>
          <p:nvPr>
            <p:ph type="title"/>
          </p:nvPr>
        </p:nvSpPr>
        <p:spPr/>
        <p:txBody>
          <a:bodyPr/>
          <a:lstStyle/>
          <a:p>
            <a:r>
              <a:rPr lang="id-ID" dirty="0"/>
              <a:t>Data Mining Standard </a:t>
            </a:r>
            <a:r>
              <a:rPr lang="id-ID" dirty="0" err="1"/>
              <a:t>Process</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266</a:t>
            </a:fld>
            <a:endParaRPr lang="en-US">
              <a:solidFill>
                <a:prstClr val="black">
                  <a:tint val="75000"/>
                </a:prstClr>
              </a:solidFill>
            </a:endParaRPr>
          </a:p>
        </p:txBody>
      </p:sp>
    </p:spTree>
    <p:extLst>
      <p:ext uri="{BB962C8B-B14F-4D97-AF65-F5344CB8AC3E}">
        <p14:creationId xmlns:p14="http://schemas.microsoft.com/office/powerpoint/2010/main" val="2535395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id-ID" dirty="0" err="1"/>
              <a:t>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267</a:t>
            </a:fld>
            <a:endParaRPr lang="en-US" dirty="0">
              <a:solidFill>
                <a:prstClr val="black">
                  <a:tint val="75000"/>
                </a:prstClr>
              </a:solidFill>
            </a:endParaRPr>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810261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Enunciate the </a:t>
            </a:r>
            <a:r>
              <a:rPr lang="en-US" sz="3200" dirty="0">
                <a:solidFill>
                  <a:srgbClr val="C00000"/>
                </a:solidFill>
              </a:rPr>
              <a:t>project objectives and requirements </a:t>
            </a:r>
            <a:r>
              <a:rPr lang="en-US" sz="3200" dirty="0"/>
              <a:t>clearly in terms of the</a:t>
            </a:r>
            <a:r>
              <a:rPr lang="id-ID" sz="3200" dirty="0"/>
              <a:t> </a:t>
            </a:r>
            <a:r>
              <a:rPr lang="en-US" sz="3200" dirty="0"/>
              <a:t>business or research unit as a whole</a:t>
            </a:r>
          </a:p>
          <a:p>
            <a:r>
              <a:rPr lang="en-US" sz="3200" dirty="0"/>
              <a:t>Translate these goals and restrictions into the formulation of a </a:t>
            </a:r>
            <a:r>
              <a:rPr lang="en-US" sz="3200" dirty="0">
                <a:solidFill>
                  <a:srgbClr val="C00000"/>
                </a:solidFill>
              </a:rPr>
              <a:t>data mining</a:t>
            </a:r>
            <a:r>
              <a:rPr lang="id-ID" sz="3200" dirty="0">
                <a:solidFill>
                  <a:srgbClr val="C00000"/>
                </a:solidFill>
              </a:rPr>
              <a:t> problem </a:t>
            </a:r>
            <a:r>
              <a:rPr lang="id-ID" sz="3200" dirty="0" err="1">
                <a:solidFill>
                  <a:srgbClr val="C00000"/>
                </a:solidFill>
              </a:rPr>
              <a:t>definition</a:t>
            </a:r>
            <a:endParaRPr lang="id-ID" sz="3200" dirty="0">
              <a:solidFill>
                <a:srgbClr val="C00000"/>
              </a:solidFill>
            </a:endParaRPr>
          </a:p>
          <a:p>
            <a:r>
              <a:rPr lang="en-US" sz="3200" dirty="0"/>
              <a:t>Prepare a </a:t>
            </a:r>
            <a:r>
              <a:rPr lang="en-US" sz="3200" dirty="0">
                <a:solidFill>
                  <a:srgbClr val="C00000"/>
                </a:solidFill>
              </a:rPr>
              <a:t>preliminary strategy for achieving these objectives</a:t>
            </a:r>
          </a:p>
          <a:p>
            <a:r>
              <a:rPr lang="en-US" sz="3200" dirty="0"/>
              <a:t>Designing </a:t>
            </a:r>
            <a:r>
              <a:rPr lang="en-US" sz="3200" dirty="0">
                <a:solidFill>
                  <a:srgbClr val="C00000"/>
                </a:solidFill>
              </a:rPr>
              <a:t>what you are going to build</a:t>
            </a:r>
            <a:endParaRPr lang="id-ID" sz="3200" dirty="0">
              <a:solidFill>
                <a:srgbClr val="C00000"/>
              </a:solidFill>
            </a:endParaRPr>
          </a:p>
        </p:txBody>
      </p:sp>
      <p:sp>
        <p:nvSpPr>
          <p:cNvPr id="2" name="Title 1"/>
          <p:cNvSpPr>
            <a:spLocks noGrp="1"/>
          </p:cNvSpPr>
          <p:nvPr>
            <p:ph type="title"/>
          </p:nvPr>
        </p:nvSpPr>
        <p:spPr/>
        <p:txBody>
          <a:bodyPr>
            <a:normAutofit/>
          </a:bodyPr>
          <a:lstStyle/>
          <a:p>
            <a:r>
              <a:rPr lang="id-ID" dirty="0"/>
              <a:t>1. Business </a:t>
            </a:r>
            <a:r>
              <a:rPr lang="id-ID" dirty="0" err="1"/>
              <a:t>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094930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sz="3200" dirty="0" err="1">
                <a:solidFill>
                  <a:srgbClr val="C00000"/>
                </a:solidFill>
              </a:rPr>
              <a:t>Collect</a:t>
            </a:r>
            <a:r>
              <a:rPr lang="id-ID" sz="3200" dirty="0">
                <a:solidFill>
                  <a:srgbClr val="C00000"/>
                </a:solidFill>
              </a:rPr>
              <a:t> </a:t>
            </a:r>
            <a:r>
              <a:rPr lang="id-ID" sz="3200" dirty="0" err="1">
                <a:solidFill>
                  <a:srgbClr val="C00000"/>
                </a:solidFill>
              </a:rPr>
              <a:t>the</a:t>
            </a:r>
            <a:r>
              <a:rPr lang="id-ID" sz="3200" dirty="0">
                <a:solidFill>
                  <a:srgbClr val="C00000"/>
                </a:solidFill>
              </a:rPr>
              <a:t> data</a:t>
            </a:r>
          </a:p>
          <a:p>
            <a:r>
              <a:rPr lang="en-US" sz="3200" dirty="0">
                <a:solidFill>
                  <a:srgbClr val="C00000"/>
                </a:solidFill>
              </a:rPr>
              <a:t>Use exploratory data analysis </a:t>
            </a:r>
            <a:r>
              <a:rPr lang="en-US" sz="3200" dirty="0"/>
              <a:t>to familiarize yourself with the data and discover</a:t>
            </a:r>
            <a:r>
              <a:rPr lang="id-ID" sz="3200" dirty="0"/>
              <a:t> </a:t>
            </a:r>
            <a:r>
              <a:rPr lang="id-ID" sz="3200" dirty="0" err="1"/>
              <a:t>initial</a:t>
            </a:r>
            <a:r>
              <a:rPr lang="en-US" sz="3200" dirty="0"/>
              <a:t> </a:t>
            </a:r>
            <a:r>
              <a:rPr lang="id-ID" sz="3200" dirty="0" err="1"/>
              <a:t>insights</a:t>
            </a:r>
            <a:endParaRPr lang="id-ID" sz="3200" dirty="0"/>
          </a:p>
          <a:p>
            <a:r>
              <a:rPr lang="en-US" sz="3200" dirty="0">
                <a:solidFill>
                  <a:srgbClr val="C00000"/>
                </a:solidFill>
              </a:rPr>
              <a:t>Evaluate</a:t>
            </a:r>
            <a:r>
              <a:rPr lang="en-US" sz="3200" dirty="0"/>
              <a:t> the quality of the data</a:t>
            </a:r>
            <a:endParaRPr lang="id-ID" sz="3200" dirty="0"/>
          </a:p>
          <a:p>
            <a:r>
              <a:rPr lang="en-US" sz="3200" dirty="0"/>
              <a:t>If desired, </a:t>
            </a:r>
            <a:r>
              <a:rPr lang="en-US" sz="3200" dirty="0">
                <a:solidFill>
                  <a:srgbClr val="C00000"/>
                </a:solidFill>
              </a:rPr>
              <a:t>select interesting subsets </a:t>
            </a:r>
            <a:r>
              <a:rPr lang="en-US" sz="3200" dirty="0"/>
              <a:t>that may contain actionable patterns</a:t>
            </a:r>
          </a:p>
        </p:txBody>
      </p:sp>
      <p:sp>
        <p:nvSpPr>
          <p:cNvPr id="2" name="Title 1"/>
          <p:cNvSpPr>
            <a:spLocks noGrp="1"/>
          </p:cNvSpPr>
          <p:nvPr>
            <p:ph type="title"/>
          </p:nvPr>
        </p:nvSpPr>
        <p:spPr/>
        <p:txBody>
          <a:bodyPr>
            <a:normAutofit/>
          </a:bodyPr>
          <a:lstStyle/>
          <a:p>
            <a:r>
              <a:rPr lang="id-ID" dirty="0"/>
              <a:t>2. Data </a:t>
            </a:r>
            <a:r>
              <a:rPr lang="id-ID" dirty="0" err="1"/>
              <a:t>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269</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9237486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7041C-D0F5-4EE0-83DC-2672D6D476B5}"/>
              </a:ext>
            </a:extLst>
          </p:cNvPr>
          <p:cNvSpPr>
            <a:spLocks noGrp="1"/>
          </p:cNvSpPr>
          <p:nvPr>
            <p:ph idx="1"/>
          </p:nvPr>
        </p:nvSpPr>
        <p:spPr>
          <a:xfrm>
            <a:off x="628650" y="990600"/>
            <a:ext cx="7886700" cy="5485949"/>
          </a:xfrm>
        </p:spPr>
        <p:txBody>
          <a:bodyPr/>
          <a:lstStyle/>
          <a:p>
            <a:r>
              <a:rPr lang="id-ID" dirty="0">
                <a:solidFill>
                  <a:srgbClr val="C00000"/>
                </a:solidFill>
              </a:rPr>
              <a:t>Puluhan ribu data </a:t>
            </a:r>
            <a:r>
              <a:rPr lang="id-ID" dirty="0"/>
              <a:t>mahasiswa di kampus yang diambil dari sistem informasi akademik</a:t>
            </a:r>
          </a:p>
          <a:p>
            <a:r>
              <a:rPr lang="id-ID" dirty="0"/>
              <a:t>Apakah </a:t>
            </a:r>
            <a:r>
              <a:rPr lang="id-ID" dirty="0">
                <a:solidFill>
                  <a:srgbClr val="C00000"/>
                </a:solidFill>
              </a:rPr>
              <a:t>pernah kita ubah menjadi pengetahuan </a:t>
            </a:r>
            <a:r>
              <a:rPr lang="id-ID" dirty="0"/>
              <a:t>yang lebih bermanfaat? TIDAK!</a:t>
            </a:r>
          </a:p>
          <a:p>
            <a:r>
              <a:rPr lang="id-ID" dirty="0"/>
              <a:t>Seperti apa pengetahuan itu? </a:t>
            </a:r>
            <a:r>
              <a:rPr lang="id-ID" dirty="0">
                <a:solidFill>
                  <a:srgbClr val="C00000"/>
                </a:solidFill>
              </a:rPr>
              <a:t>Rumus</a:t>
            </a:r>
            <a:r>
              <a:rPr lang="id-ID" dirty="0"/>
              <a:t>, </a:t>
            </a:r>
            <a:r>
              <a:rPr lang="id-ID" dirty="0">
                <a:solidFill>
                  <a:srgbClr val="C00000"/>
                </a:solidFill>
              </a:rPr>
              <a:t>Pola</a:t>
            </a:r>
            <a:r>
              <a:rPr lang="id-ID" dirty="0"/>
              <a:t>, </a:t>
            </a:r>
            <a:r>
              <a:rPr lang="id-ID" dirty="0">
                <a:solidFill>
                  <a:srgbClr val="C00000"/>
                </a:solidFill>
              </a:rPr>
              <a:t>Aturan</a:t>
            </a:r>
            <a:endParaRPr lang="en-US" dirty="0">
              <a:solidFill>
                <a:srgbClr val="C00000"/>
              </a:solidFill>
            </a:endParaRPr>
          </a:p>
        </p:txBody>
      </p:sp>
      <p:sp>
        <p:nvSpPr>
          <p:cNvPr id="4" name="Title 3">
            <a:extLst>
              <a:ext uri="{FF2B5EF4-FFF2-40B4-BE49-F238E27FC236}">
                <a16:creationId xmlns:a16="http://schemas.microsoft.com/office/drawing/2014/main" id="{9BEA1D08-EFBB-460B-9487-7FCD80F75CF4}"/>
              </a:ext>
            </a:extLst>
          </p:cNvPr>
          <p:cNvSpPr>
            <a:spLocks noGrp="1"/>
          </p:cNvSpPr>
          <p:nvPr>
            <p:ph type="title"/>
          </p:nvPr>
        </p:nvSpPr>
        <p:spPr/>
        <p:txBody>
          <a:bodyPr/>
          <a:lstStyle/>
          <a:p>
            <a:r>
              <a:rPr lang="id-ID" dirty="0"/>
              <a:t>Contoh Data di Kampus</a:t>
            </a:r>
            <a:endParaRPr lang="en-US" dirty="0"/>
          </a:p>
        </p:txBody>
      </p:sp>
      <p:sp>
        <p:nvSpPr>
          <p:cNvPr id="3" name="Slide Number Placeholder 2">
            <a:extLst>
              <a:ext uri="{FF2B5EF4-FFF2-40B4-BE49-F238E27FC236}">
                <a16:creationId xmlns:a16="http://schemas.microsoft.com/office/drawing/2014/main" id="{9814F2EE-6C1A-4873-AECF-F4EEE4E92206}"/>
              </a:ext>
            </a:extLst>
          </p:cNvPr>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27</a:t>
            </a:fld>
            <a:endParaRPr lang="en-US">
              <a:solidFill>
                <a:prstClr val="black">
                  <a:tint val="75000"/>
                </a:prstClr>
              </a:solidFill>
            </a:endParaRPr>
          </a:p>
        </p:txBody>
      </p:sp>
      <p:pic>
        <p:nvPicPr>
          <p:cNvPr id="5" name="Picture 4">
            <a:extLst>
              <a:ext uri="{FF2B5EF4-FFF2-40B4-BE49-F238E27FC236}">
                <a16:creationId xmlns:a16="http://schemas.microsoft.com/office/drawing/2014/main" id="{46CD8BDE-0D7D-4C4C-B661-D765E93A4485}"/>
              </a:ext>
            </a:extLst>
          </p:cNvPr>
          <p:cNvPicPr>
            <a:picLocks noChangeAspect="1"/>
          </p:cNvPicPr>
          <p:nvPr/>
        </p:nvPicPr>
        <p:blipFill>
          <a:blip r:embed="rId2"/>
          <a:stretch>
            <a:fillRect/>
          </a:stretch>
        </p:blipFill>
        <p:spPr>
          <a:xfrm>
            <a:off x="239870" y="3358975"/>
            <a:ext cx="8664259" cy="3276600"/>
          </a:xfrm>
          <a:prstGeom prst="rect">
            <a:avLst/>
          </a:prstGeom>
        </p:spPr>
      </p:pic>
    </p:spTree>
    <p:extLst>
      <p:ext uri="{BB962C8B-B14F-4D97-AF65-F5344CB8AC3E}">
        <p14:creationId xmlns:p14="http://schemas.microsoft.com/office/powerpoint/2010/main" val="29100959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solidFill>
                  <a:srgbClr val="C00000"/>
                </a:solidFill>
              </a:rPr>
              <a:t>Prepare from the initial raw data the final data set </a:t>
            </a:r>
            <a:r>
              <a:rPr lang="en-US" sz="3200" dirty="0"/>
              <a:t>that is to be used for all</a:t>
            </a:r>
            <a:r>
              <a:rPr lang="id-ID" sz="3200" dirty="0"/>
              <a:t> </a:t>
            </a:r>
            <a:r>
              <a:rPr lang="en-US" sz="3200" dirty="0"/>
              <a:t>subsequent phases</a:t>
            </a:r>
          </a:p>
          <a:p>
            <a:r>
              <a:rPr lang="en-US" sz="3200" dirty="0">
                <a:solidFill>
                  <a:srgbClr val="C00000"/>
                </a:solidFill>
              </a:rPr>
              <a:t>Select the cases and variables you want to analyze </a:t>
            </a:r>
            <a:r>
              <a:rPr lang="en-US" sz="3200" dirty="0"/>
              <a:t>and that are appropriate</a:t>
            </a:r>
            <a:r>
              <a:rPr lang="id-ID" sz="3200" dirty="0"/>
              <a:t> for </a:t>
            </a:r>
            <a:r>
              <a:rPr lang="id-ID" sz="3200" dirty="0" err="1"/>
              <a:t>your</a:t>
            </a:r>
            <a:r>
              <a:rPr lang="id-ID" sz="3200" dirty="0"/>
              <a:t> </a:t>
            </a:r>
            <a:r>
              <a:rPr lang="id-ID" sz="3200" dirty="0" err="1"/>
              <a:t>analysis</a:t>
            </a:r>
            <a:endParaRPr lang="en-US" sz="3200" dirty="0"/>
          </a:p>
          <a:p>
            <a:r>
              <a:rPr lang="en-US" sz="3200" dirty="0"/>
              <a:t>Perform data </a:t>
            </a:r>
            <a:r>
              <a:rPr lang="en-US" sz="3200" dirty="0">
                <a:solidFill>
                  <a:srgbClr val="C00000"/>
                </a:solidFill>
              </a:rPr>
              <a:t>cleaning</a:t>
            </a:r>
            <a:r>
              <a:rPr lang="en-US" sz="3200" dirty="0"/>
              <a:t>, </a:t>
            </a:r>
            <a:r>
              <a:rPr lang="en-US" sz="3200" dirty="0">
                <a:solidFill>
                  <a:srgbClr val="C00000"/>
                </a:solidFill>
              </a:rPr>
              <a:t>integration</a:t>
            </a:r>
            <a:r>
              <a:rPr lang="en-US" sz="3200" dirty="0"/>
              <a:t>, </a:t>
            </a:r>
            <a:r>
              <a:rPr lang="en-US" sz="3200" dirty="0">
                <a:solidFill>
                  <a:srgbClr val="C00000"/>
                </a:solidFill>
              </a:rPr>
              <a:t>reduction</a:t>
            </a:r>
            <a:r>
              <a:rPr lang="en-US" sz="3200" dirty="0"/>
              <a:t> and </a:t>
            </a:r>
            <a:r>
              <a:rPr lang="en-US" sz="3200" dirty="0">
                <a:solidFill>
                  <a:srgbClr val="C00000"/>
                </a:solidFill>
              </a:rPr>
              <a:t>transformation</a:t>
            </a:r>
            <a:r>
              <a:rPr lang="en-US" sz="3200" dirty="0"/>
              <a:t>, so it is ready for the modeling tools</a:t>
            </a:r>
            <a:endParaRPr lang="id-ID" sz="3200" dirty="0"/>
          </a:p>
        </p:txBody>
      </p:sp>
      <p:sp>
        <p:nvSpPr>
          <p:cNvPr id="2" name="Title 1"/>
          <p:cNvSpPr>
            <a:spLocks noGrp="1"/>
          </p:cNvSpPr>
          <p:nvPr>
            <p:ph type="title"/>
          </p:nvPr>
        </p:nvSpPr>
        <p:spPr/>
        <p:txBody>
          <a:bodyPr>
            <a:normAutofit/>
          </a:bodyPr>
          <a:lstStyle/>
          <a:p>
            <a:r>
              <a:rPr lang="id-ID" dirty="0"/>
              <a:t>3. Data </a:t>
            </a:r>
            <a:r>
              <a:rPr lang="id-ID" dirty="0" err="1"/>
              <a:t>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270</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434451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solidFill>
                  <a:srgbClr val="C00000"/>
                </a:solidFill>
              </a:rPr>
              <a:t>Select and apply appropriate modeling </a:t>
            </a:r>
            <a:r>
              <a:rPr lang="en-US" sz="3200" dirty="0"/>
              <a:t>techniques</a:t>
            </a:r>
            <a:endParaRPr lang="id-ID" sz="3200" dirty="0"/>
          </a:p>
          <a:p>
            <a:r>
              <a:rPr lang="en-US" sz="3200" dirty="0">
                <a:solidFill>
                  <a:srgbClr val="C00000"/>
                </a:solidFill>
              </a:rPr>
              <a:t>Calibrate model settings</a:t>
            </a:r>
            <a:r>
              <a:rPr lang="en-US" sz="3200" dirty="0"/>
              <a:t> to optimize results</a:t>
            </a:r>
            <a:endParaRPr lang="id-ID" sz="3200" dirty="0"/>
          </a:p>
          <a:p>
            <a:r>
              <a:rPr lang="en-US" sz="3200" dirty="0"/>
              <a:t>Remember that often, </a:t>
            </a:r>
            <a:r>
              <a:rPr lang="en-US" sz="3200" dirty="0">
                <a:solidFill>
                  <a:srgbClr val="C00000"/>
                </a:solidFill>
              </a:rPr>
              <a:t>several different techniques may be used</a:t>
            </a:r>
            <a:r>
              <a:rPr lang="en-US" sz="3200" dirty="0"/>
              <a:t> for the same</a:t>
            </a:r>
            <a:r>
              <a:rPr lang="id-ID" sz="3200" dirty="0"/>
              <a:t> data </a:t>
            </a:r>
            <a:r>
              <a:rPr lang="id-ID" sz="3200" dirty="0" err="1"/>
              <a:t>mining</a:t>
            </a:r>
            <a:r>
              <a:rPr lang="id-ID" sz="3200" dirty="0"/>
              <a:t> problem</a:t>
            </a:r>
          </a:p>
          <a:p>
            <a:r>
              <a:rPr lang="en-US" sz="3200" dirty="0"/>
              <a:t>If necessary, </a:t>
            </a:r>
            <a:r>
              <a:rPr lang="en-US" sz="3200" dirty="0">
                <a:solidFill>
                  <a:srgbClr val="C00000"/>
                </a:solidFill>
              </a:rPr>
              <a:t>loop back to the data preparation phase</a:t>
            </a:r>
            <a:r>
              <a:rPr lang="en-US" sz="3200" dirty="0"/>
              <a:t> to bring the form of</a:t>
            </a:r>
            <a:r>
              <a:rPr lang="id-ID" sz="3200" dirty="0"/>
              <a:t> </a:t>
            </a:r>
            <a:r>
              <a:rPr lang="en-US" sz="3200" dirty="0"/>
              <a:t>the data into line with the specific requirements of a particular data mining</a:t>
            </a:r>
            <a:r>
              <a:rPr lang="id-ID" sz="3200" dirty="0"/>
              <a:t> </a:t>
            </a:r>
            <a:r>
              <a:rPr lang="id-ID" sz="3200" dirty="0" err="1"/>
              <a:t>technique</a:t>
            </a:r>
            <a:endParaRPr lang="id-ID" sz="3200" dirty="0"/>
          </a:p>
        </p:txBody>
      </p:sp>
      <p:sp>
        <p:nvSpPr>
          <p:cNvPr id="2" name="Title 1"/>
          <p:cNvSpPr>
            <a:spLocks noGrp="1"/>
          </p:cNvSpPr>
          <p:nvPr>
            <p:ph type="title"/>
          </p:nvPr>
        </p:nvSpPr>
        <p:spPr/>
        <p:txBody>
          <a:bodyPr>
            <a:normAutofit/>
          </a:bodyPr>
          <a:lstStyle/>
          <a:p>
            <a:r>
              <a:rPr lang="id-ID" dirty="0"/>
              <a:t>4. Modeling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6359035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000" dirty="0">
                <a:solidFill>
                  <a:srgbClr val="C00000"/>
                </a:solidFill>
              </a:rPr>
              <a:t>Evaluate the one or more models delivered </a:t>
            </a:r>
            <a:r>
              <a:rPr lang="en-US" sz="3000" dirty="0"/>
              <a:t>in the modeling phase for quality</a:t>
            </a:r>
            <a:r>
              <a:rPr lang="id-ID" sz="3000" dirty="0"/>
              <a:t> </a:t>
            </a:r>
            <a:r>
              <a:rPr lang="en-US" sz="3000" dirty="0"/>
              <a:t>and effectiveness before deploying them for use in the field</a:t>
            </a:r>
            <a:endParaRPr lang="id-ID" sz="3000" dirty="0"/>
          </a:p>
          <a:p>
            <a:r>
              <a:rPr lang="en-US" sz="3000" dirty="0">
                <a:solidFill>
                  <a:srgbClr val="C00000"/>
                </a:solidFill>
              </a:rPr>
              <a:t>Determine whether the model in fact achieves the objectives set </a:t>
            </a:r>
            <a:r>
              <a:rPr lang="en-US" sz="3000" dirty="0"/>
              <a:t>for it in the</a:t>
            </a:r>
            <a:r>
              <a:rPr lang="id-ID" sz="3000" dirty="0"/>
              <a:t> </a:t>
            </a:r>
            <a:r>
              <a:rPr lang="id-ID" sz="3000" dirty="0" err="1"/>
              <a:t>first</a:t>
            </a:r>
            <a:r>
              <a:rPr lang="id-ID" sz="3000" dirty="0"/>
              <a:t> </a:t>
            </a:r>
            <a:r>
              <a:rPr lang="id-ID" sz="3000" dirty="0" err="1"/>
              <a:t>phase</a:t>
            </a:r>
            <a:endParaRPr lang="id-ID" sz="3000" dirty="0"/>
          </a:p>
          <a:p>
            <a:r>
              <a:rPr lang="en-US" sz="3000" dirty="0"/>
              <a:t>Establish whether some important facet of the business or research problem</a:t>
            </a:r>
            <a:r>
              <a:rPr lang="id-ID" sz="3000" dirty="0"/>
              <a:t> </a:t>
            </a:r>
            <a:r>
              <a:rPr lang="en-US" sz="3000" dirty="0"/>
              <a:t>has not been accounted for sufficiently</a:t>
            </a:r>
            <a:endParaRPr lang="id-ID" sz="3000" dirty="0"/>
          </a:p>
          <a:p>
            <a:r>
              <a:rPr lang="en-US" sz="3000" dirty="0">
                <a:solidFill>
                  <a:srgbClr val="C00000"/>
                </a:solidFill>
              </a:rPr>
              <a:t>Come to a decision </a:t>
            </a:r>
            <a:r>
              <a:rPr lang="en-US" sz="3000" dirty="0"/>
              <a:t>regarding use of the data mining results</a:t>
            </a:r>
            <a:endParaRPr lang="id-ID" sz="3000" dirty="0"/>
          </a:p>
        </p:txBody>
      </p:sp>
      <p:sp>
        <p:nvSpPr>
          <p:cNvPr id="2" name="Title 1"/>
          <p:cNvSpPr>
            <a:spLocks noGrp="1"/>
          </p:cNvSpPr>
          <p:nvPr>
            <p:ph type="title"/>
          </p:nvPr>
        </p:nvSpPr>
        <p:spPr/>
        <p:txBody>
          <a:bodyPr>
            <a:normAutofit/>
          </a:bodyPr>
          <a:lstStyle/>
          <a:p>
            <a:r>
              <a:rPr lang="id-ID" dirty="0"/>
              <a:t>5. </a:t>
            </a:r>
            <a:r>
              <a:rPr lang="id-ID" dirty="0" err="1"/>
              <a:t>Evaluation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0851444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t>Make</a:t>
            </a:r>
            <a:r>
              <a:rPr lang="en-US" sz="3200" dirty="0">
                <a:solidFill>
                  <a:srgbClr val="C00000"/>
                </a:solidFill>
              </a:rPr>
              <a:t> use of the models created</a:t>
            </a:r>
            <a:r>
              <a:rPr lang="en-US" sz="3200" dirty="0"/>
              <a:t>:</a:t>
            </a:r>
          </a:p>
          <a:p>
            <a:pPr lvl="1"/>
            <a:r>
              <a:rPr lang="en-US" dirty="0"/>
              <a:t>model creation does </a:t>
            </a:r>
            <a:r>
              <a:rPr lang="en-US" dirty="0">
                <a:solidFill>
                  <a:srgbClr val="0070C0"/>
                </a:solidFill>
              </a:rPr>
              <a:t>not signify the completion</a:t>
            </a:r>
            <a:r>
              <a:rPr lang="id-ID" dirty="0">
                <a:solidFill>
                  <a:srgbClr val="0070C0"/>
                </a:solidFill>
              </a:rPr>
              <a:t> </a:t>
            </a:r>
            <a:r>
              <a:rPr lang="id-ID" dirty="0"/>
              <a:t>of a </a:t>
            </a:r>
            <a:r>
              <a:rPr lang="id-ID" dirty="0" err="1"/>
              <a:t>project</a:t>
            </a:r>
            <a:endParaRPr lang="id-ID" dirty="0"/>
          </a:p>
          <a:p>
            <a:r>
              <a:rPr lang="en-US" sz="3200" dirty="0"/>
              <a:t>Example of a </a:t>
            </a:r>
            <a:r>
              <a:rPr lang="en-US" sz="3200" dirty="0">
                <a:solidFill>
                  <a:srgbClr val="C00000"/>
                </a:solidFill>
              </a:rPr>
              <a:t>simple deployment</a:t>
            </a:r>
            <a:r>
              <a:rPr lang="en-US" sz="3200" dirty="0"/>
              <a:t>:</a:t>
            </a:r>
          </a:p>
          <a:p>
            <a:pPr lvl="1"/>
            <a:r>
              <a:rPr lang="en-US" dirty="0"/>
              <a:t>Generate a </a:t>
            </a:r>
            <a:r>
              <a:rPr lang="en-US" dirty="0">
                <a:solidFill>
                  <a:srgbClr val="0070C0"/>
                </a:solidFill>
              </a:rPr>
              <a:t>report</a:t>
            </a:r>
            <a:endParaRPr lang="id-ID" dirty="0">
              <a:solidFill>
                <a:srgbClr val="0070C0"/>
              </a:solidFill>
            </a:endParaRPr>
          </a:p>
          <a:p>
            <a:r>
              <a:rPr lang="en-US" sz="3200" dirty="0"/>
              <a:t>Example of a </a:t>
            </a:r>
            <a:r>
              <a:rPr lang="en-US" sz="3200" dirty="0">
                <a:solidFill>
                  <a:srgbClr val="C00000"/>
                </a:solidFill>
              </a:rPr>
              <a:t>more complex deployment</a:t>
            </a:r>
            <a:r>
              <a:rPr lang="en-US" sz="3200" dirty="0"/>
              <a:t>:</a:t>
            </a:r>
          </a:p>
          <a:p>
            <a:pPr lvl="1"/>
            <a:r>
              <a:rPr lang="en-US" dirty="0"/>
              <a:t>Implement a </a:t>
            </a:r>
            <a:r>
              <a:rPr lang="en-US" dirty="0">
                <a:solidFill>
                  <a:srgbClr val="0070C0"/>
                </a:solidFill>
              </a:rPr>
              <a:t>parallel data mining</a:t>
            </a:r>
            <a:r>
              <a:rPr lang="id-ID" dirty="0">
                <a:solidFill>
                  <a:srgbClr val="0070C0"/>
                </a:solidFill>
              </a:rPr>
              <a:t> </a:t>
            </a:r>
            <a:r>
              <a:rPr lang="id-ID" dirty="0" err="1">
                <a:solidFill>
                  <a:srgbClr val="0070C0"/>
                </a:solidFill>
              </a:rPr>
              <a:t>process</a:t>
            </a:r>
            <a:r>
              <a:rPr lang="id-ID" dirty="0">
                <a:solidFill>
                  <a:srgbClr val="0070C0"/>
                </a:solidFill>
              </a:rPr>
              <a:t> </a:t>
            </a:r>
            <a:r>
              <a:rPr lang="id-ID" dirty="0" err="1"/>
              <a:t>in</a:t>
            </a:r>
            <a:r>
              <a:rPr lang="id-ID" dirty="0"/>
              <a:t> </a:t>
            </a:r>
            <a:r>
              <a:rPr lang="id-ID" dirty="0" err="1"/>
              <a:t>another</a:t>
            </a:r>
            <a:r>
              <a:rPr lang="id-ID" dirty="0"/>
              <a:t> </a:t>
            </a:r>
            <a:r>
              <a:rPr lang="id-ID" dirty="0" err="1"/>
              <a:t>department</a:t>
            </a:r>
            <a:endParaRPr lang="id-ID" dirty="0"/>
          </a:p>
          <a:p>
            <a:r>
              <a:rPr lang="en-US" sz="3200" dirty="0"/>
              <a:t>For businesses, the </a:t>
            </a:r>
            <a:r>
              <a:rPr lang="en-US" sz="3200" dirty="0">
                <a:solidFill>
                  <a:srgbClr val="C00000"/>
                </a:solidFill>
              </a:rPr>
              <a:t>customer often carries out the deployment based on your</a:t>
            </a:r>
            <a:r>
              <a:rPr lang="id-ID" sz="3200" dirty="0">
                <a:solidFill>
                  <a:srgbClr val="C00000"/>
                </a:solidFill>
              </a:rPr>
              <a:t> model</a:t>
            </a:r>
          </a:p>
        </p:txBody>
      </p:sp>
      <p:sp>
        <p:nvSpPr>
          <p:cNvPr id="2" name="Title 1"/>
          <p:cNvSpPr>
            <a:spLocks noGrp="1"/>
          </p:cNvSpPr>
          <p:nvPr>
            <p:ph type="title"/>
          </p:nvPr>
        </p:nvSpPr>
        <p:spPr/>
        <p:txBody>
          <a:bodyPr>
            <a:normAutofit/>
          </a:bodyPr>
          <a:lstStyle/>
          <a:p>
            <a:r>
              <a:rPr lang="id-ID" dirty="0"/>
              <a:t>6. </a:t>
            </a:r>
            <a:r>
              <a:rPr lang="id-ID" dirty="0" err="1"/>
              <a:t>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477219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4" name="Title 3"/>
          <p:cNvSpPr>
            <a:spLocks noGrp="1"/>
          </p:cNvSpPr>
          <p:nvPr>
            <p:ph type="title"/>
          </p:nvPr>
        </p:nvSpPr>
        <p:spPr/>
        <p:txBody>
          <a:bodyPr/>
          <a:lstStyle/>
          <a:p>
            <a:r>
              <a:rPr lang="id-ID" dirty="0" err="1"/>
              <a:t>CRISP-DM</a:t>
            </a:r>
            <a:r>
              <a:rPr lang="en-US" dirty="0"/>
              <a:t>: Detail Flow</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274</a:t>
            </a:fld>
            <a:endParaRPr lang="en-US">
              <a:solidFill>
                <a:prstClr val="black">
                  <a:tint val="75000"/>
                </a:prstClr>
              </a:solidFill>
            </a:endParaRPr>
          </a:p>
        </p:txBody>
      </p:sp>
      <p:pic>
        <p:nvPicPr>
          <p:cNvPr id="5" name="Picture 4"/>
          <p:cNvPicPr>
            <a:picLocks noChangeAspect="1"/>
          </p:cNvPicPr>
          <p:nvPr/>
        </p:nvPicPr>
        <p:blipFill rotWithShape="1">
          <a:blip r:embed="rId2"/>
          <a:srcRect l="29167" t="18889" r="32916" b="21111"/>
          <a:stretch/>
        </p:blipFill>
        <p:spPr>
          <a:xfrm>
            <a:off x="1447800" y="1066348"/>
            <a:ext cx="6096000" cy="5426109"/>
          </a:xfrm>
          <a:prstGeom prst="rect">
            <a:avLst/>
          </a:prstGeom>
        </p:spPr>
      </p:pic>
    </p:spTree>
    <p:extLst>
      <p:ext uri="{BB962C8B-B14F-4D97-AF65-F5344CB8AC3E}">
        <p14:creationId xmlns:p14="http://schemas.microsoft.com/office/powerpoint/2010/main" val="31489960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fontScale="92500" lnSpcReduction="10000"/>
          </a:bodyPr>
          <a:lstStyle/>
          <a:p>
            <a:r>
              <a:rPr lang="en-US" sz="3000" dirty="0"/>
              <a:t>Heating Oil Consumption – </a:t>
            </a:r>
            <a:r>
              <a:rPr lang="id-ID" sz="3000" dirty="0" err="1"/>
              <a:t>Correlational</a:t>
            </a:r>
            <a:r>
              <a:rPr lang="id-ID" sz="3000" dirty="0"/>
              <a:t> </a:t>
            </a:r>
            <a:r>
              <a:rPr lang="id-ID" sz="3000" dirty="0" err="1"/>
              <a:t>Methods</a:t>
            </a:r>
            <a:endParaRPr lang="en-US" sz="3000" dirty="0"/>
          </a:p>
          <a:p>
            <a:r>
              <a:rPr lang="en-US" i="1" dirty="0"/>
              <a:t>(Matthew North, Data Mining for the Masses</a:t>
            </a:r>
            <a:r>
              <a:rPr lang="id-ID" i="1" dirty="0"/>
              <a:t> 2nd </a:t>
            </a:r>
            <a:r>
              <a:rPr lang="id-ID" i="1" dirty="0" err="1"/>
              <a:t>Edition</a:t>
            </a:r>
            <a:r>
              <a:rPr lang="en-US" i="1" dirty="0"/>
              <a:t>, 201</a:t>
            </a:r>
            <a:r>
              <a:rPr lang="id-ID" i="1" dirty="0"/>
              <a:t>6</a:t>
            </a:r>
            <a:r>
              <a:rPr lang="en-US" i="1" dirty="0"/>
              <a:t>,</a:t>
            </a:r>
            <a:br>
              <a:rPr lang="en-US" i="1" dirty="0"/>
            </a:br>
            <a:r>
              <a:rPr lang="en-US" b="1" i="1" dirty="0">
                <a:solidFill>
                  <a:srgbClr val="C00000"/>
                </a:solidFill>
              </a:rPr>
              <a:t>Chapter 4 Correlation</a:t>
            </a:r>
            <a:r>
              <a:rPr lang="id-ID" b="1" i="1" dirty="0" err="1">
                <a:solidFill>
                  <a:srgbClr val="C00000"/>
                </a:solidFill>
              </a:rPr>
              <a:t>al</a:t>
            </a:r>
            <a:r>
              <a:rPr lang="id-ID" b="1" i="1" dirty="0">
                <a:solidFill>
                  <a:srgbClr val="C00000"/>
                </a:solidFill>
              </a:rPr>
              <a:t> </a:t>
            </a:r>
            <a:r>
              <a:rPr lang="id-ID" b="1" i="1" dirty="0" err="1">
                <a:solidFill>
                  <a:srgbClr val="C00000"/>
                </a:solidFill>
              </a:rPr>
              <a:t>Methods</a:t>
            </a:r>
            <a:r>
              <a:rPr lang="en-US" b="1" i="1" dirty="0">
                <a:solidFill>
                  <a:srgbClr val="C00000"/>
                </a:solidFill>
              </a:rPr>
              <a:t>, pp. </a:t>
            </a:r>
            <a:r>
              <a:rPr lang="id-ID" b="1" i="1" dirty="0">
                <a:solidFill>
                  <a:srgbClr val="C00000"/>
                </a:solidFill>
              </a:rPr>
              <a:t>69</a:t>
            </a:r>
            <a:r>
              <a:rPr lang="en-US" b="1" i="1" dirty="0">
                <a:solidFill>
                  <a:srgbClr val="C00000"/>
                </a:solidFill>
              </a:rPr>
              <a:t>-</a:t>
            </a:r>
            <a:r>
              <a:rPr lang="id-ID" b="1" i="1" dirty="0">
                <a:solidFill>
                  <a:srgbClr val="C00000"/>
                </a:solidFill>
              </a:rPr>
              <a:t>76</a:t>
            </a:r>
            <a:r>
              <a:rPr lang="en-US" i="1" dirty="0"/>
              <a:t>)</a:t>
            </a:r>
          </a:p>
          <a:p>
            <a:r>
              <a:rPr lang="en-US" i="1" dirty="0"/>
              <a:t>Dataset: </a:t>
            </a:r>
            <a:r>
              <a:rPr lang="en-US" i="1" dirty="0">
                <a:solidFill>
                  <a:srgbClr val="0070C0"/>
                </a:solidFill>
              </a:rPr>
              <a:t>HeatingOil.csv</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275</a:t>
            </a:fld>
            <a:endParaRPr lang="en-US">
              <a:solidFill>
                <a:prstClr val="black">
                  <a:tint val="75000"/>
                </a:prstClr>
              </a:solidFill>
            </a:endParaRPr>
          </a:p>
        </p:txBody>
      </p:sp>
    </p:spTree>
    <p:extLst>
      <p:ext uri="{BB962C8B-B14F-4D97-AF65-F5344CB8AC3E}">
        <p14:creationId xmlns:p14="http://schemas.microsoft.com/office/powerpoint/2010/main" val="3096829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id-ID" dirty="0" err="1"/>
              <a:t>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276</a:t>
            </a:fld>
            <a:endParaRPr lang="en-US" dirty="0">
              <a:solidFill>
                <a:prstClr val="black">
                  <a:tint val="75000"/>
                </a:prstClr>
              </a:solidFill>
            </a:endParaRPr>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1750725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058150" cy="5715000"/>
          </a:xfrm>
        </p:spPr>
        <p:txBody>
          <a:bodyPr>
            <a:normAutofit lnSpcReduction="10000"/>
          </a:bodyPr>
          <a:lstStyle/>
          <a:p>
            <a:r>
              <a:rPr lang="id-ID" dirty="0" err="1">
                <a:solidFill>
                  <a:srgbClr val="C00000"/>
                </a:solidFill>
              </a:rPr>
              <a:t>Problems</a:t>
            </a:r>
            <a:r>
              <a:rPr lang="id-ID" dirty="0"/>
              <a:t>:</a:t>
            </a:r>
          </a:p>
          <a:p>
            <a:pPr lvl="1"/>
            <a:r>
              <a:rPr lang="en-ID" dirty="0"/>
              <a:t>Sarah is a </a:t>
            </a:r>
            <a:r>
              <a:rPr lang="en-ID" dirty="0">
                <a:solidFill>
                  <a:srgbClr val="0070C0"/>
                </a:solidFill>
              </a:rPr>
              <a:t>regional sales manager </a:t>
            </a:r>
            <a:r>
              <a:rPr lang="en-ID" dirty="0"/>
              <a:t>for a nationwide supplier of fossil fuels for home heating</a:t>
            </a:r>
            <a:endParaRPr lang="id-ID" dirty="0"/>
          </a:p>
          <a:p>
            <a:pPr lvl="1"/>
            <a:r>
              <a:rPr lang="id-ID" dirty="0" err="1"/>
              <a:t>Marketing</a:t>
            </a:r>
            <a:r>
              <a:rPr lang="id-ID" dirty="0"/>
              <a:t> </a:t>
            </a:r>
            <a:r>
              <a:rPr lang="id-ID" dirty="0" err="1">
                <a:solidFill>
                  <a:srgbClr val="C00000"/>
                </a:solidFill>
              </a:rPr>
              <a:t>performance</a:t>
            </a:r>
            <a:r>
              <a:rPr lang="id-ID" dirty="0">
                <a:solidFill>
                  <a:srgbClr val="C00000"/>
                </a:solidFill>
              </a:rPr>
              <a:t> </a:t>
            </a:r>
            <a:r>
              <a:rPr lang="id-ID" dirty="0" err="1">
                <a:solidFill>
                  <a:srgbClr val="C00000"/>
                </a:solidFill>
              </a:rPr>
              <a:t>is</a:t>
            </a:r>
            <a:r>
              <a:rPr lang="id-ID" dirty="0">
                <a:solidFill>
                  <a:srgbClr val="C00000"/>
                </a:solidFill>
              </a:rPr>
              <a:t> </a:t>
            </a:r>
            <a:r>
              <a:rPr lang="id-ID" dirty="0" err="1">
                <a:solidFill>
                  <a:srgbClr val="C00000"/>
                </a:solidFill>
              </a:rPr>
              <a:t>very</a:t>
            </a:r>
            <a:r>
              <a:rPr lang="id-ID" dirty="0">
                <a:solidFill>
                  <a:srgbClr val="C00000"/>
                </a:solidFill>
              </a:rPr>
              <a:t> </a:t>
            </a:r>
            <a:r>
              <a:rPr lang="id-ID" dirty="0" err="1">
                <a:solidFill>
                  <a:srgbClr val="C00000"/>
                </a:solidFill>
              </a:rPr>
              <a:t>poor</a:t>
            </a:r>
            <a:r>
              <a:rPr lang="id-ID" dirty="0">
                <a:solidFill>
                  <a:srgbClr val="C00000"/>
                </a:solidFill>
              </a:rPr>
              <a:t> </a:t>
            </a:r>
            <a:r>
              <a:rPr lang="id-ID" dirty="0" err="1">
                <a:solidFill>
                  <a:srgbClr val="C00000"/>
                </a:solidFill>
              </a:rPr>
              <a:t>and</a:t>
            </a:r>
            <a:r>
              <a:rPr lang="id-ID" dirty="0">
                <a:solidFill>
                  <a:srgbClr val="C00000"/>
                </a:solidFill>
              </a:rPr>
              <a:t> </a:t>
            </a:r>
            <a:r>
              <a:rPr lang="id-ID" dirty="0" err="1">
                <a:solidFill>
                  <a:srgbClr val="C00000"/>
                </a:solidFill>
              </a:rPr>
              <a:t>decreasing</a:t>
            </a:r>
            <a:r>
              <a:rPr lang="id-ID" dirty="0"/>
              <a:t>, </a:t>
            </a:r>
            <a:r>
              <a:rPr lang="id-ID" dirty="0" err="1"/>
              <a:t>while</a:t>
            </a:r>
            <a:r>
              <a:rPr lang="id-ID" dirty="0"/>
              <a:t> </a:t>
            </a:r>
            <a:r>
              <a:rPr lang="id-ID" dirty="0" err="1">
                <a:solidFill>
                  <a:srgbClr val="C00000"/>
                </a:solidFill>
              </a:rPr>
              <a:t>marketing</a:t>
            </a:r>
            <a:r>
              <a:rPr lang="id-ID" dirty="0">
                <a:solidFill>
                  <a:srgbClr val="C00000"/>
                </a:solidFill>
              </a:rPr>
              <a:t> </a:t>
            </a:r>
            <a:r>
              <a:rPr lang="id-ID" dirty="0" err="1">
                <a:solidFill>
                  <a:srgbClr val="C00000"/>
                </a:solidFill>
              </a:rPr>
              <a:t>spending</a:t>
            </a:r>
            <a:r>
              <a:rPr lang="id-ID" dirty="0">
                <a:solidFill>
                  <a:srgbClr val="C00000"/>
                </a:solidFill>
              </a:rPr>
              <a:t> </a:t>
            </a:r>
            <a:r>
              <a:rPr lang="id-ID" dirty="0" err="1">
                <a:solidFill>
                  <a:srgbClr val="C00000"/>
                </a:solidFill>
              </a:rPr>
              <a:t>is</a:t>
            </a:r>
            <a:r>
              <a:rPr lang="id-ID" dirty="0">
                <a:solidFill>
                  <a:srgbClr val="C00000"/>
                </a:solidFill>
              </a:rPr>
              <a:t> </a:t>
            </a:r>
            <a:r>
              <a:rPr lang="id-ID" dirty="0" err="1">
                <a:solidFill>
                  <a:srgbClr val="C00000"/>
                </a:solidFill>
              </a:rPr>
              <a:t>increasing</a:t>
            </a:r>
            <a:endParaRPr lang="en-ID" dirty="0">
              <a:solidFill>
                <a:srgbClr val="C00000"/>
              </a:solidFill>
            </a:endParaRPr>
          </a:p>
          <a:p>
            <a:pPr lvl="1"/>
            <a:r>
              <a:rPr lang="en-ID" dirty="0"/>
              <a:t>She feels a need to understand the types of </a:t>
            </a:r>
            <a:r>
              <a:rPr lang="en-ID" dirty="0" err="1"/>
              <a:t>behaviors</a:t>
            </a:r>
            <a:r>
              <a:rPr lang="en-ID" dirty="0"/>
              <a:t> and other factors that may </a:t>
            </a:r>
            <a:r>
              <a:rPr lang="en-ID" dirty="0">
                <a:solidFill>
                  <a:srgbClr val="0070C0"/>
                </a:solidFill>
              </a:rPr>
              <a:t>influence the demand for heating oil </a:t>
            </a:r>
            <a:r>
              <a:rPr lang="en-ID" dirty="0"/>
              <a:t>in the domestic market</a:t>
            </a:r>
          </a:p>
          <a:p>
            <a:pPr lvl="1"/>
            <a:r>
              <a:rPr lang="en-US" dirty="0"/>
              <a:t>She recognizes that </a:t>
            </a:r>
            <a:r>
              <a:rPr lang="en-US" dirty="0">
                <a:solidFill>
                  <a:srgbClr val="0070C0"/>
                </a:solidFill>
              </a:rPr>
              <a:t>there are many factors that influence heating oil consumption</a:t>
            </a:r>
            <a:r>
              <a:rPr lang="en-US" dirty="0"/>
              <a:t>, and believes that by investigating the </a:t>
            </a:r>
            <a:r>
              <a:rPr lang="en-US" dirty="0">
                <a:solidFill>
                  <a:srgbClr val="097542"/>
                </a:solidFill>
              </a:rPr>
              <a:t>relationship between a number of those factors</a:t>
            </a:r>
            <a:r>
              <a:rPr lang="en-US" dirty="0"/>
              <a:t>, she will be able to better monitor and respond to heating oil demand</a:t>
            </a:r>
            <a:r>
              <a:rPr lang="id-ID" dirty="0"/>
              <a:t>, </a:t>
            </a:r>
            <a:r>
              <a:rPr lang="id-ID" dirty="0" err="1"/>
              <a:t>and</a:t>
            </a:r>
            <a:r>
              <a:rPr lang="id-ID" dirty="0"/>
              <a:t> </a:t>
            </a:r>
            <a:r>
              <a:rPr lang="id-ID" dirty="0" err="1"/>
              <a:t>also</a:t>
            </a:r>
            <a:r>
              <a:rPr lang="id-ID" dirty="0"/>
              <a:t> </a:t>
            </a:r>
            <a:r>
              <a:rPr lang="id-ID" dirty="0" err="1"/>
              <a:t>help</a:t>
            </a:r>
            <a:r>
              <a:rPr lang="id-ID" dirty="0"/>
              <a:t> </a:t>
            </a:r>
            <a:r>
              <a:rPr lang="id-ID" dirty="0" err="1"/>
              <a:t>her</a:t>
            </a:r>
            <a:r>
              <a:rPr lang="id-ID" dirty="0"/>
              <a:t> </a:t>
            </a:r>
            <a:r>
              <a:rPr lang="id-ID" dirty="0" err="1"/>
              <a:t>to</a:t>
            </a:r>
            <a:r>
              <a:rPr lang="id-ID" dirty="0"/>
              <a:t> </a:t>
            </a:r>
            <a:r>
              <a:rPr lang="id-ID" dirty="0" err="1"/>
              <a:t>design</a:t>
            </a:r>
            <a:r>
              <a:rPr lang="id-ID" dirty="0"/>
              <a:t> </a:t>
            </a:r>
            <a:r>
              <a:rPr lang="id-ID" dirty="0" err="1"/>
              <a:t>marketing</a:t>
            </a:r>
            <a:r>
              <a:rPr lang="id-ID" dirty="0"/>
              <a:t> </a:t>
            </a:r>
            <a:r>
              <a:rPr lang="id-ID" dirty="0" err="1"/>
              <a:t>strategy</a:t>
            </a:r>
            <a:r>
              <a:rPr lang="id-ID" dirty="0"/>
              <a:t> in </a:t>
            </a:r>
            <a:r>
              <a:rPr lang="id-ID" dirty="0" err="1"/>
              <a:t>the</a:t>
            </a:r>
            <a:r>
              <a:rPr lang="id-ID" dirty="0"/>
              <a:t> </a:t>
            </a:r>
            <a:r>
              <a:rPr lang="id-ID" dirty="0" err="1"/>
              <a:t>future</a:t>
            </a:r>
            <a:endParaRPr lang="en-US" dirty="0"/>
          </a:p>
          <a:p>
            <a:r>
              <a:rPr lang="id-ID" dirty="0" err="1">
                <a:solidFill>
                  <a:srgbClr val="C00000"/>
                </a:solidFill>
              </a:rPr>
              <a:t>Objective</a:t>
            </a:r>
            <a:r>
              <a:rPr lang="id-ID" dirty="0"/>
              <a:t>:</a:t>
            </a:r>
          </a:p>
          <a:p>
            <a:pPr lvl="1"/>
            <a:r>
              <a:rPr lang="id-ID" dirty="0"/>
              <a:t>T</a:t>
            </a:r>
            <a:r>
              <a:rPr lang="en-ID" dirty="0"/>
              <a:t>o investigate the </a:t>
            </a:r>
            <a:r>
              <a:rPr lang="en-ID" dirty="0">
                <a:solidFill>
                  <a:srgbClr val="0070C0"/>
                </a:solidFill>
              </a:rPr>
              <a:t>relationship between a number of factors </a:t>
            </a:r>
            <a:r>
              <a:rPr lang="en-ID" dirty="0"/>
              <a:t>that influence heating oil consumption</a:t>
            </a:r>
          </a:p>
          <a:p>
            <a:pPr lvl="1"/>
            <a:endParaRPr lang="id-ID" dirty="0"/>
          </a:p>
        </p:txBody>
      </p:sp>
      <p:sp>
        <p:nvSpPr>
          <p:cNvPr id="2" name="Title 1"/>
          <p:cNvSpPr>
            <a:spLocks noGrp="1"/>
          </p:cNvSpPr>
          <p:nvPr>
            <p:ph type="title"/>
          </p:nvPr>
        </p:nvSpPr>
        <p:spPr/>
        <p:txBody>
          <a:bodyPr>
            <a:normAutofit/>
          </a:bodyPr>
          <a:lstStyle/>
          <a:p>
            <a:r>
              <a:rPr lang="en-US" dirty="0"/>
              <a:t>1. Business 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277</a:t>
            </a:fld>
            <a:endParaRPr lang="en-US" dirty="0">
              <a:solidFill>
                <a:prstClr val="black">
                  <a:tint val="75000"/>
                </a:prstClr>
              </a:solidFill>
            </a:endParaRPr>
          </a:p>
        </p:txBody>
      </p:sp>
    </p:spTree>
    <p:extLst>
      <p:ext uri="{BB962C8B-B14F-4D97-AF65-F5344CB8AC3E}">
        <p14:creationId xmlns:p14="http://schemas.microsoft.com/office/powerpoint/2010/main" val="3832038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534400" cy="6019800"/>
          </a:xfrm>
        </p:spPr>
        <p:txBody>
          <a:bodyPr>
            <a:normAutofit fontScale="92500" lnSpcReduction="20000"/>
          </a:bodyPr>
          <a:lstStyle/>
          <a:p>
            <a:r>
              <a:rPr lang="en-US" dirty="0"/>
              <a:t>In order to investigate her question, Sarah has enlisted our help in creating a </a:t>
            </a:r>
            <a:r>
              <a:rPr lang="en-US" dirty="0">
                <a:solidFill>
                  <a:srgbClr val="C00000"/>
                </a:solidFill>
              </a:rPr>
              <a:t>correlation matrix of six attributes</a:t>
            </a:r>
            <a:endParaRPr lang="en-US" dirty="0"/>
          </a:p>
          <a:p>
            <a:r>
              <a:rPr lang="en-US" dirty="0"/>
              <a:t>Using employer’s data resources which are primarily drawn from the company’s billing database, we create a data set comprised of the following </a:t>
            </a:r>
            <a:r>
              <a:rPr lang="en-US" dirty="0">
                <a:solidFill>
                  <a:srgbClr val="C00000"/>
                </a:solidFill>
              </a:rPr>
              <a:t>attributes</a:t>
            </a:r>
            <a:r>
              <a:rPr lang="en-US" dirty="0"/>
              <a:t>:</a:t>
            </a:r>
          </a:p>
          <a:p>
            <a:pPr marL="914400" lvl="1" indent="-457200">
              <a:buFont typeface="+mj-lt"/>
              <a:buAutoNum type="arabicPeriod"/>
            </a:pPr>
            <a:r>
              <a:rPr lang="en-US" sz="2500" dirty="0">
                <a:solidFill>
                  <a:srgbClr val="0070C0"/>
                </a:solidFill>
              </a:rPr>
              <a:t>Insulation</a:t>
            </a:r>
            <a:r>
              <a:rPr lang="en-US" sz="2500" dirty="0"/>
              <a:t>: This is a </a:t>
            </a:r>
            <a:r>
              <a:rPr lang="en-US" sz="2500" dirty="0">
                <a:solidFill>
                  <a:srgbClr val="00B050"/>
                </a:solidFill>
              </a:rPr>
              <a:t>density rating</a:t>
            </a:r>
            <a:r>
              <a:rPr lang="en-US" sz="2500" dirty="0"/>
              <a:t>, ranging from one to ten, indicating the thickness of each home’s insulation. A home with a density rating of </a:t>
            </a:r>
            <a:r>
              <a:rPr lang="en-US" sz="2500" dirty="0">
                <a:solidFill>
                  <a:srgbClr val="C00000"/>
                </a:solidFill>
              </a:rPr>
              <a:t>one is poorly </a:t>
            </a:r>
            <a:r>
              <a:rPr lang="en-US" sz="2500" dirty="0"/>
              <a:t>insulated, while a home with a density of </a:t>
            </a:r>
            <a:r>
              <a:rPr lang="en-US" sz="2500" dirty="0">
                <a:solidFill>
                  <a:srgbClr val="C00000"/>
                </a:solidFill>
              </a:rPr>
              <a:t>ten has excellent </a:t>
            </a:r>
            <a:r>
              <a:rPr lang="en-US" sz="2500" dirty="0"/>
              <a:t>insulation</a:t>
            </a:r>
          </a:p>
          <a:p>
            <a:pPr marL="914400" lvl="1" indent="-457200">
              <a:buFont typeface="+mj-lt"/>
              <a:buAutoNum type="arabicPeriod"/>
            </a:pPr>
            <a:r>
              <a:rPr lang="en-US" sz="2500" dirty="0">
                <a:solidFill>
                  <a:srgbClr val="0070C0"/>
                </a:solidFill>
              </a:rPr>
              <a:t>Temperature</a:t>
            </a:r>
            <a:r>
              <a:rPr lang="en-US" sz="2500" dirty="0"/>
              <a:t>: This is the </a:t>
            </a:r>
            <a:r>
              <a:rPr lang="en-US" sz="2500" dirty="0">
                <a:solidFill>
                  <a:srgbClr val="00B050"/>
                </a:solidFill>
              </a:rPr>
              <a:t>average outdoor ambient temperature </a:t>
            </a:r>
            <a:r>
              <a:rPr lang="en-US" sz="2500" dirty="0"/>
              <a:t>at each home for the most recent year, measure in degree </a:t>
            </a:r>
            <a:r>
              <a:rPr lang="en-US" sz="2500" dirty="0">
                <a:solidFill>
                  <a:srgbClr val="C00000"/>
                </a:solidFill>
              </a:rPr>
              <a:t>Fahrenheit</a:t>
            </a:r>
          </a:p>
          <a:p>
            <a:pPr marL="914400" lvl="1" indent="-457200">
              <a:buFont typeface="+mj-lt"/>
              <a:buAutoNum type="arabicPeriod"/>
            </a:pPr>
            <a:r>
              <a:rPr lang="en-US" sz="2500" dirty="0" err="1">
                <a:solidFill>
                  <a:srgbClr val="0070C0"/>
                </a:solidFill>
              </a:rPr>
              <a:t>Heating_Oil</a:t>
            </a:r>
            <a:r>
              <a:rPr lang="en-US" sz="2500" dirty="0"/>
              <a:t>: This is the total </a:t>
            </a:r>
            <a:r>
              <a:rPr lang="en-US" sz="2500" dirty="0">
                <a:solidFill>
                  <a:srgbClr val="00B050"/>
                </a:solidFill>
              </a:rPr>
              <a:t>number of units of heating oil purchased</a:t>
            </a:r>
            <a:r>
              <a:rPr lang="en-US" sz="2500" dirty="0"/>
              <a:t> by the owner of each home in the most recent year</a:t>
            </a:r>
          </a:p>
          <a:p>
            <a:pPr marL="914400" lvl="1" indent="-457200">
              <a:buFont typeface="+mj-lt"/>
              <a:buAutoNum type="arabicPeriod"/>
            </a:pPr>
            <a:r>
              <a:rPr lang="en-US" sz="2500" dirty="0" err="1">
                <a:solidFill>
                  <a:srgbClr val="0070C0"/>
                </a:solidFill>
              </a:rPr>
              <a:t>Num_Occupants</a:t>
            </a:r>
            <a:r>
              <a:rPr lang="en-US" sz="2500" dirty="0"/>
              <a:t>: This is the </a:t>
            </a:r>
            <a:r>
              <a:rPr lang="en-US" sz="2500" dirty="0">
                <a:solidFill>
                  <a:srgbClr val="00B050"/>
                </a:solidFill>
              </a:rPr>
              <a:t>total number of occupants </a:t>
            </a:r>
            <a:r>
              <a:rPr lang="en-US" sz="2500" dirty="0"/>
              <a:t>living in each home</a:t>
            </a:r>
          </a:p>
          <a:p>
            <a:pPr marL="914400" lvl="1" indent="-457200">
              <a:buFont typeface="+mj-lt"/>
              <a:buAutoNum type="arabicPeriod"/>
            </a:pPr>
            <a:r>
              <a:rPr lang="en-US" sz="2500" dirty="0">
                <a:solidFill>
                  <a:srgbClr val="0070C0"/>
                </a:solidFill>
              </a:rPr>
              <a:t>Avg_Age</a:t>
            </a:r>
            <a:r>
              <a:rPr lang="en-US" sz="2500" dirty="0"/>
              <a:t>: This is the </a:t>
            </a:r>
            <a:r>
              <a:rPr lang="en-US" sz="2500" dirty="0">
                <a:solidFill>
                  <a:srgbClr val="00B050"/>
                </a:solidFill>
              </a:rPr>
              <a:t>average age of those occupants</a:t>
            </a:r>
          </a:p>
          <a:p>
            <a:pPr marL="914400" lvl="1" indent="-457200">
              <a:buFont typeface="+mj-lt"/>
              <a:buAutoNum type="arabicPeriod"/>
            </a:pPr>
            <a:r>
              <a:rPr lang="en-US" sz="2500" dirty="0" err="1">
                <a:solidFill>
                  <a:srgbClr val="0070C0"/>
                </a:solidFill>
              </a:rPr>
              <a:t>Home_Size</a:t>
            </a:r>
            <a:r>
              <a:rPr lang="en-US" sz="2500" dirty="0"/>
              <a:t>: This is a rating, on a scale of </a:t>
            </a:r>
            <a:r>
              <a:rPr lang="en-US" sz="2500" dirty="0">
                <a:solidFill>
                  <a:srgbClr val="C00000"/>
                </a:solidFill>
              </a:rPr>
              <a:t>one to eight</a:t>
            </a:r>
            <a:r>
              <a:rPr lang="en-US" sz="2500" dirty="0"/>
              <a:t>, of the </a:t>
            </a:r>
            <a:r>
              <a:rPr lang="en-US" sz="2500" dirty="0">
                <a:solidFill>
                  <a:srgbClr val="00B050"/>
                </a:solidFill>
              </a:rPr>
              <a:t>home’s overall size</a:t>
            </a:r>
            <a:r>
              <a:rPr lang="en-US" sz="2500" dirty="0"/>
              <a:t>. The higher the number, the larger the home</a:t>
            </a:r>
            <a:endParaRPr lang="id-ID" sz="2500" dirty="0"/>
          </a:p>
        </p:txBody>
      </p:sp>
      <p:sp>
        <p:nvSpPr>
          <p:cNvPr id="2" name="Title 1"/>
          <p:cNvSpPr>
            <a:spLocks noGrp="1"/>
          </p:cNvSpPr>
          <p:nvPr>
            <p:ph type="title"/>
          </p:nvPr>
        </p:nvSpPr>
        <p:spPr/>
        <p:txBody>
          <a:bodyPr>
            <a:normAutofit/>
          </a:bodyPr>
          <a:lstStyle/>
          <a:p>
            <a:r>
              <a:rPr lang="en-US" dirty="0"/>
              <a:t>2. Data 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278</a:t>
            </a:fld>
            <a:endParaRPr lang="en-US" dirty="0">
              <a:solidFill>
                <a:prstClr val="black">
                  <a:tint val="75000"/>
                </a:prstClr>
              </a:solidFill>
            </a:endParaRPr>
          </a:p>
        </p:txBody>
      </p:sp>
    </p:spTree>
    <p:extLst>
      <p:ext uri="{BB962C8B-B14F-4D97-AF65-F5344CB8AC3E}">
        <p14:creationId xmlns:p14="http://schemas.microsoft.com/office/powerpoint/2010/main" val="1822930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50" y="855293"/>
            <a:ext cx="7200900" cy="533400"/>
          </a:xfrm>
        </p:spPr>
        <p:txBody>
          <a:bodyPr>
            <a:normAutofit/>
          </a:bodyPr>
          <a:lstStyle/>
          <a:p>
            <a:pPr marL="0" indent="0" algn="ctr">
              <a:buNone/>
            </a:pPr>
            <a:r>
              <a:rPr lang="id-ID" dirty="0"/>
              <a:t>D</a:t>
            </a:r>
            <a:r>
              <a:rPr lang="en-ID" dirty="0" err="1"/>
              <a:t>ata</a:t>
            </a:r>
            <a:r>
              <a:rPr lang="en-ID" dirty="0"/>
              <a:t> set</a:t>
            </a:r>
            <a:r>
              <a:rPr lang="id-ID" dirty="0"/>
              <a:t>: </a:t>
            </a:r>
            <a:r>
              <a:rPr lang="id-ID" dirty="0">
                <a:solidFill>
                  <a:srgbClr val="C00000"/>
                </a:solidFill>
              </a:rPr>
              <a:t>HeatingOil.csv</a:t>
            </a:r>
            <a:endParaRPr lang="en-US" dirty="0">
              <a:solidFill>
                <a:srgbClr val="C00000"/>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279</a:t>
            </a:fld>
            <a:endParaRPr lang="en-US" dirty="0">
              <a:solidFill>
                <a:prstClr val="black">
                  <a:tint val="75000"/>
                </a:prstClr>
              </a:solidFill>
            </a:endParaRPr>
          </a:p>
        </p:txBody>
      </p:sp>
      <p:pic>
        <p:nvPicPr>
          <p:cNvPr id="8" name="Picture 7"/>
          <p:cNvPicPr>
            <a:picLocks noChangeAspect="1"/>
          </p:cNvPicPr>
          <p:nvPr/>
        </p:nvPicPr>
        <p:blipFill rotWithShape="1">
          <a:blip r:embed="rId2"/>
          <a:srcRect l="833" t="12222" r="28333" b="13056"/>
          <a:stretch/>
        </p:blipFill>
        <p:spPr>
          <a:xfrm>
            <a:off x="1145942" y="1288431"/>
            <a:ext cx="6654419" cy="5264770"/>
          </a:xfrm>
          <a:prstGeom prst="rect">
            <a:avLst/>
          </a:prstGeom>
        </p:spPr>
      </p:pic>
    </p:spTree>
    <p:extLst>
      <p:ext uri="{BB962C8B-B14F-4D97-AF65-F5344CB8AC3E}">
        <p14:creationId xmlns:p14="http://schemas.microsoft.com/office/powerpoint/2010/main" val="1941752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id-ID" dirty="0"/>
              <a:t>Prediksi Kelulusan Mahasiswa</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28</a:t>
            </a:fld>
            <a:endParaRPr lang="en-US">
              <a:solidFill>
                <a:prstClr val="black">
                  <a:tint val="75000"/>
                </a:prstClr>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67" t="24286" r="24903" b="10179"/>
          <a:stretch/>
        </p:blipFill>
        <p:spPr bwMode="auto">
          <a:xfrm>
            <a:off x="1752600" y="2090348"/>
            <a:ext cx="7797120" cy="493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85930" y="865820"/>
            <a:ext cx="4506057" cy="1704075"/>
          </a:xfrm>
          <a:prstGeom prst="rect">
            <a:avLst/>
          </a:prstGeom>
        </p:spPr>
      </p:pic>
      <p:sp>
        <p:nvSpPr>
          <p:cNvPr id="6" name="Bent Arrow 5"/>
          <p:cNvSpPr/>
          <p:nvPr/>
        </p:nvSpPr>
        <p:spPr>
          <a:xfrm rot="5400000">
            <a:off x="4707076" y="1127845"/>
            <a:ext cx="995703" cy="1026013"/>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Tree>
    <p:extLst>
      <p:ext uri="{BB962C8B-B14F-4D97-AF65-F5344CB8AC3E}">
        <p14:creationId xmlns:p14="http://schemas.microsoft.com/office/powerpoint/2010/main" val="20488358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022" y="1066800"/>
            <a:ext cx="7886700" cy="4895802"/>
          </a:xfrm>
        </p:spPr>
        <p:txBody>
          <a:bodyPr>
            <a:normAutofit/>
          </a:bodyPr>
          <a:lstStyle/>
          <a:p>
            <a:r>
              <a:rPr lang="id-ID" dirty="0"/>
              <a:t>D</a:t>
            </a:r>
            <a:r>
              <a:rPr lang="en-ID" dirty="0" err="1"/>
              <a:t>ata</a:t>
            </a:r>
            <a:r>
              <a:rPr lang="en-ID" dirty="0"/>
              <a:t> set appears to be </a:t>
            </a:r>
            <a:r>
              <a:rPr lang="en-ID" dirty="0">
                <a:solidFill>
                  <a:srgbClr val="C00000"/>
                </a:solidFill>
              </a:rPr>
              <a:t>very clean</a:t>
            </a:r>
            <a:r>
              <a:rPr lang="id-ID" dirty="0">
                <a:solidFill>
                  <a:srgbClr val="C00000"/>
                </a:solidFill>
              </a:rPr>
              <a:t> </a:t>
            </a:r>
            <a:r>
              <a:rPr lang="id-ID" dirty="0" err="1"/>
              <a:t>with</a:t>
            </a:r>
            <a:r>
              <a:rPr lang="id-ID" dirty="0"/>
              <a:t>:</a:t>
            </a:r>
          </a:p>
          <a:p>
            <a:pPr lvl="1"/>
            <a:r>
              <a:rPr lang="id-ID" dirty="0">
                <a:solidFill>
                  <a:srgbClr val="0070C0"/>
                </a:solidFill>
              </a:rPr>
              <a:t>N</a:t>
            </a:r>
            <a:r>
              <a:rPr lang="en-ID" dirty="0">
                <a:solidFill>
                  <a:srgbClr val="0070C0"/>
                </a:solidFill>
              </a:rPr>
              <a:t>o missing values </a:t>
            </a:r>
            <a:r>
              <a:rPr lang="en-ID" dirty="0"/>
              <a:t>in any of the six</a:t>
            </a:r>
            <a:r>
              <a:rPr lang="id-ID" dirty="0"/>
              <a:t> </a:t>
            </a:r>
            <a:r>
              <a:rPr lang="en-ID" dirty="0"/>
              <a:t>attributes</a:t>
            </a:r>
            <a:endParaRPr lang="id-ID" dirty="0"/>
          </a:p>
          <a:p>
            <a:pPr lvl="1"/>
            <a:r>
              <a:rPr lang="id-ID" dirty="0">
                <a:solidFill>
                  <a:srgbClr val="0070C0"/>
                </a:solidFill>
              </a:rPr>
              <a:t>N</a:t>
            </a:r>
            <a:r>
              <a:rPr lang="en-ID" dirty="0">
                <a:solidFill>
                  <a:srgbClr val="0070C0"/>
                </a:solidFill>
              </a:rPr>
              <a:t>o inconsistent data </a:t>
            </a:r>
            <a:r>
              <a:rPr lang="en-ID" dirty="0"/>
              <a:t>apparent in our ranges (Min-Max) or other descriptive</a:t>
            </a:r>
            <a:r>
              <a:rPr lang="id-ID" dirty="0"/>
              <a:t> </a:t>
            </a:r>
            <a:r>
              <a:rPr lang="en-ID" dirty="0"/>
              <a:t>statistics</a:t>
            </a:r>
            <a:endParaRPr lang="en-US" dirty="0"/>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280</a:t>
            </a:fld>
            <a:endParaRPr lang="en-US" dirty="0">
              <a:solidFill>
                <a:prstClr val="black">
                  <a:tint val="75000"/>
                </a:prstClr>
              </a:solidFill>
            </a:endParaRPr>
          </a:p>
        </p:txBody>
      </p:sp>
      <p:pic>
        <p:nvPicPr>
          <p:cNvPr id="6" name="Picture 5"/>
          <p:cNvPicPr>
            <a:picLocks noChangeAspect="1"/>
          </p:cNvPicPr>
          <p:nvPr/>
        </p:nvPicPr>
        <p:blipFill rotWithShape="1">
          <a:blip r:embed="rId2"/>
          <a:srcRect t="11111" r="3333" b="37501"/>
          <a:stretch/>
        </p:blipFill>
        <p:spPr>
          <a:xfrm>
            <a:off x="152400" y="2895600"/>
            <a:ext cx="8839200" cy="3524202"/>
          </a:xfrm>
          <a:prstGeom prst="rect">
            <a:avLst/>
          </a:prstGeom>
        </p:spPr>
      </p:pic>
      <p:sp>
        <p:nvSpPr>
          <p:cNvPr id="5" name="Rectangle: Rounded Corners 4"/>
          <p:cNvSpPr/>
          <p:nvPr/>
        </p:nvSpPr>
        <p:spPr>
          <a:xfrm>
            <a:off x="4038600" y="2971800"/>
            <a:ext cx="685800" cy="3505200"/>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p:cNvSpPr/>
          <p:nvPr/>
        </p:nvSpPr>
        <p:spPr>
          <a:xfrm>
            <a:off x="4930942" y="2971800"/>
            <a:ext cx="2155658" cy="3505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9149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4. Modeling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281</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076FFD82-0024-448E-9BEB-FEE1587A2471}"/>
              </a:ext>
            </a:extLst>
          </p:cNvPr>
          <p:cNvPicPr>
            <a:picLocks noChangeAspect="1"/>
          </p:cNvPicPr>
          <p:nvPr/>
        </p:nvPicPr>
        <p:blipFill rotWithShape="1">
          <a:blip r:embed="rId2"/>
          <a:srcRect l="12500" t="15926" r="68333" b="64815"/>
          <a:stretch/>
        </p:blipFill>
        <p:spPr>
          <a:xfrm>
            <a:off x="457200" y="1143000"/>
            <a:ext cx="7684477" cy="4343400"/>
          </a:xfrm>
          <a:prstGeom prst="rect">
            <a:avLst/>
          </a:prstGeom>
        </p:spPr>
      </p:pic>
    </p:spTree>
    <p:extLst>
      <p:ext uri="{BB962C8B-B14F-4D97-AF65-F5344CB8AC3E}">
        <p14:creationId xmlns:p14="http://schemas.microsoft.com/office/powerpoint/2010/main" val="2695049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Hasil </a:t>
            </a:r>
            <a:r>
              <a:rPr lang="id-ID" dirty="0" err="1"/>
              <a:t>correlation</a:t>
            </a:r>
            <a:r>
              <a:rPr lang="id-ID" dirty="0"/>
              <a:t> </a:t>
            </a:r>
            <a:r>
              <a:rPr lang="id-ID" dirty="0" err="1"/>
              <a:t>matrix</a:t>
            </a:r>
            <a:r>
              <a:rPr lang="id-ID" dirty="0"/>
              <a:t> berupa </a:t>
            </a:r>
            <a:r>
              <a:rPr lang="id-ID" dirty="0">
                <a:solidFill>
                  <a:srgbClr val="C00000"/>
                </a:solidFill>
              </a:rPr>
              <a:t>tabel</a:t>
            </a:r>
          </a:p>
          <a:p>
            <a:r>
              <a:rPr lang="id-ID" dirty="0"/>
              <a:t>Semakin tinggi nilainya (semakin tebal warna ungu), </a:t>
            </a:r>
            <a:r>
              <a:rPr lang="id-ID" dirty="0">
                <a:solidFill>
                  <a:srgbClr val="C00000"/>
                </a:solidFill>
              </a:rPr>
              <a:t>semakin tinggi tingkat korelasinya</a:t>
            </a:r>
          </a:p>
        </p:txBody>
      </p:sp>
      <p:sp>
        <p:nvSpPr>
          <p:cNvPr id="2" name="Title 1"/>
          <p:cNvSpPr>
            <a:spLocks noGrp="1"/>
          </p:cNvSpPr>
          <p:nvPr>
            <p:ph type="title"/>
          </p:nvPr>
        </p:nvSpPr>
        <p:spPr/>
        <p:txBody>
          <a:bodyPr>
            <a:normAutofit/>
          </a:bodyPr>
          <a:lstStyle/>
          <a:p>
            <a:r>
              <a:rPr lang="en-US" dirty="0"/>
              <a:t>4. Modeling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282</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4F8E0951-5B36-4674-BC74-E47730E99760}"/>
              </a:ext>
            </a:extLst>
          </p:cNvPr>
          <p:cNvPicPr>
            <a:picLocks noChangeAspect="1"/>
          </p:cNvPicPr>
          <p:nvPr/>
        </p:nvPicPr>
        <p:blipFill rotWithShape="1">
          <a:blip r:embed="rId2"/>
          <a:srcRect l="10834" t="22222" r="15833" b="50000"/>
          <a:stretch/>
        </p:blipFill>
        <p:spPr>
          <a:xfrm>
            <a:off x="301592" y="2667000"/>
            <a:ext cx="8540815" cy="2426368"/>
          </a:xfrm>
          <a:prstGeom prst="rect">
            <a:avLst/>
          </a:prstGeom>
        </p:spPr>
      </p:pic>
    </p:spTree>
    <p:extLst>
      <p:ext uri="{BB962C8B-B14F-4D97-AF65-F5344CB8AC3E}">
        <p14:creationId xmlns:p14="http://schemas.microsoft.com/office/powerpoint/2010/main" val="982493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Evaluation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283</a:t>
            </a:fld>
            <a:endParaRPr lang="en-US" dirty="0">
              <a:solidFill>
                <a:prstClr val="black">
                  <a:tint val="75000"/>
                </a:prstClr>
              </a:solidFill>
            </a:endParaRPr>
          </a:p>
        </p:txBody>
      </p:sp>
      <p:pic>
        <p:nvPicPr>
          <p:cNvPr id="5" name="Picture 4"/>
          <p:cNvPicPr>
            <a:picLocks noChangeAspect="1"/>
          </p:cNvPicPr>
          <p:nvPr/>
        </p:nvPicPr>
        <p:blipFill rotWithShape="1">
          <a:blip r:embed="rId2"/>
          <a:srcRect l="13194" t="47222" r="6250" b="26852"/>
          <a:stretch/>
        </p:blipFill>
        <p:spPr>
          <a:xfrm>
            <a:off x="2635966" y="803399"/>
            <a:ext cx="5104349" cy="1232085"/>
          </a:xfrm>
          <a:prstGeom prst="rect">
            <a:avLst/>
          </a:prstGeom>
        </p:spPr>
      </p:pic>
      <p:sp>
        <p:nvSpPr>
          <p:cNvPr id="8" name="TextBox 7"/>
          <p:cNvSpPr txBox="1"/>
          <p:nvPr/>
        </p:nvSpPr>
        <p:spPr>
          <a:xfrm>
            <a:off x="1049186" y="974189"/>
            <a:ext cx="1586780" cy="830997"/>
          </a:xfrm>
          <a:prstGeom prst="rect">
            <a:avLst/>
          </a:prstGeom>
          <a:noFill/>
        </p:spPr>
        <p:txBody>
          <a:bodyPr wrap="none" rtlCol="0">
            <a:spAutoFit/>
          </a:bodyPr>
          <a:lstStyle/>
          <a:p>
            <a:pPr algn="l"/>
            <a:r>
              <a:rPr lang="id-ID" sz="2400" dirty="0" err="1">
                <a:solidFill>
                  <a:srgbClr val="00B050"/>
                </a:solidFill>
                <a:effectLst/>
                <a:latin typeface="+mn-lt"/>
              </a:rPr>
              <a:t>Positive</a:t>
            </a:r>
            <a:endParaRPr lang="id-ID" sz="2400" dirty="0">
              <a:solidFill>
                <a:srgbClr val="00B050"/>
              </a:solidFill>
              <a:effectLst/>
              <a:latin typeface="+mn-lt"/>
            </a:endParaRPr>
          </a:p>
          <a:p>
            <a:pPr algn="l"/>
            <a:r>
              <a:rPr lang="id-ID" sz="2400" dirty="0" err="1">
                <a:effectLst/>
                <a:latin typeface="+mn-lt"/>
              </a:rPr>
              <a:t>Correlation</a:t>
            </a:r>
            <a:endParaRPr lang="en-US" sz="2400" dirty="0">
              <a:effectLst/>
              <a:latin typeface="+mn-lt"/>
            </a:endParaRPr>
          </a:p>
        </p:txBody>
      </p:sp>
      <p:sp>
        <p:nvSpPr>
          <p:cNvPr id="9" name="TextBox 8"/>
          <p:cNvSpPr txBox="1"/>
          <p:nvPr/>
        </p:nvSpPr>
        <p:spPr>
          <a:xfrm>
            <a:off x="1049324" y="2277920"/>
            <a:ext cx="1586780" cy="830997"/>
          </a:xfrm>
          <a:prstGeom prst="rect">
            <a:avLst/>
          </a:prstGeom>
          <a:noFill/>
        </p:spPr>
        <p:txBody>
          <a:bodyPr wrap="none" rtlCol="0">
            <a:spAutoFit/>
          </a:bodyPr>
          <a:lstStyle/>
          <a:p>
            <a:pPr algn="l"/>
            <a:r>
              <a:rPr lang="id-ID" sz="2400" dirty="0" err="1">
                <a:solidFill>
                  <a:schemeClr val="accent2"/>
                </a:solidFill>
                <a:effectLst/>
                <a:latin typeface="+mn-lt"/>
              </a:rPr>
              <a:t>Negative</a:t>
            </a:r>
            <a:endParaRPr lang="id-ID" sz="2400" dirty="0">
              <a:solidFill>
                <a:schemeClr val="accent2"/>
              </a:solidFill>
              <a:effectLst/>
              <a:latin typeface="+mn-lt"/>
            </a:endParaRPr>
          </a:p>
          <a:p>
            <a:pPr algn="l"/>
            <a:r>
              <a:rPr lang="id-ID" sz="2400" dirty="0" err="1">
                <a:effectLst/>
                <a:latin typeface="+mn-lt"/>
              </a:rPr>
              <a:t>Correlation</a:t>
            </a:r>
            <a:endParaRPr lang="en-US" sz="2400" dirty="0">
              <a:effectLst/>
              <a:latin typeface="+mn-lt"/>
            </a:endParaRPr>
          </a:p>
        </p:txBody>
      </p:sp>
      <p:pic>
        <p:nvPicPr>
          <p:cNvPr id="10" name="Picture 9"/>
          <p:cNvPicPr>
            <a:picLocks noChangeAspect="1"/>
          </p:cNvPicPr>
          <p:nvPr/>
        </p:nvPicPr>
        <p:blipFill rotWithShape="1">
          <a:blip r:embed="rId3"/>
          <a:srcRect l="10834" t="22222" r="15833" b="50000"/>
          <a:stretch/>
        </p:blipFill>
        <p:spPr>
          <a:xfrm>
            <a:off x="304800" y="4431632"/>
            <a:ext cx="8540815" cy="2426368"/>
          </a:xfrm>
          <a:prstGeom prst="rect">
            <a:avLst/>
          </a:prstGeom>
        </p:spPr>
      </p:pic>
      <p:sp>
        <p:nvSpPr>
          <p:cNvPr id="11" name="Rounded Rectangle 7"/>
          <p:cNvSpPr/>
          <p:nvPr/>
        </p:nvSpPr>
        <p:spPr>
          <a:xfrm>
            <a:off x="4114800" y="4711029"/>
            <a:ext cx="1143000" cy="479583"/>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ounded Rectangle 7"/>
          <p:cNvSpPr/>
          <p:nvPr/>
        </p:nvSpPr>
        <p:spPr>
          <a:xfrm>
            <a:off x="2819400" y="4711028"/>
            <a:ext cx="1143000" cy="479583"/>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B050"/>
              </a:solidFill>
            </a:endParaRPr>
          </a:p>
        </p:txBody>
      </p:sp>
      <p:sp>
        <p:nvSpPr>
          <p:cNvPr id="13" name="Rounded Rectangle 7"/>
          <p:cNvSpPr/>
          <p:nvPr/>
        </p:nvSpPr>
        <p:spPr>
          <a:xfrm>
            <a:off x="6629399" y="4711027"/>
            <a:ext cx="2161735" cy="479583"/>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B050"/>
              </a:solidFill>
            </a:endParaRPr>
          </a:p>
        </p:txBody>
      </p:sp>
      <p:pic>
        <p:nvPicPr>
          <p:cNvPr id="14" name="Picture 13"/>
          <p:cNvPicPr>
            <a:picLocks noChangeAspect="1"/>
          </p:cNvPicPr>
          <p:nvPr/>
        </p:nvPicPr>
        <p:blipFill rotWithShape="1">
          <a:blip r:embed="rId4"/>
          <a:srcRect l="7639" t="43615" r="7639" b="42592"/>
          <a:stretch/>
        </p:blipFill>
        <p:spPr>
          <a:xfrm>
            <a:off x="914400" y="3348438"/>
            <a:ext cx="7370906" cy="900027"/>
          </a:xfrm>
          <a:prstGeom prst="rect">
            <a:avLst/>
          </a:prstGeom>
        </p:spPr>
      </p:pic>
      <p:pic>
        <p:nvPicPr>
          <p:cNvPr id="6" name="Picture 5"/>
          <p:cNvPicPr>
            <a:picLocks noChangeAspect="1"/>
          </p:cNvPicPr>
          <p:nvPr/>
        </p:nvPicPr>
        <p:blipFill rotWithShape="1">
          <a:blip r:embed="rId5"/>
          <a:srcRect l="10417" t="38889" r="7639" b="35185"/>
          <a:stretch/>
        </p:blipFill>
        <p:spPr>
          <a:xfrm>
            <a:off x="2635967" y="2100740"/>
            <a:ext cx="5136433" cy="1218815"/>
          </a:xfrm>
          <a:prstGeom prst="rect">
            <a:avLst/>
          </a:prstGeom>
        </p:spPr>
      </p:pic>
    </p:spTree>
    <p:extLst>
      <p:ext uri="{BB962C8B-B14F-4D97-AF65-F5344CB8AC3E}">
        <p14:creationId xmlns:p14="http://schemas.microsoft.com/office/powerpoint/2010/main" val="1444972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990600"/>
            <a:ext cx="8617014" cy="3581400"/>
          </a:xfrm>
        </p:spPr>
        <p:txBody>
          <a:bodyPr>
            <a:normAutofit/>
          </a:bodyPr>
          <a:lstStyle/>
          <a:p>
            <a:r>
              <a:rPr lang="id-ID" sz="2200" dirty="0"/>
              <a:t>Atribut (faktor) yang paling </a:t>
            </a:r>
            <a:r>
              <a:rPr lang="id-ID" sz="2200" dirty="0">
                <a:solidFill>
                  <a:srgbClr val="C00000"/>
                </a:solidFill>
              </a:rPr>
              <a:t>signifikan berpengaruh </a:t>
            </a:r>
            <a:r>
              <a:rPr lang="id-ID" sz="2200" dirty="0"/>
              <a:t>(hubungan positif) pada konsumsi minyak pemanas (</a:t>
            </a:r>
            <a:r>
              <a:rPr lang="id-ID" sz="2200" dirty="0" err="1"/>
              <a:t>Heating</a:t>
            </a:r>
            <a:r>
              <a:rPr lang="id-ID" sz="2200" dirty="0"/>
              <a:t> Oil) adalah </a:t>
            </a:r>
            <a:r>
              <a:rPr lang="id-ID" sz="2200" dirty="0" err="1">
                <a:solidFill>
                  <a:srgbClr val="0070C0"/>
                </a:solidFill>
              </a:rPr>
              <a:t>Average</a:t>
            </a:r>
            <a:r>
              <a:rPr lang="id-ID" sz="2200" dirty="0">
                <a:solidFill>
                  <a:srgbClr val="0070C0"/>
                </a:solidFill>
              </a:rPr>
              <a:t> Age (</a:t>
            </a:r>
            <a:r>
              <a:rPr lang="id-ID" sz="2200" dirty="0" err="1">
                <a:solidFill>
                  <a:srgbClr val="0070C0"/>
                </a:solidFill>
              </a:rPr>
              <a:t>Rata-Rata</a:t>
            </a:r>
            <a:r>
              <a:rPr lang="id-ID" sz="2200" dirty="0">
                <a:solidFill>
                  <a:srgbClr val="0070C0"/>
                </a:solidFill>
              </a:rPr>
              <a:t> Umur) </a:t>
            </a:r>
            <a:r>
              <a:rPr lang="id-ID" sz="2200" dirty="0"/>
              <a:t>penghuni rumah</a:t>
            </a:r>
          </a:p>
          <a:p>
            <a:r>
              <a:rPr lang="id-ID" sz="2200" dirty="0"/>
              <a:t>Atribut (faktor) kedua yang paling berpengaruh adalah </a:t>
            </a:r>
            <a:r>
              <a:rPr lang="id-ID" sz="2200" dirty="0" err="1">
                <a:solidFill>
                  <a:srgbClr val="0070C0"/>
                </a:solidFill>
              </a:rPr>
              <a:t>Temperature</a:t>
            </a:r>
            <a:r>
              <a:rPr lang="id-ID" sz="2200" dirty="0">
                <a:solidFill>
                  <a:srgbClr val="0070C0"/>
                </a:solidFill>
              </a:rPr>
              <a:t> </a:t>
            </a:r>
            <a:r>
              <a:rPr lang="id-ID" sz="2200" dirty="0"/>
              <a:t>(hubungan </a:t>
            </a:r>
            <a:r>
              <a:rPr lang="id-ID" sz="2200" dirty="0">
                <a:solidFill>
                  <a:srgbClr val="00B050"/>
                </a:solidFill>
              </a:rPr>
              <a:t>negatif</a:t>
            </a:r>
            <a:r>
              <a:rPr lang="id-ID" sz="2200" dirty="0"/>
              <a:t>)</a:t>
            </a:r>
          </a:p>
          <a:p>
            <a:r>
              <a:rPr lang="id-ID" sz="2200" dirty="0"/>
              <a:t> Atribut (faktor) ketiga yang paling berpengaruh adalah </a:t>
            </a:r>
            <a:r>
              <a:rPr lang="id-ID" sz="2200" dirty="0" err="1">
                <a:solidFill>
                  <a:srgbClr val="0070C0"/>
                </a:solidFill>
              </a:rPr>
              <a:t>Insulation</a:t>
            </a:r>
            <a:r>
              <a:rPr lang="id-ID" sz="2200" dirty="0"/>
              <a:t> (hubungan </a:t>
            </a:r>
            <a:r>
              <a:rPr lang="id-ID" sz="2200" dirty="0">
                <a:solidFill>
                  <a:srgbClr val="00B050"/>
                </a:solidFill>
              </a:rPr>
              <a:t>positif</a:t>
            </a:r>
            <a:r>
              <a:rPr lang="id-ID" sz="2200" dirty="0"/>
              <a:t>)</a:t>
            </a:r>
          </a:p>
          <a:p>
            <a:r>
              <a:rPr lang="id-ID" sz="2200" dirty="0"/>
              <a:t>Atribut </a:t>
            </a:r>
            <a:r>
              <a:rPr lang="id-ID" sz="2200" dirty="0" err="1">
                <a:solidFill>
                  <a:srgbClr val="C00000"/>
                </a:solidFill>
              </a:rPr>
              <a:t>Home</a:t>
            </a:r>
            <a:r>
              <a:rPr lang="id-ID" sz="2200" dirty="0">
                <a:solidFill>
                  <a:srgbClr val="C00000"/>
                </a:solidFill>
              </a:rPr>
              <a:t> </a:t>
            </a:r>
            <a:r>
              <a:rPr lang="id-ID" sz="2200" dirty="0" err="1">
                <a:solidFill>
                  <a:srgbClr val="C00000"/>
                </a:solidFill>
              </a:rPr>
              <a:t>Size</a:t>
            </a:r>
            <a:r>
              <a:rPr lang="id-ID" sz="2200" dirty="0">
                <a:solidFill>
                  <a:srgbClr val="C00000"/>
                </a:solidFill>
              </a:rPr>
              <a:t>, pengaruhnya sangat kecil</a:t>
            </a:r>
            <a:r>
              <a:rPr lang="id-ID" sz="2200" dirty="0"/>
              <a:t>, sedangkan </a:t>
            </a:r>
            <a:r>
              <a:rPr lang="id-ID" sz="2200" dirty="0" err="1">
                <a:solidFill>
                  <a:srgbClr val="0070C0"/>
                </a:solidFill>
              </a:rPr>
              <a:t>Num_Occupant</a:t>
            </a:r>
            <a:r>
              <a:rPr lang="id-ID" sz="2200" dirty="0">
                <a:solidFill>
                  <a:srgbClr val="0070C0"/>
                </a:solidFill>
              </a:rPr>
              <a:t> boleh dikatakan tidak ada pengaruh </a:t>
            </a:r>
            <a:r>
              <a:rPr lang="id-ID" sz="2200" dirty="0"/>
              <a:t>ke konsumsi minyak pemanas</a:t>
            </a:r>
          </a:p>
        </p:txBody>
      </p:sp>
      <p:sp>
        <p:nvSpPr>
          <p:cNvPr id="4" name="Title 3"/>
          <p:cNvSpPr>
            <a:spLocks noGrp="1"/>
          </p:cNvSpPr>
          <p:nvPr>
            <p:ph type="title"/>
          </p:nvPr>
        </p:nvSpPr>
        <p:spPr/>
        <p:txBody>
          <a:bodyPr/>
          <a:lstStyle/>
          <a:p>
            <a:r>
              <a:rPr lang="en-US" dirty="0"/>
              <a:t>5. Evaluation</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284</a:t>
            </a:fld>
            <a:endParaRPr lang="en-US">
              <a:solidFill>
                <a:prstClr val="black">
                  <a:tint val="75000"/>
                </a:prstClr>
              </a:solidFill>
            </a:endParaRPr>
          </a:p>
        </p:txBody>
      </p:sp>
      <p:pic>
        <p:nvPicPr>
          <p:cNvPr id="5" name="Picture 4"/>
          <p:cNvPicPr>
            <a:picLocks noChangeAspect="1"/>
          </p:cNvPicPr>
          <p:nvPr/>
        </p:nvPicPr>
        <p:blipFill rotWithShape="1">
          <a:blip r:embed="rId2"/>
          <a:srcRect l="10834" t="22222" r="15833" b="50000"/>
          <a:stretch/>
        </p:blipFill>
        <p:spPr>
          <a:xfrm>
            <a:off x="381000" y="4279232"/>
            <a:ext cx="8540815" cy="2426368"/>
          </a:xfrm>
          <a:prstGeom prst="rect">
            <a:avLst/>
          </a:prstGeom>
        </p:spPr>
      </p:pic>
    </p:spTree>
    <p:extLst>
      <p:ext uri="{BB962C8B-B14F-4D97-AF65-F5344CB8AC3E}">
        <p14:creationId xmlns:p14="http://schemas.microsoft.com/office/powerpoint/2010/main" val="874102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825056"/>
            <a:ext cx="8534400" cy="2032944"/>
          </a:xfrm>
        </p:spPr>
        <p:txBody>
          <a:bodyPr>
            <a:normAutofit fontScale="85000" lnSpcReduction="20000"/>
          </a:bodyPr>
          <a:lstStyle/>
          <a:p>
            <a:r>
              <a:rPr lang="id-ID" dirty="0"/>
              <a:t>Grafik menunjukkan bahwa konsumsi minyak memiliki </a:t>
            </a:r>
            <a:r>
              <a:rPr lang="id-ID" dirty="0">
                <a:solidFill>
                  <a:srgbClr val="C00000"/>
                </a:solidFill>
              </a:rPr>
              <a:t>korelasi positif </a:t>
            </a:r>
            <a:r>
              <a:rPr lang="id-ID" dirty="0"/>
              <a:t>dengan rata-rata usia</a:t>
            </a:r>
          </a:p>
          <a:p>
            <a:r>
              <a:rPr lang="id-ID" dirty="0"/>
              <a:t>Meskipun ada beberapa </a:t>
            </a:r>
            <a:r>
              <a:rPr lang="id-ID" dirty="0">
                <a:solidFill>
                  <a:srgbClr val="C00000"/>
                </a:solidFill>
              </a:rPr>
              <a:t>anomali</a:t>
            </a:r>
            <a:r>
              <a:rPr lang="id-ID" dirty="0"/>
              <a:t> juga terjadi:</a:t>
            </a:r>
          </a:p>
          <a:p>
            <a:pPr marL="914400" lvl="1" indent="-457200">
              <a:buFont typeface="+mj-lt"/>
              <a:buAutoNum type="arabicPeriod"/>
            </a:pPr>
            <a:r>
              <a:rPr lang="id-ID" dirty="0"/>
              <a:t>Ada beberapa orang yang rata-rata usia tinggi, tapi kebutuhan minyaknya rendah (warna </a:t>
            </a:r>
            <a:r>
              <a:rPr lang="id-ID" dirty="0">
                <a:solidFill>
                  <a:srgbClr val="0070C0"/>
                </a:solidFill>
              </a:rPr>
              <a:t>biru muda </a:t>
            </a:r>
            <a:r>
              <a:rPr lang="id-ID" dirty="0"/>
              <a:t>di kolom kiri bagian atas)</a:t>
            </a:r>
          </a:p>
          <a:p>
            <a:pPr marL="914400" lvl="1" indent="-457200">
              <a:buFont typeface="+mj-lt"/>
              <a:buAutoNum type="arabicPeriod"/>
            </a:pPr>
            <a:r>
              <a:rPr lang="id-ID" dirty="0"/>
              <a:t>Ada beberapa orang yang rata-rata usia rendah, tapi kebutuhan minyaknya tinggi (warna </a:t>
            </a:r>
            <a:r>
              <a:rPr lang="id-ID" dirty="0">
                <a:solidFill>
                  <a:srgbClr val="C00000"/>
                </a:solidFill>
              </a:rPr>
              <a:t>merah</a:t>
            </a:r>
            <a:r>
              <a:rPr lang="id-ID" dirty="0"/>
              <a:t> di kolom kanan bagian bawah)</a:t>
            </a:r>
            <a:endParaRPr lang="en-US" dirty="0"/>
          </a:p>
        </p:txBody>
      </p:sp>
      <p:sp>
        <p:nvSpPr>
          <p:cNvPr id="4" name="Title 3"/>
          <p:cNvSpPr>
            <a:spLocks noGrp="1"/>
          </p:cNvSpPr>
          <p:nvPr>
            <p:ph type="title"/>
          </p:nvPr>
        </p:nvSpPr>
        <p:spPr/>
        <p:txBody>
          <a:bodyPr/>
          <a:lstStyle/>
          <a:p>
            <a:r>
              <a:rPr lang="en-US" dirty="0"/>
              <a:t>5. Evaluation</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285</a:t>
            </a:fld>
            <a:endParaRPr lang="en-US" dirty="0">
              <a:solidFill>
                <a:prstClr val="black">
                  <a:tint val="75000"/>
                </a:prstClr>
              </a:solidFill>
            </a:endParaRPr>
          </a:p>
        </p:txBody>
      </p:sp>
      <p:pic>
        <p:nvPicPr>
          <p:cNvPr id="5" name="Picture 4"/>
          <p:cNvPicPr>
            <a:picLocks noChangeAspect="1"/>
          </p:cNvPicPr>
          <p:nvPr/>
        </p:nvPicPr>
        <p:blipFill rotWithShape="1">
          <a:blip r:embed="rId2"/>
          <a:srcRect l="9735" t="20421" r="12500" b="7778"/>
          <a:stretch/>
        </p:blipFill>
        <p:spPr>
          <a:xfrm>
            <a:off x="1676400" y="762000"/>
            <a:ext cx="5867400" cy="4063056"/>
          </a:xfrm>
          <a:prstGeom prst="rect">
            <a:avLst/>
          </a:prstGeom>
        </p:spPr>
      </p:pic>
      <p:sp>
        <p:nvSpPr>
          <p:cNvPr id="6" name="Rectangle: Rounded Corners 5"/>
          <p:cNvSpPr/>
          <p:nvPr/>
        </p:nvSpPr>
        <p:spPr>
          <a:xfrm>
            <a:off x="3581400" y="838200"/>
            <a:ext cx="1371600" cy="137160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1</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
        <p:nvSpPr>
          <p:cNvPr id="7" name="Rectangle: Rounded Corners 6"/>
          <p:cNvSpPr/>
          <p:nvPr/>
        </p:nvSpPr>
        <p:spPr>
          <a:xfrm>
            <a:off x="6271105" y="3416767"/>
            <a:ext cx="1371600" cy="13716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2</a:t>
            </a: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spTree>
    <p:extLst>
      <p:ext uri="{BB962C8B-B14F-4D97-AF65-F5344CB8AC3E}">
        <p14:creationId xmlns:p14="http://schemas.microsoft.com/office/powerpoint/2010/main" val="1446813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495800"/>
            <a:ext cx="8839200" cy="1439547"/>
          </a:xfrm>
        </p:spPr>
        <p:txBody>
          <a:bodyPr>
            <a:noAutofit/>
          </a:bodyPr>
          <a:lstStyle/>
          <a:p>
            <a:pPr marL="342900" indent="-342900">
              <a:buFont typeface="+mj-lt"/>
              <a:buAutoNum type="arabicPeriod"/>
            </a:pPr>
            <a:r>
              <a:rPr lang="en-US" sz="1500" dirty="0" err="1"/>
              <a:t>Grafik</a:t>
            </a:r>
            <a:r>
              <a:rPr lang="en-US" sz="1500" dirty="0"/>
              <a:t> </a:t>
            </a:r>
            <a:r>
              <a:rPr lang="en-US" sz="1500" dirty="0" err="1"/>
              <a:t>menunjukkan</a:t>
            </a:r>
            <a:r>
              <a:rPr lang="en-US" sz="1500" dirty="0"/>
              <a:t> </a:t>
            </a:r>
            <a:r>
              <a:rPr lang="id-ID" sz="1500" dirty="0"/>
              <a:t>hubungan antara </a:t>
            </a:r>
            <a:r>
              <a:rPr lang="id-ID" sz="1500" dirty="0" err="1"/>
              <a:t>temperature</a:t>
            </a:r>
            <a:r>
              <a:rPr lang="id-ID" sz="1500" dirty="0"/>
              <a:t> dan </a:t>
            </a:r>
            <a:r>
              <a:rPr lang="id-ID" sz="1500" dirty="0" err="1"/>
              <a:t>insulation</a:t>
            </a:r>
            <a:r>
              <a:rPr lang="id-ID" sz="1500" dirty="0"/>
              <a:t>, dengan warna adalah konsumsi minyak (semakin merah kebutuhan minyak semakin tinggi)</a:t>
            </a:r>
            <a:endParaRPr lang="en-US" sz="1500" dirty="0"/>
          </a:p>
          <a:p>
            <a:pPr marL="342900" indent="-342900">
              <a:buFont typeface="+mj-lt"/>
              <a:buAutoNum type="arabicPeriod"/>
            </a:pPr>
            <a:r>
              <a:rPr lang="id-ID" sz="1500" dirty="0"/>
              <a:t>Secara umum dapat dikatakan bahwa hubungan temperatur dengan </a:t>
            </a:r>
            <a:r>
              <a:rPr lang="id-ID" sz="1500" dirty="0" err="1"/>
              <a:t>insulation</a:t>
            </a:r>
            <a:r>
              <a:rPr lang="id-ID" sz="1500" dirty="0"/>
              <a:t> dan konsumsi minyak adalah negatif. Jadi temperatur semakin rendah, kebutuhan minyak semakin tinggi (kolom kiri bagian atas) ditunjukkan dengan banyak yang berwarna kuning dan merah</a:t>
            </a:r>
          </a:p>
          <a:p>
            <a:pPr marL="342900" indent="-342900">
              <a:buFont typeface="+mj-lt"/>
              <a:buAutoNum type="arabicPeriod"/>
            </a:pPr>
            <a:r>
              <a:rPr lang="id-ID" sz="1500" dirty="0" err="1"/>
              <a:t>Insulation</a:t>
            </a:r>
            <a:r>
              <a:rPr lang="id-ID" sz="1500" dirty="0"/>
              <a:t> juga berhubungan negatif dengan temperatur, sehingga makin rendah temperatur, semakin butuh </a:t>
            </a:r>
            <a:r>
              <a:rPr lang="id-ID" sz="1500" dirty="0" err="1"/>
              <a:t>insulation</a:t>
            </a:r>
            <a:endParaRPr lang="id-ID" sz="1500" dirty="0"/>
          </a:p>
          <a:p>
            <a:pPr marL="342900" indent="-342900">
              <a:buFont typeface="+mj-lt"/>
              <a:buAutoNum type="arabicPeriod"/>
            </a:pPr>
            <a:r>
              <a:rPr lang="id-ID" sz="1500" dirty="0"/>
              <a:t>Beberapa anomali terdapat pada </a:t>
            </a:r>
            <a:r>
              <a:rPr lang="id-ID" sz="1500" dirty="0" err="1"/>
              <a:t>Insulation</a:t>
            </a:r>
            <a:r>
              <a:rPr lang="id-ID" sz="1500" dirty="0"/>
              <a:t> yang rendah nilainya, ada beberapa yang masih memerlukan minyak yang tinggi</a:t>
            </a:r>
          </a:p>
        </p:txBody>
      </p:sp>
      <p:sp>
        <p:nvSpPr>
          <p:cNvPr id="4" name="Title 3"/>
          <p:cNvSpPr>
            <a:spLocks noGrp="1"/>
          </p:cNvSpPr>
          <p:nvPr>
            <p:ph type="title"/>
          </p:nvPr>
        </p:nvSpPr>
        <p:spPr/>
        <p:txBody>
          <a:bodyPr/>
          <a:lstStyle/>
          <a:p>
            <a:r>
              <a:rPr lang="en-US" dirty="0"/>
              <a:t>5. Evaluation</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286</a:t>
            </a:fld>
            <a:endParaRPr lang="en-US">
              <a:solidFill>
                <a:prstClr val="black">
                  <a:tint val="75000"/>
                </a:prstClr>
              </a:solidFill>
            </a:endParaRPr>
          </a:p>
        </p:txBody>
      </p:sp>
      <p:pic>
        <p:nvPicPr>
          <p:cNvPr id="5" name="Picture 4"/>
          <p:cNvPicPr>
            <a:picLocks noChangeAspect="1"/>
          </p:cNvPicPr>
          <p:nvPr/>
        </p:nvPicPr>
        <p:blipFill rotWithShape="1">
          <a:blip r:embed="rId2"/>
          <a:srcRect l="10160" t="19431" r="12501" b="8888"/>
          <a:stretch/>
        </p:blipFill>
        <p:spPr>
          <a:xfrm>
            <a:off x="1752600" y="685800"/>
            <a:ext cx="5614542" cy="3902920"/>
          </a:xfrm>
          <a:prstGeom prst="rect">
            <a:avLst/>
          </a:prstGeom>
        </p:spPr>
      </p:pic>
      <p:sp>
        <p:nvSpPr>
          <p:cNvPr id="6" name="Rectangle: Rounded Corners 5"/>
          <p:cNvSpPr/>
          <p:nvPr/>
        </p:nvSpPr>
        <p:spPr>
          <a:xfrm>
            <a:off x="3581400" y="838200"/>
            <a:ext cx="1866900" cy="179906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2 dan 3</a:t>
            </a: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en-US" sz="1600" dirty="0">
              <a:solidFill>
                <a:srgbClr val="FFC000"/>
              </a:solidFill>
            </a:endParaRPr>
          </a:p>
        </p:txBody>
      </p:sp>
      <p:sp>
        <p:nvSpPr>
          <p:cNvPr id="7" name="Rectangle: Rounded Corners 6"/>
          <p:cNvSpPr/>
          <p:nvPr/>
        </p:nvSpPr>
        <p:spPr>
          <a:xfrm>
            <a:off x="5491237" y="2408446"/>
            <a:ext cx="1866900" cy="179906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2 dan 3</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
        <p:nvSpPr>
          <p:cNvPr id="8" name="Rectangle: Rounded Corners 7"/>
          <p:cNvSpPr/>
          <p:nvPr/>
        </p:nvSpPr>
        <p:spPr>
          <a:xfrm>
            <a:off x="3762102" y="3090012"/>
            <a:ext cx="1295400" cy="1117494"/>
          </a:xfrm>
          <a:prstGeom prst="roundRect">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92D050"/>
                </a:solidFill>
              </a:rPr>
              <a:t>4</a:t>
            </a: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en-US" sz="1600" dirty="0">
              <a:solidFill>
                <a:srgbClr val="92D050"/>
              </a:solidFill>
            </a:endParaRPr>
          </a:p>
        </p:txBody>
      </p:sp>
    </p:spTree>
    <p:extLst>
      <p:ext uri="{BB962C8B-B14F-4D97-AF65-F5344CB8AC3E}">
        <p14:creationId xmlns:p14="http://schemas.microsoft.com/office/powerpoint/2010/main" val="1095468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572000"/>
            <a:ext cx="7886700" cy="1904549"/>
          </a:xfrm>
        </p:spPr>
        <p:txBody>
          <a:bodyPr>
            <a:normAutofit fontScale="92500" lnSpcReduction="10000"/>
          </a:bodyPr>
          <a:lstStyle/>
          <a:p>
            <a:pPr marL="514350" indent="-514350">
              <a:buFont typeface="+mj-lt"/>
              <a:buAutoNum type="arabicPeriod"/>
            </a:pPr>
            <a:r>
              <a:rPr lang="id-ID" sz="2000" dirty="0"/>
              <a:t>Grafik tiga dimensi menunjukkan hubungan antara temperatur, rata-rata usia dan insulation</a:t>
            </a:r>
          </a:p>
          <a:p>
            <a:pPr marL="514350" indent="-514350">
              <a:buFont typeface="+mj-lt"/>
              <a:buAutoNum type="arabicPeriod"/>
            </a:pPr>
            <a:r>
              <a:rPr lang="id-ID" sz="2000" dirty="0"/>
              <a:t>Warna menunjukkan kebutuhan minyak, semakin memerah maka semakin tinggi</a:t>
            </a:r>
          </a:p>
          <a:p>
            <a:pPr marL="514350" indent="-514350">
              <a:buFont typeface="+mj-lt"/>
              <a:buAutoNum type="arabicPeriod"/>
            </a:pPr>
            <a:r>
              <a:rPr lang="id-ID" sz="2000" dirty="0"/>
              <a:t>Temperatur semakin tinggi semakin tidak butuh minyak (warna biru tua</a:t>
            </a:r>
          </a:p>
          <a:p>
            <a:pPr marL="514350" indent="-514350">
              <a:buFont typeface="+mj-lt"/>
              <a:buAutoNum type="arabicPeriod"/>
            </a:pPr>
            <a:r>
              <a:rPr lang="id-ID" sz="2000" dirty="0"/>
              <a:t>Rata-rata usia dan insulation semakin tinggi semakin butuh minyak</a:t>
            </a:r>
          </a:p>
        </p:txBody>
      </p:sp>
      <p:sp>
        <p:nvSpPr>
          <p:cNvPr id="2" name="Title 1"/>
          <p:cNvSpPr>
            <a:spLocks noGrp="1"/>
          </p:cNvSpPr>
          <p:nvPr>
            <p:ph type="title"/>
          </p:nvPr>
        </p:nvSpPr>
        <p:spPr/>
        <p:txBody>
          <a:bodyPr>
            <a:normAutofit/>
          </a:bodyPr>
          <a:lstStyle/>
          <a:p>
            <a:r>
              <a:rPr lang="en-US" dirty="0"/>
              <a:t>5. Evaluation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287</a:t>
            </a:fld>
            <a:endParaRPr lang="en-US" dirty="0">
              <a:solidFill>
                <a:prstClr val="black">
                  <a:tint val="75000"/>
                </a:prstClr>
              </a:solidFill>
            </a:endParaRPr>
          </a:p>
        </p:txBody>
      </p:sp>
      <p:pic>
        <p:nvPicPr>
          <p:cNvPr id="6" name="Picture 5"/>
          <p:cNvPicPr>
            <a:picLocks noChangeAspect="1"/>
          </p:cNvPicPr>
          <p:nvPr/>
        </p:nvPicPr>
        <p:blipFill rotWithShape="1">
          <a:blip r:embed="rId2"/>
          <a:srcRect l="9842" t="19851" r="13333" b="18889"/>
          <a:stretch/>
        </p:blipFill>
        <p:spPr>
          <a:xfrm>
            <a:off x="1371600" y="914851"/>
            <a:ext cx="5638800" cy="3372348"/>
          </a:xfrm>
          <a:prstGeom prst="rect">
            <a:avLst/>
          </a:prstGeom>
        </p:spPr>
      </p:pic>
      <p:sp>
        <p:nvSpPr>
          <p:cNvPr id="7" name="Rectangle: Rounded Corners 6"/>
          <p:cNvSpPr/>
          <p:nvPr/>
        </p:nvSpPr>
        <p:spPr>
          <a:xfrm>
            <a:off x="5486400" y="1915225"/>
            <a:ext cx="1371600" cy="13716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4</a:t>
            </a:r>
          </a:p>
          <a:p>
            <a:pPr algn="ctr"/>
            <a:endParaRPr lang="id-ID" sz="1600" dirty="0">
              <a:solidFill>
                <a:srgbClr val="FF0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en-US" sz="1600" dirty="0">
              <a:solidFill>
                <a:srgbClr val="FFC000"/>
              </a:solidFill>
            </a:endParaRPr>
          </a:p>
        </p:txBody>
      </p:sp>
      <p:sp>
        <p:nvSpPr>
          <p:cNvPr id="8" name="Rectangle: Rounded Corners 7"/>
          <p:cNvSpPr/>
          <p:nvPr/>
        </p:nvSpPr>
        <p:spPr>
          <a:xfrm>
            <a:off x="3657600" y="2667000"/>
            <a:ext cx="1371600" cy="137160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2</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Tree>
    <p:extLst>
      <p:ext uri="{BB962C8B-B14F-4D97-AF65-F5344CB8AC3E}">
        <p14:creationId xmlns:p14="http://schemas.microsoft.com/office/powerpoint/2010/main" val="41143290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78833"/>
            <a:ext cx="7886700" cy="2819399"/>
          </a:xfrm>
        </p:spPr>
        <p:txBody>
          <a:bodyPr>
            <a:normAutofit fontScale="92500" lnSpcReduction="20000"/>
          </a:bodyPr>
          <a:lstStyle/>
          <a:p>
            <a:pPr marL="0" indent="0">
              <a:buNone/>
            </a:pPr>
            <a:r>
              <a:rPr lang="en-US" dirty="0">
                <a:solidFill>
                  <a:srgbClr val="C00000"/>
                </a:solidFill>
              </a:rPr>
              <a:t>Dropping the </a:t>
            </a:r>
            <a:r>
              <a:rPr lang="en-US" dirty="0" err="1">
                <a:solidFill>
                  <a:srgbClr val="C00000"/>
                </a:solidFill>
              </a:rPr>
              <a:t>Num_Occupants</a:t>
            </a:r>
            <a:r>
              <a:rPr lang="en-US" dirty="0">
                <a:solidFill>
                  <a:srgbClr val="C00000"/>
                </a:solidFill>
              </a:rPr>
              <a:t> attribute</a:t>
            </a:r>
          </a:p>
          <a:p>
            <a:pPr marL="0" indent="0">
              <a:buNone/>
            </a:pPr>
            <a:endParaRPr lang="en-US" sz="1100" dirty="0">
              <a:solidFill>
                <a:srgbClr val="C00000"/>
              </a:solidFill>
            </a:endParaRPr>
          </a:p>
          <a:p>
            <a:r>
              <a:rPr lang="en-US" dirty="0"/>
              <a:t>While the number of people living in a home might logically seem like a variable that would influence energy usage, in our model </a:t>
            </a:r>
            <a:r>
              <a:rPr lang="en-US" dirty="0">
                <a:solidFill>
                  <a:srgbClr val="0070C0"/>
                </a:solidFill>
              </a:rPr>
              <a:t>it did not correlate in any significant way </a:t>
            </a:r>
            <a:r>
              <a:rPr lang="en-US" dirty="0"/>
              <a:t>with anything else</a:t>
            </a:r>
          </a:p>
          <a:p>
            <a:r>
              <a:rPr lang="en-US" dirty="0"/>
              <a:t>Sometimes there are </a:t>
            </a:r>
            <a:r>
              <a:rPr lang="en-US" dirty="0">
                <a:solidFill>
                  <a:srgbClr val="0070C0"/>
                </a:solidFill>
              </a:rPr>
              <a:t>attributes that don’t turn out to be very interesting</a:t>
            </a:r>
          </a:p>
        </p:txBody>
      </p:sp>
      <p:sp>
        <p:nvSpPr>
          <p:cNvPr id="2" name="Title 1"/>
          <p:cNvSpPr>
            <a:spLocks noGrp="1"/>
          </p:cNvSpPr>
          <p:nvPr>
            <p:ph type="title"/>
          </p:nvPr>
        </p:nvSpPr>
        <p:spPr/>
        <p:txBody>
          <a:bodyPr>
            <a:normAutofit/>
          </a:bodyPr>
          <a:lstStyle/>
          <a:p>
            <a:r>
              <a:rPr lang="en-US" dirty="0"/>
              <a:t>6. 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288</a:t>
            </a:fld>
            <a:endParaRPr lang="en-US" dirty="0">
              <a:solidFill>
                <a:prstClr val="black">
                  <a:tint val="75000"/>
                </a:prstClr>
              </a:solidFill>
            </a:endParaRPr>
          </a:p>
        </p:txBody>
      </p:sp>
      <p:pic>
        <p:nvPicPr>
          <p:cNvPr id="5" name="Picture 4"/>
          <p:cNvPicPr>
            <a:picLocks noChangeAspect="1"/>
          </p:cNvPicPr>
          <p:nvPr/>
        </p:nvPicPr>
        <p:blipFill rotWithShape="1">
          <a:blip r:embed="rId2"/>
          <a:srcRect l="10834" t="22222" r="15833" b="50000"/>
          <a:stretch/>
        </p:blipFill>
        <p:spPr>
          <a:xfrm>
            <a:off x="380999" y="3974432"/>
            <a:ext cx="8540815" cy="2426368"/>
          </a:xfrm>
          <a:prstGeom prst="rect">
            <a:avLst/>
          </a:prstGeom>
        </p:spPr>
      </p:pic>
      <p:sp>
        <p:nvSpPr>
          <p:cNvPr id="7" name="Rounded Rectangle 7"/>
          <p:cNvSpPr/>
          <p:nvPr/>
        </p:nvSpPr>
        <p:spPr>
          <a:xfrm>
            <a:off x="5410200" y="3974432"/>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67814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a:solidFill>
                  <a:srgbClr val="C00000"/>
                </a:solidFill>
              </a:rPr>
              <a:t>Adding additional attributes to the data set</a:t>
            </a:r>
          </a:p>
          <a:p>
            <a:pPr marL="0" indent="0">
              <a:buNone/>
            </a:pPr>
            <a:endParaRPr lang="en-US" sz="1100" dirty="0">
              <a:solidFill>
                <a:srgbClr val="C00000"/>
              </a:solidFill>
            </a:endParaRPr>
          </a:p>
          <a:p>
            <a:r>
              <a:rPr lang="en-US" dirty="0"/>
              <a:t>It turned out that the </a:t>
            </a:r>
            <a:r>
              <a:rPr lang="en-US" dirty="0">
                <a:solidFill>
                  <a:srgbClr val="0070C0"/>
                </a:solidFill>
              </a:rPr>
              <a:t>number of occupants in the home didn’t correlate </a:t>
            </a:r>
            <a:r>
              <a:rPr lang="en-US" dirty="0"/>
              <a:t>much with other attributes, but that doesn’t mean that other attributes would be equally uninteresting</a:t>
            </a:r>
          </a:p>
          <a:p>
            <a:r>
              <a:rPr lang="en-US" dirty="0"/>
              <a:t>For example, what if Sarah had access to the </a:t>
            </a:r>
            <a:r>
              <a:rPr lang="en-US" dirty="0">
                <a:solidFill>
                  <a:srgbClr val="0070C0"/>
                </a:solidFill>
              </a:rPr>
              <a:t>number of furnaces and/or boilers </a:t>
            </a:r>
            <a:r>
              <a:rPr lang="en-US" dirty="0"/>
              <a:t>in each home?</a:t>
            </a:r>
          </a:p>
          <a:p>
            <a:r>
              <a:rPr lang="en-US" dirty="0" err="1"/>
              <a:t>Home_size</a:t>
            </a:r>
            <a:r>
              <a:rPr lang="en-US" dirty="0"/>
              <a:t> was slightly correlated with </a:t>
            </a:r>
            <a:r>
              <a:rPr lang="en-US" dirty="0" err="1"/>
              <a:t>Heating_Oil</a:t>
            </a:r>
            <a:r>
              <a:rPr lang="en-US" dirty="0"/>
              <a:t> usage, so perhaps the </a:t>
            </a:r>
            <a:r>
              <a:rPr lang="en-US" dirty="0">
                <a:solidFill>
                  <a:srgbClr val="0070C0"/>
                </a:solidFill>
              </a:rPr>
              <a:t>number of instruments</a:t>
            </a:r>
            <a:r>
              <a:rPr lang="en-US" dirty="0"/>
              <a:t> that consume heating oil in each home would tell an interesting story, or at least add to her insight</a:t>
            </a:r>
            <a:endParaRPr lang="id-ID" dirty="0"/>
          </a:p>
        </p:txBody>
      </p:sp>
      <p:sp>
        <p:nvSpPr>
          <p:cNvPr id="2" name="Title 1"/>
          <p:cNvSpPr>
            <a:spLocks noGrp="1"/>
          </p:cNvSpPr>
          <p:nvPr>
            <p:ph type="title"/>
          </p:nvPr>
        </p:nvSpPr>
        <p:spPr/>
        <p:txBody>
          <a:bodyPr>
            <a:normAutofit/>
          </a:bodyPr>
          <a:lstStyle/>
          <a:p>
            <a:r>
              <a:rPr lang="en-US" dirty="0"/>
              <a:t>6. 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289</a:t>
            </a:fld>
            <a:endParaRPr lang="en-US" dirty="0">
              <a:solidFill>
                <a:prstClr val="black">
                  <a:tint val="75000"/>
                </a:prstClr>
              </a:solidFill>
            </a:endParaRPr>
          </a:p>
        </p:txBody>
      </p:sp>
    </p:spTree>
    <p:extLst>
      <p:ext uri="{BB962C8B-B14F-4D97-AF65-F5344CB8AC3E}">
        <p14:creationId xmlns:p14="http://schemas.microsoft.com/office/powerpoint/2010/main" val="3140313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7041C-D0F5-4EE0-83DC-2672D6D476B5}"/>
              </a:ext>
            </a:extLst>
          </p:cNvPr>
          <p:cNvSpPr>
            <a:spLocks noGrp="1"/>
          </p:cNvSpPr>
          <p:nvPr>
            <p:ph idx="1"/>
          </p:nvPr>
        </p:nvSpPr>
        <p:spPr>
          <a:xfrm>
            <a:off x="628650" y="1066800"/>
            <a:ext cx="7886700" cy="5409749"/>
          </a:xfrm>
        </p:spPr>
        <p:txBody>
          <a:bodyPr/>
          <a:lstStyle/>
          <a:p>
            <a:r>
              <a:rPr lang="id-ID" dirty="0">
                <a:solidFill>
                  <a:srgbClr val="C00000"/>
                </a:solidFill>
              </a:rPr>
              <a:t>Puluhan ribu data calon anggota legislatif</a:t>
            </a:r>
            <a:r>
              <a:rPr lang="id-ID" dirty="0"/>
              <a:t> di KPU</a:t>
            </a:r>
          </a:p>
          <a:p>
            <a:r>
              <a:rPr lang="id-ID" dirty="0"/>
              <a:t>Apakah </a:t>
            </a:r>
            <a:r>
              <a:rPr lang="id-ID" dirty="0">
                <a:solidFill>
                  <a:srgbClr val="C00000"/>
                </a:solidFill>
              </a:rPr>
              <a:t>pernah kita ubah menjadi pengetahuan </a:t>
            </a:r>
            <a:r>
              <a:rPr lang="id-ID" dirty="0"/>
              <a:t>yang lebih bermanfaat? TIDAK!</a:t>
            </a:r>
          </a:p>
        </p:txBody>
      </p:sp>
      <p:sp>
        <p:nvSpPr>
          <p:cNvPr id="4" name="Title 3">
            <a:extLst>
              <a:ext uri="{FF2B5EF4-FFF2-40B4-BE49-F238E27FC236}">
                <a16:creationId xmlns:a16="http://schemas.microsoft.com/office/drawing/2014/main" id="{9BEA1D08-EFBB-460B-9487-7FCD80F75CF4}"/>
              </a:ext>
            </a:extLst>
          </p:cNvPr>
          <p:cNvSpPr>
            <a:spLocks noGrp="1"/>
          </p:cNvSpPr>
          <p:nvPr>
            <p:ph type="title"/>
          </p:nvPr>
        </p:nvSpPr>
        <p:spPr/>
        <p:txBody>
          <a:bodyPr/>
          <a:lstStyle/>
          <a:p>
            <a:r>
              <a:rPr lang="id-ID" dirty="0"/>
              <a:t>Contoh Data di Komisi Pemilihan Umum</a:t>
            </a:r>
            <a:endParaRPr lang="en-US" dirty="0"/>
          </a:p>
        </p:txBody>
      </p:sp>
      <p:sp>
        <p:nvSpPr>
          <p:cNvPr id="3" name="Slide Number Placeholder 2">
            <a:extLst>
              <a:ext uri="{FF2B5EF4-FFF2-40B4-BE49-F238E27FC236}">
                <a16:creationId xmlns:a16="http://schemas.microsoft.com/office/drawing/2014/main" id="{9814F2EE-6C1A-4873-AECF-F4EEE4E92206}"/>
              </a:ext>
            </a:extLst>
          </p:cNvPr>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29</a:t>
            </a:fld>
            <a:endParaRPr lang="en-US">
              <a:solidFill>
                <a:prstClr val="black">
                  <a:tint val="75000"/>
                </a:prstClr>
              </a:solidFill>
            </a:endParaRPr>
          </a:p>
        </p:txBody>
      </p:sp>
      <p:pic>
        <p:nvPicPr>
          <p:cNvPr id="6" name="Picture 5">
            <a:extLst>
              <a:ext uri="{FF2B5EF4-FFF2-40B4-BE49-F238E27FC236}">
                <a16:creationId xmlns:a16="http://schemas.microsoft.com/office/drawing/2014/main" id="{8A8C127E-0A74-45B9-B193-149A8C79686B}"/>
              </a:ext>
            </a:extLst>
          </p:cNvPr>
          <p:cNvPicPr>
            <a:picLocks noChangeAspect="1"/>
          </p:cNvPicPr>
          <p:nvPr/>
        </p:nvPicPr>
        <p:blipFill>
          <a:blip r:embed="rId2"/>
          <a:stretch>
            <a:fillRect/>
          </a:stretch>
        </p:blipFill>
        <p:spPr>
          <a:xfrm>
            <a:off x="209774" y="2819400"/>
            <a:ext cx="8818650" cy="3733800"/>
          </a:xfrm>
          <a:prstGeom prst="rect">
            <a:avLst/>
          </a:prstGeom>
        </p:spPr>
      </p:pic>
    </p:spTree>
    <p:extLst>
      <p:ext uri="{BB962C8B-B14F-4D97-AF65-F5344CB8AC3E}">
        <p14:creationId xmlns:p14="http://schemas.microsoft.com/office/powerpoint/2010/main" val="13338698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7886700" cy="2971800"/>
          </a:xfrm>
        </p:spPr>
        <p:txBody>
          <a:bodyPr>
            <a:normAutofit lnSpcReduction="10000"/>
          </a:bodyPr>
          <a:lstStyle/>
          <a:p>
            <a:pPr marL="0" indent="0">
              <a:buNone/>
            </a:pPr>
            <a:r>
              <a:rPr lang="en-US" sz="3200" dirty="0">
                <a:solidFill>
                  <a:srgbClr val="C00000"/>
                </a:solidFill>
              </a:rPr>
              <a:t>Investigating the role of home insulation</a:t>
            </a:r>
          </a:p>
          <a:p>
            <a:pPr marL="0" indent="0">
              <a:buNone/>
            </a:pPr>
            <a:endParaRPr lang="en-US" sz="1100" dirty="0">
              <a:solidFill>
                <a:srgbClr val="C00000"/>
              </a:solidFill>
            </a:endParaRPr>
          </a:p>
          <a:p>
            <a:r>
              <a:rPr lang="en-US" dirty="0"/>
              <a:t>The Insulation rating attribute was fairly strongly correlated with a number of other attributes</a:t>
            </a:r>
          </a:p>
          <a:p>
            <a:r>
              <a:rPr lang="en-US" dirty="0"/>
              <a:t>There may be some </a:t>
            </a:r>
            <a:r>
              <a:rPr lang="en-US" dirty="0">
                <a:solidFill>
                  <a:srgbClr val="0070C0"/>
                </a:solidFill>
              </a:rPr>
              <a:t>opportunity there to partner with a company that specializes in adding insulation </a:t>
            </a:r>
            <a:r>
              <a:rPr lang="en-US" dirty="0"/>
              <a:t>to existing homes</a:t>
            </a:r>
            <a:endParaRPr lang="id-ID" dirty="0"/>
          </a:p>
        </p:txBody>
      </p:sp>
      <p:sp>
        <p:nvSpPr>
          <p:cNvPr id="2" name="Title 1"/>
          <p:cNvSpPr>
            <a:spLocks noGrp="1"/>
          </p:cNvSpPr>
          <p:nvPr>
            <p:ph type="title"/>
          </p:nvPr>
        </p:nvSpPr>
        <p:spPr/>
        <p:txBody>
          <a:bodyPr>
            <a:normAutofit/>
          </a:bodyPr>
          <a:lstStyle/>
          <a:p>
            <a:r>
              <a:rPr lang="en-US" dirty="0"/>
              <a:t>6. 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290</a:t>
            </a:fld>
            <a:endParaRPr lang="en-US" dirty="0">
              <a:solidFill>
                <a:prstClr val="black">
                  <a:tint val="75000"/>
                </a:prstClr>
              </a:solidFill>
            </a:endParaRPr>
          </a:p>
        </p:txBody>
      </p:sp>
      <p:pic>
        <p:nvPicPr>
          <p:cNvPr id="5" name="Picture 4"/>
          <p:cNvPicPr>
            <a:picLocks noChangeAspect="1"/>
          </p:cNvPicPr>
          <p:nvPr/>
        </p:nvPicPr>
        <p:blipFill rotWithShape="1">
          <a:blip r:embed="rId2"/>
          <a:srcRect l="10834" t="22222" r="15833" b="50000"/>
          <a:stretch/>
        </p:blipFill>
        <p:spPr>
          <a:xfrm>
            <a:off x="381000" y="4081976"/>
            <a:ext cx="8540815" cy="2426368"/>
          </a:xfrm>
          <a:prstGeom prst="rect">
            <a:avLst/>
          </a:prstGeom>
        </p:spPr>
      </p:pic>
      <p:sp>
        <p:nvSpPr>
          <p:cNvPr id="6" name="Rounded Rectangle 7"/>
          <p:cNvSpPr/>
          <p:nvPr/>
        </p:nvSpPr>
        <p:spPr>
          <a:xfrm>
            <a:off x="2819400" y="4114801"/>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362839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8" y="1066801"/>
            <a:ext cx="8058151" cy="2743199"/>
          </a:xfrm>
        </p:spPr>
        <p:txBody>
          <a:bodyPr>
            <a:normAutofit fontScale="92500" lnSpcReduction="10000"/>
          </a:bodyPr>
          <a:lstStyle/>
          <a:p>
            <a:pPr marL="0" indent="0">
              <a:buNone/>
            </a:pPr>
            <a:r>
              <a:rPr lang="id-ID" sz="3200" dirty="0" err="1">
                <a:solidFill>
                  <a:srgbClr val="C00000"/>
                </a:solidFill>
              </a:rPr>
              <a:t>Focusing</a:t>
            </a:r>
            <a:r>
              <a:rPr lang="en-US" sz="3200" dirty="0">
                <a:solidFill>
                  <a:srgbClr val="C00000"/>
                </a:solidFill>
              </a:rPr>
              <a:t> the </a:t>
            </a:r>
            <a:r>
              <a:rPr lang="id-ID" sz="3200" dirty="0" err="1">
                <a:solidFill>
                  <a:srgbClr val="C00000"/>
                </a:solidFill>
              </a:rPr>
              <a:t>marketing</a:t>
            </a:r>
            <a:r>
              <a:rPr lang="id-ID" sz="3200" dirty="0">
                <a:solidFill>
                  <a:srgbClr val="C00000"/>
                </a:solidFill>
              </a:rPr>
              <a:t> </a:t>
            </a:r>
            <a:r>
              <a:rPr lang="id-ID" sz="3200" dirty="0" err="1">
                <a:solidFill>
                  <a:srgbClr val="C00000"/>
                </a:solidFill>
              </a:rPr>
              <a:t>efforts</a:t>
            </a:r>
            <a:r>
              <a:rPr lang="id-ID" sz="3200" dirty="0">
                <a:solidFill>
                  <a:srgbClr val="C00000"/>
                </a:solidFill>
              </a:rPr>
              <a:t> </a:t>
            </a:r>
            <a:r>
              <a:rPr lang="id-ID" sz="3200" dirty="0" err="1">
                <a:solidFill>
                  <a:srgbClr val="C00000"/>
                </a:solidFill>
              </a:rPr>
              <a:t>to</a:t>
            </a:r>
            <a:r>
              <a:rPr lang="id-ID" sz="3200" dirty="0">
                <a:solidFill>
                  <a:srgbClr val="C00000"/>
                </a:solidFill>
              </a:rPr>
              <a:t> </a:t>
            </a:r>
            <a:r>
              <a:rPr lang="id-ID" sz="3200" dirty="0" err="1">
                <a:solidFill>
                  <a:srgbClr val="C00000"/>
                </a:solidFill>
              </a:rPr>
              <a:t>the</a:t>
            </a:r>
            <a:r>
              <a:rPr lang="id-ID" sz="3200" dirty="0">
                <a:solidFill>
                  <a:srgbClr val="C00000"/>
                </a:solidFill>
              </a:rPr>
              <a:t> </a:t>
            </a:r>
            <a:r>
              <a:rPr lang="id-ID" sz="3200" dirty="0" err="1">
                <a:solidFill>
                  <a:srgbClr val="C00000"/>
                </a:solidFill>
              </a:rPr>
              <a:t>city</a:t>
            </a:r>
            <a:r>
              <a:rPr lang="id-ID" sz="3200" dirty="0">
                <a:solidFill>
                  <a:srgbClr val="C00000"/>
                </a:solidFill>
              </a:rPr>
              <a:t> </a:t>
            </a:r>
            <a:r>
              <a:rPr lang="id-ID" sz="3200" dirty="0" err="1">
                <a:solidFill>
                  <a:srgbClr val="C00000"/>
                </a:solidFill>
              </a:rPr>
              <a:t>with</a:t>
            </a:r>
            <a:r>
              <a:rPr lang="id-ID" sz="3200" dirty="0">
                <a:solidFill>
                  <a:srgbClr val="C00000"/>
                </a:solidFill>
              </a:rPr>
              <a:t> </a:t>
            </a:r>
            <a:r>
              <a:rPr lang="id-ID" sz="3200" dirty="0" err="1">
                <a:solidFill>
                  <a:srgbClr val="C00000"/>
                </a:solidFill>
              </a:rPr>
              <a:t>low</a:t>
            </a:r>
            <a:r>
              <a:rPr lang="id-ID" sz="3200" dirty="0">
                <a:solidFill>
                  <a:srgbClr val="C00000"/>
                </a:solidFill>
              </a:rPr>
              <a:t> </a:t>
            </a:r>
            <a:r>
              <a:rPr lang="id-ID" sz="3200" dirty="0" err="1">
                <a:solidFill>
                  <a:srgbClr val="C00000"/>
                </a:solidFill>
              </a:rPr>
              <a:t>temperature</a:t>
            </a:r>
            <a:r>
              <a:rPr lang="id-ID" sz="3200" dirty="0">
                <a:solidFill>
                  <a:srgbClr val="C00000"/>
                </a:solidFill>
              </a:rPr>
              <a:t> </a:t>
            </a:r>
            <a:r>
              <a:rPr lang="id-ID" sz="3200" dirty="0" err="1">
                <a:solidFill>
                  <a:srgbClr val="C00000"/>
                </a:solidFill>
              </a:rPr>
              <a:t>and</a:t>
            </a:r>
            <a:r>
              <a:rPr lang="id-ID" sz="3200" dirty="0">
                <a:solidFill>
                  <a:srgbClr val="C00000"/>
                </a:solidFill>
              </a:rPr>
              <a:t> </a:t>
            </a:r>
            <a:r>
              <a:rPr lang="id-ID" sz="3200" dirty="0" err="1">
                <a:solidFill>
                  <a:srgbClr val="C00000"/>
                </a:solidFill>
              </a:rPr>
              <a:t>high</a:t>
            </a:r>
            <a:r>
              <a:rPr lang="id-ID" sz="3200" dirty="0">
                <a:solidFill>
                  <a:srgbClr val="C00000"/>
                </a:solidFill>
              </a:rPr>
              <a:t> </a:t>
            </a:r>
            <a:r>
              <a:rPr lang="id-ID" sz="3200" dirty="0" err="1">
                <a:solidFill>
                  <a:srgbClr val="C00000"/>
                </a:solidFill>
              </a:rPr>
              <a:t>average</a:t>
            </a:r>
            <a:r>
              <a:rPr lang="id-ID" sz="3200" dirty="0">
                <a:solidFill>
                  <a:srgbClr val="C00000"/>
                </a:solidFill>
              </a:rPr>
              <a:t> </a:t>
            </a:r>
            <a:r>
              <a:rPr lang="id-ID" sz="3200" dirty="0" err="1">
                <a:solidFill>
                  <a:srgbClr val="C00000"/>
                </a:solidFill>
              </a:rPr>
              <a:t>age</a:t>
            </a:r>
            <a:r>
              <a:rPr lang="id-ID" sz="3200" dirty="0">
                <a:solidFill>
                  <a:srgbClr val="C00000"/>
                </a:solidFill>
              </a:rPr>
              <a:t> </a:t>
            </a:r>
            <a:r>
              <a:rPr lang="id-ID" sz="3200" dirty="0" err="1">
                <a:solidFill>
                  <a:srgbClr val="C00000"/>
                </a:solidFill>
              </a:rPr>
              <a:t>of</a:t>
            </a:r>
            <a:r>
              <a:rPr lang="id-ID" sz="3200" dirty="0">
                <a:solidFill>
                  <a:srgbClr val="C00000"/>
                </a:solidFill>
              </a:rPr>
              <a:t> </a:t>
            </a:r>
            <a:r>
              <a:rPr lang="id-ID" sz="3200" dirty="0" err="1">
                <a:solidFill>
                  <a:srgbClr val="C00000"/>
                </a:solidFill>
              </a:rPr>
              <a:t>citizen</a:t>
            </a:r>
            <a:endParaRPr lang="en-US" sz="3200" dirty="0">
              <a:solidFill>
                <a:srgbClr val="C00000"/>
              </a:solidFill>
            </a:endParaRPr>
          </a:p>
          <a:p>
            <a:pPr marL="0" indent="0">
              <a:buNone/>
            </a:pPr>
            <a:endParaRPr lang="en-US" sz="1200" dirty="0">
              <a:solidFill>
                <a:srgbClr val="C00000"/>
              </a:solidFill>
            </a:endParaRPr>
          </a:p>
          <a:p>
            <a:r>
              <a:rPr lang="en-US" dirty="0"/>
              <a:t>The </a:t>
            </a:r>
            <a:r>
              <a:rPr lang="id-ID" dirty="0" err="1">
                <a:solidFill>
                  <a:srgbClr val="0070C0"/>
                </a:solidFill>
              </a:rPr>
              <a:t>temperature</a:t>
            </a:r>
            <a:r>
              <a:rPr lang="en-US" dirty="0">
                <a:solidFill>
                  <a:srgbClr val="0070C0"/>
                </a:solidFill>
              </a:rPr>
              <a:t> attribute </a:t>
            </a:r>
            <a:r>
              <a:rPr lang="en-US" dirty="0"/>
              <a:t>was fairly strongly</a:t>
            </a:r>
            <a:r>
              <a:rPr lang="id-ID" dirty="0"/>
              <a:t> </a:t>
            </a:r>
            <a:r>
              <a:rPr lang="id-ID" dirty="0" err="1"/>
              <a:t>negative</a:t>
            </a:r>
            <a:r>
              <a:rPr lang="en-US" dirty="0"/>
              <a:t> correlated with a</a:t>
            </a:r>
            <a:r>
              <a:rPr lang="id-ID" dirty="0"/>
              <a:t> </a:t>
            </a:r>
            <a:r>
              <a:rPr lang="id-ID" dirty="0" err="1"/>
              <a:t>heating</a:t>
            </a:r>
            <a:r>
              <a:rPr lang="id-ID" dirty="0"/>
              <a:t> </a:t>
            </a:r>
            <a:r>
              <a:rPr lang="id-ID" dirty="0" err="1"/>
              <a:t>oil</a:t>
            </a:r>
            <a:r>
              <a:rPr lang="id-ID" dirty="0"/>
              <a:t> </a:t>
            </a:r>
            <a:r>
              <a:rPr lang="id-ID" dirty="0" err="1"/>
              <a:t>consumption</a:t>
            </a:r>
            <a:endParaRPr lang="id-ID" dirty="0"/>
          </a:p>
          <a:p>
            <a:r>
              <a:rPr lang="en-US" dirty="0"/>
              <a:t>The </a:t>
            </a:r>
            <a:r>
              <a:rPr lang="id-ID" dirty="0" err="1">
                <a:solidFill>
                  <a:srgbClr val="0070C0"/>
                </a:solidFill>
              </a:rPr>
              <a:t>average</a:t>
            </a:r>
            <a:r>
              <a:rPr lang="id-ID" dirty="0">
                <a:solidFill>
                  <a:srgbClr val="0070C0"/>
                </a:solidFill>
              </a:rPr>
              <a:t> </a:t>
            </a:r>
            <a:r>
              <a:rPr lang="id-ID" dirty="0" err="1">
                <a:solidFill>
                  <a:srgbClr val="0070C0"/>
                </a:solidFill>
              </a:rPr>
              <a:t>age</a:t>
            </a:r>
            <a:r>
              <a:rPr lang="en-US" dirty="0">
                <a:solidFill>
                  <a:srgbClr val="0070C0"/>
                </a:solidFill>
              </a:rPr>
              <a:t> attribute </a:t>
            </a:r>
            <a:r>
              <a:rPr lang="en-US" dirty="0"/>
              <a:t>was strong</a:t>
            </a:r>
            <a:r>
              <a:rPr lang="id-ID" dirty="0" err="1"/>
              <a:t>est</a:t>
            </a:r>
            <a:r>
              <a:rPr lang="id-ID" dirty="0"/>
              <a:t> </a:t>
            </a:r>
            <a:r>
              <a:rPr lang="id-ID" dirty="0" err="1"/>
              <a:t>positive</a:t>
            </a:r>
            <a:r>
              <a:rPr lang="en-US" dirty="0"/>
              <a:t> correlated with a</a:t>
            </a:r>
            <a:r>
              <a:rPr lang="id-ID" dirty="0"/>
              <a:t> </a:t>
            </a:r>
            <a:r>
              <a:rPr lang="id-ID" dirty="0" err="1"/>
              <a:t>heating</a:t>
            </a:r>
            <a:r>
              <a:rPr lang="id-ID" dirty="0"/>
              <a:t> </a:t>
            </a:r>
            <a:r>
              <a:rPr lang="id-ID" dirty="0" err="1"/>
              <a:t>oil</a:t>
            </a:r>
            <a:r>
              <a:rPr lang="id-ID" dirty="0"/>
              <a:t> </a:t>
            </a:r>
            <a:r>
              <a:rPr lang="id-ID" dirty="0" err="1"/>
              <a:t>consumption</a:t>
            </a:r>
            <a:endParaRPr lang="en-US" dirty="0"/>
          </a:p>
          <a:p>
            <a:endParaRPr lang="en-US" dirty="0"/>
          </a:p>
          <a:p>
            <a:endParaRPr lang="id-ID" dirty="0"/>
          </a:p>
        </p:txBody>
      </p:sp>
      <p:sp>
        <p:nvSpPr>
          <p:cNvPr id="2" name="Title 1"/>
          <p:cNvSpPr>
            <a:spLocks noGrp="1"/>
          </p:cNvSpPr>
          <p:nvPr>
            <p:ph type="title"/>
          </p:nvPr>
        </p:nvSpPr>
        <p:spPr/>
        <p:txBody>
          <a:bodyPr>
            <a:normAutofit/>
          </a:bodyPr>
          <a:lstStyle/>
          <a:p>
            <a:r>
              <a:rPr lang="en-US" dirty="0"/>
              <a:t>6. 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291</a:t>
            </a:fld>
            <a:endParaRPr lang="en-US" dirty="0">
              <a:solidFill>
                <a:prstClr val="black">
                  <a:tint val="75000"/>
                </a:prstClr>
              </a:solidFill>
            </a:endParaRPr>
          </a:p>
        </p:txBody>
      </p:sp>
      <p:pic>
        <p:nvPicPr>
          <p:cNvPr id="5" name="Picture 4"/>
          <p:cNvPicPr>
            <a:picLocks noChangeAspect="1"/>
          </p:cNvPicPr>
          <p:nvPr/>
        </p:nvPicPr>
        <p:blipFill rotWithShape="1">
          <a:blip r:embed="rId2"/>
          <a:srcRect l="10834" t="22222" r="15833" b="50000"/>
          <a:stretch/>
        </p:blipFill>
        <p:spPr>
          <a:xfrm>
            <a:off x="301592" y="4102769"/>
            <a:ext cx="8540815" cy="2426368"/>
          </a:xfrm>
          <a:prstGeom prst="rect">
            <a:avLst/>
          </a:prstGeom>
        </p:spPr>
      </p:pic>
      <p:sp>
        <p:nvSpPr>
          <p:cNvPr id="6" name="Rounded Rectangle 7"/>
          <p:cNvSpPr/>
          <p:nvPr/>
        </p:nvSpPr>
        <p:spPr>
          <a:xfrm>
            <a:off x="4038600" y="4102769"/>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7"/>
          <p:cNvSpPr/>
          <p:nvPr/>
        </p:nvSpPr>
        <p:spPr>
          <a:xfrm>
            <a:off x="6629400" y="4102769"/>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179205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1"/>
            <a:ext cx="8134350" cy="5486399"/>
          </a:xfrm>
        </p:spPr>
        <p:txBody>
          <a:bodyPr>
            <a:normAutofit fontScale="92500" lnSpcReduction="20000"/>
          </a:bodyPr>
          <a:lstStyle/>
          <a:p>
            <a:pPr marL="0" indent="0">
              <a:buNone/>
            </a:pPr>
            <a:r>
              <a:rPr lang="en-US" sz="3500" dirty="0">
                <a:solidFill>
                  <a:srgbClr val="C00000"/>
                </a:solidFill>
              </a:rPr>
              <a:t>Adding greater granularity in the data set</a:t>
            </a:r>
          </a:p>
          <a:p>
            <a:pPr marL="0" indent="0">
              <a:buNone/>
            </a:pPr>
            <a:endParaRPr lang="en-US" dirty="0">
              <a:solidFill>
                <a:srgbClr val="C00000"/>
              </a:solidFill>
            </a:endParaRPr>
          </a:p>
          <a:p>
            <a:r>
              <a:rPr lang="en-US" dirty="0"/>
              <a:t>This data set has yielded some interesting results, but </a:t>
            </a:r>
            <a:r>
              <a:rPr lang="en-US" dirty="0">
                <a:solidFill>
                  <a:srgbClr val="0070C0"/>
                </a:solidFill>
              </a:rPr>
              <a:t>it’s pretty general</a:t>
            </a:r>
          </a:p>
          <a:p>
            <a:r>
              <a:rPr lang="en-US" dirty="0"/>
              <a:t>We have used average yearly temperatures and total annual number of heating oil units in this model</a:t>
            </a:r>
          </a:p>
          <a:p>
            <a:r>
              <a:rPr lang="en-US" dirty="0"/>
              <a:t>But we also know that temperatures fluctuate throughout the year in most areas of the world, and thus </a:t>
            </a:r>
            <a:r>
              <a:rPr lang="en-US" dirty="0">
                <a:solidFill>
                  <a:srgbClr val="0070C0"/>
                </a:solidFill>
              </a:rPr>
              <a:t>monthly, or even weekly measures</a:t>
            </a:r>
            <a:r>
              <a:rPr lang="en-US" dirty="0"/>
              <a:t> would not only be likely to show more detailed results of demand and usage over time, but the correlations between attributes would probably be more interesting</a:t>
            </a:r>
          </a:p>
          <a:p>
            <a:r>
              <a:rPr lang="en-US" dirty="0"/>
              <a:t>From our model, Sarah now knows how certain attributes interact with one another, but in the day-to-day business of doing her job, </a:t>
            </a:r>
            <a:r>
              <a:rPr lang="en-US" dirty="0">
                <a:solidFill>
                  <a:srgbClr val="0070C0"/>
                </a:solidFill>
              </a:rPr>
              <a:t>she’ll probably want to know about usage over time periods shorter than one year</a:t>
            </a:r>
            <a:endParaRPr lang="id-ID" dirty="0">
              <a:solidFill>
                <a:srgbClr val="0070C0"/>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292</a:t>
            </a:fld>
            <a:endParaRPr lang="en-US" dirty="0">
              <a:solidFill>
                <a:prstClr val="black">
                  <a:tint val="75000"/>
                </a:prstClr>
              </a:solidFill>
            </a:endParaRPr>
          </a:p>
        </p:txBody>
      </p:sp>
    </p:spTree>
    <p:extLst>
      <p:ext uri="{BB962C8B-B14F-4D97-AF65-F5344CB8AC3E}">
        <p14:creationId xmlns:p14="http://schemas.microsoft.com/office/powerpoint/2010/main" val="26664108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a:xfrm>
            <a:off x="623888" y="4436613"/>
            <a:ext cx="8062912" cy="2039936"/>
          </a:xfrm>
        </p:spPr>
        <p:txBody>
          <a:bodyPr>
            <a:normAutofit fontScale="85000" lnSpcReduction="20000"/>
          </a:bodyPr>
          <a:lstStyle/>
          <a:p>
            <a:r>
              <a:rPr lang="en-US" sz="3000" dirty="0"/>
              <a:t>Heating Oil Consumption – Linear Regression</a:t>
            </a:r>
          </a:p>
          <a:p>
            <a:r>
              <a:rPr lang="en-US" i="1" dirty="0"/>
              <a:t>(Matthew North, Data Mining for the Masses</a:t>
            </a:r>
            <a:r>
              <a:rPr lang="id-ID" i="1" dirty="0"/>
              <a:t> 2nd </a:t>
            </a:r>
            <a:r>
              <a:rPr lang="id-ID" i="1" dirty="0" err="1"/>
              <a:t>Edition</a:t>
            </a:r>
            <a:r>
              <a:rPr lang="en-US" i="1" dirty="0"/>
              <a:t>, 201</a:t>
            </a:r>
            <a:r>
              <a:rPr lang="id-ID" i="1" dirty="0"/>
              <a:t>6</a:t>
            </a:r>
            <a:r>
              <a:rPr lang="en-US" i="1" dirty="0"/>
              <a:t>,</a:t>
            </a:r>
            <a:br>
              <a:rPr lang="en-US" i="1" dirty="0"/>
            </a:br>
            <a:r>
              <a:rPr lang="en-US" b="1" i="1" dirty="0">
                <a:solidFill>
                  <a:srgbClr val="C00000"/>
                </a:solidFill>
              </a:rPr>
              <a:t>Chapter 8 Linear Regression, pp. 1</a:t>
            </a:r>
            <a:r>
              <a:rPr lang="id-ID" b="1" i="1" dirty="0">
                <a:solidFill>
                  <a:srgbClr val="C00000"/>
                </a:solidFill>
              </a:rPr>
              <a:t>59</a:t>
            </a:r>
            <a:r>
              <a:rPr lang="en-US" b="1" i="1" dirty="0">
                <a:solidFill>
                  <a:srgbClr val="C00000"/>
                </a:solidFill>
              </a:rPr>
              <a:t>-1</a:t>
            </a:r>
            <a:r>
              <a:rPr lang="id-ID" b="1" i="1" dirty="0">
                <a:solidFill>
                  <a:srgbClr val="C00000"/>
                </a:solidFill>
              </a:rPr>
              <a:t>71</a:t>
            </a:r>
            <a:r>
              <a:rPr lang="en-US" i="1" dirty="0"/>
              <a:t>)</a:t>
            </a:r>
          </a:p>
          <a:p>
            <a:r>
              <a:rPr lang="en-US" i="1" dirty="0"/>
              <a:t>Dataset: </a:t>
            </a:r>
            <a:r>
              <a:rPr lang="en-US" i="1" dirty="0">
                <a:solidFill>
                  <a:srgbClr val="0070C0"/>
                </a:solidFill>
              </a:rPr>
              <a:t>HeatingOil.csv</a:t>
            </a:r>
          </a:p>
          <a:p>
            <a:r>
              <a:rPr lang="en-US" i="1" dirty="0"/>
              <a:t>Dataset: </a:t>
            </a:r>
            <a:r>
              <a:rPr lang="en-US" i="1" dirty="0">
                <a:solidFill>
                  <a:srgbClr val="0070C0"/>
                </a:solidFill>
              </a:rPr>
              <a:t>HeatingOil-scoring.csv</a:t>
            </a:r>
            <a:endParaRPr lang="id-ID" i="1" dirty="0">
              <a:solidFill>
                <a:srgbClr val="0070C0"/>
              </a:solidFill>
            </a:endParaRPr>
          </a:p>
          <a:p>
            <a:r>
              <a:rPr lang="en-US" i="1" dirty="0">
                <a:solidFill>
                  <a:srgbClr val="00B050"/>
                </a:solidFill>
              </a:rPr>
              <a:t>http://romisatriawahono.net/lecture/dm/dataset/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293</a:t>
            </a:fld>
            <a:endParaRPr lang="en-US">
              <a:solidFill>
                <a:prstClr val="black">
                  <a:tint val="75000"/>
                </a:prstClr>
              </a:solidFill>
            </a:endParaRPr>
          </a:p>
        </p:txBody>
      </p:sp>
    </p:spTree>
    <p:extLst>
      <p:ext uri="{BB962C8B-B14F-4D97-AF65-F5344CB8AC3E}">
        <p14:creationId xmlns:p14="http://schemas.microsoft.com/office/powerpoint/2010/main" val="24343550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id-ID" dirty="0" err="1"/>
              <a:t>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294</a:t>
            </a:fld>
            <a:endParaRPr lang="en-US" dirty="0">
              <a:solidFill>
                <a:prstClr val="black">
                  <a:tint val="75000"/>
                </a:prstClr>
              </a:solidFill>
            </a:endParaRPr>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25208556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4" name="Title 3"/>
          <p:cNvSpPr>
            <a:spLocks noGrp="1"/>
          </p:cNvSpPr>
          <p:nvPr>
            <p:ph type="title"/>
          </p:nvPr>
        </p:nvSpPr>
        <p:spPr/>
        <p:txBody>
          <a:bodyPr/>
          <a:lstStyle/>
          <a:p>
            <a:r>
              <a:rPr lang="id-ID" dirty="0" err="1"/>
              <a:t>CRISP-DM</a:t>
            </a:r>
            <a:r>
              <a:rPr lang="en-US" dirty="0"/>
              <a:t>: Detail Flow</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295</a:t>
            </a:fld>
            <a:endParaRPr lang="en-US">
              <a:solidFill>
                <a:prstClr val="black">
                  <a:tint val="75000"/>
                </a:prstClr>
              </a:solidFill>
            </a:endParaRPr>
          </a:p>
        </p:txBody>
      </p:sp>
      <p:pic>
        <p:nvPicPr>
          <p:cNvPr id="5" name="Picture 4"/>
          <p:cNvPicPr>
            <a:picLocks noChangeAspect="1"/>
          </p:cNvPicPr>
          <p:nvPr/>
        </p:nvPicPr>
        <p:blipFill rotWithShape="1">
          <a:blip r:embed="rId2"/>
          <a:srcRect l="29167" t="18889" r="32916" b="21111"/>
          <a:stretch/>
        </p:blipFill>
        <p:spPr>
          <a:xfrm>
            <a:off x="1447800" y="1066348"/>
            <a:ext cx="6096000" cy="5426109"/>
          </a:xfrm>
          <a:prstGeom prst="rect">
            <a:avLst/>
          </a:prstGeom>
        </p:spPr>
      </p:pic>
    </p:spTree>
    <p:extLst>
      <p:ext uri="{BB962C8B-B14F-4D97-AF65-F5344CB8AC3E}">
        <p14:creationId xmlns:p14="http://schemas.microsoft.com/office/powerpoint/2010/main" val="2340733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638800"/>
          </a:xfrm>
        </p:spPr>
        <p:txBody>
          <a:bodyPr>
            <a:normAutofit fontScale="92500" lnSpcReduction="20000"/>
          </a:bodyPr>
          <a:lstStyle/>
          <a:p>
            <a:r>
              <a:rPr lang="en-US" dirty="0">
                <a:solidFill>
                  <a:srgbClr val="C00000"/>
                </a:solidFill>
              </a:rPr>
              <a:t>Problems</a:t>
            </a:r>
            <a:r>
              <a:rPr lang="id-ID" dirty="0">
                <a:solidFill>
                  <a:srgbClr val="C00000"/>
                </a:solidFill>
              </a:rPr>
              <a:t>:</a:t>
            </a:r>
          </a:p>
          <a:p>
            <a:pPr lvl="1"/>
            <a:r>
              <a:rPr lang="en-US" dirty="0">
                <a:solidFill>
                  <a:srgbClr val="0070C0"/>
                </a:solidFill>
              </a:rPr>
              <a:t>Business is booming</a:t>
            </a:r>
            <a:r>
              <a:rPr lang="en-US" dirty="0"/>
              <a:t>, her sales team is signing up thousands of new clients, and she wants to be sure the company will be able to meet this new level of demand</a:t>
            </a:r>
          </a:p>
          <a:p>
            <a:pPr lvl="1"/>
            <a:r>
              <a:rPr lang="en-US" dirty="0"/>
              <a:t>Sarah’s new data mining objective is pretty clear: she wants </a:t>
            </a:r>
            <a:r>
              <a:rPr lang="en-US" dirty="0">
                <a:solidFill>
                  <a:srgbClr val="C00000"/>
                </a:solidFill>
              </a:rPr>
              <a:t>to anticipate demand for a consumable product</a:t>
            </a:r>
          </a:p>
          <a:p>
            <a:pPr lvl="1"/>
            <a:r>
              <a:rPr lang="en-US" dirty="0"/>
              <a:t>We will use a linear regression model to help her with her desired predictions. </a:t>
            </a:r>
            <a:r>
              <a:rPr lang="en-US" dirty="0">
                <a:solidFill>
                  <a:srgbClr val="0070C0"/>
                </a:solidFill>
              </a:rPr>
              <a:t>She has data, 1,218 observations </a:t>
            </a:r>
            <a:r>
              <a:rPr lang="en-US" dirty="0"/>
              <a:t>that give an attribute profile for each home, along with those homes’ annual heating oil consumption</a:t>
            </a:r>
          </a:p>
          <a:p>
            <a:pPr lvl="1"/>
            <a:r>
              <a:rPr lang="en-US" dirty="0"/>
              <a:t>She wants to use this data set as training data to predict the usage that </a:t>
            </a:r>
            <a:r>
              <a:rPr lang="en-US" dirty="0">
                <a:solidFill>
                  <a:srgbClr val="0070C0"/>
                </a:solidFill>
              </a:rPr>
              <a:t>42,650 new clients </a:t>
            </a:r>
            <a:r>
              <a:rPr lang="en-US" dirty="0"/>
              <a:t>will bring to her company</a:t>
            </a:r>
          </a:p>
          <a:p>
            <a:pPr lvl="1"/>
            <a:r>
              <a:rPr lang="en-US" dirty="0"/>
              <a:t>She knows that these new clients’ homes are similar in nature to her existing client base, so the existing customers’ usage behavior should serve as a solid gauge for predicting future usage by new customers</a:t>
            </a:r>
            <a:endParaRPr lang="id-ID" dirty="0"/>
          </a:p>
          <a:p>
            <a:r>
              <a:rPr lang="id-ID" dirty="0" err="1">
                <a:solidFill>
                  <a:srgbClr val="C00000"/>
                </a:solidFill>
              </a:rPr>
              <a:t>Objective</a:t>
            </a:r>
            <a:r>
              <a:rPr lang="id-ID" dirty="0"/>
              <a:t>:</a:t>
            </a:r>
          </a:p>
          <a:p>
            <a:pPr lvl="1"/>
            <a:r>
              <a:rPr lang="en-US" dirty="0"/>
              <a:t>to predict the usage that </a:t>
            </a:r>
            <a:r>
              <a:rPr lang="en-US" dirty="0">
                <a:solidFill>
                  <a:srgbClr val="0070C0"/>
                </a:solidFill>
              </a:rPr>
              <a:t>42,650 new clients </a:t>
            </a:r>
            <a:r>
              <a:rPr lang="en-US" dirty="0"/>
              <a:t>will bring to her company</a:t>
            </a:r>
            <a:endParaRPr lang="id-ID" dirty="0"/>
          </a:p>
          <a:p>
            <a:pPr lvl="1"/>
            <a:endParaRPr lang="id-ID" dirty="0"/>
          </a:p>
        </p:txBody>
      </p:sp>
      <p:sp>
        <p:nvSpPr>
          <p:cNvPr id="4" name="Title 3"/>
          <p:cNvSpPr>
            <a:spLocks noGrp="1"/>
          </p:cNvSpPr>
          <p:nvPr>
            <p:ph type="title"/>
          </p:nvPr>
        </p:nvSpPr>
        <p:spPr/>
        <p:txBody>
          <a:bodyPr/>
          <a:lstStyle/>
          <a:p>
            <a:r>
              <a:rPr lang="en-US" dirty="0"/>
              <a:t>1. Business Understanding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296</a:t>
            </a:fld>
            <a:endParaRPr lang="en-US">
              <a:solidFill>
                <a:prstClr val="black">
                  <a:tint val="75000"/>
                </a:prstClr>
              </a:solidFill>
            </a:endParaRPr>
          </a:p>
        </p:txBody>
      </p:sp>
    </p:spTree>
    <p:extLst>
      <p:ext uri="{BB962C8B-B14F-4D97-AF65-F5344CB8AC3E}">
        <p14:creationId xmlns:p14="http://schemas.microsoft.com/office/powerpoint/2010/main" val="414633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6800"/>
            <a:ext cx="7886700" cy="5638800"/>
          </a:xfrm>
        </p:spPr>
        <p:txBody>
          <a:bodyPr>
            <a:normAutofit fontScale="85000" lnSpcReduction="20000"/>
          </a:bodyPr>
          <a:lstStyle/>
          <a:p>
            <a:r>
              <a:rPr lang="en-US" dirty="0"/>
              <a:t>Sarah has assembled  separate Comma Separated Values file containing all of these same attributes, for her </a:t>
            </a:r>
            <a:r>
              <a:rPr lang="en-US" dirty="0">
                <a:solidFill>
                  <a:srgbClr val="C00000"/>
                </a:solidFill>
              </a:rPr>
              <a:t>42,650 new clients</a:t>
            </a:r>
          </a:p>
          <a:p>
            <a:r>
              <a:rPr lang="en-US" dirty="0"/>
              <a:t>She has provided this data set to us to use as the scoring data set in our model</a:t>
            </a:r>
          </a:p>
          <a:p>
            <a:r>
              <a:rPr lang="en-US" dirty="0"/>
              <a:t>Data set comprised of the following </a:t>
            </a:r>
            <a:r>
              <a:rPr lang="en-US" dirty="0">
                <a:solidFill>
                  <a:srgbClr val="C00000"/>
                </a:solidFill>
              </a:rPr>
              <a:t>attributes</a:t>
            </a:r>
            <a:r>
              <a:rPr lang="en-US" dirty="0"/>
              <a:t>:</a:t>
            </a:r>
          </a:p>
          <a:p>
            <a:pPr lvl="1"/>
            <a:r>
              <a:rPr lang="en-US" sz="2500" dirty="0">
                <a:solidFill>
                  <a:srgbClr val="0070C0"/>
                </a:solidFill>
              </a:rPr>
              <a:t>Insulation</a:t>
            </a:r>
            <a:r>
              <a:rPr lang="en-US" sz="2500" dirty="0"/>
              <a:t>: This is a density rating, ranging from one to ten, indicating the thickness of each home’s insulation. A home with a density rating of one is poorly insulated, while a home with a density of ten has excellent insulation</a:t>
            </a:r>
          </a:p>
          <a:p>
            <a:pPr lvl="1"/>
            <a:r>
              <a:rPr lang="en-US" sz="2500" dirty="0">
                <a:solidFill>
                  <a:srgbClr val="0070C0"/>
                </a:solidFill>
              </a:rPr>
              <a:t>Temperature</a:t>
            </a:r>
            <a:r>
              <a:rPr lang="en-US" sz="2500" dirty="0"/>
              <a:t>: This is the average outdoor ambient temperature at each home for the most recent year, measure in degree Fahrenheit</a:t>
            </a:r>
          </a:p>
          <a:p>
            <a:pPr lvl="1"/>
            <a:r>
              <a:rPr lang="en-US" sz="2500" dirty="0" err="1">
                <a:solidFill>
                  <a:srgbClr val="0070C0"/>
                </a:solidFill>
              </a:rPr>
              <a:t>Heating_Oil</a:t>
            </a:r>
            <a:r>
              <a:rPr lang="en-US" sz="2500" dirty="0"/>
              <a:t>: This is the total number of units of heating oil purchased by the owner of each home in the most recent year</a:t>
            </a:r>
          </a:p>
          <a:p>
            <a:pPr lvl="1"/>
            <a:r>
              <a:rPr lang="en-US" sz="2500" dirty="0" err="1">
                <a:solidFill>
                  <a:srgbClr val="0070C0"/>
                </a:solidFill>
              </a:rPr>
              <a:t>Num_Occupants</a:t>
            </a:r>
            <a:r>
              <a:rPr lang="en-US" sz="2500" dirty="0"/>
              <a:t>: This is the total number of occupants living in each home</a:t>
            </a:r>
          </a:p>
          <a:p>
            <a:pPr lvl="1"/>
            <a:r>
              <a:rPr lang="en-US" sz="2500" dirty="0">
                <a:solidFill>
                  <a:srgbClr val="0070C0"/>
                </a:solidFill>
              </a:rPr>
              <a:t>Avg_Age</a:t>
            </a:r>
            <a:r>
              <a:rPr lang="en-US" sz="2500" dirty="0"/>
              <a:t>: This is the average age of those occupants</a:t>
            </a:r>
          </a:p>
          <a:p>
            <a:pPr lvl="1"/>
            <a:r>
              <a:rPr lang="en-US" sz="2500" dirty="0" err="1">
                <a:solidFill>
                  <a:srgbClr val="0070C0"/>
                </a:solidFill>
              </a:rPr>
              <a:t>Home_Size</a:t>
            </a:r>
            <a:r>
              <a:rPr lang="en-US" sz="2500" dirty="0"/>
              <a:t>: This is a rating, on a scale of one to eight, of the home’s overall size. The higher the number, the larger the home</a:t>
            </a:r>
            <a:endParaRPr lang="id-ID" sz="2500" dirty="0"/>
          </a:p>
        </p:txBody>
      </p:sp>
      <p:sp>
        <p:nvSpPr>
          <p:cNvPr id="4" name="Title 3"/>
          <p:cNvSpPr>
            <a:spLocks noGrp="1"/>
          </p:cNvSpPr>
          <p:nvPr>
            <p:ph type="title"/>
          </p:nvPr>
        </p:nvSpPr>
        <p:spPr/>
        <p:txBody>
          <a:bodyPr/>
          <a:lstStyle/>
          <a:p>
            <a:r>
              <a:rPr lang="en-US" dirty="0"/>
              <a:t>2. Data Understanding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297</a:t>
            </a:fld>
            <a:endParaRPr lang="en-US">
              <a:solidFill>
                <a:prstClr val="black">
                  <a:tint val="75000"/>
                </a:prstClr>
              </a:solidFill>
            </a:endParaRPr>
          </a:p>
        </p:txBody>
      </p:sp>
    </p:spTree>
    <p:extLst>
      <p:ext uri="{BB962C8B-B14F-4D97-AF65-F5344CB8AC3E}">
        <p14:creationId xmlns:p14="http://schemas.microsoft.com/office/powerpoint/2010/main" val="3374689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485949"/>
          </a:xfrm>
        </p:spPr>
        <p:txBody>
          <a:bodyPr/>
          <a:lstStyle/>
          <a:p>
            <a:r>
              <a:rPr lang="en-US" dirty="0">
                <a:solidFill>
                  <a:srgbClr val="C00000"/>
                </a:solidFill>
              </a:rPr>
              <a:t>Filter Examples</a:t>
            </a:r>
            <a:r>
              <a:rPr lang="en-US" dirty="0"/>
              <a:t>: </a:t>
            </a:r>
            <a:r>
              <a:rPr lang="en-US" dirty="0">
                <a:solidFill>
                  <a:srgbClr val="0070C0"/>
                </a:solidFill>
              </a:rPr>
              <a:t>attribute value filter </a:t>
            </a:r>
            <a:r>
              <a:rPr lang="en-US" dirty="0"/>
              <a:t>or </a:t>
            </a:r>
            <a:r>
              <a:rPr lang="en-US" dirty="0">
                <a:solidFill>
                  <a:srgbClr val="0070C0"/>
                </a:solidFill>
              </a:rPr>
              <a:t>custom filter</a:t>
            </a:r>
          </a:p>
          <a:p>
            <a:pPr lvl="1"/>
            <a:r>
              <a:rPr lang="en-US" dirty="0"/>
              <a:t>Avg_Age&gt;=15.1</a:t>
            </a:r>
          </a:p>
          <a:p>
            <a:pPr lvl="1"/>
            <a:r>
              <a:rPr lang="en-US" dirty="0"/>
              <a:t>Avg_Age&lt;=72.2</a:t>
            </a:r>
          </a:p>
          <a:p>
            <a:r>
              <a:rPr lang="en-US" dirty="0">
                <a:solidFill>
                  <a:srgbClr val="C00000"/>
                </a:solidFill>
              </a:rPr>
              <a:t>Deleted Records</a:t>
            </a:r>
            <a:r>
              <a:rPr lang="en-US" dirty="0"/>
              <a:t>= 42650-42042 = </a:t>
            </a:r>
            <a:r>
              <a:rPr lang="en-US" dirty="0">
                <a:solidFill>
                  <a:srgbClr val="00B050"/>
                </a:solidFill>
              </a:rPr>
              <a:t>508</a:t>
            </a:r>
          </a:p>
          <a:p>
            <a:endParaRPr lang="en-US" dirty="0"/>
          </a:p>
          <a:p>
            <a:endParaRPr lang="en-US" dirty="0"/>
          </a:p>
          <a:p>
            <a:endParaRPr lang="id-ID" dirty="0"/>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298</a:t>
            </a:fld>
            <a:endParaRPr lang="en-US" dirty="0">
              <a:solidFill>
                <a:prstClr val="black">
                  <a:tint val="75000"/>
                </a:prstClr>
              </a:solidFill>
            </a:endParaRPr>
          </a:p>
        </p:txBody>
      </p:sp>
      <p:pic>
        <p:nvPicPr>
          <p:cNvPr id="5" name="Picture 4"/>
          <p:cNvPicPr>
            <a:picLocks noChangeAspect="1"/>
          </p:cNvPicPr>
          <p:nvPr/>
        </p:nvPicPr>
        <p:blipFill rotWithShape="1">
          <a:blip r:embed="rId2"/>
          <a:srcRect l="-1" r="29640" b="60474"/>
          <a:stretch/>
        </p:blipFill>
        <p:spPr>
          <a:xfrm>
            <a:off x="253907" y="2837999"/>
            <a:ext cx="8636185" cy="3638550"/>
          </a:xfrm>
          <a:prstGeom prst="rect">
            <a:avLst/>
          </a:prstGeom>
        </p:spPr>
      </p:pic>
    </p:spTree>
    <p:extLst>
      <p:ext uri="{BB962C8B-B14F-4D97-AF65-F5344CB8AC3E}">
        <p14:creationId xmlns:p14="http://schemas.microsoft.com/office/powerpoint/2010/main" val="2948490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4" name="Title 3"/>
          <p:cNvSpPr>
            <a:spLocks noGrp="1"/>
          </p:cNvSpPr>
          <p:nvPr>
            <p:ph type="title"/>
          </p:nvPr>
        </p:nvSpPr>
        <p:spPr/>
        <p:txBody>
          <a:bodyPr/>
          <a:lstStyle/>
          <a:p>
            <a:endParaRPr lang="id-ID"/>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299</a:t>
            </a:fld>
            <a:endParaRPr lang="en-US">
              <a:solidFill>
                <a:prstClr val="black">
                  <a:tint val="75000"/>
                </a:prstClr>
              </a:solidFill>
            </a:endParaRPr>
          </a:p>
        </p:txBody>
      </p:sp>
      <p:pic>
        <p:nvPicPr>
          <p:cNvPr id="6" name="Picture 5"/>
          <p:cNvPicPr>
            <a:picLocks noChangeAspect="1"/>
          </p:cNvPicPr>
          <p:nvPr/>
        </p:nvPicPr>
        <p:blipFill rotWithShape="1">
          <a:blip r:embed="rId2"/>
          <a:srcRect r="52084" b="40741"/>
          <a:stretch/>
        </p:blipFill>
        <p:spPr>
          <a:xfrm>
            <a:off x="0" y="0"/>
            <a:ext cx="4354116" cy="4038600"/>
          </a:xfrm>
          <a:prstGeom prst="rect">
            <a:avLst/>
          </a:prstGeom>
        </p:spPr>
      </p:pic>
      <p:pic>
        <p:nvPicPr>
          <p:cNvPr id="7" name="Picture 6"/>
          <p:cNvPicPr>
            <a:picLocks noChangeAspect="1"/>
          </p:cNvPicPr>
          <p:nvPr/>
        </p:nvPicPr>
        <p:blipFill rotWithShape="1">
          <a:blip r:embed="rId3"/>
          <a:srcRect r="50694" b="39815"/>
          <a:stretch/>
        </p:blipFill>
        <p:spPr>
          <a:xfrm>
            <a:off x="4489846" y="2597156"/>
            <a:ext cx="4654153" cy="4260844"/>
          </a:xfrm>
          <a:prstGeom prst="rect">
            <a:avLst/>
          </a:prstGeom>
        </p:spPr>
      </p:pic>
      <p:sp>
        <p:nvSpPr>
          <p:cNvPr id="8" name="Rounded Rectangle 7"/>
          <p:cNvSpPr/>
          <p:nvPr/>
        </p:nvSpPr>
        <p:spPr>
          <a:xfrm>
            <a:off x="1219200" y="838200"/>
            <a:ext cx="1066800" cy="9144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ounded Rectangle 8"/>
          <p:cNvSpPr/>
          <p:nvPr/>
        </p:nvSpPr>
        <p:spPr>
          <a:xfrm>
            <a:off x="5675330" y="3352574"/>
            <a:ext cx="1066800" cy="914400"/>
          </a:xfrm>
          <a:prstGeom prst="roundRect">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785031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4" name="Slide Number Placeholder 3">
            <a:extLst>
              <a:ext uri="{FF2B5EF4-FFF2-40B4-BE49-F238E27FC236}">
                <a16:creationId xmlns:a16="http://schemas.microsoft.com/office/drawing/2014/main" id="{DC9F6C87-B51C-45FE-A1B8-A4FCD154938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46E0E4-908A-4724-B308-E4F6AE4FA0DD}"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l="12916" t="11481" r="17916" b="5556"/>
          <a:stretch/>
        </p:blipFill>
        <p:spPr>
          <a:xfrm>
            <a:off x="-8721" y="0"/>
            <a:ext cx="5722351" cy="429176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F266879-6F93-4B26-BD7E-672B9E5B5346}"/>
              </a:ext>
            </a:extLst>
          </p:cNvPr>
          <p:cNvPicPr>
            <a:picLocks noChangeAspect="1"/>
          </p:cNvPicPr>
          <p:nvPr/>
        </p:nvPicPr>
        <p:blipFill rotWithShape="1">
          <a:blip r:embed="rId4"/>
          <a:srcRect l="5833" t="14445" r="38334" b="11482"/>
          <a:stretch/>
        </p:blipFill>
        <p:spPr>
          <a:xfrm>
            <a:off x="3543300" y="355585"/>
            <a:ext cx="5421060" cy="404556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9EE801C-31C3-4A0B-91FF-620F1AF1C364}"/>
              </a:ext>
            </a:extLst>
          </p:cNvPr>
          <p:cNvPicPr>
            <a:picLocks noChangeAspect="1"/>
          </p:cNvPicPr>
          <p:nvPr/>
        </p:nvPicPr>
        <p:blipFill rotWithShape="1">
          <a:blip r:embed="rId5"/>
          <a:srcRect l="10834" t="12879" r="55000" b="25309"/>
          <a:stretch/>
        </p:blipFill>
        <p:spPr>
          <a:xfrm>
            <a:off x="838200" y="2985360"/>
            <a:ext cx="7239000" cy="3683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39750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0"/>
            <a:ext cx="8362950" cy="685800"/>
          </a:xfrm>
        </p:spPr>
        <p:txBody>
          <a:bodyPr>
            <a:normAutofit/>
          </a:bodyPr>
          <a:lstStyle/>
          <a:p>
            <a:r>
              <a:rPr lang="en-US" dirty="0" err="1"/>
              <a:t>Prediksi</a:t>
            </a:r>
            <a:r>
              <a:rPr lang="en-US" dirty="0"/>
              <a:t> </a:t>
            </a:r>
            <a:r>
              <a:rPr lang="en-US" dirty="0" err="1"/>
              <a:t>Calon</a:t>
            </a:r>
            <a:r>
              <a:rPr lang="en-US" dirty="0"/>
              <a:t> </a:t>
            </a:r>
            <a:r>
              <a:rPr lang="en-US" dirty="0" err="1"/>
              <a:t>Legislatif</a:t>
            </a:r>
            <a:r>
              <a:rPr lang="en-US" dirty="0"/>
              <a:t> DKI Jakarta</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30</a:t>
            </a:fld>
            <a:endParaRPr lang="en-US">
              <a:solidFill>
                <a:prstClr val="black">
                  <a:tint val="75000"/>
                </a:prstClr>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01" t="25119" r="13357" b="14285"/>
          <a:stretch/>
        </p:blipFill>
        <p:spPr bwMode="auto">
          <a:xfrm>
            <a:off x="1556123" y="2621818"/>
            <a:ext cx="7587877" cy="422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73312" y="1098226"/>
            <a:ext cx="4328755" cy="1832787"/>
          </a:xfrm>
          <a:prstGeom prst="rect">
            <a:avLst/>
          </a:prstGeom>
        </p:spPr>
      </p:pic>
      <p:sp>
        <p:nvSpPr>
          <p:cNvPr id="5" name="Bent Arrow 4"/>
          <p:cNvSpPr/>
          <p:nvPr/>
        </p:nvSpPr>
        <p:spPr>
          <a:xfrm rot="5400000">
            <a:off x="4587155" y="1445325"/>
            <a:ext cx="995703" cy="1026013"/>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Tree>
    <p:extLst>
      <p:ext uri="{BB962C8B-B14F-4D97-AF65-F5344CB8AC3E}">
        <p14:creationId xmlns:p14="http://schemas.microsoft.com/office/powerpoint/2010/main" val="3857846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4" name="Title 3"/>
          <p:cNvSpPr>
            <a:spLocks noGrp="1"/>
          </p:cNvSpPr>
          <p:nvPr>
            <p:ph type="title"/>
          </p:nvPr>
        </p:nvSpPr>
        <p:spPr/>
        <p:txBody>
          <a:bodyPr/>
          <a:lstStyle/>
          <a:p>
            <a:r>
              <a:rPr lang="id-ID" dirty="0"/>
              <a:t>3. Modeling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300</a:t>
            </a:fld>
            <a:endParaRPr lang="en-US">
              <a:solidFill>
                <a:prstClr val="black">
                  <a:tint val="75000"/>
                </a:prstClr>
              </a:solidFill>
            </a:endParaRPr>
          </a:p>
        </p:txBody>
      </p:sp>
      <p:pic>
        <p:nvPicPr>
          <p:cNvPr id="5" name="Picture 4"/>
          <p:cNvPicPr>
            <a:picLocks noChangeAspect="1"/>
          </p:cNvPicPr>
          <p:nvPr/>
        </p:nvPicPr>
        <p:blipFill rotWithShape="1">
          <a:blip r:embed="rId2"/>
          <a:srcRect l="17372" t="22923" r="37051" b="43131"/>
          <a:stretch/>
        </p:blipFill>
        <p:spPr>
          <a:xfrm>
            <a:off x="152400" y="1166812"/>
            <a:ext cx="8730212" cy="4876800"/>
          </a:xfrm>
          <a:prstGeom prst="rect">
            <a:avLst/>
          </a:prstGeom>
        </p:spPr>
      </p:pic>
    </p:spTree>
    <p:extLst>
      <p:ext uri="{BB962C8B-B14F-4D97-AF65-F5344CB8AC3E}">
        <p14:creationId xmlns:p14="http://schemas.microsoft.com/office/powerpoint/2010/main" val="1547146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r>
              <a:rPr lang="id-ID" dirty="0"/>
              <a:t>4. </a:t>
            </a:r>
            <a:r>
              <a:rPr lang="id-ID" dirty="0" err="1"/>
              <a:t>Evaluation</a:t>
            </a:r>
            <a:r>
              <a:rPr lang="id-ID" dirty="0"/>
              <a:t> – Model Regresi</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301</a:t>
            </a:fld>
            <a:endParaRPr lang="en-US">
              <a:solidFill>
                <a:prstClr val="black">
                  <a:tint val="75000"/>
                </a:prstClr>
              </a:solidFill>
            </a:endParaRPr>
          </a:p>
        </p:txBody>
      </p:sp>
      <p:pic>
        <p:nvPicPr>
          <p:cNvPr id="5" name="Picture 4"/>
          <p:cNvPicPr>
            <a:picLocks noChangeAspect="1"/>
          </p:cNvPicPr>
          <p:nvPr/>
        </p:nvPicPr>
        <p:blipFill rotWithShape="1">
          <a:blip r:embed="rId2"/>
          <a:srcRect r="4167" b="45556"/>
          <a:stretch/>
        </p:blipFill>
        <p:spPr>
          <a:xfrm>
            <a:off x="152400" y="862011"/>
            <a:ext cx="7543800" cy="321431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r="64307" b="60381"/>
          <a:stretch/>
        </p:blipFill>
        <p:spPr>
          <a:xfrm>
            <a:off x="5334000" y="3734026"/>
            <a:ext cx="3569440" cy="2971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951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33E4C-4512-4F3C-8535-C8DAE23CF4BF}"/>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69380354-A730-4632-94BD-D5C7E7175A34}"/>
              </a:ext>
            </a:extLst>
          </p:cNvPr>
          <p:cNvSpPr>
            <a:spLocks noGrp="1"/>
          </p:cNvSpPr>
          <p:nvPr>
            <p:ph type="title"/>
          </p:nvPr>
        </p:nvSpPr>
        <p:spPr/>
        <p:txBody>
          <a:bodyPr/>
          <a:lstStyle/>
          <a:p>
            <a:r>
              <a:rPr lang="id-ID" dirty="0"/>
              <a:t>4. </a:t>
            </a:r>
            <a:r>
              <a:rPr lang="id-ID" dirty="0" err="1"/>
              <a:t>Evaluation</a:t>
            </a:r>
            <a:r>
              <a:rPr lang="id-ID" dirty="0"/>
              <a:t> – Hasil Prediksi</a:t>
            </a:r>
            <a:endParaRPr lang="en-US" dirty="0"/>
          </a:p>
        </p:txBody>
      </p:sp>
      <p:sp>
        <p:nvSpPr>
          <p:cNvPr id="3" name="Slide Number Placeholder 2">
            <a:extLst>
              <a:ext uri="{FF2B5EF4-FFF2-40B4-BE49-F238E27FC236}">
                <a16:creationId xmlns:a16="http://schemas.microsoft.com/office/drawing/2014/main" id="{445E25CB-B1EE-4D78-B7FC-A786D312AD7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302</a:t>
            </a:fld>
            <a:endParaRPr lang="en-US">
              <a:solidFill>
                <a:prstClr val="black">
                  <a:tint val="75000"/>
                </a:prstClr>
              </a:solidFill>
            </a:endParaRPr>
          </a:p>
        </p:txBody>
      </p:sp>
      <p:pic>
        <p:nvPicPr>
          <p:cNvPr id="5" name="Picture 4">
            <a:extLst>
              <a:ext uri="{FF2B5EF4-FFF2-40B4-BE49-F238E27FC236}">
                <a16:creationId xmlns:a16="http://schemas.microsoft.com/office/drawing/2014/main" id="{EF7CED26-1872-4E02-830E-AE0E901FCB6A}"/>
              </a:ext>
            </a:extLst>
          </p:cNvPr>
          <p:cNvPicPr>
            <a:picLocks noChangeAspect="1"/>
          </p:cNvPicPr>
          <p:nvPr/>
        </p:nvPicPr>
        <p:blipFill rotWithShape="1">
          <a:blip r:embed="rId2"/>
          <a:srcRect r="15586" b="9855"/>
          <a:stretch/>
        </p:blipFill>
        <p:spPr>
          <a:xfrm>
            <a:off x="611064" y="873436"/>
            <a:ext cx="7886699" cy="5614836"/>
          </a:xfrm>
          <a:prstGeom prst="rect">
            <a:avLst/>
          </a:prstGeom>
        </p:spPr>
      </p:pic>
    </p:spTree>
    <p:extLst>
      <p:ext uri="{BB962C8B-B14F-4D97-AF65-F5344CB8AC3E}">
        <p14:creationId xmlns:p14="http://schemas.microsoft.com/office/powerpoint/2010/main" val="2677647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id-ID" dirty="0"/>
              <a:t>5. </a:t>
            </a:r>
            <a:r>
              <a:rPr lang="id-ID" dirty="0" err="1"/>
              <a:t>Deployment</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303</a:t>
            </a:fld>
            <a:endParaRPr lang="en-US">
              <a:solidFill>
                <a:prstClr val="black">
                  <a:tint val="75000"/>
                </a:prstClr>
              </a:solidFill>
            </a:endParaRPr>
          </a:p>
        </p:txBody>
      </p:sp>
      <p:pic>
        <p:nvPicPr>
          <p:cNvPr id="5" name="Picture 4"/>
          <p:cNvPicPr>
            <a:picLocks noChangeAspect="1"/>
          </p:cNvPicPr>
          <p:nvPr/>
        </p:nvPicPr>
        <p:blipFill rotWithShape="1">
          <a:blip r:embed="rId2"/>
          <a:srcRect l="15000" t="25555" r="16666" b="28889"/>
          <a:stretch/>
        </p:blipFill>
        <p:spPr>
          <a:xfrm>
            <a:off x="152400" y="1019176"/>
            <a:ext cx="8840102" cy="4420051"/>
          </a:xfrm>
          <a:prstGeom prst="rect">
            <a:avLst/>
          </a:prstGeom>
        </p:spPr>
      </p:pic>
    </p:spTree>
    <p:extLst>
      <p:ext uri="{BB962C8B-B14F-4D97-AF65-F5344CB8AC3E}">
        <p14:creationId xmlns:p14="http://schemas.microsoft.com/office/powerpoint/2010/main" val="22091613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E327A1-8977-44BE-BD65-22CF1AA0EB62}"/>
              </a:ext>
            </a:extLst>
          </p:cNvPr>
          <p:cNvSpPr>
            <a:spLocks noGrp="1"/>
          </p:cNvSpPr>
          <p:nvPr>
            <p:ph idx="1"/>
          </p:nvPr>
        </p:nvSpPr>
        <p:spPr/>
        <p:txBody>
          <a:bodyPr/>
          <a:lstStyle/>
          <a:p>
            <a:endParaRPr lang="en-US" dirty="0"/>
          </a:p>
        </p:txBody>
      </p:sp>
      <p:sp>
        <p:nvSpPr>
          <p:cNvPr id="4" name="Title 3">
            <a:extLst>
              <a:ext uri="{FF2B5EF4-FFF2-40B4-BE49-F238E27FC236}">
                <a16:creationId xmlns:a16="http://schemas.microsoft.com/office/drawing/2014/main" id="{194E2C67-599F-41A0-8391-F0DD7B1553A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0E67516-9F30-4AFE-84ED-04405BBEAF3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304</a:t>
            </a:fld>
            <a:endParaRPr lang="en-US">
              <a:solidFill>
                <a:prstClr val="black">
                  <a:tint val="75000"/>
                </a:prstClr>
              </a:solidFill>
            </a:endParaRPr>
          </a:p>
        </p:txBody>
      </p:sp>
      <p:pic>
        <p:nvPicPr>
          <p:cNvPr id="5" name="Picture 4">
            <a:extLst>
              <a:ext uri="{FF2B5EF4-FFF2-40B4-BE49-F238E27FC236}">
                <a16:creationId xmlns:a16="http://schemas.microsoft.com/office/drawing/2014/main" id="{853097CA-5E6B-4E1B-82EE-6A335C9156F8}"/>
              </a:ext>
            </a:extLst>
          </p:cNvPr>
          <p:cNvPicPr>
            <a:picLocks noChangeAspect="1"/>
          </p:cNvPicPr>
          <p:nvPr/>
        </p:nvPicPr>
        <p:blipFill rotWithShape="1">
          <a:blip r:embed="rId2"/>
          <a:srcRect r="15294" b="13519"/>
          <a:stretch/>
        </p:blipFill>
        <p:spPr>
          <a:xfrm>
            <a:off x="152400" y="76200"/>
            <a:ext cx="6717230" cy="4572000"/>
          </a:xfrm>
          <a:prstGeom prst="rect">
            <a:avLst/>
          </a:prstGeom>
        </p:spPr>
      </p:pic>
      <p:pic>
        <p:nvPicPr>
          <p:cNvPr id="6" name="Picture 5">
            <a:extLst>
              <a:ext uri="{FF2B5EF4-FFF2-40B4-BE49-F238E27FC236}">
                <a16:creationId xmlns:a16="http://schemas.microsoft.com/office/drawing/2014/main" id="{7B145453-D43F-4201-9D0B-DCA1C55E6F3F}"/>
              </a:ext>
            </a:extLst>
          </p:cNvPr>
          <p:cNvPicPr>
            <a:picLocks noChangeAspect="1"/>
          </p:cNvPicPr>
          <p:nvPr/>
        </p:nvPicPr>
        <p:blipFill rotWithShape="1">
          <a:blip r:embed="rId3"/>
          <a:srcRect l="10000" t="14119" r="37708" b="62131"/>
          <a:stretch/>
        </p:blipFill>
        <p:spPr>
          <a:xfrm>
            <a:off x="2714406" y="4911190"/>
            <a:ext cx="6429594" cy="1946810"/>
          </a:xfrm>
          <a:prstGeom prst="rect">
            <a:avLst/>
          </a:prstGeom>
        </p:spPr>
      </p:pic>
    </p:spTree>
    <p:extLst>
      <p:ext uri="{BB962C8B-B14F-4D97-AF65-F5344CB8AC3E}">
        <p14:creationId xmlns:p14="http://schemas.microsoft.com/office/powerpoint/2010/main" val="980785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0"/>
            <a:ext cx="8534400" cy="5943600"/>
          </a:xfrm>
        </p:spPr>
        <p:txBody>
          <a:bodyPr>
            <a:normAutofit fontScale="77500" lnSpcReduction="20000"/>
          </a:bodyPr>
          <a:lstStyle/>
          <a:p>
            <a:r>
              <a:rPr lang="id-ID" dirty="0"/>
              <a:t>Karena bantuan data </a:t>
            </a:r>
            <a:r>
              <a:rPr lang="id-ID" dirty="0" err="1"/>
              <a:t>mining</a:t>
            </a:r>
            <a:r>
              <a:rPr lang="id-ID" dirty="0"/>
              <a:t> sebelumnya, </a:t>
            </a:r>
            <a:r>
              <a:rPr lang="en-US" dirty="0"/>
              <a:t>Sarah </a:t>
            </a:r>
            <a:r>
              <a:rPr lang="id-ID" dirty="0"/>
              <a:t>akhirnya mendapatkan </a:t>
            </a:r>
            <a:r>
              <a:rPr lang="id-ID" dirty="0">
                <a:solidFill>
                  <a:srgbClr val="C00000"/>
                </a:solidFill>
              </a:rPr>
              <a:t>promosi menjadi VP </a:t>
            </a:r>
            <a:r>
              <a:rPr lang="en-US" dirty="0">
                <a:solidFill>
                  <a:srgbClr val="C00000"/>
                </a:solidFill>
              </a:rPr>
              <a:t>marketing</a:t>
            </a:r>
            <a:r>
              <a:rPr lang="id-ID" dirty="0"/>
              <a:t>,</a:t>
            </a:r>
            <a:r>
              <a:rPr lang="en-US" dirty="0"/>
              <a:t> yang </a:t>
            </a:r>
            <a:r>
              <a:rPr lang="id-ID" dirty="0"/>
              <a:t>mengelola ratusan </a:t>
            </a:r>
            <a:r>
              <a:rPr lang="en-US" dirty="0"/>
              <a:t>marketer</a:t>
            </a:r>
            <a:endParaRPr lang="id-ID" dirty="0"/>
          </a:p>
          <a:p>
            <a:r>
              <a:rPr lang="id-ID" dirty="0"/>
              <a:t>S</a:t>
            </a:r>
            <a:r>
              <a:rPr lang="en-US" dirty="0" err="1"/>
              <a:t>arah</a:t>
            </a:r>
            <a:r>
              <a:rPr lang="en-US" dirty="0"/>
              <a:t> </a:t>
            </a:r>
            <a:r>
              <a:rPr lang="en-US" dirty="0" err="1"/>
              <a:t>ingin</a:t>
            </a:r>
            <a:r>
              <a:rPr lang="en-US" dirty="0"/>
              <a:t> </a:t>
            </a:r>
            <a:r>
              <a:rPr lang="id-ID" dirty="0"/>
              <a:t>para </a:t>
            </a:r>
            <a:r>
              <a:rPr lang="id-ID" dirty="0" err="1"/>
              <a:t>marketer</a:t>
            </a:r>
            <a:r>
              <a:rPr lang="en-US" dirty="0"/>
              <a:t> </a:t>
            </a:r>
            <a:r>
              <a:rPr lang="en-US" dirty="0" err="1"/>
              <a:t>dapat</a:t>
            </a:r>
            <a:r>
              <a:rPr lang="en-US" dirty="0"/>
              <a:t> </a:t>
            </a:r>
            <a:r>
              <a:rPr lang="en-US" dirty="0" err="1"/>
              <a:t>memprediksi</a:t>
            </a:r>
            <a:r>
              <a:rPr lang="en-US" dirty="0"/>
              <a:t> </a:t>
            </a:r>
            <a:r>
              <a:rPr lang="en-US" dirty="0" err="1"/>
              <a:t>pelanggan</a:t>
            </a:r>
            <a:r>
              <a:rPr lang="en-US" dirty="0"/>
              <a:t> </a:t>
            </a:r>
            <a:r>
              <a:rPr lang="en-US" dirty="0" err="1"/>
              <a:t>potensial</a:t>
            </a:r>
            <a:r>
              <a:rPr lang="en-US" dirty="0"/>
              <a:t> </a:t>
            </a:r>
            <a:r>
              <a:rPr lang="en-US" dirty="0" err="1"/>
              <a:t>mereka</a:t>
            </a:r>
            <a:r>
              <a:rPr lang="en-US" dirty="0"/>
              <a:t> </a:t>
            </a:r>
            <a:r>
              <a:rPr lang="en-US" dirty="0" err="1"/>
              <a:t>masing-masing</a:t>
            </a:r>
            <a:r>
              <a:rPr lang="en-US" dirty="0"/>
              <a:t> </a:t>
            </a:r>
            <a:r>
              <a:rPr lang="en-US" dirty="0" err="1"/>
              <a:t>secara</a:t>
            </a:r>
            <a:r>
              <a:rPr lang="en-US" dirty="0"/>
              <a:t> </a:t>
            </a:r>
            <a:r>
              <a:rPr lang="en-US" dirty="0" err="1"/>
              <a:t>mandiri</a:t>
            </a:r>
            <a:r>
              <a:rPr lang="id-ID" dirty="0"/>
              <a:t>. </a:t>
            </a:r>
            <a:r>
              <a:rPr lang="en-US" dirty="0" err="1"/>
              <a:t>Masalahnya</a:t>
            </a:r>
            <a:r>
              <a:rPr lang="en-US" dirty="0"/>
              <a:t>, data </a:t>
            </a:r>
            <a:r>
              <a:rPr lang="en-US" dirty="0">
                <a:solidFill>
                  <a:srgbClr val="C00000"/>
                </a:solidFill>
              </a:rPr>
              <a:t>HeatingOil.csv </a:t>
            </a:r>
            <a:r>
              <a:rPr lang="en-US" dirty="0" err="1">
                <a:solidFill>
                  <a:srgbClr val="C00000"/>
                </a:solidFill>
              </a:rPr>
              <a:t>hanya</a:t>
            </a:r>
            <a:r>
              <a:rPr lang="en-US" dirty="0">
                <a:solidFill>
                  <a:srgbClr val="C00000"/>
                </a:solidFill>
              </a:rPr>
              <a:t> </a:t>
            </a:r>
            <a:r>
              <a:rPr lang="en-US" dirty="0" err="1">
                <a:solidFill>
                  <a:srgbClr val="C00000"/>
                </a:solidFill>
              </a:rPr>
              <a:t>boleh</a:t>
            </a:r>
            <a:r>
              <a:rPr lang="en-US" dirty="0">
                <a:solidFill>
                  <a:srgbClr val="C00000"/>
                </a:solidFill>
              </a:rPr>
              <a:t> </a:t>
            </a:r>
            <a:r>
              <a:rPr lang="en-US" dirty="0" err="1">
                <a:solidFill>
                  <a:srgbClr val="C00000"/>
                </a:solidFill>
              </a:rPr>
              <a:t>diakses</a:t>
            </a:r>
            <a:r>
              <a:rPr lang="en-US" dirty="0">
                <a:solidFill>
                  <a:srgbClr val="C00000"/>
                </a:solidFill>
              </a:rPr>
              <a:t> </a:t>
            </a:r>
            <a:r>
              <a:rPr lang="en-US" dirty="0" err="1">
                <a:solidFill>
                  <a:srgbClr val="C00000"/>
                </a:solidFill>
              </a:rPr>
              <a:t>oleh</a:t>
            </a:r>
            <a:r>
              <a:rPr lang="en-US" dirty="0">
                <a:solidFill>
                  <a:srgbClr val="C00000"/>
                </a:solidFill>
              </a:rPr>
              <a:t> </a:t>
            </a:r>
            <a:r>
              <a:rPr lang="id-ID" dirty="0">
                <a:solidFill>
                  <a:srgbClr val="C00000"/>
                </a:solidFill>
              </a:rPr>
              <a:t>level VP (Sarah)</a:t>
            </a:r>
            <a:r>
              <a:rPr lang="en-US" dirty="0"/>
              <a:t>, </a:t>
            </a:r>
            <a:r>
              <a:rPr lang="en-US" dirty="0" err="1"/>
              <a:t>dan</a:t>
            </a:r>
            <a:r>
              <a:rPr lang="en-US" dirty="0"/>
              <a:t> </a:t>
            </a:r>
            <a:r>
              <a:rPr lang="en-US" dirty="0" err="1"/>
              <a:t>tidak</a:t>
            </a:r>
            <a:r>
              <a:rPr lang="en-US" dirty="0"/>
              <a:t> </a:t>
            </a:r>
            <a:r>
              <a:rPr lang="en-US" dirty="0" err="1"/>
              <a:t>diperbolehkan</a:t>
            </a:r>
            <a:r>
              <a:rPr lang="en-US" dirty="0"/>
              <a:t> </a:t>
            </a:r>
            <a:r>
              <a:rPr lang="en-US" dirty="0" err="1"/>
              <a:t>diakses</a:t>
            </a:r>
            <a:r>
              <a:rPr lang="en-US" dirty="0"/>
              <a:t> </a:t>
            </a:r>
            <a:r>
              <a:rPr lang="en-US" dirty="0" err="1"/>
              <a:t>oleh</a:t>
            </a:r>
            <a:r>
              <a:rPr lang="en-US" dirty="0"/>
              <a:t> marketer </a:t>
            </a:r>
            <a:r>
              <a:rPr lang="en-US" dirty="0" err="1"/>
              <a:t>secara</a:t>
            </a:r>
            <a:r>
              <a:rPr lang="en-US" dirty="0"/>
              <a:t> </a:t>
            </a:r>
            <a:r>
              <a:rPr lang="en-US" dirty="0" err="1"/>
              <a:t>langsung</a:t>
            </a:r>
            <a:endParaRPr lang="en-US" dirty="0"/>
          </a:p>
          <a:p>
            <a:r>
              <a:rPr lang="en-US" dirty="0"/>
              <a:t>Sarah </a:t>
            </a:r>
            <a:r>
              <a:rPr lang="en-US" dirty="0" err="1"/>
              <a:t>ingin</a:t>
            </a:r>
            <a:r>
              <a:rPr lang="en-US" dirty="0"/>
              <a:t> </a:t>
            </a:r>
            <a:r>
              <a:rPr lang="en-US" dirty="0" err="1"/>
              <a:t>masing-masing</a:t>
            </a:r>
            <a:r>
              <a:rPr lang="en-US" dirty="0"/>
              <a:t> marketer </a:t>
            </a:r>
            <a:r>
              <a:rPr lang="en-US" dirty="0" err="1"/>
              <a:t>membuat</a:t>
            </a:r>
            <a:r>
              <a:rPr lang="en-US" dirty="0"/>
              <a:t> proses yang</a:t>
            </a:r>
            <a:r>
              <a:rPr lang="id-ID" dirty="0"/>
              <a:t> dapat</a:t>
            </a:r>
            <a:r>
              <a:rPr lang="en-US" dirty="0"/>
              <a:t> </a:t>
            </a:r>
            <a:r>
              <a:rPr lang="en-US" dirty="0" err="1"/>
              <a:t>mengestimasi</a:t>
            </a:r>
            <a:r>
              <a:rPr lang="en-US" dirty="0"/>
              <a:t> </a:t>
            </a:r>
            <a:r>
              <a:rPr lang="en-US" dirty="0" err="1"/>
              <a:t>kebutuhan</a:t>
            </a:r>
            <a:r>
              <a:rPr lang="en-US" dirty="0"/>
              <a:t> </a:t>
            </a:r>
            <a:r>
              <a:rPr lang="en-US" dirty="0" err="1"/>
              <a:t>konsumsi</a:t>
            </a:r>
            <a:r>
              <a:rPr lang="en-US" dirty="0"/>
              <a:t> </a:t>
            </a:r>
            <a:r>
              <a:rPr lang="en-US" dirty="0" err="1"/>
              <a:t>minyak</a:t>
            </a:r>
            <a:r>
              <a:rPr lang="en-US" dirty="0"/>
              <a:t> </a:t>
            </a:r>
            <a:r>
              <a:rPr lang="en-US" dirty="0" err="1"/>
              <a:t>dari</a:t>
            </a:r>
            <a:r>
              <a:rPr lang="en-US" dirty="0"/>
              <a:t> </a:t>
            </a:r>
            <a:r>
              <a:rPr lang="en-US" i="1" dirty="0"/>
              <a:t>client</a:t>
            </a:r>
            <a:r>
              <a:rPr lang="en-US" dirty="0"/>
              <a:t> yang </a:t>
            </a:r>
            <a:r>
              <a:rPr lang="en-US" dirty="0" err="1"/>
              <a:t>mereka</a:t>
            </a:r>
            <a:r>
              <a:rPr lang="en-US" dirty="0"/>
              <a:t> </a:t>
            </a:r>
            <a:r>
              <a:rPr lang="en-US" i="1" dirty="0"/>
              <a:t>approach</a:t>
            </a:r>
            <a:r>
              <a:rPr lang="en-US" dirty="0"/>
              <a:t>, </a:t>
            </a:r>
            <a:r>
              <a:rPr lang="en-US" dirty="0" err="1"/>
              <a:t>dengan</a:t>
            </a:r>
            <a:r>
              <a:rPr lang="en-US" dirty="0"/>
              <a:t> </a:t>
            </a:r>
            <a:r>
              <a:rPr lang="en-US" dirty="0" err="1"/>
              <a:t>menggunakan</a:t>
            </a:r>
            <a:r>
              <a:rPr lang="en-US" dirty="0"/>
              <a:t> model yang </a:t>
            </a:r>
            <a:r>
              <a:rPr lang="en-US" dirty="0" err="1"/>
              <a:t>sebelumnya</a:t>
            </a:r>
            <a:r>
              <a:rPr lang="en-US" dirty="0"/>
              <a:t> </a:t>
            </a:r>
            <a:r>
              <a:rPr lang="en-US" dirty="0" err="1"/>
              <a:t>dihasilkan</a:t>
            </a:r>
            <a:r>
              <a:rPr lang="en-US" dirty="0"/>
              <a:t> </a:t>
            </a:r>
            <a:r>
              <a:rPr lang="en-US" dirty="0" err="1"/>
              <a:t>oleh</a:t>
            </a:r>
            <a:r>
              <a:rPr lang="en-US" dirty="0"/>
              <a:t> Sarah, </a:t>
            </a:r>
            <a:r>
              <a:rPr lang="en-US" dirty="0" err="1"/>
              <a:t>meskipun</a:t>
            </a:r>
            <a:r>
              <a:rPr lang="en-US" dirty="0"/>
              <a:t> </a:t>
            </a:r>
            <a:r>
              <a:rPr lang="en-US" dirty="0" err="1">
                <a:solidFill>
                  <a:srgbClr val="C00000"/>
                </a:solidFill>
              </a:rPr>
              <a:t>tanpa</a:t>
            </a:r>
            <a:r>
              <a:rPr lang="en-US" dirty="0">
                <a:solidFill>
                  <a:srgbClr val="C00000"/>
                </a:solidFill>
              </a:rPr>
              <a:t> </a:t>
            </a:r>
            <a:r>
              <a:rPr lang="en-US" dirty="0" err="1">
                <a:solidFill>
                  <a:srgbClr val="C00000"/>
                </a:solidFill>
              </a:rPr>
              <a:t>mengakses</a:t>
            </a:r>
            <a:r>
              <a:rPr lang="en-US" dirty="0">
                <a:solidFill>
                  <a:srgbClr val="C00000"/>
                </a:solidFill>
              </a:rPr>
              <a:t> data training </a:t>
            </a:r>
            <a:r>
              <a:rPr lang="en-US" dirty="0"/>
              <a:t>(</a:t>
            </a:r>
            <a:r>
              <a:rPr lang="en-US" dirty="0">
                <a:solidFill>
                  <a:srgbClr val="00B050"/>
                </a:solidFill>
              </a:rPr>
              <a:t>HeatingOil.csv</a:t>
            </a:r>
            <a:r>
              <a:rPr lang="en-US" dirty="0"/>
              <a:t>)</a:t>
            </a:r>
          </a:p>
          <a:p>
            <a:r>
              <a:rPr lang="en-US" dirty="0" err="1"/>
              <a:t>Asumsikan</a:t>
            </a:r>
            <a:r>
              <a:rPr lang="en-US" dirty="0"/>
              <a:t> </a:t>
            </a:r>
            <a:r>
              <a:rPr lang="en-US" dirty="0" err="1"/>
              <a:t>bahwa</a:t>
            </a:r>
            <a:r>
              <a:rPr lang="en-US" dirty="0"/>
              <a:t> data </a:t>
            </a:r>
            <a:r>
              <a:rPr lang="en-US" dirty="0" err="1">
                <a:solidFill>
                  <a:srgbClr val="00B050"/>
                </a:solidFill>
              </a:rPr>
              <a:t>HeatingOil</a:t>
            </a:r>
            <a:r>
              <a:rPr lang="en-US" dirty="0">
                <a:solidFill>
                  <a:srgbClr val="00B050"/>
                </a:solidFill>
              </a:rPr>
              <a:t>-</a:t>
            </a:r>
            <a:r>
              <a:rPr lang="id-ID" dirty="0" err="1">
                <a:solidFill>
                  <a:srgbClr val="00B050"/>
                </a:solidFill>
              </a:rPr>
              <a:t>Marketing</a:t>
            </a:r>
            <a:r>
              <a:rPr lang="en-US" dirty="0">
                <a:solidFill>
                  <a:srgbClr val="00B050"/>
                </a:solidFill>
              </a:rPr>
              <a:t>.csv </a:t>
            </a:r>
            <a:r>
              <a:rPr lang="en-US" dirty="0" err="1"/>
              <a:t>adalah</a:t>
            </a:r>
            <a:r>
              <a:rPr lang="en-US" dirty="0"/>
              <a:t> data </a:t>
            </a:r>
            <a:r>
              <a:rPr lang="en-US" dirty="0" err="1"/>
              <a:t>calon</a:t>
            </a:r>
            <a:r>
              <a:rPr lang="en-US" dirty="0"/>
              <a:t> </a:t>
            </a:r>
            <a:r>
              <a:rPr lang="en-US" dirty="0" err="1"/>
              <a:t>pelanggan</a:t>
            </a:r>
            <a:r>
              <a:rPr lang="en-US" dirty="0"/>
              <a:t> yang </a:t>
            </a:r>
            <a:r>
              <a:rPr lang="en-US" dirty="0" err="1"/>
              <a:t>berhasil</a:t>
            </a:r>
            <a:r>
              <a:rPr lang="en-US" dirty="0"/>
              <a:t> di </a:t>
            </a:r>
            <a:r>
              <a:rPr lang="en-US" i="1" dirty="0"/>
              <a:t>approach</a:t>
            </a:r>
            <a:r>
              <a:rPr lang="en-US" dirty="0"/>
              <a:t> </a:t>
            </a:r>
            <a:r>
              <a:rPr lang="en-US" dirty="0" err="1"/>
              <a:t>oleh</a:t>
            </a:r>
            <a:r>
              <a:rPr lang="en-US" dirty="0"/>
              <a:t> </a:t>
            </a:r>
            <a:r>
              <a:rPr lang="en-US" dirty="0" err="1"/>
              <a:t>salah</a:t>
            </a:r>
            <a:r>
              <a:rPr lang="en-US" dirty="0"/>
              <a:t> </a:t>
            </a:r>
            <a:r>
              <a:rPr lang="en-US" dirty="0" err="1"/>
              <a:t>satu</a:t>
            </a:r>
            <a:r>
              <a:rPr lang="en-US" dirty="0"/>
              <a:t> </a:t>
            </a:r>
            <a:r>
              <a:rPr lang="en-US" dirty="0" err="1"/>
              <a:t>marketingnya</a:t>
            </a:r>
            <a:endParaRPr lang="id-ID" dirty="0"/>
          </a:p>
          <a:p>
            <a:r>
              <a:rPr lang="id-ID" dirty="0"/>
              <a:t>Yang harus dilakukan </a:t>
            </a:r>
            <a:r>
              <a:rPr lang="id-ID" dirty="0">
                <a:solidFill>
                  <a:srgbClr val="C00000"/>
                </a:solidFill>
              </a:rPr>
              <a:t>Sarah</a:t>
            </a:r>
            <a:r>
              <a:rPr lang="id-ID" dirty="0"/>
              <a:t> adalah membuat proses untuk:</a:t>
            </a:r>
          </a:p>
          <a:p>
            <a:pPr marL="914400" lvl="1" indent="-457200">
              <a:buFont typeface="+mj-lt"/>
              <a:buAutoNum type="arabicPeriod"/>
            </a:pPr>
            <a:r>
              <a:rPr lang="id-ID" dirty="0"/>
              <a:t>Mengkomparasi algoritma yang menghasilkan model yang memiliki akurasi tertinggi (LR, NN, SVM), gunakan 10 </a:t>
            </a:r>
            <a:r>
              <a:rPr lang="id-ID" dirty="0" err="1"/>
              <a:t>Fold</a:t>
            </a:r>
            <a:r>
              <a:rPr lang="id-ID" dirty="0"/>
              <a:t> X </a:t>
            </a:r>
            <a:r>
              <a:rPr lang="id-ID" dirty="0" err="1"/>
              <a:t>Validation</a:t>
            </a:r>
            <a:endParaRPr lang="id-ID" dirty="0"/>
          </a:p>
          <a:p>
            <a:pPr marL="914400" lvl="1" indent="-457200">
              <a:buFont typeface="+mj-lt"/>
              <a:buAutoNum type="arabicPeriod"/>
            </a:pPr>
            <a:r>
              <a:rPr lang="id-ID" dirty="0"/>
              <a:t>Menyimpan model terbaik ke dalam suatu </a:t>
            </a:r>
            <a:r>
              <a:rPr lang="id-ID" dirty="0" err="1"/>
              <a:t>file</a:t>
            </a:r>
            <a:r>
              <a:rPr lang="id-ID" dirty="0"/>
              <a:t> (operator </a:t>
            </a:r>
            <a:r>
              <a:rPr lang="en-US" b="1" dirty="0">
                <a:solidFill>
                  <a:srgbClr val="0070C0"/>
                </a:solidFill>
              </a:rPr>
              <a:t>Store</a:t>
            </a:r>
            <a:r>
              <a:rPr lang="id-ID" dirty="0"/>
              <a:t>)</a:t>
            </a:r>
          </a:p>
          <a:p>
            <a:r>
              <a:rPr lang="id-ID" dirty="0"/>
              <a:t>Yang harus dilakukan </a:t>
            </a:r>
            <a:r>
              <a:rPr lang="id-ID" dirty="0" err="1">
                <a:solidFill>
                  <a:srgbClr val="C00000"/>
                </a:solidFill>
              </a:rPr>
              <a:t>Marketer</a:t>
            </a:r>
            <a:r>
              <a:rPr lang="id-ID" dirty="0"/>
              <a:t> adalah membuat proses untuk:</a:t>
            </a:r>
          </a:p>
          <a:p>
            <a:pPr marL="914400" lvl="1" indent="-457200">
              <a:buFont typeface="+mj-lt"/>
              <a:buAutoNum type="arabicPeriod"/>
            </a:pPr>
            <a:r>
              <a:rPr lang="id-ID" dirty="0"/>
              <a:t>Membaca model yang dihasilkan Sarah (operator </a:t>
            </a:r>
            <a:r>
              <a:rPr lang="en-US" b="1">
                <a:solidFill>
                  <a:srgbClr val="0070C0"/>
                </a:solidFill>
              </a:rPr>
              <a:t>Retrieve</a:t>
            </a:r>
            <a:r>
              <a:rPr lang="id-ID"/>
              <a:t>)</a:t>
            </a:r>
            <a:endParaRPr lang="id-ID" dirty="0"/>
          </a:p>
          <a:p>
            <a:pPr marL="914400" lvl="1" indent="-457200">
              <a:buFont typeface="+mj-lt"/>
              <a:buAutoNum type="arabicPeriod"/>
            </a:pPr>
            <a:r>
              <a:rPr lang="id-ID" dirty="0"/>
              <a:t>Menerapkannya di data </a:t>
            </a:r>
            <a:r>
              <a:rPr lang="en-US" dirty="0" err="1">
                <a:solidFill>
                  <a:srgbClr val="00B050"/>
                </a:solidFill>
              </a:rPr>
              <a:t>HeatingOil</a:t>
            </a:r>
            <a:r>
              <a:rPr lang="en-US" dirty="0">
                <a:solidFill>
                  <a:srgbClr val="00B050"/>
                </a:solidFill>
              </a:rPr>
              <a:t>-</a:t>
            </a:r>
            <a:r>
              <a:rPr lang="id-ID" dirty="0" err="1">
                <a:solidFill>
                  <a:srgbClr val="00B050"/>
                </a:solidFill>
              </a:rPr>
              <a:t>Marketing</a:t>
            </a:r>
            <a:r>
              <a:rPr lang="en-US" dirty="0">
                <a:solidFill>
                  <a:srgbClr val="00B050"/>
                </a:solidFill>
              </a:rPr>
              <a:t>.csv</a:t>
            </a:r>
            <a:r>
              <a:rPr lang="id-ID" dirty="0">
                <a:solidFill>
                  <a:srgbClr val="00B050"/>
                </a:solidFill>
              </a:rPr>
              <a:t> </a:t>
            </a:r>
            <a:r>
              <a:rPr lang="id-ID" dirty="0"/>
              <a:t>yang mereka miliki</a:t>
            </a:r>
          </a:p>
          <a:p>
            <a:r>
              <a:rPr lang="id-ID" dirty="0"/>
              <a:t>Mari kita bantu Sarah dan </a:t>
            </a:r>
            <a:r>
              <a:rPr lang="id-ID" dirty="0" err="1"/>
              <a:t>Marketer</a:t>
            </a:r>
            <a:r>
              <a:rPr lang="id-ID" dirty="0"/>
              <a:t> membuat dua proses tersebut</a:t>
            </a:r>
          </a:p>
        </p:txBody>
      </p:sp>
      <p:sp>
        <p:nvSpPr>
          <p:cNvPr id="4" name="Title 3"/>
          <p:cNvSpPr>
            <a:spLocks noGrp="1"/>
          </p:cNvSpPr>
          <p:nvPr>
            <p:ph type="title"/>
          </p:nvPr>
        </p:nvSpPr>
        <p:spPr/>
        <p:txBody>
          <a:bodyPr/>
          <a:lstStyle/>
          <a:p>
            <a:r>
              <a:rPr lang="en-US" dirty="0" err="1"/>
              <a:t>Latihan</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305</a:t>
            </a:fld>
            <a:endParaRPr lang="en-US">
              <a:solidFill>
                <a:prstClr val="black">
                  <a:tint val="75000"/>
                </a:prstClr>
              </a:solidFill>
            </a:endParaRPr>
          </a:p>
        </p:txBody>
      </p:sp>
    </p:spTree>
    <p:extLst>
      <p:ext uri="{BB962C8B-B14F-4D97-AF65-F5344CB8AC3E}">
        <p14:creationId xmlns:p14="http://schemas.microsoft.com/office/powerpoint/2010/main" val="992630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F8C674-39F1-4850-83CD-780EAE832DA5}"/>
              </a:ext>
            </a:extLst>
          </p:cNvPr>
          <p:cNvPicPr>
            <a:picLocks noChangeAspect="1"/>
          </p:cNvPicPr>
          <p:nvPr/>
        </p:nvPicPr>
        <p:blipFill rotWithShape="1">
          <a:blip r:embed="rId2"/>
          <a:srcRect l="7027" t="24443" r="21666" b="15556"/>
          <a:stretch/>
        </p:blipFill>
        <p:spPr>
          <a:xfrm>
            <a:off x="47193" y="838200"/>
            <a:ext cx="6520296" cy="4114800"/>
          </a:xfrm>
          <a:prstGeom prst="rect">
            <a:avLst/>
          </a:prstGeom>
        </p:spPr>
      </p:pic>
      <p:sp>
        <p:nvSpPr>
          <p:cNvPr id="4" name="Title 3"/>
          <p:cNvSpPr>
            <a:spLocks noGrp="1"/>
          </p:cNvSpPr>
          <p:nvPr>
            <p:ph type="title"/>
          </p:nvPr>
        </p:nvSpPr>
        <p:spPr/>
        <p:txBody>
          <a:bodyPr/>
          <a:lstStyle/>
          <a:p>
            <a:r>
              <a:rPr lang="id-ID" dirty="0"/>
              <a:t>Proses Komparasi </a:t>
            </a:r>
            <a:r>
              <a:rPr lang="id-ID" dirty="0" err="1"/>
              <a:t>Algoritma</a:t>
            </a:r>
            <a:r>
              <a:rPr lang="id-ID" dirty="0"/>
              <a:t> (</a:t>
            </a:r>
            <a:r>
              <a:rPr lang="id-ID" dirty="0">
                <a:solidFill>
                  <a:srgbClr val="C00000"/>
                </a:solidFill>
              </a:rPr>
              <a:t>Sarah</a:t>
            </a:r>
            <a:r>
              <a:rPr lang="id-ID" dirty="0"/>
              <a:t>)</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306</a:t>
            </a:fld>
            <a:endParaRPr lang="en-US">
              <a:solidFill>
                <a:prstClr val="black">
                  <a:tint val="75000"/>
                </a:prstClr>
              </a:solidFill>
            </a:endParaRPr>
          </a:p>
        </p:txBody>
      </p:sp>
      <p:pic>
        <p:nvPicPr>
          <p:cNvPr id="7" name="Picture 6">
            <a:extLst>
              <a:ext uri="{FF2B5EF4-FFF2-40B4-BE49-F238E27FC236}">
                <a16:creationId xmlns:a16="http://schemas.microsoft.com/office/drawing/2014/main" id="{EFEDE5FC-6FEC-41C2-92F5-947FB4D54B67}"/>
              </a:ext>
            </a:extLst>
          </p:cNvPr>
          <p:cNvPicPr>
            <a:picLocks noChangeAspect="1"/>
          </p:cNvPicPr>
          <p:nvPr/>
        </p:nvPicPr>
        <p:blipFill rotWithShape="1">
          <a:blip r:embed="rId3"/>
          <a:srcRect l="58333" t="12223" r="152" b="11111"/>
          <a:stretch/>
        </p:blipFill>
        <p:spPr>
          <a:xfrm>
            <a:off x="5569324" y="2295277"/>
            <a:ext cx="3200446" cy="4432736"/>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27D0400B-F2CE-4634-9E26-5AC563972E93}"/>
              </a:ext>
            </a:extLst>
          </p:cNvPr>
          <p:cNvSpPr/>
          <p:nvPr/>
        </p:nvSpPr>
        <p:spPr>
          <a:xfrm>
            <a:off x="6858000" y="2649297"/>
            <a:ext cx="2133600" cy="551103"/>
          </a:xfrm>
          <a:prstGeom prst="roundRect">
            <a:avLst/>
          </a:prstGeom>
          <a:noFill/>
          <a:ln w="381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D"/>
          </a:p>
        </p:txBody>
      </p:sp>
      <p:sp>
        <p:nvSpPr>
          <p:cNvPr id="9" name="Rectangle: Rounded Corners 8">
            <a:extLst>
              <a:ext uri="{FF2B5EF4-FFF2-40B4-BE49-F238E27FC236}">
                <a16:creationId xmlns:a16="http://schemas.microsoft.com/office/drawing/2014/main" id="{7D67448F-8FD6-40BD-ACDB-164D00D62CAE}"/>
              </a:ext>
            </a:extLst>
          </p:cNvPr>
          <p:cNvSpPr/>
          <p:nvPr/>
        </p:nvSpPr>
        <p:spPr>
          <a:xfrm>
            <a:off x="5943600" y="4042302"/>
            <a:ext cx="2590800" cy="1901298"/>
          </a:xfrm>
          <a:prstGeom prst="roundRect">
            <a:avLst/>
          </a:prstGeom>
          <a:noFill/>
          <a:ln w="38100">
            <a:solidFill>
              <a:srgbClr val="00B05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D"/>
          </a:p>
        </p:txBody>
      </p:sp>
      <p:cxnSp>
        <p:nvCxnSpPr>
          <p:cNvPr id="13" name="Straight Connector 12">
            <a:extLst>
              <a:ext uri="{FF2B5EF4-FFF2-40B4-BE49-F238E27FC236}">
                <a16:creationId xmlns:a16="http://schemas.microsoft.com/office/drawing/2014/main" id="{F38506D1-9722-416E-8C83-0FAE3AD8622B}"/>
              </a:ext>
            </a:extLst>
          </p:cNvPr>
          <p:cNvCxnSpPr/>
          <p:nvPr/>
        </p:nvCxnSpPr>
        <p:spPr>
          <a:xfrm>
            <a:off x="6324600" y="1666574"/>
            <a:ext cx="844947" cy="896697"/>
          </a:xfrm>
          <a:prstGeom prst="line">
            <a:avLst/>
          </a:prstGeom>
          <a:ln w="38100" cap="flat" cmpd="sng" algn="ctr">
            <a:solidFill>
              <a:schemeClr val="accent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07518CF-EA5A-4562-9C67-F555AB4E81E8}"/>
              </a:ext>
            </a:extLst>
          </p:cNvPr>
          <p:cNvCxnSpPr>
            <a:cxnSpLocks/>
          </p:cNvCxnSpPr>
          <p:nvPr/>
        </p:nvCxnSpPr>
        <p:spPr>
          <a:xfrm flipH="1">
            <a:off x="6858000" y="2932406"/>
            <a:ext cx="1579164" cy="2630194"/>
          </a:xfrm>
          <a:prstGeom prst="line">
            <a:avLst/>
          </a:prstGeom>
          <a:ln w="38100" cap="flat" cmpd="sng" algn="ctr">
            <a:solidFill>
              <a:srgbClr val="00B05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75147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id-ID" dirty="0"/>
              <a:t>Proses Pengujian Data (</a:t>
            </a:r>
            <a:r>
              <a:rPr lang="id-ID" dirty="0" err="1">
                <a:solidFill>
                  <a:srgbClr val="C00000"/>
                </a:solidFill>
              </a:rPr>
              <a:t>Marketer</a:t>
            </a:r>
            <a:r>
              <a:rPr lang="id-ID"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307</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1A18735E-CD3C-439B-9A93-7C6F404C1CB9}"/>
              </a:ext>
            </a:extLst>
          </p:cNvPr>
          <p:cNvPicPr>
            <a:picLocks noChangeAspect="1"/>
          </p:cNvPicPr>
          <p:nvPr/>
        </p:nvPicPr>
        <p:blipFill rotWithShape="1">
          <a:blip r:embed="rId2"/>
          <a:srcRect l="25000" t="25555" r="30833" b="35482"/>
          <a:stretch/>
        </p:blipFill>
        <p:spPr>
          <a:xfrm>
            <a:off x="1524000" y="800100"/>
            <a:ext cx="5791200" cy="3831610"/>
          </a:xfrm>
          <a:prstGeom prst="rect">
            <a:avLst/>
          </a:prstGeom>
        </p:spPr>
      </p:pic>
      <p:pic>
        <p:nvPicPr>
          <p:cNvPr id="8" name="Picture 7">
            <a:extLst>
              <a:ext uri="{FF2B5EF4-FFF2-40B4-BE49-F238E27FC236}">
                <a16:creationId xmlns:a16="http://schemas.microsoft.com/office/drawing/2014/main" id="{A67F727D-C20F-4AB4-86E2-D9EEC6F3A3EA}"/>
              </a:ext>
            </a:extLst>
          </p:cNvPr>
          <p:cNvPicPr>
            <a:picLocks noChangeAspect="1"/>
          </p:cNvPicPr>
          <p:nvPr/>
        </p:nvPicPr>
        <p:blipFill rotWithShape="1">
          <a:blip r:embed="rId3"/>
          <a:srcRect l="11251" t="24444" r="18333" b="53334"/>
          <a:stretch/>
        </p:blipFill>
        <p:spPr>
          <a:xfrm>
            <a:off x="237350" y="4577495"/>
            <a:ext cx="8669299" cy="2051905"/>
          </a:xfrm>
          <a:prstGeom prst="rect">
            <a:avLst/>
          </a:prstGeom>
        </p:spPr>
      </p:pic>
    </p:spTree>
    <p:extLst>
      <p:ext uri="{BB962C8B-B14F-4D97-AF65-F5344CB8AC3E}">
        <p14:creationId xmlns:p14="http://schemas.microsoft.com/office/powerpoint/2010/main" val="1442919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a:bodyPr>
          <a:lstStyle/>
          <a:p>
            <a:r>
              <a:rPr lang="en-US" sz="3000" dirty="0" err="1"/>
              <a:t>Kelulusan</a:t>
            </a:r>
            <a:r>
              <a:rPr lang="en-US" sz="3000" dirty="0"/>
              <a:t> </a:t>
            </a:r>
            <a:r>
              <a:rPr lang="en-US" sz="3000" dirty="0" err="1"/>
              <a:t>Mahasiswa</a:t>
            </a:r>
            <a:r>
              <a:rPr lang="en-US" sz="3000" dirty="0"/>
              <a:t> di </a:t>
            </a:r>
            <a:r>
              <a:rPr lang="en-US" sz="3000" dirty="0" err="1"/>
              <a:t>Universitas</a:t>
            </a:r>
            <a:r>
              <a:rPr lang="en-US" sz="3000" dirty="0"/>
              <a:t> </a:t>
            </a:r>
            <a:r>
              <a:rPr lang="en-US" sz="3000" dirty="0" err="1"/>
              <a:t>Suka</a:t>
            </a:r>
            <a:r>
              <a:rPr lang="en-US" sz="3000" dirty="0"/>
              <a:t> </a:t>
            </a:r>
            <a:r>
              <a:rPr lang="en-US" sz="3000" dirty="0" err="1"/>
              <a:t>Belajar</a:t>
            </a:r>
            <a:endParaRPr lang="en-US" dirty="0"/>
          </a:p>
          <a:p>
            <a:r>
              <a:rPr lang="en-US" i="1" dirty="0"/>
              <a:t>Dataset: </a:t>
            </a:r>
            <a:r>
              <a:rPr lang="en-US" i="1" dirty="0">
                <a:solidFill>
                  <a:srgbClr val="0070C0"/>
                </a:solidFill>
              </a:rPr>
              <a:t>datakelulusanmahasiswa.xls</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308</a:t>
            </a:fld>
            <a:endParaRPr lang="en-US">
              <a:solidFill>
                <a:prstClr val="black">
                  <a:tint val="75000"/>
                </a:prstClr>
              </a:solidFill>
            </a:endParaRPr>
          </a:p>
        </p:txBody>
      </p:sp>
    </p:spTree>
    <p:extLst>
      <p:ext uri="{BB962C8B-B14F-4D97-AF65-F5344CB8AC3E}">
        <p14:creationId xmlns:p14="http://schemas.microsoft.com/office/powerpoint/2010/main" val="18209402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id-ID" dirty="0" err="1"/>
              <a:t>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309</a:t>
            </a:fld>
            <a:endParaRPr lang="en-US" dirty="0">
              <a:solidFill>
                <a:prstClr val="black">
                  <a:tint val="75000"/>
                </a:prstClr>
              </a:solidFill>
            </a:endParaRPr>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647087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1"/>
            <a:ext cx="8439150" cy="685800"/>
          </a:xfrm>
        </p:spPr>
        <p:txBody>
          <a:bodyPr>
            <a:normAutofit/>
          </a:bodyPr>
          <a:lstStyle/>
          <a:p>
            <a:r>
              <a:rPr lang="en-US" dirty="0" err="1"/>
              <a:t>Penentuan</a:t>
            </a:r>
            <a:r>
              <a:rPr lang="en-US" dirty="0"/>
              <a:t> </a:t>
            </a:r>
            <a:r>
              <a:rPr lang="en-US" dirty="0" err="1"/>
              <a:t>Kelayakan</a:t>
            </a:r>
            <a:r>
              <a:rPr lang="en-US" dirty="0"/>
              <a:t> </a:t>
            </a:r>
            <a:r>
              <a:rPr lang="en-US" dirty="0" err="1"/>
              <a:t>Kredit</a:t>
            </a:r>
            <a:endParaRPr lang="id-ID" dirty="0"/>
          </a:p>
        </p:txBody>
      </p:sp>
      <p:sp>
        <p:nvSpPr>
          <p:cNvPr id="8" name="Slide Number Placeholder 7">
            <a:extLst>
              <a:ext uri="{FF2B5EF4-FFF2-40B4-BE49-F238E27FC236}">
                <a16:creationId xmlns:a16="http://schemas.microsoft.com/office/drawing/2014/main" id="{869B9AF1-4174-4DE2-B411-D2BFFF4A61A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a:t>
            </a:fld>
            <a:endParaRPr lang="en-US">
              <a:solidFill>
                <a:prstClr val="black">
                  <a:tint val="75000"/>
                </a:prstClr>
              </a:solidFill>
            </a:endParaRPr>
          </a:p>
        </p:txBody>
      </p:sp>
      <p:pic>
        <p:nvPicPr>
          <p:cNvPr id="5" name="Picture 2"/>
          <p:cNvPicPr>
            <a:picLocks noChangeAspect="1" noChangeArrowheads="1"/>
          </p:cNvPicPr>
          <p:nvPr/>
        </p:nvPicPr>
        <p:blipFill>
          <a:blip r:embed="rId3" cstate="print"/>
          <a:srcRect l="10718" t="19386" r="1241" b="5127"/>
          <a:stretch>
            <a:fillRect/>
          </a:stretch>
        </p:blipFill>
        <p:spPr bwMode="auto">
          <a:xfrm>
            <a:off x="1238251" y="2138107"/>
            <a:ext cx="7886699" cy="4703567"/>
          </a:xfrm>
          <a:prstGeom prst="rect">
            <a:avLst/>
          </a:prstGeom>
          <a:noFill/>
          <a:ln w="9525">
            <a:noFill/>
            <a:miter lim="800000"/>
            <a:headEnd/>
            <a:tailEnd/>
          </a:ln>
        </p:spPr>
      </p:pic>
      <p:graphicFrame>
        <p:nvGraphicFramePr>
          <p:cNvPr id="6" name="Object 2"/>
          <p:cNvGraphicFramePr>
            <a:graphicFrameLocks noChangeAspect="1"/>
          </p:cNvGraphicFramePr>
          <p:nvPr/>
        </p:nvGraphicFramePr>
        <p:xfrm>
          <a:off x="0" y="673808"/>
          <a:ext cx="4572000" cy="3052118"/>
        </p:xfrm>
        <a:graphic>
          <a:graphicData uri="http://schemas.openxmlformats.org/presentationml/2006/ole">
            <mc:AlternateContent xmlns:mc="http://schemas.openxmlformats.org/markup-compatibility/2006">
              <mc:Choice xmlns:v="urn:schemas-microsoft-com:vml" Requires="v">
                <p:oleObj spid="_x0000_s1026" name="Chart" r:id="rId4" imgW="3381279" imgH="2248007" progId="MSGraph.Chart.8">
                  <p:embed/>
                </p:oleObj>
              </mc:Choice>
              <mc:Fallback>
                <p:oleObj name="Chart" r:id="rId4" imgW="3381279" imgH="2248007" progId="MSGraph.Chart.8">
                  <p:embed/>
                  <p:pic>
                    <p:nvPicPr>
                      <p:cNvPr id="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73808"/>
                        <a:ext cx="4572000" cy="3052118"/>
                      </a:xfrm>
                      <a:prstGeom prst="rect">
                        <a:avLst/>
                      </a:prstGeom>
                      <a:noFill/>
                    </p:spPr>
                  </p:pic>
                </p:oleObj>
              </mc:Fallback>
            </mc:AlternateContent>
          </a:graphicData>
        </a:graphic>
      </p:graphicFrame>
    </p:spTree>
    <p:extLst>
      <p:ext uri="{BB962C8B-B14F-4D97-AF65-F5344CB8AC3E}">
        <p14:creationId xmlns:p14="http://schemas.microsoft.com/office/powerpoint/2010/main" val="1231107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id-ID" dirty="0" err="1">
                <a:solidFill>
                  <a:srgbClr val="C00000"/>
                </a:solidFill>
              </a:rPr>
              <a:t>Problems</a:t>
            </a:r>
            <a:r>
              <a:rPr lang="id-ID" dirty="0"/>
              <a:t>:</a:t>
            </a:r>
          </a:p>
          <a:p>
            <a:pPr lvl="1"/>
            <a:r>
              <a:rPr lang="en-US" dirty="0"/>
              <a:t>Budi </a:t>
            </a:r>
            <a:r>
              <a:rPr lang="en-US" dirty="0" err="1"/>
              <a:t>adalah</a:t>
            </a:r>
            <a:r>
              <a:rPr lang="en-US" dirty="0"/>
              <a:t> </a:t>
            </a:r>
            <a:r>
              <a:rPr lang="en-US" dirty="0" err="1"/>
              <a:t>Rektor</a:t>
            </a:r>
            <a:r>
              <a:rPr lang="en-US" dirty="0"/>
              <a:t> di </a:t>
            </a:r>
            <a:r>
              <a:rPr lang="en-US" dirty="0" err="1"/>
              <a:t>Universitas</a:t>
            </a:r>
            <a:r>
              <a:rPr lang="en-US" dirty="0"/>
              <a:t> </a:t>
            </a:r>
            <a:r>
              <a:rPr lang="en-US" dirty="0" err="1"/>
              <a:t>Suka</a:t>
            </a:r>
            <a:r>
              <a:rPr lang="en-US" dirty="0"/>
              <a:t> </a:t>
            </a:r>
            <a:r>
              <a:rPr lang="en-US" dirty="0" err="1"/>
              <a:t>Belajar</a:t>
            </a:r>
            <a:endParaRPr lang="en-US" dirty="0"/>
          </a:p>
          <a:p>
            <a:pPr lvl="1"/>
            <a:r>
              <a:rPr lang="en-US" dirty="0" err="1"/>
              <a:t>Universitas</a:t>
            </a:r>
            <a:r>
              <a:rPr lang="en-US" dirty="0"/>
              <a:t> </a:t>
            </a:r>
            <a:r>
              <a:rPr lang="en-US" dirty="0" err="1"/>
              <a:t>Suka</a:t>
            </a:r>
            <a:r>
              <a:rPr lang="en-US" dirty="0"/>
              <a:t> </a:t>
            </a:r>
            <a:r>
              <a:rPr lang="en-US" dirty="0" err="1"/>
              <a:t>Belajar</a:t>
            </a:r>
            <a:r>
              <a:rPr lang="en-US" dirty="0"/>
              <a:t> </a:t>
            </a:r>
            <a:r>
              <a:rPr lang="en-US" dirty="0" err="1"/>
              <a:t>memiliki</a:t>
            </a:r>
            <a:r>
              <a:rPr lang="en-US" dirty="0"/>
              <a:t> </a:t>
            </a:r>
            <a:r>
              <a:rPr lang="en-US" dirty="0" err="1"/>
              <a:t>masalah</a:t>
            </a:r>
            <a:r>
              <a:rPr lang="en-US" dirty="0"/>
              <a:t> </a:t>
            </a:r>
            <a:r>
              <a:rPr lang="en-US" dirty="0" err="1"/>
              <a:t>besar</a:t>
            </a:r>
            <a:r>
              <a:rPr lang="en-US" dirty="0"/>
              <a:t> </a:t>
            </a:r>
            <a:r>
              <a:rPr lang="en-US" dirty="0" err="1"/>
              <a:t>karena</a:t>
            </a:r>
            <a:r>
              <a:rPr lang="en-US" dirty="0"/>
              <a:t> </a:t>
            </a:r>
            <a:r>
              <a:rPr lang="en-US" dirty="0" err="1">
                <a:solidFill>
                  <a:srgbClr val="0070C0"/>
                </a:solidFill>
              </a:rPr>
              <a:t>rasio</a:t>
            </a:r>
            <a:r>
              <a:rPr lang="en-US" dirty="0">
                <a:solidFill>
                  <a:srgbClr val="0070C0"/>
                </a:solidFill>
              </a:rPr>
              <a:t> </a:t>
            </a:r>
            <a:r>
              <a:rPr lang="en-US" dirty="0" err="1">
                <a:solidFill>
                  <a:srgbClr val="0070C0"/>
                </a:solidFill>
              </a:rPr>
              <a:t>kelulusan</a:t>
            </a:r>
            <a:r>
              <a:rPr lang="en-US" dirty="0">
                <a:solidFill>
                  <a:srgbClr val="0070C0"/>
                </a:solidFill>
              </a:rPr>
              <a:t> </a:t>
            </a:r>
            <a:r>
              <a:rPr lang="en-US" dirty="0" err="1">
                <a:solidFill>
                  <a:srgbClr val="0070C0"/>
                </a:solidFill>
              </a:rPr>
              <a:t>mahasiswa</a:t>
            </a:r>
            <a:r>
              <a:rPr lang="en-US" dirty="0">
                <a:solidFill>
                  <a:srgbClr val="0070C0"/>
                </a:solidFill>
              </a:rPr>
              <a:t> </a:t>
            </a:r>
            <a:r>
              <a:rPr lang="en-US" dirty="0" err="1">
                <a:solidFill>
                  <a:srgbClr val="0070C0"/>
                </a:solidFill>
              </a:rPr>
              <a:t>tiap</a:t>
            </a:r>
            <a:r>
              <a:rPr lang="en-US" dirty="0">
                <a:solidFill>
                  <a:srgbClr val="0070C0"/>
                </a:solidFill>
              </a:rPr>
              <a:t> </a:t>
            </a:r>
            <a:r>
              <a:rPr lang="en-US" dirty="0" err="1">
                <a:solidFill>
                  <a:srgbClr val="0070C0"/>
                </a:solidFill>
              </a:rPr>
              <a:t>angkatan</a:t>
            </a:r>
            <a:r>
              <a:rPr lang="en-US" dirty="0">
                <a:solidFill>
                  <a:srgbClr val="0070C0"/>
                </a:solidFill>
              </a:rPr>
              <a:t> </a:t>
            </a:r>
            <a:r>
              <a:rPr lang="en-US" dirty="0" err="1">
                <a:solidFill>
                  <a:srgbClr val="0070C0"/>
                </a:solidFill>
              </a:rPr>
              <a:t>sangat</a:t>
            </a:r>
            <a:r>
              <a:rPr lang="en-US" dirty="0">
                <a:solidFill>
                  <a:srgbClr val="0070C0"/>
                </a:solidFill>
              </a:rPr>
              <a:t> </a:t>
            </a:r>
            <a:r>
              <a:rPr lang="en-US" dirty="0" err="1">
                <a:solidFill>
                  <a:srgbClr val="0070C0"/>
                </a:solidFill>
              </a:rPr>
              <a:t>rendah</a:t>
            </a:r>
            <a:endParaRPr lang="en-US" dirty="0">
              <a:solidFill>
                <a:srgbClr val="0070C0"/>
              </a:solidFill>
            </a:endParaRPr>
          </a:p>
          <a:p>
            <a:pPr lvl="1"/>
            <a:r>
              <a:rPr lang="en-US" dirty="0"/>
              <a:t>Budi </a:t>
            </a:r>
            <a:r>
              <a:rPr lang="en-US" dirty="0" err="1"/>
              <a:t>ingin</a:t>
            </a:r>
            <a:r>
              <a:rPr lang="en-US" dirty="0"/>
              <a:t> </a:t>
            </a:r>
            <a:r>
              <a:rPr lang="en-US" dirty="0" err="1"/>
              <a:t>memahami</a:t>
            </a:r>
            <a:r>
              <a:rPr lang="en-US" dirty="0"/>
              <a:t> dan </a:t>
            </a:r>
            <a:r>
              <a:rPr lang="en-US" dirty="0" err="1"/>
              <a:t>membuat</a:t>
            </a:r>
            <a:r>
              <a:rPr lang="en-US" dirty="0"/>
              <a:t> </a:t>
            </a:r>
            <a:r>
              <a:rPr lang="en-US" dirty="0" err="1"/>
              <a:t>pola</a:t>
            </a:r>
            <a:r>
              <a:rPr lang="en-US" dirty="0"/>
              <a:t> </a:t>
            </a:r>
            <a:r>
              <a:rPr lang="en-US" dirty="0" err="1"/>
              <a:t>dari</a:t>
            </a:r>
            <a:r>
              <a:rPr lang="en-US" dirty="0"/>
              <a:t> profile </a:t>
            </a:r>
            <a:r>
              <a:rPr lang="en-US" dirty="0" err="1"/>
              <a:t>mahasiswa</a:t>
            </a:r>
            <a:r>
              <a:rPr lang="en-US" dirty="0"/>
              <a:t> yang </a:t>
            </a:r>
            <a:r>
              <a:rPr lang="en-US" dirty="0" err="1"/>
              <a:t>bisa</a:t>
            </a:r>
            <a:r>
              <a:rPr lang="en-US" dirty="0"/>
              <a:t> lulus </a:t>
            </a:r>
            <a:r>
              <a:rPr lang="en-US" dirty="0" err="1"/>
              <a:t>tepat</a:t>
            </a:r>
            <a:r>
              <a:rPr lang="en-US" dirty="0"/>
              <a:t> </a:t>
            </a:r>
            <a:r>
              <a:rPr lang="en-US" dirty="0" err="1"/>
              <a:t>waktu</a:t>
            </a:r>
            <a:r>
              <a:rPr lang="en-US" dirty="0"/>
              <a:t> dan yang </a:t>
            </a:r>
            <a:r>
              <a:rPr lang="en-US" dirty="0" err="1"/>
              <a:t>tidak</a:t>
            </a:r>
            <a:r>
              <a:rPr lang="en-US" dirty="0"/>
              <a:t> lulus </a:t>
            </a:r>
            <a:r>
              <a:rPr lang="en-US" dirty="0" err="1"/>
              <a:t>tepat</a:t>
            </a:r>
            <a:r>
              <a:rPr lang="en-US" dirty="0"/>
              <a:t> </a:t>
            </a:r>
            <a:r>
              <a:rPr lang="en-US" dirty="0" err="1"/>
              <a:t>waktu</a:t>
            </a:r>
            <a:endParaRPr lang="en-US" dirty="0"/>
          </a:p>
          <a:p>
            <a:pPr lvl="1"/>
            <a:r>
              <a:rPr lang="en-US" dirty="0" err="1"/>
              <a:t>Dengan</a:t>
            </a:r>
            <a:r>
              <a:rPr lang="en-US" dirty="0"/>
              <a:t> </a:t>
            </a:r>
            <a:r>
              <a:rPr lang="en-US" dirty="0" err="1"/>
              <a:t>pola</a:t>
            </a:r>
            <a:r>
              <a:rPr lang="en-US" dirty="0"/>
              <a:t> </a:t>
            </a:r>
            <a:r>
              <a:rPr lang="en-US" dirty="0" err="1"/>
              <a:t>tersebut</a:t>
            </a:r>
            <a:r>
              <a:rPr lang="en-US" dirty="0"/>
              <a:t>, Budi </a:t>
            </a:r>
            <a:r>
              <a:rPr lang="en-US" dirty="0" err="1"/>
              <a:t>bisa</a:t>
            </a:r>
            <a:r>
              <a:rPr lang="en-US" dirty="0"/>
              <a:t> </a:t>
            </a:r>
            <a:r>
              <a:rPr lang="en-US" dirty="0" err="1"/>
              <a:t>melakukan</a:t>
            </a:r>
            <a:r>
              <a:rPr lang="en-US" dirty="0"/>
              <a:t> </a:t>
            </a:r>
            <a:r>
              <a:rPr lang="en-US" dirty="0" err="1"/>
              <a:t>konseling</a:t>
            </a:r>
            <a:r>
              <a:rPr lang="en-US" dirty="0"/>
              <a:t>, </a:t>
            </a:r>
            <a:r>
              <a:rPr lang="en-US" dirty="0" err="1"/>
              <a:t>terapi</a:t>
            </a:r>
            <a:r>
              <a:rPr lang="en-US" dirty="0"/>
              <a:t>, dan </a:t>
            </a:r>
            <a:r>
              <a:rPr lang="en-US" dirty="0" err="1"/>
              <a:t>memberi</a:t>
            </a:r>
            <a:r>
              <a:rPr lang="en-US" dirty="0"/>
              <a:t> </a:t>
            </a:r>
            <a:r>
              <a:rPr lang="en-US" dirty="0" err="1"/>
              <a:t>peringatan</a:t>
            </a:r>
            <a:r>
              <a:rPr lang="en-US" dirty="0"/>
              <a:t> </a:t>
            </a:r>
            <a:r>
              <a:rPr lang="en-US" dirty="0" err="1"/>
              <a:t>dini</a:t>
            </a:r>
            <a:r>
              <a:rPr lang="en-US" dirty="0"/>
              <a:t> </a:t>
            </a:r>
            <a:r>
              <a:rPr lang="en-US" dirty="0" err="1"/>
              <a:t>kepada</a:t>
            </a:r>
            <a:r>
              <a:rPr lang="en-US" dirty="0"/>
              <a:t> </a:t>
            </a:r>
            <a:r>
              <a:rPr lang="en-US" dirty="0" err="1"/>
              <a:t>mahasiswa</a:t>
            </a:r>
            <a:r>
              <a:rPr lang="en-US" dirty="0"/>
              <a:t> </a:t>
            </a:r>
            <a:r>
              <a:rPr lang="en-US" dirty="0" err="1"/>
              <a:t>kemungkinan</a:t>
            </a:r>
            <a:r>
              <a:rPr lang="en-US" dirty="0"/>
              <a:t> </a:t>
            </a:r>
            <a:r>
              <a:rPr lang="en-US" dirty="0" err="1"/>
              <a:t>tidak</a:t>
            </a:r>
            <a:r>
              <a:rPr lang="en-US" dirty="0"/>
              <a:t> lulus </a:t>
            </a:r>
            <a:r>
              <a:rPr lang="en-US" dirty="0" err="1"/>
              <a:t>tepat</a:t>
            </a:r>
            <a:r>
              <a:rPr lang="en-US" dirty="0"/>
              <a:t> </a:t>
            </a:r>
            <a:r>
              <a:rPr lang="en-US" dirty="0" err="1"/>
              <a:t>waktu</a:t>
            </a:r>
            <a:r>
              <a:rPr lang="en-US" dirty="0"/>
              <a:t> </a:t>
            </a:r>
            <a:r>
              <a:rPr lang="en-US" dirty="0" err="1"/>
              <a:t>untuk</a:t>
            </a:r>
            <a:r>
              <a:rPr lang="en-US" dirty="0"/>
              <a:t> </a:t>
            </a:r>
            <a:r>
              <a:rPr lang="en-US" dirty="0" err="1"/>
              <a:t>memperbaiki</a:t>
            </a:r>
            <a:r>
              <a:rPr lang="en-US" dirty="0"/>
              <a:t> </a:t>
            </a:r>
            <a:r>
              <a:rPr lang="en-US" dirty="0" err="1"/>
              <a:t>diri</a:t>
            </a:r>
            <a:r>
              <a:rPr lang="en-US" dirty="0"/>
              <a:t>, </a:t>
            </a:r>
            <a:r>
              <a:rPr lang="en-US" dirty="0" err="1"/>
              <a:t>sehingga</a:t>
            </a:r>
            <a:r>
              <a:rPr lang="en-US" dirty="0"/>
              <a:t> </a:t>
            </a:r>
            <a:r>
              <a:rPr lang="en-US" dirty="0" err="1"/>
              <a:t>akhirnya</a:t>
            </a:r>
            <a:r>
              <a:rPr lang="en-US" dirty="0"/>
              <a:t> </a:t>
            </a:r>
            <a:r>
              <a:rPr lang="en-US" dirty="0" err="1"/>
              <a:t>bisa</a:t>
            </a:r>
            <a:r>
              <a:rPr lang="en-US" dirty="0"/>
              <a:t> lulus </a:t>
            </a:r>
            <a:r>
              <a:rPr lang="en-US" dirty="0" err="1"/>
              <a:t>tepat</a:t>
            </a:r>
            <a:r>
              <a:rPr lang="en-US" dirty="0"/>
              <a:t> </a:t>
            </a:r>
            <a:r>
              <a:rPr lang="en-US" dirty="0" err="1"/>
              <a:t>waktu</a:t>
            </a:r>
            <a:endParaRPr lang="en-US" dirty="0"/>
          </a:p>
          <a:p>
            <a:r>
              <a:rPr lang="id-ID" dirty="0" err="1">
                <a:solidFill>
                  <a:srgbClr val="C00000"/>
                </a:solidFill>
              </a:rPr>
              <a:t>Objective</a:t>
            </a:r>
            <a:r>
              <a:rPr lang="id-ID" dirty="0"/>
              <a:t>:</a:t>
            </a:r>
          </a:p>
          <a:p>
            <a:pPr lvl="1"/>
            <a:r>
              <a:rPr lang="en-US" dirty="0" err="1"/>
              <a:t>Menemukan</a:t>
            </a:r>
            <a:r>
              <a:rPr lang="en-US" dirty="0"/>
              <a:t> </a:t>
            </a:r>
            <a:r>
              <a:rPr lang="en-US" dirty="0" err="1"/>
              <a:t>pola</a:t>
            </a:r>
            <a:r>
              <a:rPr lang="en-US" dirty="0"/>
              <a:t> </a:t>
            </a:r>
            <a:r>
              <a:rPr lang="en-US" dirty="0" err="1"/>
              <a:t>dari</a:t>
            </a:r>
            <a:r>
              <a:rPr lang="en-US" dirty="0"/>
              <a:t> </a:t>
            </a:r>
            <a:r>
              <a:rPr lang="en-US" dirty="0" err="1"/>
              <a:t>mahasiswa</a:t>
            </a:r>
            <a:r>
              <a:rPr lang="en-US" dirty="0"/>
              <a:t> yang lulus </a:t>
            </a:r>
            <a:r>
              <a:rPr lang="en-US" dirty="0" err="1"/>
              <a:t>tepat</a:t>
            </a:r>
            <a:r>
              <a:rPr lang="en-US" dirty="0"/>
              <a:t> </a:t>
            </a:r>
            <a:r>
              <a:rPr lang="en-US" dirty="0" err="1"/>
              <a:t>waktu</a:t>
            </a:r>
            <a:r>
              <a:rPr lang="en-US" dirty="0"/>
              <a:t> dan </a:t>
            </a:r>
            <a:r>
              <a:rPr lang="en-US" dirty="0" err="1"/>
              <a:t>tidak</a:t>
            </a:r>
            <a:endParaRPr lang="en-ID" dirty="0"/>
          </a:p>
          <a:p>
            <a:pPr lvl="1"/>
            <a:endParaRPr lang="id-ID" dirty="0"/>
          </a:p>
        </p:txBody>
      </p:sp>
      <p:sp>
        <p:nvSpPr>
          <p:cNvPr id="2" name="Title 1"/>
          <p:cNvSpPr>
            <a:spLocks noGrp="1"/>
          </p:cNvSpPr>
          <p:nvPr>
            <p:ph type="title"/>
          </p:nvPr>
        </p:nvSpPr>
        <p:spPr/>
        <p:txBody>
          <a:bodyPr>
            <a:normAutofit/>
          </a:bodyPr>
          <a:lstStyle/>
          <a:p>
            <a:r>
              <a:rPr lang="en-US" dirty="0"/>
              <a:t>1. Business 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310</a:t>
            </a:fld>
            <a:endParaRPr lang="en-US" dirty="0">
              <a:solidFill>
                <a:prstClr val="black">
                  <a:tint val="75000"/>
                </a:prstClr>
              </a:solidFill>
            </a:endParaRPr>
          </a:p>
        </p:txBody>
      </p:sp>
    </p:spTree>
    <p:extLst>
      <p:ext uri="{BB962C8B-B14F-4D97-AF65-F5344CB8AC3E}">
        <p14:creationId xmlns:p14="http://schemas.microsoft.com/office/powerpoint/2010/main" val="1725210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534400" cy="6019800"/>
          </a:xfrm>
        </p:spPr>
        <p:txBody>
          <a:bodyPr>
            <a:normAutofit fontScale="92500" lnSpcReduction="20000"/>
          </a:bodyPr>
          <a:lstStyle/>
          <a:p>
            <a:r>
              <a:rPr lang="en-US" dirty="0" err="1"/>
              <a:t>Untuk</a:t>
            </a:r>
            <a:r>
              <a:rPr lang="en-US" dirty="0"/>
              <a:t> </a:t>
            </a:r>
            <a:r>
              <a:rPr lang="en-US" dirty="0" err="1"/>
              <a:t>menyelesaikan</a:t>
            </a:r>
            <a:r>
              <a:rPr lang="en-US" dirty="0"/>
              <a:t> </a:t>
            </a:r>
            <a:r>
              <a:rPr lang="en-US" dirty="0" err="1"/>
              <a:t>masalah</a:t>
            </a:r>
            <a:r>
              <a:rPr lang="en-US" dirty="0"/>
              <a:t>, Budi </a:t>
            </a:r>
            <a:r>
              <a:rPr lang="en-US" dirty="0" err="1"/>
              <a:t>mengambil</a:t>
            </a:r>
            <a:r>
              <a:rPr lang="en-US" dirty="0"/>
              <a:t> data </a:t>
            </a:r>
            <a:r>
              <a:rPr lang="en-US" dirty="0" err="1"/>
              <a:t>dari</a:t>
            </a:r>
            <a:r>
              <a:rPr lang="en-US" dirty="0"/>
              <a:t> </a:t>
            </a:r>
            <a:r>
              <a:rPr lang="en-US" dirty="0" err="1"/>
              <a:t>sistem</a:t>
            </a:r>
            <a:r>
              <a:rPr lang="en-US" dirty="0"/>
              <a:t> </a:t>
            </a:r>
            <a:r>
              <a:rPr lang="en-US" dirty="0" err="1"/>
              <a:t>informasi</a:t>
            </a:r>
            <a:r>
              <a:rPr lang="en-US" dirty="0"/>
              <a:t> </a:t>
            </a:r>
            <a:r>
              <a:rPr lang="en-US" dirty="0" err="1"/>
              <a:t>akademik</a:t>
            </a:r>
            <a:r>
              <a:rPr lang="en-US" dirty="0"/>
              <a:t> di </a:t>
            </a:r>
            <a:r>
              <a:rPr lang="en-US" dirty="0" err="1"/>
              <a:t>universitasnya</a:t>
            </a:r>
            <a:endParaRPr lang="en-US" dirty="0"/>
          </a:p>
          <a:p>
            <a:r>
              <a:rPr lang="en-US" dirty="0"/>
              <a:t>Data-data </a:t>
            </a:r>
            <a:r>
              <a:rPr lang="en-US" dirty="0" err="1"/>
              <a:t>dikumpulkan</a:t>
            </a:r>
            <a:r>
              <a:rPr lang="en-US" dirty="0"/>
              <a:t> </a:t>
            </a:r>
            <a:r>
              <a:rPr lang="en-US" dirty="0" err="1"/>
              <a:t>dari</a:t>
            </a:r>
            <a:r>
              <a:rPr lang="en-US" dirty="0"/>
              <a:t> data </a:t>
            </a:r>
            <a:r>
              <a:rPr lang="en-US" dirty="0" err="1"/>
              <a:t>profil</a:t>
            </a:r>
            <a:r>
              <a:rPr lang="en-US" dirty="0"/>
              <a:t> </a:t>
            </a:r>
            <a:r>
              <a:rPr lang="en-US" dirty="0" err="1"/>
              <a:t>mahasiswa</a:t>
            </a:r>
            <a:r>
              <a:rPr lang="en-US" dirty="0"/>
              <a:t> dan </a:t>
            </a:r>
            <a:r>
              <a:rPr lang="en-US" dirty="0" err="1"/>
              <a:t>indeks</a:t>
            </a:r>
            <a:r>
              <a:rPr lang="en-US" dirty="0"/>
              <a:t> </a:t>
            </a:r>
            <a:r>
              <a:rPr lang="en-US" dirty="0" err="1"/>
              <a:t>prestasi</a:t>
            </a:r>
            <a:r>
              <a:rPr lang="en-US" dirty="0"/>
              <a:t> semester </a:t>
            </a:r>
            <a:r>
              <a:rPr lang="en-US" dirty="0" err="1"/>
              <a:t>mahasiswa</a:t>
            </a:r>
            <a:r>
              <a:rPr lang="en-US" dirty="0"/>
              <a:t>, </a:t>
            </a:r>
            <a:r>
              <a:rPr lang="en-US" dirty="0" err="1"/>
              <a:t>dengan</a:t>
            </a:r>
            <a:r>
              <a:rPr lang="en-US" dirty="0"/>
              <a:t> </a:t>
            </a:r>
            <a:r>
              <a:rPr lang="en-US" dirty="0" err="1"/>
              <a:t>atribut</a:t>
            </a:r>
            <a:r>
              <a:rPr lang="en-US" dirty="0"/>
              <a:t> </a:t>
            </a:r>
            <a:r>
              <a:rPr lang="en-US" dirty="0" err="1"/>
              <a:t>seperti</a:t>
            </a:r>
            <a:r>
              <a:rPr lang="en-US" dirty="0"/>
              <a:t> di </a:t>
            </a:r>
            <a:r>
              <a:rPr lang="en-US" dirty="0" err="1"/>
              <a:t>bawah</a:t>
            </a:r>
            <a:endParaRPr lang="en-US" dirty="0"/>
          </a:p>
          <a:p>
            <a:pPr marL="914400" lvl="1" indent="-457200">
              <a:buFont typeface="+mj-lt"/>
              <a:buAutoNum type="arabicPeriod"/>
            </a:pPr>
            <a:r>
              <a:rPr lang="en-US" sz="2100" dirty="0"/>
              <a:t>NAMA</a:t>
            </a:r>
          </a:p>
          <a:p>
            <a:pPr marL="914400" lvl="1" indent="-457200">
              <a:buFont typeface="+mj-lt"/>
              <a:buAutoNum type="arabicPeriod"/>
            </a:pPr>
            <a:r>
              <a:rPr lang="en-US" sz="2100" dirty="0"/>
              <a:t>JENIS KELAMIN: </a:t>
            </a:r>
            <a:r>
              <a:rPr lang="en-US" sz="2100" dirty="0" err="1"/>
              <a:t>Laki-Laki</a:t>
            </a:r>
            <a:r>
              <a:rPr lang="en-US" sz="2100" dirty="0"/>
              <a:t> </a:t>
            </a:r>
            <a:r>
              <a:rPr lang="en-US" sz="2100" dirty="0" err="1"/>
              <a:t>atau</a:t>
            </a:r>
            <a:r>
              <a:rPr lang="en-US" sz="2100" dirty="0"/>
              <a:t> </a:t>
            </a:r>
            <a:r>
              <a:rPr lang="en-US" sz="2100" dirty="0" err="1"/>
              <a:t>Perempuan</a:t>
            </a:r>
            <a:endParaRPr lang="en-US" sz="2100" dirty="0"/>
          </a:p>
          <a:p>
            <a:pPr marL="914400" lvl="1" indent="-457200">
              <a:buFont typeface="+mj-lt"/>
              <a:buAutoNum type="arabicPeriod"/>
            </a:pPr>
            <a:r>
              <a:rPr lang="en-US" sz="2100" dirty="0"/>
              <a:t>STATUS MAHASISWA: </a:t>
            </a:r>
            <a:r>
              <a:rPr lang="en-US" sz="2100" dirty="0" err="1"/>
              <a:t>Mahasiswa</a:t>
            </a:r>
            <a:r>
              <a:rPr lang="en-US" sz="2100" dirty="0"/>
              <a:t> </a:t>
            </a:r>
            <a:r>
              <a:rPr lang="en-US" sz="2100" dirty="0" err="1"/>
              <a:t>atau</a:t>
            </a:r>
            <a:r>
              <a:rPr lang="en-US" sz="2100" dirty="0"/>
              <a:t> </a:t>
            </a:r>
            <a:r>
              <a:rPr lang="en-US" sz="2100" dirty="0" err="1"/>
              <a:t>Bekerja</a:t>
            </a:r>
            <a:endParaRPr lang="en-US" sz="2100" dirty="0"/>
          </a:p>
          <a:p>
            <a:pPr marL="914400" lvl="1" indent="-457200">
              <a:buFont typeface="+mj-lt"/>
              <a:buAutoNum type="arabicPeriod"/>
            </a:pPr>
            <a:r>
              <a:rPr lang="en-US" sz="2100" dirty="0"/>
              <a:t>UMUR: </a:t>
            </a:r>
          </a:p>
          <a:p>
            <a:pPr marL="914400" lvl="1" indent="-457200">
              <a:buFont typeface="+mj-lt"/>
              <a:buAutoNum type="arabicPeriod"/>
            </a:pPr>
            <a:r>
              <a:rPr lang="en-US" sz="2100" dirty="0"/>
              <a:t>STATUS NIKAH: </a:t>
            </a:r>
            <a:r>
              <a:rPr lang="en-US" sz="2100" dirty="0" err="1"/>
              <a:t>Menikah</a:t>
            </a:r>
            <a:r>
              <a:rPr lang="en-US" sz="2100" dirty="0"/>
              <a:t> </a:t>
            </a:r>
            <a:r>
              <a:rPr lang="en-US" sz="2100" dirty="0" err="1"/>
              <a:t>atau</a:t>
            </a:r>
            <a:r>
              <a:rPr lang="en-US" sz="2100" dirty="0"/>
              <a:t> </a:t>
            </a:r>
            <a:r>
              <a:rPr lang="en-US" sz="2100" dirty="0" err="1"/>
              <a:t>Belum</a:t>
            </a:r>
            <a:r>
              <a:rPr lang="en-US" sz="2100" dirty="0"/>
              <a:t> </a:t>
            </a:r>
            <a:r>
              <a:rPr lang="en-US" sz="2100" dirty="0" err="1"/>
              <a:t>Menikah</a:t>
            </a:r>
            <a:endParaRPr lang="en-US" sz="2100" dirty="0"/>
          </a:p>
          <a:p>
            <a:pPr marL="914400" lvl="1" indent="-457200">
              <a:buFont typeface="+mj-lt"/>
              <a:buAutoNum type="arabicPeriod"/>
            </a:pPr>
            <a:r>
              <a:rPr lang="en-US" sz="2100" dirty="0"/>
              <a:t>IPS 1: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2: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3: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4: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5: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6: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7: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8: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IPK: </a:t>
            </a:r>
            <a:r>
              <a:rPr lang="en-US" sz="2100" dirty="0" err="1"/>
              <a:t>Indeks</a:t>
            </a:r>
            <a:r>
              <a:rPr lang="en-US" sz="2100" dirty="0"/>
              <a:t> </a:t>
            </a:r>
            <a:r>
              <a:rPr lang="en-US" sz="2100" dirty="0" err="1"/>
              <a:t>Prestasi</a:t>
            </a:r>
            <a:r>
              <a:rPr lang="en-US" sz="2100" dirty="0"/>
              <a:t> </a:t>
            </a:r>
            <a:r>
              <a:rPr lang="en-US" sz="2100" dirty="0" err="1"/>
              <a:t>Kumulatif</a:t>
            </a:r>
            <a:endParaRPr lang="en-US" sz="2100" dirty="0"/>
          </a:p>
          <a:p>
            <a:pPr marL="914400" lvl="1" indent="-457200">
              <a:buFont typeface="+mj-lt"/>
              <a:buAutoNum type="arabicPeriod"/>
            </a:pPr>
            <a:r>
              <a:rPr lang="en-US" sz="2100" dirty="0"/>
              <a:t>STATUS KELULUSAN: </a:t>
            </a:r>
            <a:r>
              <a:rPr lang="en-US" sz="2100" dirty="0" err="1"/>
              <a:t>Terlambat</a:t>
            </a:r>
            <a:r>
              <a:rPr lang="en-US" sz="2100" dirty="0"/>
              <a:t> </a:t>
            </a:r>
            <a:r>
              <a:rPr lang="en-US" sz="2100" dirty="0" err="1"/>
              <a:t>atau</a:t>
            </a:r>
            <a:r>
              <a:rPr lang="en-US" sz="2100" dirty="0"/>
              <a:t> </a:t>
            </a:r>
            <a:r>
              <a:rPr lang="en-US" sz="2100" dirty="0" err="1"/>
              <a:t>Tepat</a:t>
            </a:r>
            <a:endParaRPr lang="en-US" sz="2100" dirty="0"/>
          </a:p>
        </p:txBody>
      </p:sp>
      <p:sp>
        <p:nvSpPr>
          <p:cNvPr id="2" name="Title 1"/>
          <p:cNvSpPr>
            <a:spLocks noGrp="1"/>
          </p:cNvSpPr>
          <p:nvPr>
            <p:ph type="title"/>
          </p:nvPr>
        </p:nvSpPr>
        <p:spPr/>
        <p:txBody>
          <a:bodyPr>
            <a:normAutofit/>
          </a:bodyPr>
          <a:lstStyle/>
          <a:p>
            <a:r>
              <a:rPr lang="en-US" dirty="0"/>
              <a:t>2. Data 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311</a:t>
            </a:fld>
            <a:endParaRPr lang="en-US" dirty="0">
              <a:solidFill>
                <a:prstClr val="black">
                  <a:tint val="75000"/>
                </a:prstClr>
              </a:solidFill>
            </a:endParaRPr>
          </a:p>
        </p:txBody>
      </p:sp>
    </p:spTree>
    <p:extLst>
      <p:ext uri="{BB962C8B-B14F-4D97-AF65-F5344CB8AC3E}">
        <p14:creationId xmlns:p14="http://schemas.microsoft.com/office/powerpoint/2010/main" val="2603895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50" y="855293"/>
            <a:ext cx="7200900" cy="533400"/>
          </a:xfrm>
        </p:spPr>
        <p:txBody>
          <a:bodyPr>
            <a:normAutofit/>
          </a:bodyPr>
          <a:lstStyle/>
          <a:p>
            <a:pPr marL="0" indent="0" algn="ctr">
              <a:buNone/>
            </a:pPr>
            <a:r>
              <a:rPr lang="id-ID" dirty="0"/>
              <a:t>D</a:t>
            </a:r>
            <a:r>
              <a:rPr lang="en-ID" dirty="0" err="1"/>
              <a:t>ata</a:t>
            </a:r>
            <a:r>
              <a:rPr lang="en-ID" dirty="0"/>
              <a:t> set</a:t>
            </a:r>
            <a:r>
              <a:rPr lang="id-ID" dirty="0"/>
              <a:t>: </a:t>
            </a:r>
            <a:r>
              <a:rPr lang="en-US" dirty="0">
                <a:solidFill>
                  <a:srgbClr val="C00000"/>
                </a:solidFill>
              </a:rPr>
              <a:t>datakelulusanmahasiswa.xls</a:t>
            </a:r>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312</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B575B423-8277-4318-A312-FB57FE0918F8}"/>
              </a:ext>
            </a:extLst>
          </p:cNvPr>
          <p:cNvPicPr>
            <a:picLocks noChangeAspect="1"/>
          </p:cNvPicPr>
          <p:nvPr/>
        </p:nvPicPr>
        <p:blipFill rotWithShape="1">
          <a:blip r:embed="rId2"/>
          <a:srcRect l="10934" t="24195" r="3858" b="14693"/>
          <a:stretch/>
        </p:blipFill>
        <p:spPr>
          <a:xfrm>
            <a:off x="298954" y="1624861"/>
            <a:ext cx="8546092" cy="4596921"/>
          </a:xfrm>
          <a:prstGeom prst="rect">
            <a:avLst/>
          </a:prstGeom>
        </p:spPr>
      </p:pic>
    </p:spTree>
    <p:extLst>
      <p:ext uri="{BB962C8B-B14F-4D97-AF65-F5344CB8AC3E}">
        <p14:creationId xmlns:p14="http://schemas.microsoft.com/office/powerpoint/2010/main" val="27210495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A81A32-0E9B-43FE-BCBC-E4C58BA1B425}"/>
              </a:ext>
            </a:extLst>
          </p:cNvPr>
          <p:cNvPicPr>
            <a:picLocks noChangeAspect="1"/>
          </p:cNvPicPr>
          <p:nvPr/>
        </p:nvPicPr>
        <p:blipFill rotWithShape="1">
          <a:blip r:embed="rId2"/>
          <a:srcRect l="10985" t="16667" r="6760" b="16667"/>
          <a:stretch/>
        </p:blipFill>
        <p:spPr>
          <a:xfrm>
            <a:off x="1152525" y="2524614"/>
            <a:ext cx="6838949" cy="4157174"/>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632022" y="1066800"/>
            <a:ext cx="7886700" cy="4895802"/>
          </a:xfrm>
        </p:spPr>
        <p:txBody>
          <a:bodyPr>
            <a:normAutofit/>
          </a:bodyPr>
          <a:lstStyle/>
          <a:p>
            <a:r>
              <a:rPr lang="en-US" dirty="0" err="1"/>
              <a:t>Terdapat</a:t>
            </a:r>
            <a:r>
              <a:rPr lang="en-US" dirty="0"/>
              <a:t> 379 data </a:t>
            </a:r>
            <a:r>
              <a:rPr lang="en-US" dirty="0" err="1"/>
              <a:t>mahasiswa</a:t>
            </a:r>
            <a:r>
              <a:rPr lang="en-US" dirty="0"/>
              <a:t> </a:t>
            </a:r>
            <a:r>
              <a:rPr lang="en-US" dirty="0" err="1"/>
              <a:t>dengan</a:t>
            </a:r>
            <a:r>
              <a:rPr lang="en-US" dirty="0"/>
              <a:t> 15 </a:t>
            </a:r>
            <a:r>
              <a:rPr lang="en-US" dirty="0" err="1"/>
              <a:t>atribut</a:t>
            </a:r>
            <a:endParaRPr lang="en-US" dirty="0"/>
          </a:p>
          <a:p>
            <a:r>
              <a:rPr lang="en-US" dirty="0"/>
              <a:t>Missing Value </a:t>
            </a:r>
            <a:r>
              <a:rPr lang="en-US" dirty="0" err="1"/>
              <a:t>sebayak</a:t>
            </a:r>
            <a:r>
              <a:rPr lang="en-US" dirty="0"/>
              <a:t> 10 data, dan </a:t>
            </a:r>
            <a:r>
              <a:rPr lang="en-US" dirty="0" err="1"/>
              <a:t>tidak</a:t>
            </a:r>
            <a:r>
              <a:rPr lang="en-US" dirty="0"/>
              <a:t> </a:t>
            </a:r>
            <a:r>
              <a:rPr lang="en-US" dirty="0" err="1"/>
              <a:t>terdapat</a:t>
            </a:r>
            <a:r>
              <a:rPr lang="en-US" dirty="0"/>
              <a:t> data noise</a:t>
            </a:r>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313</a:t>
            </a:fld>
            <a:endParaRPr lang="en-US" dirty="0">
              <a:solidFill>
                <a:prstClr val="black">
                  <a:tint val="75000"/>
                </a:prstClr>
              </a:solidFill>
            </a:endParaRPr>
          </a:p>
        </p:txBody>
      </p:sp>
      <p:sp>
        <p:nvSpPr>
          <p:cNvPr id="7" name="Rectangle: Rounded Corners 6"/>
          <p:cNvSpPr/>
          <p:nvPr/>
        </p:nvSpPr>
        <p:spPr>
          <a:xfrm>
            <a:off x="4191000" y="2524614"/>
            <a:ext cx="990600" cy="136158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9116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022" y="1066800"/>
            <a:ext cx="7886700" cy="4895802"/>
          </a:xfrm>
        </p:spPr>
        <p:txBody>
          <a:bodyPr>
            <a:normAutofit/>
          </a:bodyPr>
          <a:lstStyle/>
          <a:p>
            <a:r>
              <a:rPr lang="en-US" sz="2400" dirty="0"/>
              <a:t>Missing Value </a:t>
            </a:r>
            <a:r>
              <a:rPr lang="en-US" sz="2400" dirty="0" err="1"/>
              <a:t>dipecahkan</a:t>
            </a:r>
            <a:r>
              <a:rPr lang="en-US" sz="2400" dirty="0"/>
              <a:t> </a:t>
            </a:r>
            <a:r>
              <a:rPr lang="en-US" sz="2400" dirty="0" err="1"/>
              <a:t>dengan</a:t>
            </a:r>
            <a:r>
              <a:rPr lang="en-US" sz="2400" dirty="0"/>
              <a:t> </a:t>
            </a:r>
            <a:r>
              <a:rPr lang="en-US" sz="2400" dirty="0" err="1"/>
              <a:t>menambahkan</a:t>
            </a:r>
            <a:r>
              <a:rPr lang="en-US" sz="2400" dirty="0"/>
              <a:t> data </a:t>
            </a:r>
            <a:r>
              <a:rPr lang="en-US" sz="2400" dirty="0" err="1"/>
              <a:t>dengan</a:t>
            </a:r>
            <a:r>
              <a:rPr lang="en-US" sz="2400" dirty="0"/>
              <a:t> </a:t>
            </a:r>
            <a:r>
              <a:rPr lang="en-US" sz="2400" dirty="0" err="1"/>
              <a:t>nilai</a:t>
            </a:r>
            <a:r>
              <a:rPr lang="en-US" sz="2400" dirty="0"/>
              <a:t> rata-rata</a:t>
            </a:r>
          </a:p>
          <a:p>
            <a:r>
              <a:rPr lang="en-US" sz="2400" dirty="0" err="1"/>
              <a:t>Hasilnya</a:t>
            </a:r>
            <a:r>
              <a:rPr lang="en-US" sz="2400" dirty="0"/>
              <a:t> </a:t>
            </a:r>
            <a:r>
              <a:rPr lang="en-US" sz="2400" dirty="0" err="1"/>
              <a:t>adalah</a:t>
            </a:r>
            <a:r>
              <a:rPr lang="en-US" sz="2400" dirty="0"/>
              <a:t> data </a:t>
            </a:r>
            <a:r>
              <a:rPr lang="en-US" sz="2400" dirty="0" err="1"/>
              <a:t>bersih</a:t>
            </a:r>
            <a:r>
              <a:rPr lang="en-US" sz="2400" dirty="0"/>
              <a:t> </a:t>
            </a:r>
            <a:r>
              <a:rPr lang="en-US" sz="2400" dirty="0" err="1"/>
              <a:t>tanpa</a:t>
            </a:r>
            <a:r>
              <a:rPr lang="en-US" sz="2400" dirty="0"/>
              <a:t> missing value </a:t>
            </a:r>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314</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0EDCF55C-A56E-4F71-BF20-7E33403CF5F9}"/>
              </a:ext>
            </a:extLst>
          </p:cNvPr>
          <p:cNvPicPr>
            <a:picLocks noChangeAspect="1"/>
          </p:cNvPicPr>
          <p:nvPr/>
        </p:nvPicPr>
        <p:blipFill rotWithShape="1">
          <a:blip r:embed="rId2"/>
          <a:srcRect l="10834" t="16667" r="18333" b="18889"/>
          <a:stretch/>
        </p:blipFill>
        <p:spPr>
          <a:xfrm>
            <a:off x="2653144" y="2438400"/>
            <a:ext cx="6477000" cy="4419600"/>
          </a:xfrm>
          <a:prstGeom prst="rect">
            <a:avLst/>
          </a:prstGeom>
          <a:ln>
            <a:noFill/>
          </a:ln>
          <a:effectLst>
            <a:outerShdw blurRad="292100" dist="139700" dir="2700000" algn="tl" rotWithShape="0">
              <a:srgbClr val="333333">
                <a:alpha val="65000"/>
              </a:srgbClr>
            </a:outerShdw>
          </a:effectLst>
        </p:spPr>
      </p:pic>
      <p:sp>
        <p:nvSpPr>
          <p:cNvPr id="7" name="Rectangle: Rounded Corners 6"/>
          <p:cNvSpPr/>
          <p:nvPr/>
        </p:nvSpPr>
        <p:spPr>
          <a:xfrm>
            <a:off x="6172200" y="2438400"/>
            <a:ext cx="914400" cy="44196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560D077-A748-41CF-A449-8EB849E5FFAC}"/>
              </a:ext>
            </a:extLst>
          </p:cNvPr>
          <p:cNvPicPr>
            <a:picLocks noChangeAspect="1"/>
          </p:cNvPicPr>
          <p:nvPr/>
        </p:nvPicPr>
        <p:blipFill rotWithShape="1">
          <a:blip r:embed="rId3"/>
          <a:srcRect l="30000" t="24592" r="34088" b="58173"/>
          <a:stretch/>
        </p:blipFill>
        <p:spPr>
          <a:xfrm>
            <a:off x="248393" y="3424237"/>
            <a:ext cx="4631003" cy="16668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829551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3549"/>
          </a:xfrm>
        </p:spPr>
        <p:txBody>
          <a:bodyPr/>
          <a:lstStyle/>
          <a:p>
            <a:r>
              <a:rPr lang="en-US" dirty="0" err="1"/>
              <a:t>Modelkan</a:t>
            </a:r>
            <a:r>
              <a:rPr lang="en-US" dirty="0"/>
              <a:t> dataset </a:t>
            </a:r>
            <a:r>
              <a:rPr lang="en-US" dirty="0" err="1"/>
              <a:t>dengan</a:t>
            </a:r>
            <a:r>
              <a:rPr lang="en-US" dirty="0"/>
              <a:t> Decision Tree</a:t>
            </a:r>
          </a:p>
          <a:p>
            <a:r>
              <a:rPr lang="en-US" dirty="0"/>
              <a:t>Pola yang </a:t>
            </a:r>
            <a:r>
              <a:rPr lang="en-US" dirty="0" err="1"/>
              <a:t>dihasilkan</a:t>
            </a:r>
            <a:r>
              <a:rPr lang="en-US" dirty="0"/>
              <a:t> </a:t>
            </a:r>
            <a:r>
              <a:rPr lang="en-US" dirty="0" err="1"/>
              <a:t>bisa</a:t>
            </a:r>
            <a:r>
              <a:rPr lang="en-US" dirty="0"/>
              <a:t> </a:t>
            </a:r>
            <a:r>
              <a:rPr lang="en-US" dirty="0" err="1"/>
              <a:t>berbentuk</a:t>
            </a:r>
            <a:r>
              <a:rPr lang="en-US" dirty="0"/>
              <a:t> tree </a:t>
            </a:r>
            <a:r>
              <a:rPr lang="en-US" dirty="0" err="1"/>
              <a:t>atau</a:t>
            </a:r>
            <a:r>
              <a:rPr lang="en-US" dirty="0"/>
              <a:t> if-then</a:t>
            </a:r>
            <a:endParaRPr lang="id-ID" dirty="0"/>
          </a:p>
        </p:txBody>
      </p:sp>
      <p:sp>
        <p:nvSpPr>
          <p:cNvPr id="2" name="Title 1"/>
          <p:cNvSpPr>
            <a:spLocks noGrp="1"/>
          </p:cNvSpPr>
          <p:nvPr>
            <p:ph type="title"/>
          </p:nvPr>
        </p:nvSpPr>
        <p:spPr/>
        <p:txBody>
          <a:bodyPr>
            <a:normAutofit/>
          </a:bodyPr>
          <a:lstStyle/>
          <a:p>
            <a:r>
              <a:rPr lang="en-US" dirty="0"/>
              <a:t>4. Modeling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315</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541DB403-4F2F-48D0-8A2A-8A239ABBD859}"/>
              </a:ext>
            </a:extLst>
          </p:cNvPr>
          <p:cNvPicPr>
            <a:picLocks noChangeAspect="1"/>
          </p:cNvPicPr>
          <p:nvPr/>
        </p:nvPicPr>
        <p:blipFill rotWithShape="1">
          <a:blip r:embed="rId2"/>
          <a:srcRect l="25000" t="22229" r="20833" b="56667"/>
          <a:stretch/>
        </p:blipFill>
        <p:spPr>
          <a:xfrm>
            <a:off x="657404" y="2895600"/>
            <a:ext cx="8083723"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764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3549"/>
          </a:xfrm>
        </p:spPr>
        <p:txBody>
          <a:bodyPr/>
          <a:lstStyle/>
          <a:p>
            <a:pPr marL="0" indent="0">
              <a:buNone/>
            </a:pPr>
            <a:r>
              <a:rPr lang="id-ID" dirty="0"/>
              <a:t>Hasil </a:t>
            </a:r>
            <a:r>
              <a:rPr lang="en-US" dirty="0" err="1"/>
              <a:t>pola</a:t>
            </a:r>
            <a:r>
              <a:rPr lang="en-US" dirty="0"/>
              <a:t> </a:t>
            </a:r>
            <a:r>
              <a:rPr lang="en-US" dirty="0" err="1"/>
              <a:t>dari</a:t>
            </a:r>
            <a:r>
              <a:rPr lang="en-US" dirty="0"/>
              <a:t> data </a:t>
            </a:r>
            <a:r>
              <a:rPr lang="en-US" dirty="0" err="1"/>
              <a:t>berupa</a:t>
            </a:r>
            <a:r>
              <a:rPr lang="id-ID" dirty="0"/>
              <a:t> berupa </a:t>
            </a:r>
            <a:r>
              <a:rPr lang="en-US" dirty="0">
                <a:solidFill>
                  <a:srgbClr val="C00000"/>
                </a:solidFill>
              </a:rPr>
              <a:t>decision tree (</a:t>
            </a:r>
            <a:r>
              <a:rPr lang="en-US" dirty="0" err="1">
                <a:solidFill>
                  <a:srgbClr val="C00000"/>
                </a:solidFill>
              </a:rPr>
              <a:t>pohon</a:t>
            </a:r>
            <a:r>
              <a:rPr lang="en-US" dirty="0">
                <a:solidFill>
                  <a:srgbClr val="C00000"/>
                </a:solidFill>
              </a:rPr>
              <a:t> </a:t>
            </a:r>
            <a:r>
              <a:rPr lang="en-US" dirty="0" err="1">
                <a:solidFill>
                  <a:srgbClr val="C00000"/>
                </a:solidFill>
              </a:rPr>
              <a:t>keputusan</a:t>
            </a:r>
            <a:r>
              <a:rPr lang="en-US" dirty="0">
                <a:solidFill>
                  <a:srgbClr val="C00000"/>
                </a:solidFill>
              </a:rPr>
              <a:t>)</a:t>
            </a:r>
            <a:endParaRPr lang="id-ID" dirty="0">
              <a:solidFill>
                <a:srgbClr val="C00000"/>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316</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62F580F8-5199-4542-938A-3B6CA98B50B8}"/>
              </a:ext>
            </a:extLst>
          </p:cNvPr>
          <p:cNvPicPr>
            <a:picLocks noChangeAspect="1"/>
          </p:cNvPicPr>
          <p:nvPr/>
        </p:nvPicPr>
        <p:blipFill rotWithShape="1">
          <a:blip r:embed="rId2"/>
          <a:srcRect l="36666" t="18889" r="5000" b="21111"/>
          <a:stretch/>
        </p:blipFill>
        <p:spPr>
          <a:xfrm>
            <a:off x="1298399" y="1828801"/>
            <a:ext cx="6550201" cy="5053012"/>
          </a:xfrm>
          <a:prstGeom prst="rect">
            <a:avLst/>
          </a:prstGeom>
        </p:spPr>
      </p:pic>
    </p:spTree>
    <p:extLst>
      <p:ext uri="{BB962C8B-B14F-4D97-AF65-F5344CB8AC3E}">
        <p14:creationId xmlns:p14="http://schemas.microsoft.com/office/powerpoint/2010/main" val="1580477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044ED0-2EA2-4C41-9191-09B15501ACC6}"/>
              </a:ext>
            </a:extLst>
          </p:cNvPr>
          <p:cNvSpPr>
            <a:spLocks noGrp="1"/>
          </p:cNvSpPr>
          <p:nvPr>
            <p:ph idx="1"/>
          </p:nvPr>
        </p:nvSpPr>
        <p:spPr>
          <a:xfrm>
            <a:off x="628650" y="990600"/>
            <a:ext cx="8134350" cy="5485949"/>
          </a:xfrm>
        </p:spPr>
        <p:txBody>
          <a:bodyPr/>
          <a:lstStyle/>
          <a:p>
            <a:pPr marL="0" indent="0">
              <a:buNone/>
            </a:pPr>
            <a:r>
              <a:rPr lang="id-ID" dirty="0"/>
              <a:t>Hasil </a:t>
            </a:r>
            <a:r>
              <a:rPr lang="en-US" dirty="0" err="1"/>
              <a:t>pola</a:t>
            </a:r>
            <a:r>
              <a:rPr lang="en-US" dirty="0"/>
              <a:t> </a:t>
            </a:r>
            <a:r>
              <a:rPr lang="en-US" dirty="0" err="1"/>
              <a:t>dari</a:t>
            </a:r>
            <a:r>
              <a:rPr lang="en-US" dirty="0"/>
              <a:t> data </a:t>
            </a:r>
            <a:r>
              <a:rPr lang="en-US" dirty="0" err="1"/>
              <a:t>berupa</a:t>
            </a:r>
            <a:r>
              <a:rPr lang="id-ID" dirty="0"/>
              <a:t> berupa</a:t>
            </a:r>
            <a:r>
              <a:rPr lang="en-US" dirty="0"/>
              <a:t> </a:t>
            </a:r>
            <a:r>
              <a:rPr lang="en-US" dirty="0" err="1"/>
              <a:t>peraturan</a:t>
            </a:r>
            <a:r>
              <a:rPr lang="en-US" dirty="0"/>
              <a:t> if-then</a:t>
            </a:r>
            <a:endParaRPr lang="en-ID" dirty="0"/>
          </a:p>
        </p:txBody>
      </p:sp>
      <p:sp>
        <p:nvSpPr>
          <p:cNvPr id="4" name="Title 3">
            <a:extLst>
              <a:ext uri="{FF2B5EF4-FFF2-40B4-BE49-F238E27FC236}">
                <a16:creationId xmlns:a16="http://schemas.microsoft.com/office/drawing/2014/main" id="{2343F115-EF20-4C7E-AC98-EEFA8AD1F211}"/>
              </a:ext>
            </a:extLst>
          </p:cNvPr>
          <p:cNvSpPr>
            <a:spLocks noGrp="1"/>
          </p:cNvSpPr>
          <p:nvPr>
            <p:ph type="title"/>
          </p:nvPr>
        </p:nvSpPr>
        <p:spPr/>
        <p:txBody>
          <a:bodyPr/>
          <a:lstStyle/>
          <a:p>
            <a:r>
              <a:rPr lang="en-US" dirty="0"/>
              <a:t>5. Evaluation</a:t>
            </a:r>
            <a:endParaRPr lang="en-ID" dirty="0"/>
          </a:p>
        </p:txBody>
      </p:sp>
      <p:sp>
        <p:nvSpPr>
          <p:cNvPr id="3" name="Slide Number Placeholder 2">
            <a:extLst>
              <a:ext uri="{FF2B5EF4-FFF2-40B4-BE49-F238E27FC236}">
                <a16:creationId xmlns:a16="http://schemas.microsoft.com/office/drawing/2014/main" id="{6BC86858-0B5C-47EB-B6E5-C3E3A7C1F3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317</a:t>
            </a:fld>
            <a:endParaRPr lang="en-US">
              <a:solidFill>
                <a:prstClr val="black">
                  <a:tint val="75000"/>
                </a:prstClr>
              </a:solidFill>
            </a:endParaRPr>
          </a:p>
        </p:txBody>
      </p:sp>
      <p:pic>
        <p:nvPicPr>
          <p:cNvPr id="5" name="Picture 4">
            <a:extLst>
              <a:ext uri="{FF2B5EF4-FFF2-40B4-BE49-F238E27FC236}">
                <a16:creationId xmlns:a16="http://schemas.microsoft.com/office/drawing/2014/main" id="{EAA3FF79-9221-4256-8113-231593E6FF9D}"/>
              </a:ext>
            </a:extLst>
          </p:cNvPr>
          <p:cNvPicPr>
            <a:picLocks noChangeAspect="1"/>
          </p:cNvPicPr>
          <p:nvPr/>
        </p:nvPicPr>
        <p:blipFill rotWithShape="1">
          <a:blip r:embed="rId2"/>
          <a:srcRect l="10834" t="16666" r="25000" b="7778"/>
          <a:stretch/>
        </p:blipFill>
        <p:spPr>
          <a:xfrm>
            <a:off x="1638300" y="1524001"/>
            <a:ext cx="5867400"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27591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F3E398-8EC6-4B55-B87F-3799A972E686}"/>
              </a:ext>
            </a:extLst>
          </p:cNvPr>
          <p:cNvSpPr>
            <a:spLocks noGrp="1"/>
          </p:cNvSpPr>
          <p:nvPr>
            <p:ph idx="1"/>
          </p:nvPr>
        </p:nvSpPr>
        <p:spPr>
          <a:xfrm>
            <a:off x="426458" y="1267276"/>
            <a:ext cx="8260342" cy="5333549"/>
          </a:xfrm>
        </p:spPr>
        <p:txBody>
          <a:bodyPr/>
          <a:lstStyle/>
          <a:p>
            <a:r>
              <a:rPr lang="en-US" dirty="0" err="1"/>
              <a:t>Atribut</a:t>
            </a:r>
            <a:r>
              <a:rPr lang="en-US" dirty="0"/>
              <a:t> </a:t>
            </a:r>
            <a:r>
              <a:rPr lang="en-US" dirty="0" err="1"/>
              <a:t>atau</a:t>
            </a:r>
            <a:r>
              <a:rPr lang="en-US" dirty="0"/>
              <a:t> </a:t>
            </a:r>
            <a:r>
              <a:rPr lang="en-US" dirty="0" err="1"/>
              <a:t>faktor</a:t>
            </a:r>
            <a:r>
              <a:rPr lang="en-US" dirty="0"/>
              <a:t> yang </a:t>
            </a:r>
            <a:r>
              <a:rPr lang="en-US" dirty="0">
                <a:solidFill>
                  <a:srgbClr val="C00000"/>
                </a:solidFill>
              </a:rPr>
              <a:t>paling </a:t>
            </a:r>
            <a:r>
              <a:rPr lang="en-US" dirty="0" err="1">
                <a:solidFill>
                  <a:srgbClr val="C00000"/>
                </a:solidFill>
              </a:rPr>
              <a:t>berpengaruh</a:t>
            </a:r>
            <a:r>
              <a:rPr lang="en-US" dirty="0">
                <a:solidFill>
                  <a:srgbClr val="C00000"/>
                </a:solidFill>
              </a:rPr>
              <a:t> </a:t>
            </a:r>
            <a:r>
              <a:rPr lang="en-US" dirty="0" err="1"/>
              <a:t>adalah</a:t>
            </a:r>
            <a:r>
              <a:rPr lang="en-US" dirty="0"/>
              <a:t> Status </a:t>
            </a:r>
            <a:r>
              <a:rPr lang="en-US" dirty="0" err="1"/>
              <a:t>Mahasiswa</a:t>
            </a:r>
            <a:r>
              <a:rPr lang="en-US" dirty="0"/>
              <a:t>,  IPS2, IPS5, IPS1</a:t>
            </a:r>
          </a:p>
          <a:p>
            <a:endParaRPr lang="en-US" dirty="0"/>
          </a:p>
          <a:p>
            <a:r>
              <a:rPr lang="en-US" dirty="0" err="1"/>
              <a:t>Atribut</a:t>
            </a:r>
            <a:r>
              <a:rPr lang="en-US" dirty="0"/>
              <a:t> </a:t>
            </a:r>
            <a:r>
              <a:rPr lang="en-US" dirty="0" err="1"/>
              <a:t>atau</a:t>
            </a:r>
            <a:r>
              <a:rPr lang="en-US" dirty="0"/>
              <a:t> </a:t>
            </a:r>
            <a:r>
              <a:rPr lang="en-US" dirty="0" err="1"/>
              <a:t>faktor</a:t>
            </a:r>
            <a:r>
              <a:rPr lang="en-US" dirty="0"/>
              <a:t> yang</a:t>
            </a:r>
            <a:r>
              <a:rPr lang="en-US" dirty="0">
                <a:solidFill>
                  <a:srgbClr val="C00000"/>
                </a:solidFill>
              </a:rPr>
              <a:t> </a:t>
            </a:r>
            <a:r>
              <a:rPr lang="en-US" dirty="0" err="1">
                <a:solidFill>
                  <a:srgbClr val="C00000"/>
                </a:solidFill>
              </a:rPr>
              <a:t>tidak</a:t>
            </a:r>
            <a:r>
              <a:rPr lang="en-US" dirty="0">
                <a:solidFill>
                  <a:srgbClr val="C00000"/>
                </a:solidFill>
              </a:rPr>
              <a:t> </a:t>
            </a:r>
            <a:r>
              <a:rPr lang="en-US" dirty="0" err="1">
                <a:solidFill>
                  <a:srgbClr val="C00000"/>
                </a:solidFill>
              </a:rPr>
              <a:t>berpengaruh</a:t>
            </a:r>
            <a:r>
              <a:rPr lang="en-US" dirty="0">
                <a:solidFill>
                  <a:srgbClr val="C00000"/>
                </a:solidFill>
              </a:rPr>
              <a:t> </a:t>
            </a:r>
            <a:r>
              <a:rPr lang="en-US" dirty="0" err="1"/>
              <a:t>adalah</a:t>
            </a:r>
            <a:r>
              <a:rPr lang="en-US" dirty="0"/>
              <a:t> Nama, </a:t>
            </a:r>
            <a:r>
              <a:rPr lang="en-US" dirty="0" err="1"/>
              <a:t>Jenis</a:t>
            </a:r>
            <a:r>
              <a:rPr lang="en-US" dirty="0"/>
              <a:t> </a:t>
            </a:r>
            <a:r>
              <a:rPr lang="en-US" dirty="0" err="1"/>
              <a:t>Kelamin</a:t>
            </a:r>
            <a:r>
              <a:rPr lang="en-US" dirty="0"/>
              <a:t>, </a:t>
            </a:r>
            <a:r>
              <a:rPr lang="en-US" dirty="0" err="1"/>
              <a:t>Umur</a:t>
            </a:r>
            <a:r>
              <a:rPr lang="en-US" dirty="0"/>
              <a:t>,  IPS6, IPS7, IPS8</a:t>
            </a:r>
            <a:endParaRPr lang="en-ID" dirty="0"/>
          </a:p>
        </p:txBody>
      </p:sp>
      <p:sp>
        <p:nvSpPr>
          <p:cNvPr id="4" name="Title 3">
            <a:extLst>
              <a:ext uri="{FF2B5EF4-FFF2-40B4-BE49-F238E27FC236}">
                <a16:creationId xmlns:a16="http://schemas.microsoft.com/office/drawing/2014/main" id="{90CCE9FD-9C5F-4839-A3D4-6F8A7625FBE6}"/>
              </a:ext>
            </a:extLst>
          </p:cNvPr>
          <p:cNvSpPr>
            <a:spLocks noGrp="1"/>
          </p:cNvSpPr>
          <p:nvPr>
            <p:ph type="title"/>
          </p:nvPr>
        </p:nvSpPr>
        <p:spPr/>
        <p:txBody>
          <a:bodyPr/>
          <a:lstStyle/>
          <a:p>
            <a:r>
              <a:rPr lang="en-US" dirty="0"/>
              <a:t>5. Evaluation</a:t>
            </a:r>
            <a:endParaRPr lang="en-ID" dirty="0"/>
          </a:p>
        </p:txBody>
      </p:sp>
      <p:sp>
        <p:nvSpPr>
          <p:cNvPr id="3" name="Slide Number Placeholder 2">
            <a:extLst>
              <a:ext uri="{FF2B5EF4-FFF2-40B4-BE49-F238E27FC236}">
                <a16:creationId xmlns:a16="http://schemas.microsoft.com/office/drawing/2014/main" id="{9C55CD6B-5478-487F-8E88-472BDAA3BCD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318</a:t>
            </a:fld>
            <a:endParaRPr lang="en-US">
              <a:solidFill>
                <a:prstClr val="black">
                  <a:tint val="75000"/>
                </a:prstClr>
              </a:solidFill>
            </a:endParaRPr>
          </a:p>
        </p:txBody>
      </p:sp>
    </p:spTree>
    <p:extLst>
      <p:ext uri="{BB962C8B-B14F-4D97-AF65-F5344CB8AC3E}">
        <p14:creationId xmlns:p14="http://schemas.microsoft.com/office/powerpoint/2010/main" val="4256806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758633-25B7-4AB7-B5AA-500087B1C6EF}"/>
              </a:ext>
            </a:extLst>
          </p:cNvPr>
          <p:cNvSpPr>
            <a:spLocks noGrp="1"/>
          </p:cNvSpPr>
          <p:nvPr>
            <p:ph idx="1"/>
          </p:nvPr>
        </p:nvSpPr>
        <p:spPr>
          <a:xfrm>
            <a:off x="628650" y="1143000"/>
            <a:ext cx="7886700" cy="5486400"/>
          </a:xfrm>
        </p:spPr>
        <p:txBody>
          <a:bodyPr>
            <a:normAutofit fontScale="77500" lnSpcReduction="20000"/>
          </a:bodyPr>
          <a:lstStyle/>
          <a:p>
            <a:r>
              <a:rPr lang="en-US" dirty="0"/>
              <a:t>Budi </a:t>
            </a:r>
            <a:r>
              <a:rPr lang="en-US" dirty="0" err="1"/>
              <a:t>membuat</a:t>
            </a:r>
            <a:r>
              <a:rPr lang="en-US" dirty="0"/>
              <a:t> </a:t>
            </a:r>
            <a:r>
              <a:rPr lang="en-US" dirty="0">
                <a:solidFill>
                  <a:srgbClr val="FF0000"/>
                </a:solidFill>
              </a:rPr>
              <a:t>program </a:t>
            </a:r>
            <a:r>
              <a:rPr lang="en-US" dirty="0" err="1">
                <a:solidFill>
                  <a:srgbClr val="FF0000"/>
                </a:solidFill>
              </a:rPr>
              <a:t>peningkatan</a:t>
            </a:r>
            <a:r>
              <a:rPr lang="en-US" dirty="0">
                <a:solidFill>
                  <a:srgbClr val="FF0000"/>
                </a:solidFill>
              </a:rPr>
              <a:t> </a:t>
            </a:r>
            <a:r>
              <a:rPr lang="en-US" dirty="0" err="1">
                <a:solidFill>
                  <a:srgbClr val="FF0000"/>
                </a:solidFill>
              </a:rPr>
              <a:t>disiplin</a:t>
            </a:r>
            <a:r>
              <a:rPr lang="en-US" dirty="0">
                <a:solidFill>
                  <a:srgbClr val="FF0000"/>
                </a:solidFill>
              </a:rPr>
              <a:t> </a:t>
            </a:r>
            <a:r>
              <a:rPr lang="en-US" dirty="0"/>
              <a:t>dan </a:t>
            </a:r>
            <a:r>
              <a:rPr lang="en-US" dirty="0" err="1">
                <a:solidFill>
                  <a:srgbClr val="FF0000"/>
                </a:solidFill>
              </a:rPr>
              <a:t>pendampingan</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mahasiswa</a:t>
            </a:r>
            <a:r>
              <a:rPr lang="en-US" dirty="0"/>
              <a:t> di </a:t>
            </a:r>
            <a:r>
              <a:rPr lang="en-US" dirty="0">
                <a:solidFill>
                  <a:srgbClr val="FF0000"/>
                </a:solidFill>
              </a:rPr>
              <a:t>semester </a:t>
            </a:r>
            <a:r>
              <a:rPr lang="en-US" dirty="0" err="1">
                <a:solidFill>
                  <a:srgbClr val="FF0000"/>
                </a:solidFill>
              </a:rPr>
              <a:t>awal</a:t>
            </a:r>
            <a:r>
              <a:rPr lang="en-US" dirty="0">
                <a:solidFill>
                  <a:srgbClr val="FF0000"/>
                </a:solidFill>
              </a:rPr>
              <a:t> (1-2) </a:t>
            </a:r>
            <a:r>
              <a:rPr lang="en-US" dirty="0"/>
              <a:t>dan </a:t>
            </a:r>
            <a:r>
              <a:rPr lang="en-US" dirty="0">
                <a:solidFill>
                  <a:srgbClr val="FF0000"/>
                </a:solidFill>
              </a:rPr>
              <a:t>semester 5</a:t>
            </a:r>
            <a:r>
              <a:rPr lang="en-US" dirty="0"/>
              <a:t>, </a:t>
            </a:r>
            <a:r>
              <a:rPr lang="en-US" dirty="0" err="1"/>
              <a:t>karena</a:t>
            </a:r>
            <a:r>
              <a:rPr lang="en-US" dirty="0"/>
              <a:t> </a:t>
            </a:r>
            <a:r>
              <a:rPr lang="en-US" dirty="0" err="1"/>
              <a:t>faktor</a:t>
            </a:r>
            <a:r>
              <a:rPr lang="en-US" dirty="0"/>
              <a:t> yang paling </a:t>
            </a:r>
            <a:r>
              <a:rPr lang="en-US" dirty="0" err="1"/>
              <a:t>menentukan</a:t>
            </a:r>
            <a:r>
              <a:rPr lang="en-US" dirty="0"/>
              <a:t> </a:t>
            </a:r>
            <a:r>
              <a:rPr lang="en-US" dirty="0" err="1"/>
              <a:t>kelulusan</a:t>
            </a:r>
            <a:r>
              <a:rPr lang="en-US" dirty="0"/>
              <a:t> </a:t>
            </a:r>
            <a:r>
              <a:rPr lang="en-US" dirty="0" err="1"/>
              <a:t>mahasiswa</a:t>
            </a:r>
            <a:r>
              <a:rPr lang="en-US" dirty="0"/>
              <a:t> </a:t>
            </a:r>
            <a:r>
              <a:rPr lang="en-US" dirty="0" err="1"/>
              <a:t>ada</a:t>
            </a:r>
            <a:r>
              <a:rPr lang="en-US" dirty="0"/>
              <a:t> di </a:t>
            </a:r>
            <a:r>
              <a:rPr lang="en-US" dirty="0" err="1"/>
              <a:t>dua</a:t>
            </a:r>
            <a:r>
              <a:rPr lang="en-US" dirty="0"/>
              <a:t> semester </a:t>
            </a:r>
            <a:r>
              <a:rPr lang="en-US" dirty="0" err="1"/>
              <a:t>itu</a:t>
            </a:r>
            <a:endParaRPr lang="en-US" dirty="0"/>
          </a:p>
          <a:p>
            <a:endParaRPr lang="en-US" sz="1800" dirty="0"/>
          </a:p>
          <a:p>
            <a:r>
              <a:rPr lang="en-US" dirty="0"/>
              <a:t>Budi </a:t>
            </a:r>
            <a:r>
              <a:rPr lang="en-US" dirty="0" err="1"/>
              <a:t>membuat</a:t>
            </a:r>
            <a:r>
              <a:rPr lang="en-US" dirty="0"/>
              <a:t> </a:t>
            </a:r>
            <a:r>
              <a:rPr lang="en-US" dirty="0" err="1">
                <a:solidFill>
                  <a:srgbClr val="FF0000"/>
                </a:solidFill>
              </a:rPr>
              <a:t>peraturan</a:t>
            </a:r>
            <a:r>
              <a:rPr lang="en-US" dirty="0">
                <a:solidFill>
                  <a:srgbClr val="FF0000"/>
                </a:solidFill>
              </a:rPr>
              <a:t> </a:t>
            </a:r>
            <a:r>
              <a:rPr lang="en-US" dirty="0" err="1">
                <a:solidFill>
                  <a:srgbClr val="FF0000"/>
                </a:solidFill>
              </a:rPr>
              <a:t>melarang</a:t>
            </a:r>
            <a:r>
              <a:rPr lang="en-US" dirty="0">
                <a:solidFill>
                  <a:srgbClr val="FF0000"/>
                </a:solidFill>
              </a:rPr>
              <a:t> </a:t>
            </a:r>
            <a:r>
              <a:rPr lang="en-US" dirty="0" err="1">
                <a:solidFill>
                  <a:srgbClr val="FF0000"/>
                </a:solidFill>
              </a:rPr>
              <a:t>mahasiswa</a:t>
            </a:r>
            <a:r>
              <a:rPr lang="en-US" dirty="0">
                <a:solidFill>
                  <a:srgbClr val="FF0000"/>
                </a:solidFill>
              </a:rPr>
              <a:t> </a:t>
            </a:r>
            <a:r>
              <a:rPr lang="en-US" dirty="0" err="1">
                <a:solidFill>
                  <a:srgbClr val="FF0000"/>
                </a:solidFill>
              </a:rPr>
              <a:t>bekerja</a:t>
            </a:r>
            <a:r>
              <a:rPr lang="en-US" dirty="0">
                <a:solidFill>
                  <a:srgbClr val="FF0000"/>
                </a:solidFill>
              </a:rPr>
              <a:t> </a:t>
            </a:r>
            <a:r>
              <a:rPr lang="en-US" dirty="0" err="1">
                <a:solidFill>
                  <a:srgbClr val="FF0000"/>
                </a:solidFill>
              </a:rPr>
              <a:t>paruh</a:t>
            </a:r>
            <a:r>
              <a:rPr lang="en-US" dirty="0">
                <a:solidFill>
                  <a:srgbClr val="FF0000"/>
                </a:solidFill>
              </a:rPr>
              <a:t> </a:t>
            </a:r>
            <a:r>
              <a:rPr lang="en-US" dirty="0" err="1">
                <a:solidFill>
                  <a:srgbClr val="FF0000"/>
                </a:solidFill>
              </a:rPr>
              <a:t>waktu</a:t>
            </a:r>
            <a:r>
              <a:rPr lang="en-US" dirty="0">
                <a:solidFill>
                  <a:srgbClr val="FF0000"/>
                </a:solidFill>
              </a:rPr>
              <a:t> di semester </a:t>
            </a:r>
            <a:r>
              <a:rPr lang="en-US" dirty="0" err="1">
                <a:solidFill>
                  <a:srgbClr val="FF0000"/>
                </a:solidFill>
              </a:rPr>
              <a:t>awal</a:t>
            </a:r>
            <a:r>
              <a:rPr lang="en-US" dirty="0">
                <a:solidFill>
                  <a:srgbClr val="FF0000"/>
                </a:solidFill>
              </a:rPr>
              <a:t> </a:t>
            </a:r>
            <a:r>
              <a:rPr lang="en-US" dirty="0" err="1"/>
              <a:t>perkuliahan</a:t>
            </a:r>
            <a:r>
              <a:rPr lang="en-US" dirty="0"/>
              <a:t>, </a:t>
            </a:r>
            <a:r>
              <a:rPr lang="en-US" dirty="0" err="1"/>
              <a:t>karena</a:t>
            </a:r>
            <a:r>
              <a:rPr lang="en-US" dirty="0"/>
              <a:t> </a:t>
            </a:r>
            <a:r>
              <a:rPr lang="en-US" dirty="0" err="1"/>
              <a:t>beresiko</a:t>
            </a:r>
            <a:r>
              <a:rPr lang="en-US" dirty="0"/>
              <a:t> </a:t>
            </a:r>
            <a:r>
              <a:rPr lang="en-US" dirty="0" err="1"/>
              <a:t>tinggi</a:t>
            </a:r>
            <a:r>
              <a:rPr lang="en-US" dirty="0"/>
              <a:t> di </a:t>
            </a:r>
            <a:r>
              <a:rPr lang="en-US" dirty="0" err="1"/>
              <a:t>kelulusan</a:t>
            </a:r>
            <a:r>
              <a:rPr lang="en-US" dirty="0"/>
              <a:t> </a:t>
            </a:r>
            <a:r>
              <a:rPr lang="en-US" dirty="0" err="1"/>
              <a:t>tepat</a:t>
            </a:r>
            <a:r>
              <a:rPr lang="en-US" dirty="0"/>
              <a:t> </a:t>
            </a:r>
            <a:r>
              <a:rPr lang="en-US" dirty="0" err="1"/>
              <a:t>waktu</a:t>
            </a:r>
            <a:endParaRPr lang="en-US" dirty="0"/>
          </a:p>
          <a:p>
            <a:endParaRPr lang="en-US" dirty="0"/>
          </a:p>
          <a:p>
            <a:r>
              <a:rPr lang="en-US" dirty="0"/>
              <a:t>Budi </a:t>
            </a:r>
            <a:r>
              <a:rPr lang="en-US" dirty="0" err="1"/>
              <a:t>membuat</a:t>
            </a:r>
            <a:r>
              <a:rPr lang="en-US" dirty="0"/>
              <a:t> </a:t>
            </a:r>
            <a:r>
              <a:rPr lang="en-US" dirty="0">
                <a:solidFill>
                  <a:srgbClr val="FF0000"/>
                </a:solidFill>
              </a:rPr>
              <a:t>program </a:t>
            </a:r>
            <a:r>
              <a:rPr lang="en-US" dirty="0" err="1">
                <a:solidFill>
                  <a:srgbClr val="FF0000"/>
                </a:solidFill>
              </a:rPr>
              <a:t>kerja</a:t>
            </a:r>
            <a:r>
              <a:rPr lang="en-US" dirty="0">
                <a:solidFill>
                  <a:srgbClr val="FF0000"/>
                </a:solidFill>
              </a:rPr>
              <a:t> </a:t>
            </a:r>
            <a:r>
              <a:rPr lang="en-US" dirty="0" err="1">
                <a:solidFill>
                  <a:srgbClr val="FF0000"/>
                </a:solidFill>
              </a:rPr>
              <a:t>paruh</a:t>
            </a:r>
            <a:r>
              <a:rPr lang="en-US" dirty="0">
                <a:solidFill>
                  <a:srgbClr val="FF0000"/>
                </a:solidFill>
              </a:rPr>
              <a:t> </a:t>
            </a:r>
            <a:r>
              <a:rPr lang="en-US" dirty="0" err="1">
                <a:solidFill>
                  <a:srgbClr val="FF0000"/>
                </a:solidFill>
              </a:rPr>
              <a:t>waktu</a:t>
            </a:r>
            <a:r>
              <a:rPr lang="en-US" dirty="0">
                <a:solidFill>
                  <a:srgbClr val="FF0000"/>
                </a:solidFill>
              </a:rPr>
              <a:t> di </a:t>
            </a:r>
            <a:r>
              <a:rPr lang="en-US" dirty="0" err="1">
                <a:solidFill>
                  <a:srgbClr val="FF0000"/>
                </a:solidFill>
              </a:rPr>
              <a:t>dalam</a:t>
            </a:r>
            <a:r>
              <a:rPr lang="en-US" dirty="0">
                <a:solidFill>
                  <a:srgbClr val="FF0000"/>
                </a:solidFill>
              </a:rPr>
              <a:t> </a:t>
            </a:r>
            <a:r>
              <a:rPr lang="en-US" dirty="0" err="1">
                <a:solidFill>
                  <a:srgbClr val="FF0000"/>
                </a:solidFill>
              </a:rPr>
              <a:t>kampus</a:t>
            </a:r>
            <a:r>
              <a:rPr lang="en-US" dirty="0"/>
              <a:t>, </a:t>
            </a:r>
            <a:r>
              <a:rPr lang="en-US" dirty="0" err="1"/>
              <a:t>sehingga</a:t>
            </a:r>
            <a:r>
              <a:rPr lang="en-US" dirty="0"/>
              <a:t> </a:t>
            </a:r>
            <a:r>
              <a:rPr lang="en-US" dirty="0" err="1"/>
              <a:t>banyak</a:t>
            </a:r>
            <a:r>
              <a:rPr lang="en-US" dirty="0"/>
              <a:t> </a:t>
            </a:r>
            <a:r>
              <a:rPr lang="en-US" dirty="0" err="1"/>
              <a:t>pekerjaan</a:t>
            </a:r>
            <a:r>
              <a:rPr lang="en-US" dirty="0"/>
              <a:t> </a:t>
            </a:r>
            <a:r>
              <a:rPr lang="en-US" dirty="0" err="1"/>
              <a:t>kampus</a:t>
            </a:r>
            <a:r>
              <a:rPr lang="en-US" dirty="0"/>
              <a:t> yang </a:t>
            </a:r>
            <a:r>
              <a:rPr lang="en-US" dirty="0" err="1"/>
              <a:t>bisa</a:t>
            </a:r>
            <a:r>
              <a:rPr lang="en-US" dirty="0"/>
              <a:t> </a:t>
            </a:r>
            <a:r>
              <a:rPr lang="en-US" dirty="0" err="1"/>
              <a:t>intens</a:t>
            </a:r>
            <a:r>
              <a:rPr lang="en-US" dirty="0"/>
              <a:t> </a:t>
            </a:r>
            <a:r>
              <a:rPr lang="en-US" dirty="0" err="1"/>
              <a:t>ditangani</a:t>
            </a:r>
            <a:r>
              <a:rPr lang="en-US" dirty="0"/>
              <a:t>, </a:t>
            </a:r>
            <a:r>
              <a:rPr lang="en-US" dirty="0" err="1"/>
              <a:t>sambil</a:t>
            </a:r>
            <a:r>
              <a:rPr lang="en-US" dirty="0"/>
              <a:t> </a:t>
            </a:r>
            <a:r>
              <a:rPr lang="en-US" dirty="0" err="1"/>
              <a:t>mendidik</a:t>
            </a:r>
            <a:r>
              <a:rPr lang="en-US" dirty="0"/>
              <a:t> </a:t>
            </a:r>
            <a:r>
              <a:rPr lang="en-US" dirty="0" err="1"/>
              <a:t>mahasiswa</a:t>
            </a:r>
            <a:r>
              <a:rPr lang="en-US" dirty="0"/>
              <a:t> </a:t>
            </a:r>
            <a:r>
              <a:rPr lang="en-US" dirty="0" err="1"/>
              <a:t>supaya</a:t>
            </a:r>
            <a:r>
              <a:rPr lang="en-US" dirty="0"/>
              <a:t> </a:t>
            </a:r>
            <a:r>
              <a:rPr lang="en-US" dirty="0" err="1"/>
              <a:t>memiliki</a:t>
            </a:r>
            <a:r>
              <a:rPr lang="en-US" dirty="0"/>
              <a:t> </a:t>
            </a:r>
            <a:r>
              <a:rPr lang="en-US" dirty="0" err="1"/>
              <a:t>pengalaman</a:t>
            </a:r>
            <a:r>
              <a:rPr lang="en-US" dirty="0"/>
              <a:t> </a:t>
            </a:r>
            <a:r>
              <a:rPr lang="en-US" dirty="0" err="1"/>
              <a:t>kerja</a:t>
            </a:r>
            <a:r>
              <a:rPr lang="en-US" dirty="0"/>
              <a:t>. Dan yang paling </a:t>
            </a:r>
            <a:r>
              <a:rPr lang="en-US" dirty="0" err="1"/>
              <a:t>penting</a:t>
            </a:r>
            <a:r>
              <a:rPr lang="en-US" dirty="0"/>
              <a:t> </a:t>
            </a:r>
            <a:r>
              <a:rPr lang="en-US" dirty="0" err="1"/>
              <a:t>mahasiswa</a:t>
            </a:r>
            <a:r>
              <a:rPr lang="en-US" dirty="0"/>
              <a:t> </a:t>
            </a:r>
            <a:r>
              <a:rPr lang="en-US" dirty="0" err="1"/>
              <a:t>tidak</a:t>
            </a:r>
            <a:r>
              <a:rPr lang="en-US" dirty="0"/>
              <a:t> </a:t>
            </a:r>
            <a:r>
              <a:rPr lang="en-US" dirty="0" err="1"/>
              <a:t>meninggalkan</a:t>
            </a:r>
            <a:r>
              <a:rPr lang="en-US" dirty="0"/>
              <a:t> </a:t>
            </a:r>
            <a:r>
              <a:rPr lang="en-US" dirty="0" err="1"/>
              <a:t>kuliah</a:t>
            </a:r>
            <a:r>
              <a:rPr lang="en-US" dirty="0"/>
              <a:t> </a:t>
            </a:r>
            <a:r>
              <a:rPr lang="en-US" dirty="0" err="1"/>
              <a:t>karena</a:t>
            </a:r>
            <a:r>
              <a:rPr lang="en-US" dirty="0"/>
              <a:t> </a:t>
            </a:r>
            <a:r>
              <a:rPr lang="en-US" dirty="0" err="1"/>
              <a:t>pekerjaan</a:t>
            </a:r>
            <a:endParaRPr lang="en-US" dirty="0"/>
          </a:p>
          <a:p>
            <a:endParaRPr lang="en-US" sz="1600" dirty="0"/>
          </a:p>
          <a:p>
            <a:r>
              <a:rPr lang="en-US" dirty="0"/>
              <a:t>Budi </a:t>
            </a:r>
            <a:r>
              <a:rPr lang="en-US" dirty="0" err="1">
                <a:solidFill>
                  <a:srgbClr val="FF0000"/>
                </a:solidFill>
              </a:rPr>
              <a:t>memasukkan</a:t>
            </a:r>
            <a:r>
              <a:rPr lang="en-US" dirty="0">
                <a:solidFill>
                  <a:srgbClr val="FF0000"/>
                </a:solidFill>
              </a:rPr>
              <a:t> </a:t>
            </a:r>
            <a:r>
              <a:rPr lang="en-US" dirty="0" err="1">
                <a:solidFill>
                  <a:srgbClr val="FF0000"/>
                </a:solidFill>
              </a:rPr>
              <a:t>pola</a:t>
            </a:r>
            <a:r>
              <a:rPr lang="en-US" dirty="0">
                <a:solidFill>
                  <a:srgbClr val="FF0000"/>
                </a:solidFill>
              </a:rPr>
              <a:t> dan model yang </a:t>
            </a:r>
            <a:r>
              <a:rPr lang="en-US" dirty="0" err="1">
                <a:solidFill>
                  <a:srgbClr val="FF0000"/>
                </a:solidFill>
              </a:rPr>
              <a:t>terbentuk</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dalam</a:t>
            </a:r>
            <a:r>
              <a:rPr lang="en-US" dirty="0">
                <a:solidFill>
                  <a:srgbClr val="FF0000"/>
                </a:solidFill>
              </a:rPr>
              <a:t> </a:t>
            </a:r>
            <a:r>
              <a:rPr lang="en-US" dirty="0" err="1">
                <a:solidFill>
                  <a:srgbClr val="FF0000"/>
                </a:solidFill>
              </a:rPr>
              <a:t>sistem</a:t>
            </a:r>
            <a:r>
              <a:rPr lang="en-US" dirty="0">
                <a:solidFill>
                  <a:srgbClr val="FF0000"/>
                </a:solidFill>
              </a:rPr>
              <a:t> </a:t>
            </a:r>
            <a:r>
              <a:rPr lang="en-US" dirty="0" err="1">
                <a:solidFill>
                  <a:srgbClr val="FF0000"/>
                </a:solidFill>
              </a:rPr>
              <a:t>informasi</a:t>
            </a:r>
            <a:r>
              <a:rPr lang="en-US" dirty="0">
                <a:solidFill>
                  <a:srgbClr val="FF0000"/>
                </a:solidFill>
              </a:rPr>
              <a:t> </a:t>
            </a:r>
            <a:r>
              <a:rPr lang="en-US" dirty="0" err="1">
                <a:solidFill>
                  <a:srgbClr val="FF0000"/>
                </a:solidFill>
              </a:rPr>
              <a:t>akademik</a:t>
            </a:r>
            <a:r>
              <a:rPr lang="en-US" dirty="0"/>
              <a:t>, </a:t>
            </a:r>
            <a:r>
              <a:rPr lang="en-US" dirty="0" err="1"/>
              <a:t>secara</a:t>
            </a:r>
            <a:r>
              <a:rPr lang="en-US" dirty="0"/>
              <a:t> </a:t>
            </a:r>
            <a:r>
              <a:rPr lang="en-US" dirty="0" err="1"/>
              <a:t>berkala</a:t>
            </a:r>
            <a:r>
              <a:rPr lang="en-US" dirty="0"/>
              <a:t> </a:t>
            </a:r>
            <a:r>
              <a:rPr lang="en-US" dirty="0" err="1"/>
              <a:t>diupdate</a:t>
            </a:r>
            <a:r>
              <a:rPr lang="en-US" dirty="0"/>
              <a:t> </a:t>
            </a:r>
            <a:r>
              <a:rPr lang="en-US" dirty="0" err="1"/>
              <a:t>setiap</a:t>
            </a:r>
            <a:r>
              <a:rPr lang="en-US" dirty="0"/>
              <a:t> semester. </a:t>
            </a:r>
            <a:r>
              <a:rPr lang="en-US" dirty="0" err="1"/>
              <a:t>Sistem</a:t>
            </a:r>
            <a:r>
              <a:rPr lang="en-US" dirty="0"/>
              <a:t> </a:t>
            </a:r>
            <a:r>
              <a:rPr lang="en-US" dirty="0" err="1"/>
              <a:t>informasi</a:t>
            </a:r>
            <a:r>
              <a:rPr lang="en-US" dirty="0"/>
              <a:t> </a:t>
            </a:r>
            <a:r>
              <a:rPr lang="en-US" dirty="0" err="1"/>
              <a:t>akademik</a:t>
            </a:r>
            <a:r>
              <a:rPr lang="en-US" dirty="0"/>
              <a:t> </a:t>
            </a:r>
            <a:r>
              <a:rPr lang="en-US" dirty="0" err="1"/>
              <a:t>dibuat</a:t>
            </a:r>
            <a:r>
              <a:rPr lang="en-US" dirty="0"/>
              <a:t> </a:t>
            </a:r>
            <a:r>
              <a:rPr lang="en-US" dirty="0" err="1"/>
              <a:t>cerdas</a:t>
            </a:r>
            <a:r>
              <a:rPr lang="en-US" dirty="0"/>
              <a:t>, </a:t>
            </a:r>
            <a:r>
              <a:rPr lang="en-US" dirty="0" err="1"/>
              <a:t>sehingga</a:t>
            </a:r>
            <a:r>
              <a:rPr lang="en-US" dirty="0"/>
              <a:t> </a:t>
            </a:r>
            <a:r>
              <a:rPr lang="en-US" dirty="0" err="1"/>
              <a:t>bisa</a:t>
            </a:r>
            <a:r>
              <a:rPr lang="en-US" dirty="0"/>
              <a:t> </a:t>
            </a:r>
            <a:r>
              <a:rPr lang="en-US" dirty="0" err="1"/>
              <a:t>mengirimkan</a:t>
            </a:r>
            <a:r>
              <a:rPr lang="en-US" dirty="0"/>
              <a:t> email </a:t>
            </a:r>
            <a:r>
              <a:rPr lang="en-US" dirty="0" err="1"/>
              <a:t>analisis</a:t>
            </a:r>
            <a:r>
              <a:rPr lang="en-US" dirty="0"/>
              <a:t> </a:t>
            </a:r>
            <a:r>
              <a:rPr lang="en-US" dirty="0" err="1"/>
              <a:t>pola</a:t>
            </a:r>
            <a:r>
              <a:rPr lang="en-US" dirty="0"/>
              <a:t> </a:t>
            </a:r>
            <a:r>
              <a:rPr lang="en-US" dirty="0" err="1"/>
              <a:t>kelulusan</a:t>
            </a:r>
            <a:r>
              <a:rPr lang="en-US" dirty="0"/>
              <a:t> </a:t>
            </a:r>
            <a:r>
              <a:rPr lang="en-US" dirty="0" err="1"/>
              <a:t>secara</a:t>
            </a:r>
            <a:r>
              <a:rPr lang="en-US" dirty="0"/>
              <a:t> </a:t>
            </a:r>
            <a:r>
              <a:rPr lang="en-US" dirty="0" err="1"/>
              <a:t>otomatis</a:t>
            </a:r>
            <a:r>
              <a:rPr lang="en-US" dirty="0"/>
              <a:t> </a:t>
            </a:r>
            <a:r>
              <a:rPr lang="en-US" dirty="0" err="1"/>
              <a:t>ke</a:t>
            </a:r>
            <a:r>
              <a:rPr lang="en-US" dirty="0"/>
              <a:t> </a:t>
            </a:r>
            <a:r>
              <a:rPr lang="en-US" dirty="0" err="1"/>
              <a:t>mahasiswa</a:t>
            </a:r>
            <a:r>
              <a:rPr lang="en-US" dirty="0"/>
              <a:t> </a:t>
            </a:r>
            <a:r>
              <a:rPr lang="en-US" dirty="0" err="1"/>
              <a:t>sesuai</a:t>
            </a:r>
            <a:r>
              <a:rPr lang="en-US" dirty="0"/>
              <a:t> </a:t>
            </a:r>
            <a:r>
              <a:rPr lang="en-US" dirty="0" err="1"/>
              <a:t>profilnya</a:t>
            </a:r>
            <a:endParaRPr lang="en-ID" dirty="0"/>
          </a:p>
        </p:txBody>
      </p:sp>
      <p:sp>
        <p:nvSpPr>
          <p:cNvPr id="4" name="Title 3">
            <a:extLst>
              <a:ext uri="{FF2B5EF4-FFF2-40B4-BE49-F238E27FC236}">
                <a16:creationId xmlns:a16="http://schemas.microsoft.com/office/drawing/2014/main" id="{92432638-0F9C-4BF9-945E-E4F406DD7D72}"/>
              </a:ext>
            </a:extLst>
          </p:cNvPr>
          <p:cNvSpPr>
            <a:spLocks noGrp="1"/>
          </p:cNvSpPr>
          <p:nvPr>
            <p:ph type="title"/>
          </p:nvPr>
        </p:nvSpPr>
        <p:spPr/>
        <p:txBody>
          <a:bodyPr/>
          <a:lstStyle/>
          <a:p>
            <a:r>
              <a:rPr lang="en-US" dirty="0"/>
              <a:t>6. Deployment</a:t>
            </a:r>
            <a:endParaRPr lang="en-ID" dirty="0"/>
          </a:p>
        </p:txBody>
      </p:sp>
      <p:sp>
        <p:nvSpPr>
          <p:cNvPr id="3" name="Slide Number Placeholder 2">
            <a:extLst>
              <a:ext uri="{FF2B5EF4-FFF2-40B4-BE49-F238E27FC236}">
                <a16:creationId xmlns:a16="http://schemas.microsoft.com/office/drawing/2014/main" id="{30D683E9-8D5D-4D59-B89F-D477C5F9DDC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319</a:t>
            </a:fld>
            <a:endParaRPr lang="en-US">
              <a:solidFill>
                <a:prstClr val="black">
                  <a:tint val="75000"/>
                </a:prstClr>
              </a:solidFill>
            </a:endParaRPr>
          </a:p>
        </p:txBody>
      </p:sp>
    </p:spTree>
    <p:extLst>
      <p:ext uri="{BB962C8B-B14F-4D97-AF65-F5344CB8AC3E}">
        <p14:creationId xmlns:p14="http://schemas.microsoft.com/office/powerpoint/2010/main" val="2269685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1"/>
            <a:ext cx="8515350" cy="670358"/>
          </a:xfrm>
        </p:spPr>
        <p:txBody>
          <a:bodyPr>
            <a:normAutofit/>
          </a:bodyPr>
          <a:lstStyle/>
          <a:p>
            <a:r>
              <a:rPr lang="en-US" dirty="0" err="1"/>
              <a:t>Deteksi</a:t>
            </a:r>
            <a:r>
              <a:rPr lang="en-US" dirty="0"/>
              <a:t> </a:t>
            </a:r>
            <a:r>
              <a:rPr lang="en-US" dirty="0" err="1"/>
              <a:t>Pencucian</a:t>
            </a:r>
            <a:r>
              <a:rPr lang="en-US" dirty="0"/>
              <a:t> </a:t>
            </a:r>
            <a:r>
              <a:rPr lang="en-US" dirty="0" err="1"/>
              <a:t>Uang</a:t>
            </a:r>
            <a:endParaRPr lang="id-ID" dirty="0"/>
          </a:p>
        </p:txBody>
      </p:sp>
      <p:sp>
        <p:nvSpPr>
          <p:cNvPr id="6" name="Slide Number Placeholder 5">
            <a:extLst>
              <a:ext uri="{FF2B5EF4-FFF2-40B4-BE49-F238E27FC236}">
                <a16:creationId xmlns:a16="http://schemas.microsoft.com/office/drawing/2014/main" id="{16B95D70-AD17-4AAF-9784-767F8591201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a:t>
            </a:fld>
            <a:endParaRPr lang="en-US">
              <a:solidFill>
                <a:prstClr val="black">
                  <a:tint val="75000"/>
                </a:prstClr>
              </a:solidFill>
            </a:endParaRPr>
          </a:p>
        </p:txBody>
      </p:sp>
      <p:pic>
        <p:nvPicPr>
          <p:cNvPr id="9" name="Picture 8"/>
          <p:cNvPicPr/>
          <p:nvPr/>
        </p:nvPicPr>
        <p:blipFill>
          <a:blip r:embed="rId2" cstate="print"/>
          <a:srcRect/>
          <a:stretch>
            <a:fillRect/>
          </a:stretch>
        </p:blipFill>
        <p:spPr bwMode="auto">
          <a:xfrm>
            <a:off x="3343252" y="2514599"/>
            <a:ext cx="5800748" cy="4282191"/>
          </a:xfrm>
          <a:prstGeom prst="rect">
            <a:avLst/>
          </a:prstGeom>
          <a:noFill/>
          <a:ln w="9525">
            <a:noFill/>
            <a:miter lim="800000"/>
            <a:headEnd/>
            <a:tailEnd/>
          </a:ln>
        </p:spPr>
      </p:pic>
      <p:pic>
        <p:nvPicPr>
          <p:cNvPr id="8" name="Picture 3"/>
          <p:cNvPicPr>
            <a:picLocks noChangeAspect="1" noChangeArrowheads="1"/>
          </p:cNvPicPr>
          <p:nvPr/>
        </p:nvPicPr>
        <p:blipFill>
          <a:blip r:embed="rId3"/>
          <a:srcRect/>
          <a:stretch>
            <a:fillRect/>
          </a:stretch>
        </p:blipFill>
        <p:spPr bwMode="auto">
          <a:xfrm>
            <a:off x="228599" y="880215"/>
            <a:ext cx="5770265" cy="1786785"/>
          </a:xfrm>
          <a:prstGeom prst="rect">
            <a:avLst/>
          </a:prstGeom>
          <a:noFill/>
          <a:ln w="9525">
            <a:noFill/>
            <a:miter lim="800000"/>
            <a:headEnd/>
            <a:tailEnd/>
          </a:ln>
          <a:effectLst/>
        </p:spPr>
      </p:pic>
    </p:spTree>
    <p:extLst>
      <p:ext uri="{BB962C8B-B14F-4D97-AF65-F5344CB8AC3E}">
        <p14:creationId xmlns:p14="http://schemas.microsoft.com/office/powerpoint/2010/main" val="2024298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Pahami</a:t>
            </a:r>
            <a:r>
              <a:rPr lang="en-US" sz="3200" dirty="0"/>
              <a:t> </a:t>
            </a:r>
            <a:r>
              <a:rPr lang="en-US" sz="3200" dirty="0" err="1"/>
              <a:t>dan</a:t>
            </a:r>
            <a:r>
              <a:rPr lang="en-US" sz="3200" dirty="0"/>
              <a:t> </a:t>
            </a:r>
            <a:r>
              <a:rPr lang="en-US" sz="3200" dirty="0" err="1"/>
              <a:t>lakukan</a:t>
            </a:r>
            <a:r>
              <a:rPr lang="en-US" sz="3200" dirty="0"/>
              <a:t> </a:t>
            </a:r>
            <a:r>
              <a:rPr lang="en-US" sz="3200" dirty="0" err="1"/>
              <a:t>eksperimen</a:t>
            </a:r>
            <a:r>
              <a:rPr lang="en-US" sz="3200" dirty="0"/>
              <a:t> </a:t>
            </a:r>
            <a:r>
              <a:rPr lang="en-US" sz="3200" dirty="0" err="1"/>
              <a:t>berdasarkan</a:t>
            </a:r>
            <a:r>
              <a:rPr lang="en-US" sz="3200" dirty="0"/>
              <a:t> </a:t>
            </a:r>
            <a:r>
              <a:rPr lang="en-US" sz="3200" dirty="0" err="1"/>
              <a:t>seluruh</a:t>
            </a:r>
            <a:r>
              <a:rPr lang="en-US" sz="3200" dirty="0"/>
              <a:t> </a:t>
            </a:r>
            <a:r>
              <a:rPr lang="en-US" sz="3200" dirty="0" err="1"/>
              <a:t>studi</a:t>
            </a:r>
            <a:r>
              <a:rPr lang="en-US" sz="3200" dirty="0"/>
              <a:t> </a:t>
            </a:r>
            <a:r>
              <a:rPr lang="en-US" sz="3200" dirty="0" err="1"/>
              <a:t>kasus</a:t>
            </a:r>
            <a:r>
              <a:rPr lang="en-US" sz="3200" dirty="0"/>
              <a:t> yang </a:t>
            </a:r>
            <a:r>
              <a:rPr lang="en-US" sz="3200" dirty="0" err="1"/>
              <a:t>ada</a:t>
            </a:r>
            <a:r>
              <a:rPr lang="en-US" sz="3200" dirty="0"/>
              <a:t> di </a:t>
            </a:r>
            <a:r>
              <a:rPr lang="en-US" sz="3200" dirty="0" err="1"/>
              <a:t>buku</a:t>
            </a:r>
            <a:r>
              <a:rPr lang="en-US" sz="3200" dirty="0"/>
              <a:t> </a:t>
            </a:r>
            <a:r>
              <a:rPr lang="en-US" sz="3200" dirty="0">
                <a:solidFill>
                  <a:srgbClr val="C00000"/>
                </a:solidFill>
              </a:rPr>
              <a:t>Data Mining for the Masses</a:t>
            </a:r>
            <a:r>
              <a:rPr lang="en-US" sz="3200" dirty="0"/>
              <a:t> (</a:t>
            </a:r>
            <a:r>
              <a:rPr lang="en-US" sz="3200" i="1" dirty="0"/>
              <a:t>Matthew North</a:t>
            </a:r>
            <a:r>
              <a:rPr lang="en-US" sz="3200" dirty="0"/>
              <a:t>)</a:t>
            </a:r>
          </a:p>
          <a:p>
            <a:endParaRPr lang="en-US" sz="3200" dirty="0"/>
          </a:p>
          <a:p>
            <a:r>
              <a:rPr lang="en-US" sz="3200" dirty="0" err="1"/>
              <a:t>Pahami</a:t>
            </a:r>
            <a:r>
              <a:rPr lang="en-US" sz="3200" dirty="0"/>
              <a:t> </a:t>
            </a:r>
            <a:r>
              <a:rPr lang="en-US" sz="3200" dirty="0" err="1"/>
              <a:t>bahwa</a:t>
            </a:r>
            <a:r>
              <a:rPr lang="en-US" sz="3200" dirty="0"/>
              <a:t> </a:t>
            </a:r>
            <a:r>
              <a:rPr lang="en-US" sz="3200" dirty="0" err="1"/>
              <a:t>metode</a:t>
            </a:r>
            <a:r>
              <a:rPr lang="en-US" sz="3200" dirty="0"/>
              <a:t> CRISP-DM </a:t>
            </a:r>
            <a:r>
              <a:rPr lang="en-US" sz="3200" dirty="0" err="1"/>
              <a:t>membantu</a:t>
            </a:r>
            <a:r>
              <a:rPr lang="en-US" sz="3200" dirty="0"/>
              <a:t> </a:t>
            </a:r>
            <a:r>
              <a:rPr lang="en-US" sz="3200" dirty="0" err="1"/>
              <a:t>kita</a:t>
            </a:r>
            <a:r>
              <a:rPr lang="en-US" sz="3200" dirty="0"/>
              <a:t> </a:t>
            </a:r>
            <a:r>
              <a:rPr lang="en-US" sz="3200" dirty="0" err="1"/>
              <a:t>memahami</a:t>
            </a:r>
            <a:r>
              <a:rPr lang="en-US" sz="3200" dirty="0"/>
              <a:t> </a:t>
            </a:r>
            <a:r>
              <a:rPr lang="en-US" sz="3200" dirty="0" err="1"/>
              <a:t>penggunaan</a:t>
            </a:r>
            <a:r>
              <a:rPr lang="en-US" sz="3200" dirty="0"/>
              <a:t> </a:t>
            </a:r>
            <a:r>
              <a:rPr lang="en-US" sz="3200" dirty="0" err="1"/>
              <a:t>metode</a:t>
            </a:r>
            <a:r>
              <a:rPr lang="en-US" sz="3200" dirty="0"/>
              <a:t> data mining yang </a:t>
            </a:r>
            <a:r>
              <a:rPr lang="en-US" sz="3200" dirty="0" err="1"/>
              <a:t>lebih</a:t>
            </a:r>
            <a:r>
              <a:rPr lang="en-US" sz="3200" dirty="0"/>
              <a:t> </a:t>
            </a:r>
            <a:r>
              <a:rPr lang="en-US" sz="3200" dirty="0" err="1"/>
              <a:t>sesuai</a:t>
            </a:r>
            <a:r>
              <a:rPr lang="en-US" sz="3200" dirty="0"/>
              <a:t> </a:t>
            </a:r>
            <a:r>
              <a:rPr lang="en-US" sz="3200" dirty="0" err="1"/>
              <a:t>dengan</a:t>
            </a:r>
            <a:r>
              <a:rPr lang="en-US" sz="3200" dirty="0"/>
              <a:t> </a:t>
            </a:r>
            <a:r>
              <a:rPr lang="en-US" sz="3200" dirty="0" err="1"/>
              <a:t>kebutuhan</a:t>
            </a:r>
            <a:r>
              <a:rPr lang="en-US" sz="3200" dirty="0"/>
              <a:t> </a:t>
            </a:r>
            <a:r>
              <a:rPr lang="en-US" sz="3200" dirty="0" err="1"/>
              <a:t>organisasi</a:t>
            </a:r>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320</a:t>
            </a:fld>
            <a:endParaRPr lang="en-US" dirty="0">
              <a:solidFill>
                <a:prstClr val="black">
                  <a:tint val="75000"/>
                </a:prstClr>
              </a:solidFill>
            </a:endParaRPr>
          </a:p>
        </p:txBody>
      </p:sp>
    </p:spTree>
    <p:extLst>
      <p:ext uri="{BB962C8B-B14F-4D97-AF65-F5344CB8AC3E}">
        <p14:creationId xmlns:p14="http://schemas.microsoft.com/office/powerpoint/2010/main" val="3000340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8210550" cy="5791201"/>
          </a:xfrm>
        </p:spPr>
        <p:txBody>
          <a:bodyPr>
            <a:normAutofit fontScale="85000" lnSpcReduction="10000"/>
          </a:bodyPr>
          <a:lstStyle/>
          <a:p>
            <a:r>
              <a:rPr lang="id-ID" dirty="0"/>
              <a:t>Analisis </a:t>
            </a:r>
            <a:r>
              <a:rPr lang="id-ID" dirty="0">
                <a:solidFill>
                  <a:srgbClr val="C00000"/>
                </a:solidFill>
              </a:rPr>
              <a:t>masalah dan kebutuhan yang ada di organisasi lingkungan sekitar </a:t>
            </a:r>
            <a:r>
              <a:rPr lang="id-ID" dirty="0" err="1"/>
              <a:t>anda</a:t>
            </a:r>
            <a:endParaRPr lang="id-ID" dirty="0"/>
          </a:p>
          <a:p>
            <a:r>
              <a:rPr lang="id-ID" dirty="0"/>
              <a:t>Kumpulkan dan </a:t>
            </a:r>
            <a:r>
              <a:rPr lang="id-ID" dirty="0" err="1">
                <a:solidFill>
                  <a:srgbClr val="C00000"/>
                </a:solidFill>
              </a:rPr>
              <a:t>review</a:t>
            </a:r>
            <a:r>
              <a:rPr lang="id-ID" dirty="0">
                <a:solidFill>
                  <a:srgbClr val="C00000"/>
                </a:solidFill>
              </a:rPr>
              <a:t> </a:t>
            </a:r>
            <a:r>
              <a:rPr lang="id-ID" dirty="0" err="1">
                <a:solidFill>
                  <a:srgbClr val="C00000"/>
                </a:solidFill>
              </a:rPr>
              <a:t>dataset</a:t>
            </a:r>
            <a:r>
              <a:rPr lang="id-ID" dirty="0">
                <a:solidFill>
                  <a:srgbClr val="C00000"/>
                </a:solidFill>
              </a:rPr>
              <a:t> yang tersedia</a:t>
            </a:r>
            <a:r>
              <a:rPr lang="id-ID" dirty="0"/>
              <a:t>, dan hubungkan masalah dan kebutuhan tadi dengan data yang tersedia (</a:t>
            </a:r>
            <a:r>
              <a:rPr lang="id-ID" dirty="0">
                <a:solidFill>
                  <a:srgbClr val="C00000"/>
                </a:solidFill>
              </a:rPr>
              <a:t>analisis dari 5 peran data </a:t>
            </a:r>
            <a:r>
              <a:rPr lang="id-ID" dirty="0" err="1">
                <a:solidFill>
                  <a:srgbClr val="C00000"/>
                </a:solidFill>
              </a:rPr>
              <a:t>mining</a:t>
            </a:r>
            <a:r>
              <a:rPr lang="id-ID" dirty="0"/>
              <a:t>)</a:t>
            </a:r>
          </a:p>
          <a:p>
            <a:pPr lvl="1"/>
            <a:r>
              <a:rPr lang="id-ID" dirty="0"/>
              <a:t>Bila memungkinkan pilih </a:t>
            </a:r>
            <a:r>
              <a:rPr lang="id-ID" dirty="0">
                <a:solidFill>
                  <a:srgbClr val="0070C0"/>
                </a:solidFill>
              </a:rPr>
              <a:t>beberapa peran sekaligus untuk mengolah data</a:t>
            </a:r>
            <a:r>
              <a:rPr lang="id-ID" dirty="0"/>
              <a:t> tersebut, misalnya: lakukan </a:t>
            </a:r>
            <a:r>
              <a:rPr lang="id-ID" dirty="0" err="1"/>
              <a:t>association</a:t>
            </a:r>
            <a:r>
              <a:rPr lang="id-ID" dirty="0"/>
              <a:t> (analisis faktor), sekaligus </a:t>
            </a:r>
            <a:r>
              <a:rPr lang="id-ID" dirty="0" err="1"/>
              <a:t>estimation</a:t>
            </a:r>
            <a:r>
              <a:rPr lang="id-ID" dirty="0"/>
              <a:t> atau </a:t>
            </a:r>
            <a:r>
              <a:rPr lang="id-ID" dirty="0" err="1"/>
              <a:t>clustering</a:t>
            </a:r>
            <a:endParaRPr lang="id-ID" dirty="0"/>
          </a:p>
          <a:p>
            <a:r>
              <a:rPr lang="id-ID" dirty="0"/>
              <a:t>Lakukan proses </a:t>
            </a:r>
            <a:r>
              <a:rPr lang="id-ID" dirty="0">
                <a:solidFill>
                  <a:srgbClr val="C00000"/>
                </a:solidFill>
              </a:rPr>
              <a:t>CRISP-DM </a:t>
            </a:r>
            <a:r>
              <a:rPr lang="id-ID" dirty="0"/>
              <a:t>untuk menyelesaikan masalah yang ada di organisasi sesuai dengan data yang didapatkan</a:t>
            </a:r>
          </a:p>
          <a:p>
            <a:pPr lvl="1"/>
            <a:r>
              <a:rPr lang="id-ID" dirty="0"/>
              <a:t>Pada proses </a:t>
            </a:r>
            <a:r>
              <a:rPr lang="id-ID" dirty="0">
                <a:solidFill>
                  <a:srgbClr val="0070C0"/>
                </a:solidFill>
              </a:rPr>
              <a:t>data </a:t>
            </a:r>
            <a:r>
              <a:rPr lang="id-ID" dirty="0" err="1">
                <a:solidFill>
                  <a:srgbClr val="0070C0"/>
                </a:solidFill>
              </a:rPr>
              <a:t>preparation</a:t>
            </a:r>
            <a:r>
              <a:rPr lang="id-ID" dirty="0"/>
              <a:t>, lakukan data </a:t>
            </a:r>
            <a:r>
              <a:rPr lang="id-ID" dirty="0" err="1"/>
              <a:t>cleaning</a:t>
            </a:r>
            <a:r>
              <a:rPr lang="id-ID" dirty="0"/>
              <a:t> (</a:t>
            </a:r>
            <a:r>
              <a:rPr lang="id-ID" dirty="0" err="1"/>
              <a:t>replace</a:t>
            </a:r>
            <a:r>
              <a:rPr lang="id-ID" dirty="0"/>
              <a:t> </a:t>
            </a:r>
            <a:r>
              <a:rPr lang="id-ID" dirty="0" err="1"/>
              <a:t>missing</a:t>
            </a:r>
            <a:r>
              <a:rPr lang="id-ID" dirty="0"/>
              <a:t> </a:t>
            </a:r>
            <a:r>
              <a:rPr lang="id-ID" dirty="0" err="1"/>
              <a:t>value</a:t>
            </a:r>
            <a:r>
              <a:rPr lang="id-ID" dirty="0"/>
              <a:t>, </a:t>
            </a:r>
            <a:r>
              <a:rPr lang="id-ID" dirty="0" err="1"/>
              <a:t>replace</a:t>
            </a:r>
            <a:r>
              <a:rPr lang="id-ID" dirty="0"/>
              <a:t>, filter </a:t>
            </a:r>
            <a:r>
              <a:rPr lang="id-ID" dirty="0" err="1"/>
              <a:t>attribute</a:t>
            </a:r>
            <a:r>
              <a:rPr lang="id-ID" dirty="0"/>
              <a:t>) sehingga data siap </a:t>
            </a:r>
            <a:r>
              <a:rPr lang="id-ID" dirty="0" err="1"/>
              <a:t>dimodelkan</a:t>
            </a:r>
            <a:endParaRPr lang="id-ID" dirty="0"/>
          </a:p>
          <a:p>
            <a:pPr lvl="1"/>
            <a:r>
              <a:rPr lang="id-ID" dirty="0"/>
              <a:t>Lakukan juga </a:t>
            </a:r>
            <a:r>
              <a:rPr lang="id-ID" dirty="0">
                <a:solidFill>
                  <a:srgbClr val="0070C0"/>
                </a:solidFill>
              </a:rPr>
              <a:t>komparasi </a:t>
            </a:r>
            <a:r>
              <a:rPr lang="id-ID" dirty="0" err="1">
                <a:solidFill>
                  <a:srgbClr val="0070C0"/>
                </a:solidFill>
              </a:rPr>
              <a:t>algoritma</a:t>
            </a:r>
            <a:r>
              <a:rPr lang="id-ID" dirty="0">
                <a:solidFill>
                  <a:srgbClr val="0070C0"/>
                </a:solidFill>
              </a:rPr>
              <a:t> </a:t>
            </a:r>
            <a:r>
              <a:rPr lang="id-ID" dirty="0"/>
              <a:t>untuk memilih </a:t>
            </a:r>
            <a:r>
              <a:rPr lang="id-ID" dirty="0" err="1"/>
              <a:t>algoritma</a:t>
            </a:r>
            <a:r>
              <a:rPr lang="id-ID" dirty="0"/>
              <a:t> terbaik</a:t>
            </a:r>
          </a:p>
          <a:p>
            <a:r>
              <a:rPr lang="id-ID" dirty="0"/>
              <a:t>Rangkumkan dalam </a:t>
            </a:r>
            <a:r>
              <a:rPr lang="id-ID" dirty="0">
                <a:solidFill>
                  <a:srgbClr val="C00000"/>
                </a:solidFill>
              </a:rPr>
              <a:t>bentuk </a:t>
            </a:r>
            <a:r>
              <a:rPr lang="id-ID" dirty="0" err="1">
                <a:solidFill>
                  <a:srgbClr val="C00000"/>
                </a:solidFill>
              </a:rPr>
              <a:t>slide</a:t>
            </a:r>
            <a:r>
              <a:rPr lang="id-ID" dirty="0">
                <a:solidFill>
                  <a:srgbClr val="C00000"/>
                </a:solidFill>
              </a:rPr>
              <a:t> </a:t>
            </a:r>
            <a:r>
              <a:rPr lang="id-ID" dirty="0"/>
              <a:t>dengan contoh studi kasus Sarah yang menggunakan data </a:t>
            </a:r>
            <a:r>
              <a:rPr lang="id-ID" dirty="0" err="1"/>
              <a:t>mining</a:t>
            </a:r>
            <a:r>
              <a:rPr lang="id-ID" dirty="0"/>
              <a:t> untuk:</a:t>
            </a:r>
          </a:p>
          <a:p>
            <a:pPr lvl="1"/>
            <a:r>
              <a:rPr lang="id-ID" dirty="0"/>
              <a:t>Menganalisis faktor yang berhubungan (</a:t>
            </a:r>
            <a:r>
              <a:rPr lang="id-ID" dirty="0" err="1">
                <a:solidFill>
                  <a:srgbClr val="0070C0"/>
                </a:solidFill>
              </a:rPr>
              <a:t>matrix</a:t>
            </a:r>
            <a:r>
              <a:rPr lang="id-ID" dirty="0">
                <a:solidFill>
                  <a:srgbClr val="0070C0"/>
                </a:solidFill>
              </a:rPr>
              <a:t> </a:t>
            </a:r>
            <a:r>
              <a:rPr lang="id-ID" dirty="0" err="1">
                <a:solidFill>
                  <a:srgbClr val="0070C0"/>
                </a:solidFill>
              </a:rPr>
              <a:t>correlation</a:t>
            </a:r>
            <a:r>
              <a:rPr lang="id-ID" dirty="0"/>
              <a:t>)</a:t>
            </a:r>
          </a:p>
          <a:p>
            <a:pPr lvl="1"/>
            <a:r>
              <a:rPr lang="id-ID" dirty="0"/>
              <a:t>Mengestimasi jumlah stok minyak (</a:t>
            </a:r>
            <a:r>
              <a:rPr lang="id-ID" dirty="0">
                <a:solidFill>
                  <a:srgbClr val="0070C0"/>
                </a:solidFill>
              </a:rPr>
              <a:t>linear </a:t>
            </a:r>
            <a:r>
              <a:rPr lang="id-ID" dirty="0" err="1">
                <a:solidFill>
                  <a:srgbClr val="0070C0"/>
                </a:solidFill>
              </a:rPr>
              <a:t>regression</a:t>
            </a:r>
            <a:r>
              <a:rPr lang="id-ID" dirty="0"/>
              <a:t>)</a:t>
            </a:r>
          </a:p>
        </p:txBody>
      </p:sp>
      <p:sp>
        <p:nvSpPr>
          <p:cNvPr id="4" name="Title 3"/>
          <p:cNvSpPr>
            <a:spLocks noGrp="1"/>
          </p:cNvSpPr>
          <p:nvPr>
            <p:ph type="title"/>
          </p:nvPr>
        </p:nvSpPr>
        <p:spPr/>
        <p:txBody>
          <a:bodyPr>
            <a:normAutofit fontScale="90000"/>
          </a:bodyPr>
          <a:lstStyle/>
          <a:p>
            <a:r>
              <a:rPr lang="id-ID" dirty="0"/>
              <a:t>Tugas Menyelesaikan Masalah Organisasi</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321</a:t>
            </a:fld>
            <a:endParaRPr lang="en-US">
              <a:solidFill>
                <a:prstClr val="black">
                  <a:tint val="75000"/>
                </a:prstClr>
              </a:solidFill>
            </a:endParaRPr>
          </a:p>
        </p:txBody>
      </p:sp>
    </p:spTree>
    <p:extLst>
      <p:ext uri="{BB962C8B-B14F-4D97-AF65-F5344CB8AC3E}">
        <p14:creationId xmlns:p14="http://schemas.microsoft.com/office/powerpoint/2010/main" val="26030642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a:bodyPr>
          <a:lstStyle/>
          <a:p>
            <a:r>
              <a:rPr lang="en-US" sz="3000" dirty="0"/>
              <a:t>Profiling </a:t>
            </a:r>
            <a:r>
              <a:rPr lang="en-US" sz="3000" dirty="0" err="1"/>
              <a:t>Tersangka</a:t>
            </a:r>
            <a:r>
              <a:rPr lang="en-US" sz="3000" dirty="0"/>
              <a:t> </a:t>
            </a:r>
            <a:r>
              <a:rPr lang="en-US" sz="3000" dirty="0" err="1"/>
              <a:t>Koruptor</a:t>
            </a:r>
            <a:endParaRPr lang="en-US" dirty="0"/>
          </a:p>
          <a:p>
            <a:r>
              <a:rPr lang="en-US" i="1" dirty="0"/>
              <a:t>Dataset: </a:t>
            </a:r>
            <a:r>
              <a:rPr lang="en-US" i="1" dirty="0">
                <a:solidFill>
                  <a:srgbClr val="0070C0"/>
                </a:solidFill>
              </a:rPr>
              <a:t>Data LHKPN KPK</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322</a:t>
            </a:fld>
            <a:endParaRPr lang="en-US">
              <a:solidFill>
                <a:prstClr val="black">
                  <a:tint val="75000"/>
                </a:prstClr>
              </a:solidFill>
            </a:endParaRPr>
          </a:p>
        </p:txBody>
      </p:sp>
    </p:spTree>
    <p:extLst>
      <p:ext uri="{BB962C8B-B14F-4D97-AF65-F5344CB8AC3E}">
        <p14:creationId xmlns:p14="http://schemas.microsoft.com/office/powerpoint/2010/main" val="1127542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1D5E0-E499-4640-BAF8-4A27486181E0}"/>
              </a:ext>
            </a:extLst>
          </p:cNvPr>
          <p:cNvSpPr>
            <a:spLocks noGrp="1"/>
          </p:cNvSpPr>
          <p:nvPr>
            <p:ph idx="1"/>
          </p:nvPr>
        </p:nvSpPr>
        <p:spPr>
          <a:xfrm>
            <a:off x="628650" y="1447800"/>
            <a:ext cx="7886700" cy="5028749"/>
          </a:xfrm>
        </p:spPr>
        <p:txBody>
          <a:bodyPr>
            <a:normAutofit/>
          </a:bodyPr>
          <a:lstStyle/>
          <a:p>
            <a:pPr marL="514350" indent="-514350">
              <a:buFont typeface="+mj-lt"/>
              <a:buAutoNum type="arabicPeriod"/>
            </a:pPr>
            <a:r>
              <a:rPr lang="en-US" sz="3200" dirty="0" err="1"/>
              <a:t>Prediksi</a:t>
            </a:r>
            <a:r>
              <a:rPr lang="en-US" sz="3200" dirty="0"/>
              <a:t> </a:t>
            </a:r>
            <a:r>
              <a:rPr lang="en-US" sz="3200" dirty="0" err="1">
                <a:solidFill>
                  <a:srgbClr val="C00000"/>
                </a:solidFill>
              </a:rPr>
              <a:t>Profil</a:t>
            </a:r>
            <a:r>
              <a:rPr lang="en-US" sz="3200" dirty="0">
                <a:solidFill>
                  <a:srgbClr val="C00000"/>
                </a:solidFill>
              </a:rPr>
              <a:t> </a:t>
            </a:r>
            <a:r>
              <a:rPr lang="en-US" sz="3200" dirty="0" err="1">
                <a:solidFill>
                  <a:srgbClr val="C00000"/>
                </a:solidFill>
              </a:rPr>
              <a:t>Tersangka</a:t>
            </a:r>
            <a:r>
              <a:rPr lang="en-US" sz="3200" dirty="0">
                <a:solidFill>
                  <a:srgbClr val="C00000"/>
                </a:solidFill>
              </a:rPr>
              <a:t> </a:t>
            </a:r>
            <a:r>
              <a:rPr lang="en-US" sz="3200" dirty="0" err="1">
                <a:solidFill>
                  <a:srgbClr val="C00000"/>
                </a:solidFill>
              </a:rPr>
              <a:t>Koruptor</a:t>
            </a:r>
            <a:r>
              <a:rPr lang="en-US" sz="3200" dirty="0">
                <a:solidFill>
                  <a:srgbClr val="C00000"/>
                </a:solidFill>
              </a:rPr>
              <a:t> </a:t>
            </a:r>
            <a:r>
              <a:rPr lang="en-US" sz="3200" dirty="0"/>
              <a:t>(</a:t>
            </a:r>
            <a:r>
              <a:rPr lang="en-US" sz="3200" dirty="0" err="1"/>
              <a:t>Klasifikasi</a:t>
            </a:r>
            <a:r>
              <a:rPr lang="en-US" sz="3200" dirty="0"/>
              <a:t>, Decision Tree)</a:t>
            </a:r>
          </a:p>
          <a:p>
            <a:pPr marL="514350" indent="-514350">
              <a:buFont typeface="+mj-lt"/>
              <a:buAutoNum type="arabicPeriod"/>
            </a:pPr>
            <a:r>
              <a:rPr lang="en-US" sz="3200" dirty="0">
                <a:solidFill>
                  <a:srgbClr val="C00000"/>
                </a:solidFill>
              </a:rPr>
              <a:t>Forecasting </a:t>
            </a:r>
            <a:r>
              <a:rPr lang="en-US" sz="3200" dirty="0" err="1">
                <a:solidFill>
                  <a:srgbClr val="C00000"/>
                </a:solidFill>
              </a:rPr>
              <a:t>Jumlah</a:t>
            </a:r>
            <a:r>
              <a:rPr lang="en-US" sz="3200" dirty="0">
                <a:solidFill>
                  <a:srgbClr val="C00000"/>
                </a:solidFill>
              </a:rPr>
              <a:t> </a:t>
            </a:r>
            <a:r>
              <a:rPr lang="en-US" sz="3200" dirty="0" err="1">
                <a:solidFill>
                  <a:srgbClr val="C00000"/>
                </a:solidFill>
              </a:rPr>
              <a:t>Wajib</a:t>
            </a:r>
            <a:r>
              <a:rPr lang="en-US" sz="3200" dirty="0">
                <a:solidFill>
                  <a:srgbClr val="C00000"/>
                </a:solidFill>
              </a:rPr>
              <a:t> </a:t>
            </a:r>
            <a:r>
              <a:rPr lang="en-US" sz="3200" dirty="0" err="1">
                <a:solidFill>
                  <a:srgbClr val="C00000"/>
                </a:solidFill>
              </a:rPr>
              <a:t>Lapor</a:t>
            </a:r>
            <a:r>
              <a:rPr lang="en-US" sz="3200" dirty="0">
                <a:solidFill>
                  <a:srgbClr val="C00000"/>
                </a:solidFill>
              </a:rPr>
              <a:t> </a:t>
            </a:r>
            <a:r>
              <a:rPr lang="en-US" sz="3200" dirty="0"/>
              <a:t>di </a:t>
            </a:r>
            <a:r>
              <a:rPr lang="en-US" sz="3200" dirty="0" err="1"/>
              <a:t>suatu</a:t>
            </a:r>
            <a:r>
              <a:rPr lang="en-US" sz="3200" dirty="0"/>
              <a:t> </a:t>
            </a:r>
            <a:r>
              <a:rPr lang="en-US" sz="3200" dirty="0" err="1"/>
              <a:t>Instansi</a:t>
            </a:r>
            <a:r>
              <a:rPr lang="en-US" sz="3200" dirty="0"/>
              <a:t> </a:t>
            </a:r>
            <a:r>
              <a:rPr lang="en-US" sz="3200" dirty="0" err="1"/>
              <a:t>atau</a:t>
            </a:r>
            <a:r>
              <a:rPr lang="en-US" sz="3200" dirty="0"/>
              <a:t> </a:t>
            </a:r>
            <a:r>
              <a:rPr lang="en-US" sz="3200" dirty="0" err="1"/>
              <a:t>suatu</a:t>
            </a:r>
            <a:r>
              <a:rPr lang="en-US" sz="3200" dirty="0"/>
              <a:t> </a:t>
            </a:r>
            <a:r>
              <a:rPr lang="en-US" sz="3200" dirty="0" err="1"/>
              <a:t>propinsi</a:t>
            </a:r>
            <a:br>
              <a:rPr lang="en-US" sz="3200" dirty="0"/>
            </a:br>
            <a:r>
              <a:rPr lang="en-US" sz="3200" dirty="0"/>
              <a:t>(Forecasting, Neural Network)</a:t>
            </a:r>
          </a:p>
          <a:p>
            <a:pPr marL="514350" indent="-514350">
              <a:buFont typeface="+mj-lt"/>
              <a:buAutoNum type="arabicPeriod"/>
            </a:pPr>
            <a:r>
              <a:rPr lang="en-ID" sz="3200" dirty="0" err="1"/>
              <a:t>Prediksi</a:t>
            </a:r>
            <a:r>
              <a:rPr lang="en-ID" sz="3200" dirty="0"/>
              <a:t> </a:t>
            </a:r>
            <a:r>
              <a:rPr lang="en-ID" sz="3200" dirty="0" err="1">
                <a:solidFill>
                  <a:srgbClr val="C00000"/>
                </a:solidFill>
              </a:rPr>
              <a:t>Rekomendasi</a:t>
            </a:r>
            <a:r>
              <a:rPr lang="en-ID" sz="3200" dirty="0">
                <a:solidFill>
                  <a:srgbClr val="C00000"/>
                </a:solidFill>
              </a:rPr>
              <a:t> Hasil </a:t>
            </a:r>
            <a:r>
              <a:rPr lang="en-ID" sz="3200" dirty="0" err="1">
                <a:solidFill>
                  <a:srgbClr val="C00000"/>
                </a:solidFill>
              </a:rPr>
              <a:t>Pemeriksaan</a:t>
            </a:r>
            <a:r>
              <a:rPr lang="en-ID" sz="3200" dirty="0">
                <a:solidFill>
                  <a:srgbClr val="C00000"/>
                </a:solidFill>
              </a:rPr>
              <a:t> </a:t>
            </a:r>
            <a:r>
              <a:rPr lang="en-ID" sz="3200" dirty="0"/>
              <a:t>LHKPN</a:t>
            </a:r>
            <a:br>
              <a:rPr lang="en-ID" sz="3200" dirty="0"/>
            </a:br>
            <a:r>
              <a:rPr lang="en-ID" sz="3200" dirty="0"/>
              <a:t>(</a:t>
            </a:r>
            <a:r>
              <a:rPr lang="en-ID" sz="3200" dirty="0" err="1"/>
              <a:t>Klasifikasi</a:t>
            </a:r>
            <a:r>
              <a:rPr lang="en-ID" sz="3200" dirty="0"/>
              <a:t>, Decision Tree)</a:t>
            </a:r>
          </a:p>
        </p:txBody>
      </p:sp>
      <p:sp>
        <p:nvSpPr>
          <p:cNvPr id="4" name="Title 3">
            <a:extLst>
              <a:ext uri="{FF2B5EF4-FFF2-40B4-BE49-F238E27FC236}">
                <a16:creationId xmlns:a16="http://schemas.microsoft.com/office/drawing/2014/main" id="{E71800DA-8744-4B16-BBA0-9DBD293E15B5}"/>
              </a:ext>
            </a:extLst>
          </p:cNvPr>
          <p:cNvSpPr>
            <a:spLocks noGrp="1"/>
          </p:cNvSpPr>
          <p:nvPr>
            <p:ph type="title"/>
          </p:nvPr>
        </p:nvSpPr>
        <p:spPr/>
        <p:txBody>
          <a:bodyPr>
            <a:normAutofit/>
          </a:bodyPr>
          <a:lstStyle/>
          <a:p>
            <a:r>
              <a:rPr lang="en-US" dirty="0" err="1"/>
              <a:t>Contoh</a:t>
            </a:r>
            <a:r>
              <a:rPr lang="en-US" dirty="0"/>
              <a:t> </a:t>
            </a:r>
            <a:r>
              <a:rPr lang="en-US" dirty="0" err="1"/>
              <a:t>Kasus</a:t>
            </a:r>
            <a:r>
              <a:rPr lang="en-US" dirty="0"/>
              <a:t> </a:t>
            </a:r>
            <a:r>
              <a:rPr lang="en-US" dirty="0" err="1"/>
              <a:t>Pengolahan</a:t>
            </a:r>
            <a:r>
              <a:rPr lang="en-US" dirty="0"/>
              <a:t> Data LHKPN</a:t>
            </a:r>
            <a:endParaRPr lang="en-ID" dirty="0"/>
          </a:p>
        </p:txBody>
      </p:sp>
      <p:sp>
        <p:nvSpPr>
          <p:cNvPr id="3" name="Slide Number Placeholder 2">
            <a:extLst>
              <a:ext uri="{FF2B5EF4-FFF2-40B4-BE49-F238E27FC236}">
                <a16:creationId xmlns:a16="http://schemas.microsoft.com/office/drawing/2014/main" id="{24E7B41A-565E-4BAF-9D21-9E9C8D9FC5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323</a:t>
            </a:fld>
            <a:endParaRPr lang="en-US">
              <a:solidFill>
                <a:prstClr val="black">
                  <a:tint val="75000"/>
                </a:prstClr>
              </a:solidFill>
            </a:endParaRPr>
          </a:p>
        </p:txBody>
      </p:sp>
    </p:spTree>
    <p:extLst>
      <p:ext uri="{BB962C8B-B14F-4D97-AF65-F5344CB8AC3E}">
        <p14:creationId xmlns:p14="http://schemas.microsoft.com/office/powerpoint/2010/main" val="3832762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A1EA96-636A-4E3A-9073-6F805EE38A7A}"/>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1E363B23-D1B5-41F9-9840-AF005FCE9594}"/>
              </a:ext>
            </a:extLst>
          </p:cNvPr>
          <p:cNvSpPr>
            <a:spLocks noGrp="1"/>
          </p:cNvSpPr>
          <p:nvPr>
            <p:ph type="title"/>
          </p:nvPr>
        </p:nvSpPr>
        <p:spPr/>
        <p:txBody>
          <a:bodyPr/>
          <a:lstStyle/>
          <a:p>
            <a:r>
              <a:rPr lang="en-US" dirty="0" err="1"/>
              <a:t>Prediksi</a:t>
            </a:r>
            <a:r>
              <a:rPr lang="en-US" dirty="0"/>
              <a:t> </a:t>
            </a:r>
            <a:r>
              <a:rPr lang="en-US" dirty="0" err="1"/>
              <a:t>Profil</a:t>
            </a:r>
            <a:r>
              <a:rPr lang="en-US" dirty="0"/>
              <a:t> </a:t>
            </a:r>
            <a:r>
              <a:rPr lang="en-US" dirty="0" err="1"/>
              <a:t>Tersangka</a:t>
            </a:r>
            <a:r>
              <a:rPr lang="en-US" dirty="0"/>
              <a:t> </a:t>
            </a:r>
            <a:r>
              <a:rPr lang="en-US" dirty="0" err="1"/>
              <a:t>Koruptor</a:t>
            </a:r>
            <a:endParaRPr lang="en-ID" dirty="0"/>
          </a:p>
        </p:txBody>
      </p:sp>
      <p:sp>
        <p:nvSpPr>
          <p:cNvPr id="3" name="Slide Number Placeholder 2">
            <a:extLst>
              <a:ext uri="{FF2B5EF4-FFF2-40B4-BE49-F238E27FC236}">
                <a16:creationId xmlns:a16="http://schemas.microsoft.com/office/drawing/2014/main" id="{1A846605-8A25-4B46-827E-085F823207C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324</a:t>
            </a:fld>
            <a:endParaRPr lang="en-US">
              <a:solidFill>
                <a:prstClr val="black">
                  <a:tint val="75000"/>
                </a:prstClr>
              </a:solidFill>
            </a:endParaRPr>
          </a:p>
        </p:txBody>
      </p:sp>
      <p:pic>
        <p:nvPicPr>
          <p:cNvPr id="5" name="Picture 4">
            <a:extLst>
              <a:ext uri="{FF2B5EF4-FFF2-40B4-BE49-F238E27FC236}">
                <a16:creationId xmlns:a16="http://schemas.microsoft.com/office/drawing/2014/main" id="{D566A77A-497F-438A-98C8-7794D9F12B44}"/>
              </a:ext>
            </a:extLst>
          </p:cNvPr>
          <p:cNvPicPr>
            <a:picLocks noChangeAspect="1"/>
          </p:cNvPicPr>
          <p:nvPr/>
        </p:nvPicPr>
        <p:blipFill rotWithShape="1">
          <a:blip r:embed="rId2"/>
          <a:srcRect l="15576" t="24483" r="11548" b="46163"/>
          <a:stretch/>
        </p:blipFill>
        <p:spPr>
          <a:xfrm>
            <a:off x="19050" y="1981200"/>
            <a:ext cx="9758364" cy="2947988"/>
          </a:xfrm>
          <a:prstGeom prst="rect">
            <a:avLst/>
          </a:prstGeom>
        </p:spPr>
      </p:pic>
    </p:spTree>
    <p:extLst>
      <p:ext uri="{BB962C8B-B14F-4D97-AF65-F5344CB8AC3E}">
        <p14:creationId xmlns:p14="http://schemas.microsoft.com/office/powerpoint/2010/main" val="17401680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F064C-7F9B-43E7-A59C-9F00A571CC49}"/>
              </a:ext>
            </a:extLst>
          </p:cNvPr>
          <p:cNvSpPr>
            <a:spLocks noGrp="1"/>
          </p:cNvSpPr>
          <p:nvPr>
            <p:ph idx="1"/>
          </p:nvPr>
        </p:nvSpPr>
        <p:spPr/>
        <p:txBody>
          <a:bodyPr/>
          <a:lstStyle/>
          <a:p>
            <a:endParaRPr lang="en-ID" dirty="0"/>
          </a:p>
        </p:txBody>
      </p:sp>
      <p:sp>
        <p:nvSpPr>
          <p:cNvPr id="4" name="Title 3">
            <a:extLst>
              <a:ext uri="{FF2B5EF4-FFF2-40B4-BE49-F238E27FC236}">
                <a16:creationId xmlns:a16="http://schemas.microsoft.com/office/drawing/2014/main" id="{9866A3D5-A4DA-43AA-8125-4C86004CB0A8}"/>
              </a:ext>
            </a:extLst>
          </p:cNvPr>
          <p:cNvSpPr>
            <a:spLocks noGrp="1"/>
          </p:cNvSpPr>
          <p:nvPr>
            <p:ph type="title"/>
          </p:nvPr>
        </p:nvSpPr>
        <p:spPr/>
        <p:txBody>
          <a:bodyPr/>
          <a:lstStyle/>
          <a:p>
            <a:r>
              <a:rPr lang="en-US" dirty="0"/>
              <a:t>Pola </a:t>
            </a:r>
            <a:r>
              <a:rPr lang="en-US" dirty="0" err="1"/>
              <a:t>Profil</a:t>
            </a:r>
            <a:r>
              <a:rPr lang="en-US" dirty="0"/>
              <a:t> </a:t>
            </a:r>
            <a:r>
              <a:rPr lang="en-US" dirty="0" err="1"/>
              <a:t>Tersangka</a:t>
            </a:r>
            <a:r>
              <a:rPr lang="en-US" dirty="0"/>
              <a:t> </a:t>
            </a:r>
            <a:r>
              <a:rPr lang="en-US" dirty="0" err="1"/>
              <a:t>Koruptor</a:t>
            </a:r>
            <a:endParaRPr lang="en-ID" dirty="0"/>
          </a:p>
        </p:txBody>
      </p:sp>
      <p:sp>
        <p:nvSpPr>
          <p:cNvPr id="3" name="Slide Number Placeholder 2">
            <a:extLst>
              <a:ext uri="{FF2B5EF4-FFF2-40B4-BE49-F238E27FC236}">
                <a16:creationId xmlns:a16="http://schemas.microsoft.com/office/drawing/2014/main" id="{657D11EE-7273-4347-B81B-133FF088E53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325</a:t>
            </a:fld>
            <a:endParaRPr lang="en-US">
              <a:solidFill>
                <a:prstClr val="black">
                  <a:tint val="75000"/>
                </a:prstClr>
              </a:solidFill>
            </a:endParaRPr>
          </a:p>
        </p:txBody>
      </p:sp>
      <p:pic>
        <p:nvPicPr>
          <p:cNvPr id="6" name="Picture 5">
            <a:extLst>
              <a:ext uri="{FF2B5EF4-FFF2-40B4-BE49-F238E27FC236}">
                <a16:creationId xmlns:a16="http://schemas.microsoft.com/office/drawing/2014/main" id="{08FBDF3D-0344-47EB-BD85-4DDF3FBB9469}"/>
              </a:ext>
            </a:extLst>
          </p:cNvPr>
          <p:cNvPicPr>
            <a:picLocks noChangeAspect="1"/>
          </p:cNvPicPr>
          <p:nvPr/>
        </p:nvPicPr>
        <p:blipFill rotWithShape="1">
          <a:blip r:embed="rId2"/>
          <a:srcRect l="31666" t="17778" r="834" b="16666"/>
          <a:stretch/>
        </p:blipFill>
        <p:spPr>
          <a:xfrm>
            <a:off x="390525" y="819150"/>
            <a:ext cx="8362950" cy="6091531"/>
          </a:xfrm>
          <a:prstGeom prst="rect">
            <a:avLst/>
          </a:prstGeom>
        </p:spPr>
      </p:pic>
    </p:spTree>
    <p:extLst>
      <p:ext uri="{BB962C8B-B14F-4D97-AF65-F5344CB8AC3E}">
        <p14:creationId xmlns:p14="http://schemas.microsoft.com/office/powerpoint/2010/main" val="2799097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56302-E40B-4931-9F1E-106DB099F794}"/>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310DB98E-14C0-4643-89D4-5D6F69A272B9}"/>
              </a:ext>
            </a:extLst>
          </p:cNvPr>
          <p:cNvSpPr>
            <a:spLocks noGrp="1"/>
          </p:cNvSpPr>
          <p:nvPr>
            <p:ph type="title"/>
          </p:nvPr>
        </p:nvSpPr>
        <p:spPr/>
        <p:txBody>
          <a:bodyPr>
            <a:noAutofit/>
          </a:bodyPr>
          <a:lstStyle/>
          <a:p>
            <a:r>
              <a:rPr lang="en-US" dirty="0"/>
              <a:t>Forecasting </a:t>
            </a:r>
            <a:r>
              <a:rPr lang="en-US" dirty="0" err="1"/>
              <a:t>Jumlah</a:t>
            </a:r>
            <a:r>
              <a:rPr lang="en-US" dirty="0"/>
              <a:t> </a:t>
            </a:r>
            <a:r>
              <a:rPr lang="en-US" dirty="0" err="1"/>
              <a:t>Wajib</a:t>
            </a:r>
            <a:r>
              <a:rPr lang="en-US" dirty="0"/>
              <a:t> </a:t>
            </a:r>
            <a:r>
              <a:rPr lang="en-US" dirty="0" err="1"/>
              <a:t>Lapor</a:t>
            </a:r>
            <a:endParaRPr lang="en-ID" dirty="0"/>
          </a:p>
        </p:txBody>
      </p:sp>
      <p:sp>
        <p:nvSpPr>
          <p:cNvPr id="3" name="Slide Number Placeholder 2">
            <a:extLst>
              <a:ext uri="{FF2B5EF4-FFF2-40B4-BE49-F238E27FC236}">
                <a16:creationId xmlns:a16="http://schemas.microsoft.com/office/drawing/2014/main" id="{1723C9E5-14FC-4DBA-8E7B-F905742A598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326</a:t>
            </a:fld>
            <a:endParaRPr lang="en-US">
              <a:solidFill>
                <a:prstClr val="black">
                  <a:tint val="75000"/>
                </a:prstClr>
              </a:solidFill>
            </a:endParaRPr>
          </a:p>
        </p:txBody>
      </p:sp>
      <p:pic>
        <p:nvPicPr>
          <p:cNvPr id="5" name="Picture 4">
            <a:extLst>
              <a:ext uri="{FF2B5EF4-FFF2-40B4-BE49-F238E27FC236}">
                <a16:creationId xmlns:a16="http://schemas.microsoft.com/office/drawing/2014/main" id="{252C604F-5F0B-4990-A6A6-424553CB0D98}"/>
              </a:ext>
            </a:extLst>
          </p:cNvPr>
          <p:cNvPicPr>
            <a:picLocks noChangeAspect="1"/>
          </p:cNvPicPr>
          <p:nvPr/>
        </p:nvPicPr>
        <p:blipFill rotWithShape="1">
          <a:blip r:embed="rId2"/>
          <a:srcRect l="15833" t="22229" r="11666" b="25556"/>
          <a:stretch/>
        </p:blipFill>
        <p:spPr>
          <a:xfrm>
            <a:off x="362394" y="1447800"/>
            <a:ext cx="8419211" cy="4547738"/>
          </a:xfrm>
          <a:prstGeom prst="rect">
            <a:avLst/>
          </a:prstGeom>
        </p:spPr>
      </p:pic>
    </p:spTree>
    <p:extLst>
      <p:ext uri="{BB962C8B-B14F-4D97-AF65-F5344CB8AC3E}">
        <p14:creationId xmlns:p14="http://schemas.microsoft.com/office/powerpoint/2010/main" val="3490804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47D36-360F-4907-96AF-5623A4C8F568}"/>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D642B823-AD03-4425-897D-87F7D48178A3}"/>
              </a:ext>
            </a:extLst>
          </p:cNvPr>
          <p:cNvSpPr>
            <a:spLocks noGrp="1"/>
          </p:cNvSpPr>
          <p:nvPr>
            <p:ph type="title"/>
          </p:nvPr>
        </p:nvSpPr>
        <p:spPr/>
        <p:txBody>
          <a:bodyPr>
            <a:noAutofit/>
          </a:bodyPr>
          <a:lstStyle/>
          <a:p>
            <a:r>
              <a:rPr lang="en-US" dirty="0"/>
              <a:t>Forecasting </a:t>
            </a:r>
            <a:r>
              <a:rPr lang="en-US" dirty="0" err="1"/>
              <a:t>Jumlah</a:t>
            </a:r>
            <a:r>
              <a:rPr lang="en-US" dirty="0"/>
              <a:t> </a:t>
            </a:r>
            <a:r>
              <a:rPr lang="en-US" dirty="0" err="1"/>
              <a:t>Wajib</a:t>
            </a:r>
            <a:r>
              <a:rPr lang="en-US" dirty="0"/>
              <a:t> </a:t>
            </a:r>
            <a:r>
              <a:rPr lang="en-US" dirty="0" err="1"/>
              <a:t>Lapor</a:t>
            </a:r>
            <a:endParaRPr lang="en-ID" dirty="0"/>
          </a:p>
        </p:txBody>
      </p:sp>
      <p:sp>
        <p:nvSpPr>
          <p:cNvPr id="3" name="Slide Number Placeholder 2">
            <a:extLst>
              <a:ext uri="{FF2B5EF4-FFF2-40B4-BE49-F238E27FC236}">
                <a16:creationId xmlns:a16="http://schemas.microsoft.com/office/drawing/2014/main" id="{8D02F858-936C-497E-8A4E-27D2066B551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327</a:t>
            </a:fld>
            <a:endParaRPr lang="en-US">
              <a:solidFill>
                <a:prstClr val="black">
                  <a:tint val="75000"/>
                </a:prstClr>
              </a:solidFill>
            </a:endParaRPr>
          </a:p>
        </p:txBody>
      </p:sp>
      <p:pic>
        <p:nvPicPr>
          <p:cNvPr id="6" name="Picture 5">
            <a:extLst>
              <a:ext uri="{FF2B5EF4-FFF2-40B4-BE49-F238E27FC236}">
                <a16:creationId xmlns:a16="http://schemas.microsoft.com/office/drawing/2014/main" id="{04299083-F572-49AF-AB97-665946DD4AA8}"/>
              </a:ext>
            </a:extLst>
          </p:cNvPr>
          <p:cNvPicPr>
            <a:picLocks noChangeAspect="1"/>
          </p:cNvPicPr>
          <p:nvPr/>
        </p:nvPicPr>
        <p:blipFill rotWithShape="1">
          <a:blip r:embed="rId2"/>
          <a:srcRect l="11667" t="16666" r="2083" b="10000"/>
          <a:stretch/>
        </p:blipFill>
        <p:spPr>
          <a:xfrm>
            <a:off x="381000" y="1119187"/>
            <a:ext cx="8401318" cy="5357362"/>
          </a:xfrm>
          <a:prstGeom prst="rect">
            <a:avLst/>
          </a:prstGeom>
        </p:spPr>
      </p:pic>
    </p:spTree>
    <p:extLst>
      <p:ext uri="{BB962C8B-B14F-4D97-AF65-F5344CB8AC3E}">
        <p14:creationId xmlns:p14="http://schemas.microsoft.com/office/powerpoint/2010/main" val="2584741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418139-A771-48DE-BC1C-4D9EAE01E4A8}"/>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8C91A2F0-0BB2-4C87-BB9B-897EFB4516C0}"/>
              </a:ext>
            </a:extLst>
          </p:cNvPr>
          <p:cNvSpPr>
            <a:spLocks noGrp="1"/>
          </p:cNvSpPr>
          <p:nvPr>
            <p:ph type="title"/>
          </p:nvPr>
        </p:nvSpPr>
        <p:spPr/>
        <p:txBody>
          <a:bodyPr>
            <a:noAutofit/>
          </a:bodyPr>
          <a:lstStyle/>
          <a:p>
            <a:r>
              <a:rPr lang="en-ID" sz="3600" dirty="0" err="1"/>
              <a:t>Rekomendasi</a:t>
            </a:r>
            <a:r>
              <a:rPr lang="en-ID" sz="3600" dirty="0"/>
              <a:t> Hasil </a:t>
            </a:r>
            <a:r>
              <a:rPr lang="en-ID" sz="3600" dirty="0" err="1"/>
              <a:t>Pemeriksaan</a:t>
            </a:r>
            <a:r>
              <a:rPr lang="en-ID" sz="3600" dirty="0"/>
              <a:t> LHKPN</a:t>
            </a:r>
          </a:p>
        </p:txBody>
      </p:sp>
      <p:sp>
        <p:nvSpPr>
          <p:cNvPr id="3" name="Slide Number Placeholder 2">
            <a:extLst>
              <a:ext uri="{FF2B5EF4-FFF2-40B4-BE49-F238E27FC236}">
                <a16:creationId xmlns:a16="http://schemas.microsoft.com/office/drawing/2014/main" id="{A9E5B449-2BD4-432A-89A6-1A7EFE9D5D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328</a:t>
            </a:fld>
            <a:endParaRPr lang="en-US">
              <a:solidFill>
                <a:prstClr val="black">
                  <a:tint val="75000"/>
                </a:prstClr>
              </a:solidFill>
            </a:endParaRPr>
          </a:p>
        </p:txBody>
      </p:sp>
      <p:pic>
        <p:nvPicPr>
          <p:cNvPr id="6" name="Picture 5">
            <a:extLst>
              <a:ext uri="{FF2B5EF4-FFF2-40B4-BE49-F238E27FC236}">
                <a16:creationId xmlns:a16="http://schemas.microsoft.com/office/drawing/2014/main" id="{C3791C7E-87BD-465F-99B7-EBF5EF41AE9C}"/>
              </a:ext>
            </a:extLst>
          </p:cNvPr>
          <p:cNvPicPr>
            <a:picLocks noChangeAspect="1"/>
          </p:cNvPicPr>
          <p:nvPr/>
        </p:nvPicPr>
        <p:blipFill rotWithShape="1">
          <a:blip r:embed="rId2"/>
          <a:srcRect l="20001" t="24444" r="15833" b="31111"/>
          <a:stretch/>
        </p:blipFill>
        <p:spPr>
          <a:xfrm>
            <a:off x="171450" y="1152525"/>
            <a:ext cx="8801100" cy="4572000"/>
          </a:xfrm>
          <a:prstGeom prst="rect">
            <a:avLst/>
          </a:prstGeom>
        </p:spPr>
      </p:pic>
    </p:spTree>
    <p:extLst>
      <p:ext uri="{BB962C8B-B14F-4D97-AF65-F5344CB8AC3E}">
        <p14:creationId xmlns:p14="http://schemas.microsoft.com/office/powerpoint/2010/main" val="2992168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F8F2B-33B3-4236-9C69-78F78883ED5C}"/>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3159BF31-4477-4424-94CA-84817A454E8E}"/>
              </a:ext>
            </a:extLst>
          </p:cNvPr>
          <p:cNvSpPr>
            <a:spLocks noGrp="1"/>
          </p:cNvSpPr>
          <p:nvPr>
            <p:ph type="title"/>
          </p:nvPr>
        </p:nvSpPr>
        <p:spPr/>
        <p:txBody>
          <a:bodyPr>
            <a:normAutofit fontScale="90000"/>
          </a:bodyPr>
          <a:lstStyle/>
          <a:p>
            <a:r>
              <a:rPr lang="en-ID" dirty="0"/>
              <a:t>Pola </a:t>
            </a:r>
            <a:r>
              <a:rPr lang="en-ID" dirty="0" err="1"/>
              <a:t>Rekomendasi</a:t>
            </a:r>
            <a:r>
              <a:rPr lang="en-ID" dirty="0"/>
              <a:t> Hasil </a:t>
            </a:r>
            <a:r>
              <a:rPr lang="en-ID" dirty="0" err="1"/>
              <a:t>Pemeriksaan</a:t>
            </a:r>
            <a:r>
              <a:rPr lang="en-ID" dirty="0"/>
              <a:t> LHKPN</a:t>
            </a:r>
          </a:p>
        </p:txBody>
      </p:sp>
      <p:sp>
        <p:nvSpPr>
          <p:cNvPr id="3" name="Slide Number Placeholder 2">
            <a:extLst>
              <a:ext uri="{FF2B5EF4-FFF2-40B4-BE49-F238E27FC236}">
                <a16:creationId xmlns:a16="http://schemas.microsoft.com/office/drawing/2014/main" id="{CC2A6290-94C5-4AA1-B911-394490B344A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329</a:t>
            </a:fld>
            <a:endParaRPr lang="en-US">
              <a:solidFill>
                <a:prstClr val="black">
                  <a:tint val="75000"/>
                </a:prstClr>
              </a:solidFill>
            </a:endParaRPr>
          </a:p>
        </p:txBody>
      </p:sp>
      <p:pic>
        <p:nvPicPr>
          <p:cNvPr id="7" name="Picture 6">
            <a:extLst>
              <a:ext uri="{FF2B5EF4-FFF2-40B4-BE49-F238E27FC236}">
                <a16:creationId xmlns:a16="http://schemas.microsoft.com/office/drawing/2014/main" id="{FC3030F0-DDDC-40E4-9118-13DDF606971D}"/>
              </a:ext>
            </a:extLst>
          </p:cNvPr>
          <p:cNvPicPr>
            <a:picLocks noChangeAspect="1"/>
          </p:cNvPicPr>
          <p:nvPr/>
        </p:nvPicPr>
        <p:blipFill rotWithShape="1">
          <a:blip r:embed="rId2"/>
          <a:srcRect l="32500" t="22229" r="1667" b="30000"/>
          <a:stretch/>
        </p:blipFill>
        <p:spPr>
          <a:xfrm>
            <a:off x="152399" y="1143000"/>
            <a:ext cx="8960933" cy="4876800"/>
          </a:xfrm>
          <a:prstGeom prst="rect">
            <a:avLst/>
          </a:prstGeom>
        </p:spPr>
      </p:pic>
    </p:spTree>
    <p:extLst>
      <p:ext uri="{BB962C8B-B14F-4D97-AF65-F5344CB8AC3E}">
        <p14:creationId xmlns:p14="http://schemas.microsoft.com/office/powerpoint/2010/main" val="3006556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en-US" dirty="0" err="1"/>
              <a:t>Prediksi</a:t>
            </a:r>
            <a:r>
              <a:rPr lang="en-US" dirty="0"/>
              <a:t> </a:t>
            </a:r>
            <a:r>
              <a:rPr lang="en-US" dirty="0" err="1"/>
              <a:t>Kebakaran</a:t>
            </a:r>
            <a:r>
              <a:rPr lang="en-US" dirty="0"/>
              <a:t> </a:t>
            </a:r>
            <a:r>
              <a:rPr lang="en-US" dirty="0" err="1"/>
              <a:t>Hutan</a:t>
            </a:r>
            <a:endParaRPr lang="id-ID" dirty="0"/>
          </a:p>
        </p:txBody>
      </p:sp>
      <p:sp>
        <p:nvSpPr>
          <p:cNvPr id="9" name="Slide Number Placeholder 8">
            <a:extLst>
              <a:ext uri="{FF2B5EF4-FFF2-40B4-BE49-F238E27FC236}">
                <a16:creationId xmlns:a16="http://schemas.microsoft.com/office/drawing/2014/main" id="{E3F75509-05E7-46B4-AF97-B38BE2D5C69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a:t>
            </a:fld>
            <a:endParaRPr lang="en-US">
              <a:solidFill>
                <a:prstClr val="black">
                  <a:tint val="75000"/>
                </a:prstClr>
              </a:solidFill>
            </a:endParaRPr>
          </a:p>
        </p:txBody>
      </p:sp>
      <p:graphicFrame>
        <p:nvGraphicFramePr>
          <p:cNvPr id="5" name="Table 4"/>
          <p:cNvGraphicFramePr>
            <a:graphicFrameLocks noGrp="1"/>
          </p:cNvGraphicFramePr>
          <p:nvPr/>
        </p:nvGraphicFramePr>
        <p:xfrm>
          <a:off x="23849" y="886238"/>
          <a:ext cx="7138951" cy="2009360"/>
        </p:xfrm>
        <a:graphic>
          <a:graphicData uri="http://schemas.openxmlformats.org/drawingml/2006/table">
            <a:tbl>
              <a:tblPr firstRow="1" firstCol="1" bandRow="1">
                <a:tableStyleId>{073A0DAA-6AF3-43AB-8588-CEC1D06C72B9}</a:tableStyleId>
              </a:tblPr>
              <a:tblGrid>
                <a:gridCol w="820618">
                  <a:extLst>
                    <a:ext uri="{9D8B030D-6E8A-4147-A177-3AD203B41FA5}">
                      <a16:colId xmlns:a16="http://schemas.microsoft.com/office/drawing/2014/main" val="20000"/>
                    </a:ext>
                  </a:extLst>
                </a:gridCol>
                <a:gridCol w="808977">
                  <a:extLst>
                    <a:ext uri="{9D8B030D-6E8A-4147-A177-3AD203B41FA5}">
                      <a16:colId xmlns:a16="http://schemas.microsoft.com/office/drawing/2014/main" val="20001"/>
                    </a:ext>
                  </a:extLst>
                </a:gridCol>
                <a:gridCol w="808977">
                  <a:extLst>
                    <a:ext uri="{9D8B030D-6E8A-4147-A177-3AD203B41FA5}">
                      <a16:colId xmlns:a16="http://schemas.microsoft.com/office/drawing/2014/main" val="20002"/>
                    </a:ext>
                  </a:extLst>
                </a:gridCol>
                <a:gridCol w="674257">
                  <a:extLst>
                    <a:ext uri="{9D8B030D-6E8A-4147-A177-3AD203B41FA5}">
                      <a16:colId xmlns:a16="http://schemas.microsoft.com/office/drawing/2014/main" val="20003"/>
                    </a:ext>
                  </a:extLst>
                </a:gridCol>
                <a:gridCol w="785758">
                  <a:extLst>
                    <a:ext uri="{9D8B030D-6E8A-4147-A177-3AD203B41FA5}">
                      <a16:colId xmlns:a16="http://schemas.microsoft.com/office/drawing/2014/main" val="20004"/>
                    </a:ext>
                  </a:extLst>
                </a:gridCol>
                <a:gridCol w="521244">
                  <a:extLst>
                    <a:ext uri="{9D8B030D-6E8A-4147-A177-3AD203B41FA5}">
                      <a16:colId xmlns:a16="http://schemas.microsoft.com/office/drawing/2014/main" val="20005"/>
                    </a:ext>
                  </a:extLst>
                </a:gridCol>
                <a:gridCol w="752428">
                  <a:extLst>
                    <a:ext uri="{9D8B030D-6E8A-4147-A177-3AD203B41FA5}">
                      <a16:colId xmlns:a16="http://schemas.microsoft.com/office/drawing/2014/main" val="20006"/>
                    </a:ext>
                  </a:extLst>
                </a:gridCol>
                <a:gridCol w="631814">
                  <a:extLst>
                    <a:ext uri="{9D8B030D-6E8A-4147-A177-3AD203B41FA5}">
                      <a16:colId xmlns:a16="http://schemas.microsoft.com/office/drawing/2014/main" val="20007"/>
                    </a:ext>
                  </a:extLst>
                </a:gridCol>
                <a:gridCol w="1334878">
                  <a:extLst>
                    <a:ext uri="{9D8B030D-6E8A-4147-A177-3AD203B41FA5}">
                      <a16:colId xmlns:a16="http://schemas.microsoft.com/office/drawing/2014/main" val="20008"/>
                    </a:ext>
                  </a:extLst>
                </a:gridCol>
              </a:tblGrid>
              <a:tr h="251170">
                <a:tc>
                  <a:txBody>
                    <a:bodyPr/>
                    <a:lstStyle/>
                    <a:p>
                      <a:pPr algn="ctr">
                        <a:lnSpc>
                          <a:spcPct val="107000"/>
                        </a:lnSpc>
                        <a:spcAft>
                          <a:spcPts val="0"/>
                        </a:spcAft>
                      </a:pPr>
                      <a:r>
                        <a:rPr lang="en-US" sz="1400" dirty="0">
                          <a:effectLst/>
                          <a:latin typeface="Calibri" panose="020F0502020204030204" pitchFamily="34" charset="0"/>
                        </a:rPr>
                        <a:t>FFMC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DMC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DC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ISI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temp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RH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wind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rain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ln(area+1)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251170">
                <a:tc>
                  <a:txBody>
                    <a:bodyPr/>
                    <a:lstStyle/>
                    <a:p>
                      <a:pPr algn="ctr">
                        <a:lnSpc>
                          <a:spcPct val="107000"/>
                        </a:lnSpc>
                        <a:spcAft>
                          <a:spcPts val="800"/>
                        </a:spcAft>
                      </a:pPr>
                      <a:r>
                        <a:rPr lang="id-ID" sz="1400">
                          <a:effectLst/>
                          <a:latin typeface="Calibri" panose="020F0502020204030204" pitchFamily="34" charset="0"/>
                        </a:rPr>
                        <a:t>93.5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139.4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594.2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251170">
                <a:tc>
                  <a:txBody>
                    <a:bodyPr/>
                    <a:lstStyle/>
                    <a:p>
                      <a:pPr algn="ctr">
                        <a:lnSpc>
                          <a:spcPct val="107000"/>
                        </a:lnSpc>
                        <a:spcAft>
                          <a:spcPts val="800"/>
                        </a:spcAft>
                      </a:pPr>
                      <a:r>
                        <a:rPr lang="id-ID" sz="1400">
                          <a:effectLst/>
                          <a:latin typeface="Calibri" panose="020F0502020204030204" pitchFamily="34" charset="0"/>
                        </a:rPr>
                        <a:t>92.4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58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251170">
                <a:tc>
                  <a:txBody>
                    <a:bodyPr/>
                    <a:lstStyle/>
                    <a:p>
                      <a:pPr algn="ctr">
                        <a:lnSpc>
                          <a:spcPct val="107000"/>
                        </a:lnSpc>
                        <a:spcAft>
                          <a:spcPts val="800"/>
                        </a:spcAft>
                      </a:pPr>
                      <a:r>
                        <a:rPr lang="id-ID" sz="1400">
                          <a:effectLst/>
                          <a:latin typeface="Calibri" panose="020F0502020204030204" pitchFamily="34" charset="0"/>
                        </a:rPr>
                        <a:t>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251170">
                <a:tc>
                  <a:txBody>
                    <a:bodyPr/>
                    <a:lstStyle/>
                    <a:p>
                      <a:pPr algn="ctr">
                        <a:lnSpc>
                          <a:spcPct val="107000"/>
                        </a:lnSpc>
                        <a:spcAft>
                          <a:spcPts val="800"/>
                        </a:spcAft>
                      </a:pPr>
                      <a:r>
                        <a:rPr lang="id-ID" sz="1400">
                          <a:effectLst/>
                          <a:latin typeface="Calibri" panose="020F0502020204030204" pitchFamily="34" charset="0"/>
                        </a:rPr>
                        <a:t>85.8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313.4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0.307485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251170">
                <a:tc>
                  <a:txBody>
                    <a:bodyPr/>
                    <a:lstStyle/>
                    <a:p>
                      <a:pPr algn="ctr">
                        <a:lnSpc>
                          <a:spcPct val="107000"/>
                        </a:lnSpc>
                        <a:spcAft>
                          <a:spcPts val="800"/>
                        </a:spcAft>
                      </a:pPr>
                      <a:r>
                        <a:rPr lang="id-ID" sz="1400">
                          <a:effectLst/>
                          <a:latin typeface="Calibri" panose="020F0502020204030204" pitchFamily="34" charset="0"/>
                        </a:rPr>
                        <a:t>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129.5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692.6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0.357674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251170">
                <a:tc>
                  <a:txBody>
                    <a:bodyPr/>
                    <a:lstStyle/>
                    <a:p>
                      <a:pPr algn="ctr">
                        <a:lnSpc>
                          <a:spcPct val="107000"/>
                        </a:lnSpc>
                        <a:spcAft>
                          <a:spcPts val="800"/>
                        </a:spcAft>
                      </a:pPr>
                      <a:r>
                        <a:rPr lang="id-ID" sz="1400">
                          <a:effectLst/>
                          <a:latin typeface="Calibri" panose="020F0502020204030204" pitchFamily="34" charset="0"/>
                        </a:rPr>
                        <a:t>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21.9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0.385262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51170">
                <a:tc>
                  <a:txBody>
                    <a:bodyPr/>
                    <a:lstStyle/>
                    <a:p>
                      <a:pPr algn="ctr">
                        <a:lnSpc>
                          <a:spcPct val="107000"/>
                        </a:lnSpc>
                        <a:spcAft>
                          <a:spcPts val="800"/>
                        </a:spcAft>
                      </a:pPr>
                      <a:r>
                        <a:rPr lang="id-ID" sz="1400">
                          <a:effectLst/>
                          <a:latin typeface="Calibri" panose="020F0502020204030204" pitchFamily="34" charset="0"/>
                        </a:rPr>
                        <a:t>95.5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99.9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513.3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0.438255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bl>
          </a:graphicData>
        </a:graphic>
      </p:graphicFrame>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304800" y="4522302"/>
              <a:ext cx="2743201" cy="1304610"/>
            </p:xfrm>
            <a:graphic>
              <a:graphicData uri="http://schemas.openxmlformats.org/drawingml/2006/table">
                <a:tbl>
                  <a:tblPr firstRow="1" firstCol="1" bandRow="1">
                    <a:tableStyleId>{073A0DAA-6AF3-43AB-8588-CEC1D06C72B9}</a:tableStyleId>
                  </a:tblPr>
                  <a:tblGrid>
                    <a:gridCol w="1175658">
                      <a:extLst>
                        <a:ext uri="{9D8B030D-6E8A-4147-A177-3AD203B41FA5}">
                          <a16:colId xmlns:a16="http://schemas.microsoft.com/office/drawing/2014/main" val="20000"/>
                        </a:ext>
                      </a:extLst>
                    </a:gridCol>
                    <a:gridCol w="653142">
                      <a:extLst>
                        <a:ext uri="{9D8B030D-6E8A-4147-A177-3AD203B41FA5}">
                          <a16:colId xmlns:a16="http://schemas.microsoft.com/office/drawing/2014/main" val="20001"/>
                        </a:ext>
                      </a:extLst>
                    </a:gridCol>
                    <a:gridCol w="914401">
                      <a:extLst>
                        <a:ext uri="{9D8B030D-6E8A-4147-A177-3AD203B41FA5}">
                          <a16:colId xmlns:a16="http://schemas.microsoft.com/office/drawing/2014/main" val="20002"/>
                        </a:ext>
                      </a:extLst>
                    </a:gridCol>
                  </a:tblGrid>
                  <a:tr h="260922">
                    <a:tc>
                      <a:txBody>
                        <a:bodyPr/>
                        <a:lstStyle/>
                        <a:p>
                          <a:pPr marL="457200">
                            <a:lnSpc>
                              <a:spcPct val="107000"/>
                            </a:lnSpc>
                            <a:spcAft>
                              <a:spcPts val="0"/>
                            </a:spcAft>
                            <a:tabLst>
                              <a:tab pos="571500" algn="l"/>
                            </a:tabLst>
                          </a:pPr>
                          <a:r>
                            <a:rPr lang="en-US" sz="1600" dirty="0">
                              <a:effectLst/>
                              <a:latin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pPr>
                          <a:r>
                            <a:rPr lang="en-US" sz="1600" dirty="0">
                              <a:effectLst/>
                              <a:latin typeface="Calibri" panose="020F0502020204030204" pitchFamily="34" charset="0"/>
                            </a:rPr>
                            <a:t>SVM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SVM+GA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60922">
                    <a:tc>
                      <a:txBody>
                        <a:bodyPr/>
                        <a:lstStyle/>
                        <a:p>
                          <a:pPr marL="0" indent="0" algn="l">
                            <a:lnSpc>
                              <a:spcPct val="107000"/>
                            </a:lnSpc>
                            <a:spcAft>
                              <a:spcPts val="0"/>
                            </a:spcAft>
                            <a:tabLst/>
                          </a:pPr>
                          <a:r>
                            <a:rPr lang="en-US" sz="1600" dirty="0">
                              <a:effectLst/>
                              <a:latin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1,840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60922">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Gamma (</a:t>
                          </a:r>
                          <a14:m>
                            <m:oMath xmlns:m="http://schemas.openxmlformats.org/officeDocument/2006/math">
                              <m:r>
                                <a:rPr lang="id-ID" sz="1600">
                                  <a:effectLst/>
                                  <a:latin typeface="Cambria Math" panose="02040503050406030204" pitchFamily="18" charset="0"/>
                                </a:rPr>
                                <m:t>𝛾</m:t>
                              </m:r>
                              <m:r>
                                <a:rPr lang="id-ID" sz="1600">
                                  <a:effectLst/>
                                  <a:latin typeface="Cambria Math" panose="02040503050406030204" pitchFamily="18"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9,648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60922">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Epsilon (</a:t>
                          </a:r>
                          <a14:m>
                            <m:oMath xmlns:m="http://schemas.openxmlformats.org/officeDocument/2006/math">
                              <m:r>
                                <a:rPr lang="id-ID" sz="1600">
                                  <a:effectLst/>
                                  <a:latin typeface="Cambria Math" panose="02040503050406030204" pitchFamily="18" charset="0"/>
                                </a:rPr>
                                <m:t>𝜀</m:t>
                              </m:r>
                              <m:r>
                                <a:rPr lang="id-ID" sz="1600">
                                  <a:effectLst/>
                                  <a:latin typeface="Cambria Math" panose="02040503050406030204" pitchFamily="18"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60922">
                    <a:tc>
                      <a:txBody>
                        <a:bodyPr/>
                        <a:lstStyle/>
                        <a:p>
                          <a:pPr marL="0" indent="0" algn="l">
                            <a:lnSpc>
                              <a:spcPct val="107000"/>
                            </a:lnSpc>
                            <a:spcAft>
                              <a:spcPts val="0"/>
                            </a:spcAft>
                            <a:tabLst/>
                          </a:pPr>
                          <a:r>
                            <a:rPr lang="en-US" sz="1600" dirty="0">
                              <a:effectLst/>
                              <a:latin typeface="Calibri" panose="020F0502020204030204" pitchFamily="34" charset="0"/>
                            </a:rPr>
                            <a:t>RMSE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887881738"/>
                  </p:ext>
                </p:extLst>
              </p:nvPr>
            </p:nvGraphicFramePr>
            <p:xfrm>
              <a:off x="304800" y="4522302"/>
              <a:ext cx="2743201" cy="1304610"/>
            </p:xfrm>
            <a:graphic>
              <a:graphicData uri="http://schemas.openxmlformats.org/drawingml/2006/table">
                <a:tbl>
                  <a:tblPr firstRow="1" firstCol="1" bandRow="1">
                    <a:tableStyleId>{073A0DAA-6AF3-43AB-8588-CEC1D06C72B9}</a:tableStyleId>
                  </a:tblPr>
                  <a:tblGrid>
                    <a:gridCol w="1175658"/>
                    <a:gridCol w="653142"/>
                    <a:gridCol w="914401"/>
                  </a:tblGrid>
                  <a:tr h="260922">
                    <a:tc>
                      <a:txBody>
                        <a:bodyPr/>
                        <a:lstStyle/>
                        <a:p>
                          <a:pPr marL="457200">
                            <a:lnSpc>
                              <a:spcPct val="107000"/>
                            </a:lnSpc>
                            <a:spcAft>
                              <a:spcPts val="0"/>
                            </a:spcAft>
                            <a:tabLst>
                              <a:tab pos="571500" algn="l"/>
                            </a:tabLst>
                          </a:pPr>
                          <a:r>
                            <a:rPr lang="en-US" sz="1600" dirty="0">
                              <a:effectLst/>
                              <a:latin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pPr>
                          <a:r>
                            <a:rPr lang="en-US" sz="1600" dirty="0">
                              <a:effectLst/>
                              <a:latin typeface="Calibri" panose="020F0502020204030204" pitchFamily="34" charset="0"/>
                            </a:rPr>
                            <a:t>SVM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SVM+GA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pPr marL="0" indent="0" algn="l">
                            <a:lnSpc>
                              <a:spcPct val="107000"/>
                            </a:lnSpc>
                            <a:spcAft>
                              <a:spcPts val="0"/>
                            </a:spcAft>
                            <a:tabLst/>
                          </a:pPr>
                          <a:r>
                            <a:rPr lang="en-US" sz="1600" dirty="0">
                              <a:effectLst/>
                              <a:latin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1,840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endParaRPr lang="id-ID"/>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554" t="-220930" r="-135751" b="-244186"/>
                          </a:stretch>
                        </a:blipFill>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9,648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endParaRPr lang="id-ID"/>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554" t="-320930" r="-135751" b="-144186"/>
                          </a:stretch>
                        </a:blipFill>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pPr marL="0" indent="0" algn="l">
                            <a:lnSpc>
                              <a:spcPct val="107000"/>
                            </a:lnSpc>
                            <a:spcAft>
                              <a:spcPts val="0"/>
                            </a:spcAft>
                            <a:tabLst/>
                          </a:pPr>
                          <a:r>
                            <a:rPr lang="en-US" sz="1600" dirty="0">
                              <a:effectLst/>
                              <a:latin typeface="Calibri" panose="020F0502020204030204" pitchFamily="34" charset="0"/>
                            </a:rPr>
                            <a:t>RMSE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bl>
              </a:graphicData>
            </a:graphic>
          </p:graphicFrame>
        </mc:Fallback>
      </mc:AlternateContent>
      <p:graphicFrame>
        <p:nvGraphicFramePr>
          <p:cNvPr id="7" name="Chart 6"/>
          <p:cNvGraphicFramePr/>
          <p:nvPr/>
        </p:nvGraphicFramePr>
        <p:xfrm>
          <a:off x="3371851" y="2895598"/>
          <a:ext cx="5631189" cy="3899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3063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3. </a:t>
            </a:r>
            <a:r>
              <a:rPr lang="en-US" sz="4800" dirty="0" err="1"/>
              <a:t>Persiapan</a:t>
            </a:r>
            <a:r>
              <a:rPr lang="en-US" sz="4800" dirty="0"/>
              <a:t> Data</a:t>
            </a:r>
            <a:endParaRPr lang="id-ID" sz="4800" dirty="0"/>
          </a:p>
        </p:txBody>
      </p:sp>
      <p:sp>
        <p:nvSpPr>
          <p:cNvPr id="3" name="Text Placeholder 2"/>
          <p:cNvSpPr>
            <a:spLocks noGrp="1"/>
          </p:cNvSpPr>
          <p:nvPr>
            <p:ph type="body" idx="1"/>
          </p:nvPr>
        </p:nvSpPr>
        <p:spPr>
          <a:xfrm>
            <a:off x="623888" y="4267200"/>
            <a:ext cx="7886700" cy="1822451"/>
          </a:xfrm>
        </p:spPr>
        <p:txBody>
          <a:bodyPr>
            <a:noAutofit/>
          </a:bodyPr>
          <a:lstStyle/>
          <a:p>
            <a:r>
              <a:rPr lang="en-US" sz="2000" dirty="0"/>
              <a:t>3.</a:t>
            </a:r>
            <a:r>
              <a:rPr lang="id-ID" sz="2000" dirty="0"/>
              <a:t>1</a:t>
            </a:r>
            <a:r>
              <a:rPr lang="en-US" sz="2000" dirty="0"/>
              <a:t> Data Cleaning</a:t>
            </a:r>
          </a:p>
          <a:p>
            <a:r>
              <a:rPr lang="en-US" sz="2000" dirty="0"/>
              <a:t>3.</a:t>
            </a:r>
            <a:r>
              <a:rPr lang="id-ID" sz="2000" dirty="0"/>
              <a:t>2</a:t>
            </a:r>
            <a:r>
              <a:rPr lang="en-US" sz="2000" dirty="0"/>
              <a:t> Data Reduction</a:t>
            </a:r>
          </a:p>
          <a:p>
            <a:r>
              <a:rPr lang="en-US" sz="2000" dirty="0"/>
              <a:t>3.</a:t>
            </a:r>
            <a:r>
              <a:rPr lang="id-ID" sz="2000" dirty="0"/>
              <a:t>3</a:t>
            </a:r>
            <a:r>
              <a:rPr lang="en-US" sz="2000" dirty="0"/>
              <a:t> Data Transformation and Data Discretization</a:t>
            </a:r>
          </a:p>
          <a:p>
            <a:r>
              <a:rPr lang="en-US" sz="2000" dirty="0"/>
              <a:t>3.</a:t>
            </a:r>
            <a:r>
              <a:rPr lang="id-ID" sz="2000" dirty="0"/>
              <a:t>4</a:t>
            </a:r>
            <a:r>
              <a:rPr lang="en-US" sz="2000" dirty="0"/>
              <a:t> Data Integration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330</a:t>
            </a:fld>
            <a:endParaRPr lang="en-US">
              <a:solidFill>
                <a:prstClr val="black">
                  <a:tint val="75000"/>
                </a:prstClr>
              </a:solidFill>
            </a:endParaRPr>
          </a:p>
        </p:txBody>
      </p:sp>
    </p:spTree>
    <p:extLst>
      <p:ext uri="{BB962C8B-B14F-4D97-AF65-F5344CB8AC3E}">
        <p14:creationId xmlns:p14="http://schemas.microsoft.com/office/powerpoint/2010/main" val="8583460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id-ID" dirty="0" err="1"/>
              <a:t>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331</a:t>
            </a:fld>
            <a:endParaRPr lang="en-US" dirty="0">
              <a:solidFill>
                <a:prstClr val="black">
                  <a:tint val="75000"/>
                </a:prstClr>
              </a:solidFill>
            </a:endParaRPr>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
        <p:nvSpPr>
          <p:cNvPr id="6" name="Up Arrow 5"/>
          <p:cNvSpPr/>
          <p:nvPr/>
        </p:nvSpPr>
        <p:spPr>
          <a:xfrm>
            <a:off x="7391400" y="4759062"/>
            <a:ext cx="762000" cy="838200"/>
          </a:xfrm>
          <a:prstGeom prst="up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23884203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19200"/>
            <a:ext cx="8134350" cy="5029200"/>
          </a:xfrm>
        </p:spPr>
        <p:txBody>
          <a:bodyPr>
            <a:normAutofit/>
          </a:bodyPr>
          <a:lstStyle/>
          <a:p>
            <a:pPr marL="0" indent="0">
              <a:buNone/>
            </a:pPr>
            <a:r>
              <a:rPr lang="en-US" dirty="0"/>
              <a:t>Measures for </a:t>
            </a:r>
            <a:r>
              <a:rPr lang="en-US" dirty="0">
                <a:solidFill>
                  <a:srgbClr val="C00000"/>
                </a:solidFill>
              </a:rPr>
              <a:t>data quality</a:t>
            </a:r>
            <a:r>
              <a:rPr lang="en-US" dirty="0"/>
              <a:t>: A multidimensional view</a:t>
            </a:r>
          </a:p>
          <a:p>
            <a:pPr marL="0" indent="0">
              <a:buNone/>
            </a:pPr>
            <a:endParaRPr lang="en-US" dirty="0"/>
          </a:p>
          <a:p>
            <a:pPr lvl="1"/>
            <a:r>
              <a:rPr lang="en-US" sz="2800" dirty="0">
                <a:solidFill>
                  <a:srgbClr val="0070C0"/>
                </a:solidFill>
              </a:rPr>
              <a:t>Accuracy</a:t>
            </a:r>
            <a:r>
              <a:rPr lang="en-US" sz="2800" dirty="0"/>
              <a:t>: correct or wrong, accurate or not</a:t>
            </a:r>
          </a:p>
          <a:p>
            <a:pPr lvl="1"/>
            <a:r>
              <a:rPr lang="en-US" sz="2800" dirty="0">
                <a:solidFill>
                  <a:srgbClr val="0070C0"/>
                </a:solidFill>
              </a:rPr>
              <a:t>Completeness</a:t>
            </a:r>
            <a:r>
              <a:rPr lang="en-US" sz="2800" dirty="0"/>
              <a:t>: not recorded, unavailable, …</a:t>
            </a:r>
          </a:p>
          <a:p>
            <a:pPr lvl="1"/>
            <a:r>
              <a:rPr lang="en-US" sz="2800" dirty="0">
                <a:solidFill>
                  <a:srgbClr val="0070C0"/>
                </a:solidFill>
              </a:rPr>
              <a:t>Consistency</a:t>
            </a:r>
            <a:r>
              <a:rPr lang="en-US" sz="2800" dirty="0"/>
              <a:t>: some modified but some not, …</a:t>
            </a:r>
          </a:p>
          <a:p>
            <a:pPr lvl="1"/>
            <a:r>
              <a:rPr lang="en-US" sz="2800" dirty="0">
                <a:solidFill>
                  <a:srgbClr val="0070C0"/>
                </a:solidFill>
              </a:rPr>
              <a:t>Timeliness</a:t>
            </a:r>
            <a:r>
              <a:rPr lang="en-US" sz="2800" dirty="0"/>
              <a:t>: timely update? </a:t>
            </a:r>
          </a:p>
          <a:p>
            <a:pPr lvl="1"/>
            <a:r>
              <a:rPr lang="en-US" sz="2800" dirty="0">
                <a:solidFill>
                  <a:srgbClr val="0070C0"/>
                </a:solidFill>
              </a:rPr>
              <a:t>Believability</a:t>
            </a:r>
            <a:r>
              <a:rPr lang="en-US" sz="2800" dirty="0"/>
              <a:t>: how trustable the data are correct?</a:t>
            </a:r>
          </a:p>
          <a:p>
            <a:pPr lvl="1"/>
            <a:r>
              <a:rPr lang="en-US" sz="2800" dirty="0">
                <a:solidFill>
                  <a:srgbClr val="0070C0"/>
                </a:solidFill>
              </a:rPr>
              <a:t>Interpretability</a:t>
            </a:r>
            <a:r>
              <a:rPr lang="en-US" sz="2800" dirty="0"/>
              <a:t>: how easily the data can be understood?</a:t>
            </a:r>
          </a:p>
        </p:txBody>
      </p:sp>
      <p:sp>
        <p:nvSpPr>
          <p:cNvPr id="2" name="Title 1"/>
          <p:cNvSpPr>
            <a:spLocks noGrp="1"/>
          </p:cNvSpPr>
          <p:nvPr>
            <p:ph type="title"/>
          </p:nvPr>
        </p:nvSpPr>
        <p:spPr/>
        <p:txBody>
          <a:bodyPr>
            <a:normAutofit/>
          </a:bodyPr>
          <a:lstStyle/>
          <a:p>
            <a:r>
              <a:rPr lang="id-ID" dirty="0" err="1"/>
              <a:t>Why</a:t>
            </a:r>
            <a:r>
              <a:rPr lang="id-ID" dirty="0"/>
              <a:t> </a:t>
            </a:r>
            <a:r>
              <a:rPr lang="id-ID" dirty="0" err="1"/>
              <a:t>Preprocess</a:t>
            </a:r>
            <a:r>
              <a:rPr lang="id-ID" dirty="0"/>
              <a:t> </a:t>
            </a:r>
            <a:r>
              <a:rPr lang="id-ID" dirty="0" err="1"/>
              <a:t>the</a:t>
            </a:r>
            <a:r>
              <a:rPr lang="id-ID" dirty="0"/>
              <a:t> Data?</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332</a:t>
            </a:fld>
            <a:endParaRPr lang="en-US" dirty="0">
              <a:solidFill>
                <a:prstClr val="black">
                  <a:tint val="75000"/>
                </a:prstClr>
              </a:solidFill>
            </a:endParaRPr>
          </a:p>
        </p:txBody>
      </p:sp>
    </p:spTree>
    <p:extLst>
      <p:ext uri="{BB962C8B-B14F-4D97-AF65-F5344CB8AC3E}">
        <p14:creationId xmlns:p14="http://schemas.microsoft.com/office/powerpoint/2010/main" val="9054568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0526"/>
            <a:ext cx="7886700" cy="5181148"/>
          </a:xfrm>
        </p:spPr>
        <p:txBody>
          <a:bodyPr>
            <a:normAutofit fontScale="92500" lnSpcReduction="10000"/>
          </a:bodyPr>
          <a:lstStyle/>
          <a:p>
            <a:pPr marL="514350" indent="-514350">
              <a:buFont typeface="+mj-lt"/>
              <a:buAutoNum type="arabicPeriod"/>
            </a:pPr>
            <a:r>
              <a:rPr lang="id-ID" dirty="0"/>
              <a:t>Data </a:t>
            </a:r>
            <a:r>
              <a:rPr lang="id-ID" dirty="0" err="1">
                <a:solidFill>
                  <a:srgbClr val="C00000"/>
                </a:solidFill>
              </a:rPr>
              <a:t>cleaning</a:t>
            </a:r>
            <a:endParaRPr lang="id-ID" dirty="0">
              <a:solidFill>
                <a:srgbClr val="C00000"/>
              </a:solidFill>
            </a:endParaRPr>
          </a:p>
          <a:p>
            <a:pPr lvl="1"/>
            <a:r>
              <a:rPr lang="id-ID" dirty="0" err="1"/>
              <a:t>Fill</a:t>
            </a:r>
            <a:r>
              <a:rPr lang="id-ID" dirty="0"/>
              <a:t> </a:t>
            </a:r>
            <a:r>
              <a:rPr lang="id-ID" dirty="0" err="1"/>
              <a:t>in</a:t>
            </a:r>
            <a:r>
              <a:rPr lang="id-ID" dirty="0"/>
              <a:t> </a:t>
            </a:r>
            <a:r>
              <a:rPr lang="id-ID" dirty="0" err="1">
                <a:solidFill>
                  <a:srgbClr val="0070C0"/>
                </a:solidFill>
              </a:rPr>
              <a:t>missing</a:t>
            </a:r>
            <a:r>
              <a:rPr lang="id-ID" dirty="0">
                <a:solidFill>
                  <a:srgbClr val="0070C0"/>
                </a:solidFill>
              </a:rPr>
              <a:t> </a:t>
            </a:r>
            <a:r>
              <a:rPr lang="id-ID" dirty="0" err="1"/>
              <a:t>values</a:t>
            </a:r>
            <a:endParaRPr lang="en-US" dirty="0"/>
          </a:p>
          <a:p>
            <a:pPr lvl="1"/>
            <a:r>
              <a:rPr lang="en-US" dirty="0"/>
              <a:t>S</a:t>
            </a:r>
            <a:r>
              <a:rPr lang="id-ID" dirty="0" err="1"/>
              <a:t>mooth</a:t>
            </a:r>
            <a:r>
              <a:rPr lang="id-ID" dirty="0"/>
              <a:t> </a:t>
            </a:r>
            <a:r>
              <a:rPr lang="id-ID" dirty="0" err="1">
                <a:solidFill>
                  <a:srgbClr val="0070C0"/>
                </a:solidFill>
              </a:rPr>
              <a:t>noisy</a:t>
            </a:r>
            <a:r>
              <a:rPr lang="id-ID" dirty="0">
                <a:solidFill>
                  <a:srgbClr val="0070C0"/>
                </a:solidFill>
              </a:rPr>
              <a:t> </a:t>
            </a:r>
            <a:r>
              <a:rPr lang="id-ID" dirty="0"/>
              <a:t>data</a:t>
            </a:r>
            <a:endParaRPr lang="en-US" dirty="0"/>
          </a:p>
          <a:p>
            <a:pPr lvl="1"/>
            <a:r>
              <a:rPr lang="en-US" dirty="0"/>
              <a:t>I</a:t>
            </a:r>
            <a:r>
              <a:rPr lang="id-ID" dirty="0" err="1"/>
              <a:t>dentify</a:t>
            </a:r>
            <a:r>
              <a:rPr lang="id-ID" dirty="0"/>
              <a:t> </a:t>
            </a:r>
            <a:r>
              <a:rPr lang="id-ID" dirty="0" err="1"/>
              <a:t>or</a:t>
            </a:r>
            <a:r>
              <a:rPr lang="id-ID" dirty="0"/>
              <a:t> </a:t>
            </a:r>
            <a:r>
              <a:rPr lang="id-ID" dirty="0" err="1">
                <a:solidFill>
                  <a:srgbClr val="0070C0"/>
                </a:solidFill>
              </a:rPr>
              <a:t>remove</a:t>
            </a:r>
            <a:r>
              <a:rPr lang="id-ID" dirty="0">
                <a:solidFill>
                  <a:srgbClr val="0070C0"/>
                </a:solidFill>
              </a:rPr>
              <a:t> </a:t>
            </a:r>
            <a:r>
              <a:rPr lang="id-ID" dirty="0" err="1">
                <a:solidFill>
                  <a:srgbClr val="0070C0"/>
                </a:solidFill>
              </a:rPr>
              <a:t>outliers</a:t>
            </a:r>
            <a:endParaRPr lang="en-US" dirty="0"/>
          </a:p>
          <a:p>
            <a:pPr lvl="1"/>
            <a:r>
              <a:rPr lang="en-US" dirty="0"/>
              <a:t>R</a:t>
            </a:r>
            <a:r>
              <a:rPr lang="id-ID" dirty="0" err="1"/>
              <a:t>esolve</a:t>
            </a:r>
            <a:r>
              <a:rPr lang="id-ID" dirty="0"/>
              <a:t> </a:t>
            </a:r>
            <a:r>
              <a:rPr lang="id-ID" dirty="0" err="1">
                <a:solidFill>
                  <a:srgbClr val="0070C0"/>
                </a:solidFill>
              </a:rPr>
              <a:t>inconsistencies</a:t>
            </a:r>
            <a:endParaRPr lang="id-ID" dirty="0">
              <a:solidFill>
                <a:srgbClr val="0070C0"/>
              </a:solidFill>
            </a:endParaRPr>
          </a:p>
          <a:p>
            <a:pPr marL="514350" indent="-514350">
              <a:buFont typeface="+mj-lt"/>
              <a:buAutoNum type="arabicPeriod"/>
            </a:pPr>
            <a:r>
              <a:rPr lang="id-ID" dirty="0"/>
              <a:t>Data </a:t>
            </a:r>
            <a:r>
              <a:rPr lang="id-ID" dirty="0" err="1">
                <a:solidFill>
                  <a:srgbClr val="C00000"/>
                </a:solidFill>
              </a:rPr>
              <a:t>reduction</a:t>
            </a:r>
            <a:endParaRPr lang="id-ID" dirty="0">
              <a:solidFill>
                <a:srgbClr val="C00000"/>
              </a:solidFill>
            </a:endParaRPr>
          </a:p>
          <a:p>
            <a:pPr lvl="1"/>
            <a:r>
              <a:rPr lang="id-ID" dirty="0" err="1">
                <a:solidFill>
                  <a:srgbClr val="0070C0"/>
                </a:solidFill>
              </a:rPr>
              <a:t>Dimensionality</a:t>
            </a:r>
            <a:r>
              <a:rPr lang="id-ID" dirty="0">
                <a:solidFill>
                  <a:srgbClr val="0070C0"/>
                </a:solidFill>
              </a:rPr>
              <a:t> </a:t>
            </a:r>
            <a:r>
              <a:rPr lang="id-ID" dirty="0" err="1"/>
              <a:t>reduction</a:t>
            </a:r>
            <a:endParaRPr lang="id-ID" dirty="0"/>
          </a:p>
          <a:p>
            <a:pPr lvl="1"/>
            <a:r>
              <a:rPr lang="id-ID" dirty="0" err="1">
                <a:solidFill>
                  <a:srgbClr val="0070C0"/>
                </a:solidFill>
              </a:rPr>
              <a:t>Numerosity</a:t>
            </a:r>
            <a:r>
              <a:rPr lang="id-ID" dirty="0">
                <a:solidFill>
                  <a:srgbClr val="0070C0"/>
                </a:solidFill>
              </a:rPr>
              <a:t> </a:t>
            </a:r>
            <a:r>
              <a:rPr lang="id-ID" dirty="0" err="1"/>
              <a:t>reduction</a:t>
            </a:r>
            <a:endParaRPr lang="id-ID" dirty="0"/>
          </a:p>
          <a:p>
            <a:pPr lvl="1"/>
            <a:r>
              <a:rPr lang="id-ID" dirty="0"/>
              <a:t>Data </a:t>
            </a:r>
            <a:r>
              <a:rPr lang="id-ID" dirty="0" err="1">
                <a:solidFill>
                  <a:srgbClr val="0070C0"/>
                </a:solidFill>
              </a:rPr>
              <a:t>compression</a:t>
            </a:r>
            <a:endParaRPr lang="id-ID" dirty="0">
              <a:solidFill>
                <a:srgbClr val="0070C0"/>
              </a:solidFill>
            </a:endParaRPr>
          </a:p>
          <a:p>
            <a:pPr marL="514350" indent="-514350">
              <a:buFont typeface="+mj-lt"/>
              <a:buAutoNum type="arabicPeriod"/>
            </a:pPr>
            <a:r>
              <a:rPr lang="id-ID" dirty="0"/>
              <a:t>Data </a:t>
            </a:r>
            <a:r>
              <a:rPr lang="id-ID" dirty="0" err="1">
                <a:solidFill>
                  <a:srgbClr val="C00000"/>
                </a:solidFill>
              </a:rPr>
              <a:t>transformation</a:t>
            </a:r>
            <a:r>
              <a:rPr lang="id-ID" dirty="0">
                <a:solidFill>
                  <a:srgbClr val="C00000"/>
                </a:solidFill>
              </a:rPr>
              <a:t> </a:t>
            </a:r>
            <a:r>
              <a:rPr lang="id-ID" dirty="0" err="1"/>
              <a:t>and</a:t>
            </a:r>
            <a:r>
              <a:rPr lang="id-ID" dirty="0"/>
              <a:t> data </a:t>
            </a:r>
            <a:r>
              <a:rPr lang="id-ID" dirty="0" err="1">
                <a:solidFill>
                  <a:srgbClr val="C00000"/>
                </a:solidFill>
              </a:rPr>
              <a:t>discretization</a:t>
            </a:r>
            <a:endParaRPr lang="id-ID" dirty="0">
              <a:solidFill>
                <a:srgbClr val="C00000"/>
              </a:solidFill>
            </a:endParaRPr>
          </a:p>
          <a:p>
            <a:pPr lvl="1"/>
            <a:r>
              <a:rPr lang="id-ID" dirty="0" err="1">
                <a:solidFill>
                  <a:srgbClr val="0070C0"/>
                </a:solidFill>
              </a:rPr>
              <a:t>Normalization</a:t>
            </a:r>
            <a:r>
              <a:rPr lang="id-ID" dirty="0">
                <a:solidFill>
                  <a:srgbClr val="0070C0"/>
                </a:solidFill>
              </a:rPr>
              <a:t> </a:t>
            </a:r>
          </a:p>
          <a:p>
            <a:pPr lvl="1"/>
            <a:r>
              <a:rPr lang="id-ID" dirty="0" err="1"/>
              <a:t>Concept</a:t>
            </a:r>
            <a:r>
              <a:rPr lang="id-ID" dirty="0"/>
              <a:t> </a:t>
            </a:r>
            <a:r>
              <a:rPr lang="id-ID" dirty="0" err="1"/>
              <a:t>hierarchy</a:t>
            </a:r>
            <a:r>
              <a:rPr lang="id-ID" dirty="0"/>
              <a:t> </a:t>
            </a:r>
            <a:r>
              <a:rPr lang="id-ID" dirty="0" err="1"/>
              <a:t>generation</a:t>
            </a:r>
            <a:endParaRPr lang="en-US" dirty="0"/>
          </a:p>
          <a:p>
            <a:pPr marL="514350" indent="-514350">
              <a:buFont typeface="+mj-lt"/>
              <a:buAutoNum type="arabicPeriod"/>
            </a:pPr>
            <a:r>
              <a:rPr lang="id-ID" dirty="0"/>
              <a:t>Data </a:t>
            </a:r>
            <a:r>
              <a:rPr lang="id-ID" dirty="0" err="1">
                <a:solidFill>
                  <a:srgbClr val="C00000"/>
                </a:solidFill>
              </a:rPr>
              <a:t>integration</a:t>
            </a:r>
            <a:endParaRPr lang="id-ID" dirty="0">
              <a:solidFill>
                <a:srgbClr val="C00000"/>
              </a:solidFill>
            </a:endParaRPr>
          </a:p>
          <a:p>
            <a:pPr lvl="1"/>
            <a:r>
              <a:rPr lang="id-ID" dirty="0" err="1"/>
              <a:t>Integration</a:t>
            </a:r>
            <a:r>
              <a:rPr lang="id-ID" dirty="0"/>
              <a:t> of </a:t>
            </a:r>
            <a:r>
              <a:rPr lang="id-ID" dirty="0" err="1">
                <a:solidFill>
                  <a:srgbClr val="0070C0"/>
                </a:solidFill>
              </a:rPr>
              <a:t>multiple</a:t>
            </a:r>
            <a:r>
              <a:rPr lang="id-ID" dirty="0">
                <a:solidFill>
                  <a:srgbClr val="0070C0"/>
                </a:solidFill>
              </a:rPr>
              <a:t> </a:t>
            </a:r>
            <a:r>
              <a:rPr lang="id-ID" dirty="0" err="1">
                <a:solidFill>
                  <a:srgbClr val="0070C0"/>
                </a:solidFill>
              </a:rPr>
              <a:t>databases</a:t>
            </a:r>
            <a:r>
              <a:rPr lang="en-US" dirty="0"/>
              <a:t> </a:t>
            </a:r>
            <a:r>
              <a:rPr lang="id-ID" dirty="0" err="1"/>
              <a:t>or</a:t>
            </a:r>
            <a:r>
              <a:rPr lang="id-ID" dirty="0"/>
              <a:t> </a:t>
            </a:r>
            <a:r>
              <a:rPr lang="id-ID" dirty="0" err="1"/>
              <a:t>files</a:t>
            </a:r>
            <a:endParaRPr lang="id-ID" dirty="0"/>
          </a:p>
        </p:txBody>
      </p:sp>
      <p:sp>
        <p:nvSpPr>
          <p:cNvPr id="2" name="Title 1"/>
          <p:cNvSpPr>
            <a:spLocks noGrp="1"/>
          </p:cNvSpPr>
          <p:nvPr>
            <p:ph type="title"/>
          </p:nvPr>
        </p:nvSpPr>
        <p:spPr/>
        <p:txBody>
          <a:bodyPr>
            <a:normAutofit/>
          </a:bodyPr>
          <a:lstStyle/>
          <a:p>
            <a:r>
              <a:rPr lang="en-US" dirty="0"/>
              <a:t>Major Tasks in Data Preprocessing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333</a:t>
            </a:fld>
            <a:endParaRPr lang="en-US" dirty="0">
              <a:solidFill>
                <a:prstClr val="black">
                  <a:tint val="75000"/>
                </a:prstClr>
              </a:solidFill>
            </a:endParaRPr>
          </a:p>
        </p:txBody>
      </p:sp>
    </p:spTree>
    <p:extLst>
      <p:ext uri="{BB962C8B-B14F-4D97-AF65-F5344CB8AC3E}">
        <p14:creationId xmlns:p14="http://schemas.microsoft.com/office/powerpoint/2010/main" val="2367454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CDFF0-4219-4C29-88CF-6AD4CE468116}"/>
              </a:ext>
            </a:extLst>
          </p:cNvPr>
          <p:cNvSpPr>
            <a:spLocks noGrp="1"/>
          </p:cNvSpPr>
          <p:nvPr>
            <p:ph idx="1"/>
          </p:nvPr>
        </p:nvSpPr>
        <p:spPr>
          <a:xfrm>
            <a:off x="628650" y="1143000"/>
            <a:ext cx="8134350" cy="5486400"/>
          </a:xfrm>
        </p:spPr>
        <p:txBody>
          <a:bodyPr>
            <a:normAutofit/>
          </a:bodyPr>
          <a:lstStyle/>
          <a:p>
            <a:pPr marL="0" indent="0" algn="ctr">
              <a:buNone/>
            </a:pPr>
            <a:r>
              <a:rPr lang="en-ID" dirty="0">
                <a:solidFill>
                  <a:srgbClr val="C00000"/>
                </a:solidFill>
              </a:rPr>
              <a:t>Data preparation is more than half of every data mining process</a:t>
            </a:r>
          </a:p>
          <a:p>
            <a:endParaRPr lang="en-ID" dirty="0"/>
          </a:p>
          <a:p>
            <a:r>
              <a:rPr lang="id-ID" dirty="0"/>
              <a:t>M</a:t>
            </a:r>
            <a:r>
              <a:rPr lang="en-ID" dirty="0" err="1"/>
              <a:t>axim</a:t>
            </a:r>
            <a:r>
              <a:rPr lang="en-ID" dirty="0"/>
              <a:t> of data mining</a:t>
            </a:r>
            <a:r>
              <a:rPr lang="id-ID" dirty="0"/>
              <a:t>:</a:t>
            </a:r>
            <a:r>
              <a:rPr lang="en-ID" dirty="0"/>
              <a:t> </a:t>
            </a:r>
            <a:r>
              <a:rPr lang="en-ID" dirty="0">
                <a:solidFill>
                  <a:srgbClr val="0070C0"/>
                </a:solidFill>
              </a:rPr>
              <a:t>most of the effort in a data mining project is spent in data acquisition </a:t>
            </a:r>
            <a:r>
              <a:rPr lang="en-ID" dirty="0"/>
              <a:t>and preparation</a:t>
            </a:r>
            <a:r>
              <a:rPr lang="id-ID" dirty="0"/>
              <a:t>, </a:t>
            </a:r>
            <a:r>
              <a:rPr lang="id-ID" dirty="0" err="1"/>
              <a:t>and</a:t>
            </a:r>
            <a:r>
              <a:rPr lang="id-ID" dirty="0"/>
              <a:t> i</a:t>
            </a:r>
            <a:r>
              <a:rPr lang="en-ID" dirty="0" err="1"/>
              <a:t>nformal</a:t>
            </a:r>
            <a:r>
              <a:rPr lang="en-ID" dirty="0"/>
              <a:t> estimates vary from </a:t>
            </a:r>
            <a:r>
              <a:rPr lang="en-ID" dirty="0">
                <a:solidFill>
                  <a:srgbClr val="0070C0"/>
                </a:solidFill>
              </a:rPr>
              <a:t>50 to 80 percent</a:t>
            </a:r>
            <a:endParaRPr lang="id-ID" dirty="0">
              <a:solidFill>
                <a:srgbClr val="0070C0"/>
              </a:solidFill>
            </a:endParaRPr>
          </a:p>
          <a:p>
            <a:r>
              <a:rPr lang="id-ID" dirty="0"/>
              <a:t>T</a:t>
            </a:r>
            <a:r>
              <a:rPr lang="en-ID" dirty="0"/>
              <a:t>he </a:t>
            </a:r>
            <a:r>
              <a:rPr lang="en-ID" dirty="0">
                <a:solidFill>
                  <a:srgbClr val="0070C0"/>
                </a:solidFill>
              </a:rPr>
              <a:t>purpose of data preparation </a:t>
            </a:r>
            <a:r>
              <a:rPr lang="en-ID" dirty="0"/>
              <a:t>is</a:t>
            </a:r>
            <a:r>
              <a:rPr lang="id-ID" dirty="0"/>
              <a:t>:</a:t>
            </a:r>
          </a:p>
          <a:p>
            <a:pPr marL="914400" lvl="1" indent="-457200">
              <a:buFont typeface="+mj-lt"/>
              <a:buAutoNum type="arabicPeriod"/>
            </a:pPr>
            <a:r>
              <a:rPr lang="id-ID" dirty="0"/>
              <a:t>T</a:t>
            </a:r>
            <a:r>
              <a:rPr lang="en-ID" dirty="0"/>
              <a:t>o put the data into a form in which the </a:t>
            </a:r>
            <a:r>
              <a:rPr lang="en-ID" dirty="0">
                <a:solidFill>
                  <a:srgbClr val="00B050"/>
                </a:solidFill>
              </a:rPr>
              <a:t>data mining question can be asked</a:t>
            </a:r>
            <a:endParaRPr lang="id-ID" dirty="0">
              <a:solidFill>
                <a:srgbClr val="00B050"/>
              </a:solidFill>
            </a:endParaRPr>
          </a:p>
          <a:p>
            <a:pPr marL="914400" lvl="1" indent="-457200">
              <a:buFont typeface="+mj-lt"/>
              <a:buAutoNum type="arabicPeriod"/>
            </a:pPr>
            <a:r>
              <a:rPr lang="id-ID" dirty="0"/>
              <a:t>T</a:t>
            </a:r>
            <a:r>
              <a:rPr lang="en-ID" dirty="0"/>
              <a:t>o make it </a:t>
            </a:r>
            <a:r>
              <a:rPr lang="en-ID" dirty="0">
                <a:solidFill>
                  <a:srgbClr val="00B050"/>
                </a:solidFill>
              </a:rPr>
              <a:t>easier for the analytical techniques </a:t>
            </a:r>
            <a:r>
              <a:rPr lang="en-ID" dirty="0"/>
              <a:t>(such as data mining algorithms) to answer it</a:t>
            </a:r>
            <a:endParaRPr lang="id-ID" dirty="0"/>
          </a:p>
        </p:txBody>
      </p:sp>
      <p:sp>
        <p:nvSpPr>
          <p:cNvPr id="4" name="Title 3">
            <a:extLst>
              <a:ext uri="{FF2B5EF4-FFF2-40B4-BE49-F238E27FC236}">
                <a16:creationId xmlns:a16="http://schemas.microsoft.com/office/drawing/2014/main" id="{66E1A2EE-07AF-47AC-89B2-4362F4D78DD9}"/>
              </a:ext>
            </a:extLst>
          </p:cNvPr>
          <p:cNvSpPr>
            <a:spLocks noGrp="1"/>
          </p:cNvSpPr>
          <p:nvPr>
            <p:ph type="title"/>
          </p:nvPr>
        </p:nvSpPr>
        <p:spPr/>
        <p:txBody>
          <a:bodyPr>
            <a:normAutofit/>
          </a:bodyPr>
          <a:lstStyle/>
          <a:p>
            <a:r>
              <a:rPr lang="en-ID" dirty="0"/>
              <a:t>Data Preparation Law</a:t>
            </a:r>
            <a:r>
              <a:rPr lang="id-ID" dirty="0"/>
              <a:t> </a:t>
            </a:r>
            <a:r>
              <a:rPr lang="id-ID" sz="2800" dirty="0"/>
              <a:t>(Data Mining Law 3)</a:t>
            </a:r>
            <a:endParaRPr lang="en-US" dirty="0"/>
          </a:p>
        </p:txBody>
      </p:sp>
      <p:sp>
        <p:nvSpPr>
          <p:cNvPr id="3" name="Slide Number Placeholder 2">
            <a:extLst>
              <a:ext uri="{FF2B5EF4-FFF2-40B4-BE49-F238E27FC236}">
                <a16:creationId xmlns:a16="http://schemas.microsoft.com/office/drawing/2014/main" id="{0C4E3672-6A20-4FB9-AAD4-D124CFB854C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334</a:t>
            </a:fld>
            <a:endParaRPr lang="en-US">
              <a:solidFill>
                <a:prstClr val="black">
                  <a:tint val="75000"/>
                </a:prstClr>
              </a:solidFill>
            </a:endParaRPr>
          </a:p>
        </p:txBody>
      </p:sp>
    </p:spTree>
    <p:extLst>
      <p:ext uri="{BB962C8B-B14F-4D97-AF65-F5344CB8AC3E}">
        <p14:creationId xmlns:p14="http://schemas.microsoft.com/office/powerpoint/2010/main" val="1929992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1</a:t>
            </a:r>
            <a:r>
              <a:rPr lang="en-US" sz="4000" dirty="0"/>
              <a:t> Data Cleaning</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335</a:t>
            </a:fld>
            <a:endParaRPr lang="en-US">
              <a:solidFill>
                <a:prstClr val="black">
                  <a:tint val="75000"/>
                </a:prstClr>
              </a:solidFill>
            </a:endParaRPr>
          </a:p>
        </p:txBody>
      </p:sp>
    </p:spTree>
    <p:extLst>
      <p:ext uri="{BB962C8B-B14F-4D97-AF65-F5344CB8AC3E}">
        <p14:creationId xmlns:p14="http://schemas.microsoft.com/office/powerpoint/2010/main" val="3396304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058150" cy="5562600"/>
          </a:xfrm>
        </p:spPr>
        <p:txBody>
          <a:bodyPr>
            <a:normAutofit fontScale="92500" lnSpcReduction="10000"/>
          </a:bodyPr>
          <a:lstStyle/>
          <a:p>
            <a:pPr marL="0" indent="0">
              <a:buNone/>
            </a:pPr>
            <a:r>
              <a:rPr lang="en-US" dirty="0">
                <a:solidFill>
                  <a:srgbClr val="C00000"/>
                </a:solidFill>
              </a:rPr>
              <a:t>Data in the Real World Is Dirty</a:t>
            </a:r>
            <a:r>
              <a:rPr lang="en-US" dirty="0"/>
              <a:t>: Lots of potentially incorrect data, e.g., instrument faulty, human or computer error, transmission error</a:t>
            </a:r>
          </a:p>
          <a:p>
            <a:pPr marL="0" indent="0">
              <a:buNone/>
            </a:pPr>
            <a:endParaRPr lang="en-US" sz="800" dirty="0"/>
          </a:p>
          <a:p>
            <a:r>
              <a:rPr lang="en-US" dirty="0">
                <a:solidFill>
                  <a:srgbClr val="0070C0"/>
                </a:solidFill>
              </a:rPr>
              <a:t>Incomplete</a:t>
            </a:r>
            <a:r>
              <a:rPr lang="en-US" dirty="0"/>
              <a:t>: lacking attribute values, lacking certain attributes of interest, or containing only aggregate data</a:t>
            </a:r>
          </a:p>
          <a:p>
            <a:pPr lvl="1"/>
            <a:r>
              <a:rPr lang="en-US" dirty="0"/>
              <a:t>e.g., Occupation=“ ” (</a:t>
            </a:r>
            <a:r>
              <a:rPr lang="en-US" dirty="0">
                <a:solidFill>
                  <a:srgbClr val="00B050"/>
                </a:solidFill>
              </a:rPr>
              <a:t>missing data</a:t>
            </a:r>
            <a:r>
              <a:rPr lang="en-US" dirty="0"/>
              <a:t>)</a:t>
            </a:r>
          </a:p>
          <a:p>
            <a:r>
              <a:rPr lang="en-US" dirty="0">
                <a:solidFill>
                  <a:srgbClr val="0070C0"/>
                </a:solidFill>
              </a:rPr>
              <a:t>Noisy</a:t>
            </a:r>
            <a:r>
              <a:rPr lang="en-US" dirty="0"/>
              <a:t>: containing noise, errors, or outliers</a:t>
            </a:r>
          </a:p>
          <a:p>
            <a:pPr lvl="1"/>
            <a:r>
              <a:rPr lang="en-US" dirty="0"/>
              <a:t>e.g., Salary=“−10” (</a:t>
            </a:r>
            <a:r>
              <a:rPr lang="en-US" dirty="0">
                <a:solidFill>
                  <a:srgbClr val="00B050"/>
                </a:solidFill>
              </a:rPr>
              <a:t>an error</a:t>
            </a:r>
            <a:r>
              <a:rPr lang="en-US" dirty="0"/>
              <a:t>)</a:t>
            </a:r>
          </a:p>
          <a:p>
            <a:r>
              <a:rPr lang="en-US" dirty="0">
                <a:solidFill>
                  <a:srgbClr val="0070C0"/>
                </a:solidFill>
              </a:rPr>
              <a:t>Inconsistent</a:t>
            </a:r>
            <a:r>
              <a:rPr lang="en-US" dirty="0"/>
              <a:t>: containing discrepancies in codes or names</a:t>
            </a:r>
          </a:p>
          <a:p>
            <a:pPr lvl="1"/>
            <a:r>
              <a:rPr lang="en-US" dirty="0"/>
              <a:t>e.g., Age=“</a:t>
            </a:r>
            <a:r>
              <a:rPr lang="en-US" dirty="0">
                <a:solidFill>
                  <a:srgbClr val="00B050"/>
                </a:solidFill>
              </a:rPr>
              <a:t>42</a:t>
            </a:r>
            <a:r>
              <a:rPr lang="en-US" dirty="0"/>
              <a:t>”, Birthday=“</a:t>
            </a:r>
            <a:r>
              <a:rPr lang="en-US" dirty="0">
                <a:solidFill>
                  <a:srgbClr val="00B050"/>
                </a:solidFill>
              </a:rPr>
              <a:t>03/07/2010</a:t>
            </a:r>
            <a:r>
              <a:rPr lang="en-US" dirty="0"/>
              <a:t>”</a:t>
            </a:r>
          </a:p>
          <a:p>
            <a:pPr lvl="1"/>
            <a:r>
              <a:rPr lang="en-US" dirty="0"/>
              <a:t>Was rating “1, 2, 3”, now rating “A, B, C”</a:t>
            </a:r>
          </a:p>
          <a:p>
            <a:r>
              <a:rPr lang="en-US" dirty="0"/>
              <a:t>Discrepancy between </a:t>
            </a:r>
            <a:r>
              <a:rPr lang="en-US" dirty="0">
                <a:solidFill>
                  <a:srgbClr val="0070C0"/>
                </a:solidFill>
              </a:rPr>
              <a:t>duplicate records</a:t>
            </a:r>
          </a:p>
          <a:p>
            <a:pPr lvl="1"/>
            <a:r>
              <a:rPr lang="en-US" dirty="0"/>
              <a:t>Intentional (e.g., </a:t>
            </a:r>
            <a:r>
              <a:rPr lang="en-US" dirty="0">
                <a:solidFill>
                  <a:srgbClr val="00B050"/>
                </a:solidFill>
              </a:rPr>
              <a:t>disguised missing data</a:t>
            </a:r>
            <a:r>
              <a:rPr lang="en-US" dirty="0"/>
              <a:t>)</a:t>
            </a:r>
          </a:p>
          <a:p>
            <a:pPr lvl="1"/>
            <a:r>
              <a:rPr lang="en-US" dirty="0"/>
              <a:t>Jan. 1 as everyone’s birthday?</a:t>
            </a:r>
          </a:p>
        </p:txBody>
      </p:sp>
      <p:sp>
        <p:nvSpPr>
          <p:cNvPr id="2" name="Title 1"/>
          <p:cNvSpPr>
            <a:spLocks noGrp="1"/>
          </p:cNvSpPr>
          <p:nvPr>
            <p:ph type="title"/>
          </p:nvPr>
        </p:nvSpPr>
        <p:spPr/>
        <p:txBody>
          <a:bodyPr>
            <a:normAutofit/>
          </a:bodyPr>
          <a:lstStyle/>
          <a:p>
            <a:r>
              <a:rPr lang="id-ID" dirty="0"/>
              <a:t>Data </a:t>
            </a:r>
            <a:r>
              <a:rPr lang="id-ID" dirty="0" err="1"/>
              <a:t>Cleaning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336</a:t>
            </a:fld>
            <a:endParaRPr lang="en-US" dirty="0">
              <a:solidFill>
                <a:prstClr val="black">
                  <a:tint val="75000"/>
                </a:prstClr>
              </a:solidFill>
            </a:endParaRPr>
          </a:p>
        </p:txBody>
      </p:sp>
    </p:spTree>
    <p:extLst>
      <p:ext uri="{BB962C8B-B14F-4D97-AF65-F5344CB8AC3E}">
        <p14:creationId xmlns:p14="http://schemas.microsoft.com/office/powerpoint/2010/main" val="13847607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Data is </a:t>
            </a:r>
            <a:r>
              <a:rPr lang="en-US" dirty="0">
                <a:solidFill>
                  <a:srgbClr val="C00000"/>
                </a:solidFill>
              </a:rPr>
              <a:t>not always available</a:t>
            </a:r>
          </a:p>
          <a:p>
            <a:pPr lvl="1"/>
            <a:r>
              <a:rPr lang="en-US" dirty="0"/>
              <a:t>E.g., </a:t>
            </a:r>
            <a:r>
              <a:rPr lang="en-US" dirty="0">
                <a:solidFill>
                  <a:srgbClr val="0070C0"/>
                </a:solidFill>
              </a:rPr>
              <a:t>many tuples have no recorded value </a:t>
            </a:r>
            <a:r>
              <a:rPr lang="en-US" dirty="0"/>
              <a:t>for several attributes, such as customer income in sales data</a:t>
            </a:r>
          </a:p>
          <a:p>
            <a:r>
              <a:rPr lang="en-US" dirty="0">
                <a:solidFill>
                  <a:srgbClr val="C00000"/>
                </a:solidFill>
              </a:rPr>
              <a:t>Missing data </a:t>
            </a:r>
            <a:r>
              <a:rPr lang="en-US" dirty="0"/>
              <a:t>may be due to </a:t>
            </a:r>
          </a:p>
          <a:p>
            <a:pPr lvl="1"/>
            <a:r>
              <a:rPr lang="en-US" dirty="0"/>
              <a:t>equipment </a:t>
            </a:r>
            <a:r>
              <a:rPr lang="en-US" dirty="0">
                <a:solidFill>
                  <a:srgbClr val="0070C0"/>
                </a:solidFill>
              </a:rPr>
              <a:t>malfunction</a:t>
            </a:r>
          </a:p>
          <a:p>
            <a:pPr lvl="1"/>
            <a:r>
              <a:rPr lang="en-US" dirty="0"/>
              <a:t>inconsistent with other recorded data and thus </a:t>
            </a:r>
            <a:r>
              <a:rPr lang="en-US" dirty="0">
                <a:solidFill>
                  <a:srgbClr val="0070C0"/>
                </a:solidFill>
              </a:rPr>
              <a:t>deleted</a:t>
            </a:r>
          </a:p>
          <a:p>
            <a:pPr lvl="1"/>
            <a:r>
              <a:rPr lang="en-US" dirty="0"/>
              <a:t>data not entered due to </a:t>
            </a:r>
            <a:r>
              <a:rPr lang="en-US" dirty="0">
                <a:solidFill>
                  <a:srgbClr val="0070C0"/>
                </a:solidFill>
              </a:rPr>
              <a:t>misunderstanding</a:t>
            </a:r>
          </a:p>
          <a:p>
            <a:pPr lvl="1"/>
            <a:r>
              <a:rPr lang="en-US" dirty="0"/>
              <a:t>certain data </a:t>
            </a:r>
            <a:r>
              <a:rPr lang="en-US" dirty="0">
                <a:solidFill>
                  <a:srgbClr val="0070C0"/>
                </a:solidFill>
              </a:rPr>
              <a:t>may not be considered important </a:t>
            </a:r>
            <a:r>
              <a:rPr lang="en-US" dirty="0"/>
              <a:t>at the time of entry</a:t>
            </a:r>
          </a:p>
          <a:p>
            <a:pPr lvl="1"/>
            <a:r>
              <a:rPr lang="en-US" dirty="0"/>
              <a:t>not register history or </a:t>
            </a:r>
            <a:r>
              <a:rPr lang="en-US" dirty="0">
                <a:solidFill>
                  <a:srgbClr val="0070C0"/>
                </a:solidFill>
              </a:rPr>
              <a:t>changes of the data</a:t>
            </a:r>
          </a:p>
          <a:p>
            <a:r>
              <a:rPr lang="en-US" dirty="0"/>
              <a:t>Missing data may </a:t>
            </a:r>
            <a:r>
              <a:rPr lang="en-US" dirty="0">
                <a:solidFill>
                  <a:srgbClr val="0070C0"/>
                </a:solidFill>
              </a:rPr>
              <a:t>need to be inferred</a:t>
            </a:r>
          </a:p>
          <a:p>
            <a:endParaRPr lang="id-ID" dirty="0"/>
          </a:p>
        </p:txBody>
      </p:sp>
      <p:sp>
        <p:nvSpPr>
          <p:cNvPr id="2" name="Title 1"/>
          <p:cNvSpPr>
            <a:spLocks noGrp="1"/>
          </p:cNvSpPr>
          <p:nvPr>
            <p:ph type="title"/>
          </p:nvPr>
        </p:nvSpPr>
        <p:spPr/>
        <p:txBody>
          <a:bodyPr>
            <a:normAutofit/>
          </a:bodyPr>
          <a:lstStyle/>
          <a:p>
            <a:r>
              <a:rPr lang="id-ID" dirty="0" err="1"/>
              <a:t>Incomplete</a:t>
            </a:r>
            <a:r>
              <a:rPr lang="id-ID" dirty="0"/>
              <a:t> (</a:t>
            </a:r>
            <a:r>
              <a:rPr lang="id-ID" dirty="0" err="1"/>
              <a:t>Missing</a:t>
            </a:r>
            <a:r>
              <a:rPr lang="id-ID" dirty="0"/>
              <a:t>) Data</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337</a:t>
            </a:fld>
            <a:endParaRPr lang="en-US" dirty="0">
              <a:solidFill>
                <a:prstClr val="black">
                  <a:tint val="75000"/>
                </a:prstClr>
              </a:solidFill>
            </a:endParaRPr>
          </a:p>
        </p:txBody>
      </p:sp>
    </p:spTree>
    <p:extLst>
      <p:ext uri="{BB962C8B-B14F-4D97-AF65-F5344CB8AC3E}">
        <p14:creationId xmlns:p14="http://schemas.microsoft.com/office/powerpoint/2010/main" val="2210404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Dataset</a:t>
            </a:r>
            <a:r>
              <a:rPr lang="id-ID" dirty="0"/>
              <a:t>: </a:t>
            </a:r>
            <a:r>
              <a:rPr lang="id-ID" dirty="0" err="1">
                <a:solidFill>
                  <a:srgbClr val="C00000"/>
                </a:solidFill>
              </a:rPr>
              <a:t>MissingDataSet.csv</a:t>
            </a:r>
            <a:endParaRPr lang="id-ID" dirty="0">
              <a:solidFill>
                <a:srgbClr val="C00000"/>
              </a:solidFill>
            </a:endParaRPr>
          </a:p>
          <a:p>
            <a:endParaRPr lang="id-ID" dirty="0"/>
          </a:p>
        </p:txBody>
      </p:sp>
      <p:sp>
        <p:nvSpPr>
          <p:cNvPr id="2" name="Title 1"/>
          <p:cNvSpPr>
            <a:spLocks noGrp="1"/>
          </p:cNvSpPr>
          <p:nvPr>
            <p:ph type="title"/>
          </p:nvPr>
        </p:nvSpPr>
        <p:spPr/>
        <p:txBody>
          <a:bodyPr>
            <a:normAutofit/>
          </a:bodyPr>
          <a:lstStyle/>
          <a:p>
            <a:r>
              <a:rPr lang="en-US" dirty="0" err="1"/>
              <a:t>Contoh</a:t>
            </a:r>
            <a:r>
              <a:rPr lang="en-US" dirty="0"/>
              <a:t> Missing Data</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338</a:t>
            </a:fld>
            <a:endParaRPr lang="en-US" dirty="0">
              <a:solidFill>
                <a:prstClr val="black">
                  <a:tint val="75000"/>
                </a:prstClr>
              </a:solidFill>
            </a:endParaRPr>
          </a:p>
        </p:txBody>
      </p:sp>
      <p:pic>
        <p:nvPicPr>
          <p:cNvPr id="5" name="Picture 4"/>
          <p:cNvPicPr>
            <a:picLocks noChangeAspect="1"/>
          </p:cNvPicPr>
          <p:nvPr/>
        </p:nvPicPr>
        <p:blipFill rotWithShape="1">
          <a:blip r:embed="rId2"/>
          <a:srcRect l="18751" t="18889" r="18749" b="55926"/>
          <a:stretch/>
        </p:blipFill>
        <p:spPr>
          <a:xfrm>
            <a:off x="152400" y="2718816"/>
            <a:ext cx="8848165" cy="2005584"/>
          </a:xfrm>
          <a:prstGeom prst="rect">
            <a:avLst/>
          </a:prstGeom>
        </p:spPr>
      </p:pic>
      <p:sp>
        <p:nvSpPr>
          <p:cNvPr id="6" name="Oval 5"/>
          <p:cNvSpPr/>
          <p:nvPr/>
        </p:nvSpPr>
        <p:spPr>
          <a:xfrm>
            <a:off x="8181975" y="3023616"/>
            <a:ext cx="66675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6629400" y="3938016"/>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5624513" y="38618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p:nvSpPr>
        <p:spPr>
          <a:xfrm>
            <a:off x="6148388" y="40142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p:nvSpPr>
        <p:spPr>
          <a:xfrm>
            <a:off x="6698456" y="3297172"/>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57463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a:t>Jerry is the marketing manager for a </a:t>
            </a:r>
            <a:r>
              <a:rPr lang="en-US" dirty="0">
                <a:solidFill>
                  <a:srgbClr val="C00000"/>
                </a:solidFill>
              </a:rPr>
              <a:t>small Internet design and advertising firm</a:t>
            </a:r>
          </a:p>
          <a:p>
            <a:r>
              <a:rPr lang="en-US" dirty="0"/>
              <a:t>Jerry’s boss asks him to develop a data set containing </a:t>
            </a:r>
            <a:r>
              <a:rPr lang="en-US" dirty="0">
                <a:solidFill>
                  <a:srgbClr val="C00000"/>
                </a:solidFill>
              </a:rPr>
              <a:t>information about Internet users</a:t>
            </a:r>
          </a:p>
          <a:p>
            <a:r>
              <a:rPr lang="en-US" dirty="0"/>
              <a:t>The company will use this data to determine </a:t>
            </a:r>
            <a:r>
              <a:rPr lang="en-US" dirty="0">
                <a:solidFill>
                  <a:srgbClr val="C00000"/>
                </a:solidFill>
              </a:rPr>
              <a:t>what kinds of people are using the Internet </a:t>
            </a:r>
            <a:r>
              <a:rPr lang="en-US" dirty="0"/>
              <a:t>and </a:t>
            </a:r>
            <a:r>
              <a:rPr lang="en-US" dirty="0">
                <a:solidFill>
                  <a:srgbClr val="C00000"/>
                </a:solidFill>
              </a:rPr>
              <a:t>how the firm may be able to market their services to this group of users</a:t>
            </a:r>
          </a:p>
          <a:p>
            <a:r>
              <a:rPr lang="en-US" dirty="0"/>
              <a:t>To accomplish his assignment, Jerry creates an online survey and places links to the survey on several popular Web sites</a:t>
            </a:r>
          </a:p>
          <a:p>
            <a:r>
              <a:rPr lang="en-US" dirty="0"/>
              <a:t>Within two weeks, Jerry has collected enough data to begin analysis, but he finds that his data needs to be </a:t>
            </a:r>
            <a:r>
              <a:rPr lang="en-US" dirty="0" err="1">
                <a:solidFill>
                  <a:srgbClr val="C00000"/>
                </a:solidFill>
              </a:rPr>
              <a:t>denormalized</a:t>
            </a:r>
            <a:endParaRPr lang="en-US" dirty="0">
              <a:solidFill>
                <a:srgbClr val="C00000"/>
              </a:solidFill>
            </a:endParaRPr>
          </a:p>
          <a:p>
            <a:r>
              <a:rPr lang="en-US" dirty="0"/>
              <a:t>He also notes that some observations in the set are </a:t>
            </a:r>
            <a:r>
              <a:rPr lang="en-US" dirty="0">
                <a:solidFill>
                  <a:srgbClr val="C00000"/>
                </a:solidFill>
              </a:rPr>
              <a:t>missing values</a:t>
            </a:r>
            <a:r>
              <a:rPr lang="en-US" dirty="0"/>
              <a:t> or they appear to contain </a:t>
            </a:r>
            <a:r>
              <a:rPr lang="en-US" dirty="0">
                <a:solidFill>
                  <a:srgbClr val="C00000"/>
                </a:solidFill>
              </a:rPr>
              <a:t>invalid values</a:t>
            </a:r>
          </a:p>
          <a:p>
            <a:r>
              <a:rPr lang="en-US" dirty="0"/>
              <a:t>Jerry realizes that some additional work on the data needs to take place before analysis begins.</a:t>
            </a:r>
            <a:endParaRPr lang="id-ID" dirty="0"/>
          </a:p>
        </p:txBody>
      </p:sp>
      <p:sp>
        <p:nvSpPr>
          <p:cNvPr id="2" name="Title 1"/>
          <p:cNvSpPr>
            <a:spLocks noGrp="1"/>
          </p:cNvSpPr>
          <p:nvPr>
            <p:ph type="title"/>
          </p:nvPr>
        </p:nvSpPr>
        <p:spPr/>
        <p:txBody>
          <a:bodyPr>
            <a:normAutofit/>
          </a:bodyPr>
          <a:lstStyle/>
          <a:p>
            <a:r>
              <a:rPr lang="id-ID" dirty="0" err="1"/>
              <a:t>MissingDataSet.csv</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339</a:t>
            </a:fld>
            <a:endParaRPr lang="en-US" dirty="0">
              <a:solidFill>
                <a:prstClr val="black">
                  <a:tint val="75000"/>
                </a:prstClr>
              </a:solidFill>
            </a:endParaRPr>
          </a:p>
        </p:txBody>
      </p:sp>
    </p:spTree>
    <p:extLst>
      <p:ext uri="{BB962C8B-B14F-4D97-AF65-F5344CB8AC3E}">
        <p14:creationId xmlns:p14="http://schemas.microsoft.com/office/powerpoint/2010/main" val="3961780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5806070" y="1524000"/>
            <a:ext cx="3261729" cy="784109"/>
          </a:xfrm>
        </p:spPr>
        <p:txBody>
          <a:bodyPr>
            <a:normAutofit lnSpcReduction="10000"/>
          </a:bodyPr>
          <a:lstStyle/>
          <a:p>
            <a:pPr marL="0" indent="0">
              <a:buNone/>
            </a:pPr>
            <a:r>
              <a:rPr lang="en-US" sz="2400" dirty="0" err="1"/>
              <a:t>Prediksi</a:t>
            </a:r>
            <a:r>
              <a:rPr lang="en-US" sz="2400" dirty="0"/>
              <a:t> dan </a:t>
            </a:r>
            <a:r>
              <a:rPr lang="en-US" sz="2400" dirty="0" err="1"/>
              <a:t>klastering</a:t>
            </a:r>
            <a:r>
              <a:rPr lang="en-US" sz="2400" dirty="0"/>
              <a:t> </a:t>
            </a:r>
            <a:r>
              <a:rPr lang="en-US" sz="2400" dirty="0" err="1">
                <a:solidFill>
                  <a:srgbClr val="0070C0"/>
                </a:solidFill>
              </a:rPr>
              <a:t>calon</a:t>
            </a:r>
            <a:r>
              <a:rPr lang="en-US" sz="2400" dirty="0">
                <a:solidFill>
                  <a:srgbClr val="0070C0"/>
                </a:solidFill>
              </a:rPr>
              <a:t> </a:t>
            </a:r>
            <a:r>
              <a:rPr lang="en-US" sz="2400" dirty="0" err="1">
                <a:solidFill>
                  <a:srgbClr val="0070C0"/>
                </a:solidFill>
              </a:rPr>
              <a:t>tersangka</a:t>
            </a:r>
            <a:r>
              <a:rPr lang="en-US" sz="2400" dirty="0">
                <a:solidFill>
                  <a:srgbClr val="0070C0"/>
                </a:solidFill>
              </a:rPr>
              <a:t> </a:t>
            </a:r>
            <a:r>
              <a:rPr lang="en-US" sz="2400" dirty="0" err="1">
                <a:solidFill>
                  <a:srgbClr val="0070C0"/>
                </a:solidFill>
              </a:rPr>
              <a:t>koruptor</a:t>
            </a:r>
            <a:endParaRPr lang="en-US" sz="2400" dirty="0">
              <a:solidFill>
                <a:srgbClr val="0070C0"/>
              </a:solidFill>
            </a:endParaRPr>
          </a:p>
        </p:txBody>
      </p:sp>
      <p:sp>
        <p:nvSpPr>
          <p:cNvPr id="2" name="Title 1"/>
          <p:cNvSpPr>
            <a:spLocks noGrp="1"/>
          </p:cNvSpPr>
          <p:nvPr>
            <p:ph type="title"/>
          </p:nvPr>
        </p:nvSpPr>
        <p:spPr/>
        <p:txBody>
          <a:bodyPr/>
          <a:lstStyle/>
          <a:p>
            <a:r>
              <a:rPr lang="id-ID" dirty="0" err="1"/>
              <a:t>Profiling</a:t>
            </a:r>
            <a:r>
              <a:rPr lang="id-ID" dirty="0"/>
              <a:t> dan </a:t>
            </a:r>
            <a:r>
              <a:rPr lang="en-US" dirty="0" err="1"/>
              <a:t>Prediksi</a:t>
            </a:r>
            <a:r>
              <a:rPr lang="en-US" dirty="0"/>
              <a:t> </a:t>
            </a:r>
            <a:r>
              <a:rPr lang="en-US" dirty="0" err="1"/>
              <a:t>Koruptor</a:t>
            </a:r>
            <a:endParaRPr lang="id-ID" dirty="0"/>
          </a:p>
        </p:txBody>
      </p:sp>
      <p:sp>
        <p:nvSpPr>
          <p:cNvPr id="11" name="Slide Number Placeholder 10">
            <a:extLst>
              <a:ext uri="{FF2B5EF4-FFF2-40B4-BE49-F238E27FC236}">
                <a16:creationId xmlns:a16="http://schemas.microsoft.com/office/drawing/2014/main" id="{8393865D-DA40-40DC-B43A-00781180CC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a:t>
            </a:fld>
            <a:endParaRPr lang="en-US">
              <a:solidFill>
                <a:prstClr val="black">
                  <a:tint val="75000"/>
                </a:prstClr>
              </a:solidFill>
            </a:endParaRPr>
          </a:p>
        </p:txBody>
      </p:sp>
      <p:sp>
        <p:nvSpPr>
          <p:cNvPr id="7" name="Oval 6"/>
          <p:cNvSpPr/>
          <p:nvPr/>
        </p:nvSpPr>
        <p:spPr>
          <a:xfrm>
            <a:off x="990600" y="2797878"/>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8" name="Oval 7"/>
          <p:cNvSpPr/>
          <p:nvPr/>
        </p:nvSpPr>
        <p:spPr>
          <a:xfrm>
            <a:off x="133518" y="3397345"/>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9" name="Oval 8"/>
          <p:cNvSpPr/>
          <p:nvPr/>
        </p:nvSpPr>
        <p:spPr>
          <a:xfrm>
            <a:off x="990600" y="4039227"/>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10" name="Oval 9"/>
          <p:cNvSpPr/>
          <p:nvPr/>
        </p:nvSpPr>
        <p:spPr>
          <a:xfrm>
            <a:off x="1847682" y="3418553"/>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12" name="Chevron 11"/>
          <p:cNvSpPr/>
          <p:nvPr/>
        </p:nvSpPr>
        <p:spPr>
          <a:xfrm>
            <a:off x="2754188" y="2797878"/>
            <a:ext cx="381000" cy="2155749"/>
          </a:xfrm>
          <a:prstGeom prst="chevron">
            <a:avLst/>
          </a:prstGeom>
          <a:solidFill>
            <a:schemeClr val="accent2"/>
          </a:solidFill>
          <a:ln>
            <a:solidFill>
              <a:schemeClr val="accent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grpSp>
        <p:nvGrpSpPr>
          <p:cNvPr id="3" name="Group 2">
            <a:extLst>
              <a:ext uri="{FF2B5EF4-FFF2-40B4-BE49-F238E27FC236}">
                <a16:creationId xmlns:a16="http://schemas.microsoft.com/office/drawing/2014/main" id="{AE06E430-9279-41E3-98DD-0A761B30E7DA}"/>
              </a:ext>
            </a:extLst>
          </p:cNvPr>
          <p:cNvGrpSpPr/>
          <p:nvPr/>
        </p:nvGrpSpPr>
        <p:grpSpPr>
          <a:xfrm>
            <a:off x="236699" y="1524001"/>
            <a:ext cx="2519268" cy="1156503"/>
            <a:chOff x="236699" y="1524001"/>
            <a:chExt cx="2519268" cy="1156503"/>
          </a:xfrm>
        </p:grpSpPr>
        <p:sp>
          <p:nvSpPr>
            <p:cNvPr id="14" name="Pentagon 13"/>
            <p:cNvSpPr/>
            <p:nvPr/>
          </p:nvSpPr>
          <p:spPr>
            <a:xfrm rot="5400000">
              <a:off x="1160807" y="1085344"/>
              <a:ext cx="671052" cy="2519268"/>
            </a:xfrm>
            <a:prstGeom prst="homePlate">
              <a:avLst>
                <a:gd name="adj" fmla="val 28894"/>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16" name="Pentagon 15"/>
            <p:cNvSpPr/>
            <p:nvPr/>
          </p:nvSpPr>
          <p:spPr>
            <a:xfrm rot="5400000">
              <a:off x="1160807" y="599893"/>
              <a:ext cx="671052" cy="2519268"/>
            </a:xfrm>
            <a:prstGeom prst="homePlate">
              <a:avLst>
                <a:gd name="adj" fmla="val 28894"/>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err="1"/>
                <a:t>Aktivitas</a:t>
              </a:r>
              <a:r>
                <a:rPr lang="en-US" sz="2000" b="1" dirty="0"/>
                <a:t> </a:t>
              </a:r>
              <a:r>
                <a:rPr lang="en-US" sz="2000" b="1" dirty="0" err="1"/>
                <a:t>Penindakan</a:t>
              </a:r>
              <a:endParaRPr lang="en-US" sz="2000" b="1" dirty="0"/>
            </a:p>
          </p:txBody>
        </p:sp>
      </p:grpSp>
      <p:grpSp>
        <p:nvGrpSpPr>
          <p:cNvPr id="5" name="Group 4">
            <a:extLst>
              <a:ext uri="{FF2B5EF4-FFF2-40B4-BE49-F238E27FC236}">
                <a16:creationId xmlns:a16="http://schemas.microsoft.com/office/drawing/2014/main" id="{C72AB716-4D83-4BF3-8776-8E98C7DF9861}"/>
              </a:ext>
            </a:extLst>
          </p:cNvPr>
          <p:cNvGrpSpPr/>
          <p:nvPr/>
        </p:nvGrpSpPr>
        <p:grpSpPr>
          <a:xfrm>
            <a:off x="236699" y="5022420"/>
            <a:ext cx="2519268" cy="1162669"/>
            <a:chOff x="236699" y="5022420"/>
            <a:chExt cx="2519268" cy="1162669"/>
          </a:xfrm>
        </p:grpSpPr>
        <p:sp>
          <p:nvSpPr>
            <p:cNvPr id="15" name="Pentagon 14"/>
            <p:cNvSpPr/>
            <p:nvPr/>
          </p:nvSpPr>
          <p:spPr>
            <a:xfrm rot="5400000" flipH="1">
              <a:off x="1160807" y="4098312"/>
              <a:ext cx="671052" cy="2519268"/>
            </a:xfrm>
            <a:prstGeom prst="homePlate">
              <a:avLst>
                <a:gd name="adj" fmla="val 28894"/>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17" name="Pentagon 16"/>
            <p:cNvSpPr/>
            <p:nvPr/>
          </p:nvSpPr>
          <p:spPr>
            <a:xfrm rot="5400000" flipH="1">
              <a:off x="1160807" y="4589929"/>
              <a:ext cx="671052" cy="2519268"/>
            </a:xfrm>
            <a:prstGeom prst="homePlate">
              <a:avLst>
                <a:gd name="adj" fmla="val 28894"/>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err="1"/>
                <a:t>Aktivitas</a:t>
              </a:r>
              <a:r>
                <a:rPr lang="en-US" sz="2000" b="1" dirty="0"/>
                <a:t> </a:t>
              </a:r>
              <a:r>
                <a:rPr lang="en-US" sz="2000" b="1" dirty="0" err="1"/>
                <a:t>Pencegahan</a:t>
              </a:r>
              <a:endParaRPr lang="en-US" sz="2000" b="1" dirty="0"/>
            </a:p>
          </p:txBody>
        </p:sp>
      </p:grpSp>
      <p:sp>
        <p:nvSpPr>
          <p:cNvPr id="40" name="Right Arrow 39"/>
          <p:cNvSpPr/>
          <p:nvPr/>
        </p:nvSpPr>
        <p:spPr>
          <a:xfrm rot="18978551">
            <a:off x="4125932" y="2435634"/>
            <a:ext cx="1921628"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ight Arrow 40"/>
          <p:cNvSpPr/>
          <p:nvPr/>
        </p:nvSpPr>
        <p:spPr>
          <a:xfrm rot="2824437">
            <a:off x="4370114" y="4946854"/>
            <a:ext cx="1652542"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Right Arrow 41"/>
          <p:cNvSpPr/>
          <p:nvPr/>
        </p:nvSpPr>
        <p:spPr>
          <a:xfrm rot="19997358">
            <a:off x="4419264" y="3304657"/>
            <a:ext cx="1452460"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ight Arrow 42"/>
          <p:cNvSpPr/>
          <p:nvPr/>
        </p:nvSpPr>
        <p:spPr>
          <a:xfrm rot="2182863">
            <a:off x="4491974" y="4126483"/>
            <a:ext cx="1452460"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p:nvSpPr>
        <p:spPr>
          <a:xfrm>
            <a:off x="3176665" y="2752165"/>
            <a:ext cx="2252238" cy="2155749"/>
          </a:xfrm>
          <a:prstGeom prst="ellipse">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t>Pengetahuan</a:t>
            </a:r>
            <a:endParaRPr lang="en-US" sz="2000" b="1" dirty="0"/>
          </a:p>
        </p:txBody>
      </p:sp>
      <p:sp>
        <p:nvSpPr>
          <p:cNvPr id="21" name="Content Placeholder 2">
            <a:extLst>
              <a:ext uri="{FF2B5EF4-FFF2-40B4-BE49-F238E27FC236}">
                <a16:creationId xmlns:a16="http://schemas.microsoft.com/office/drawing/2014/main" id="{AEA24548-7A99-489F-987B-BEC02FBC7052}"/>
              </a:ext>
            </a:extLst>
          </p:cNvPr>
          <p:cNvSpPr txBox="1">
            <a:spLocks/>
          </p:cNvSpPr>
          <p:nvPr/>
        </p:nvSpPr>
        <p:spPr>
          <a:xfrm>
            <a:off x="5834678" y="2761282"/>
            <a:ext cx="3261729" cy="78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Asosiasi</a:t>
            </a:r>
            <a:r>
              <a:rPr lang="en-US" sz="2400" dirty="0">
                <a:effectLst/>
              </a:rPr>
              <a:t> </a:t>
            </a:r>
            <a:r>
              <a:rPr lang="en-US" sz="2400" dirty="0" err="1">
                <a:solidFill>
                  <a:srgbClr val="0070C0"/>
                </a:solidFill>
                <a:effectLst/>
              </a:rPr>
              <a:t>atribut</a:t>
            </a:r>
            <a:r>
              <a:rPr lang="en-US" sz="2400" dirty="0">
                <a:solidFill>
                  <a:srgbClr val="0070C0"/>
                </a:solidFill>
                <a:effectLst/>
              </a:rPr>
              <a:t> </a:t>
            </a:r>
            <a:r>
              <a:rPr lang="en-US" sz="2400" dirty="0" err="1">
                <a:solidFill>
                  <a:srgbClr val="0070C0"/>
                </a:solidFill>
                <a:effectLst/>
              </a:rPr>
              <a:t>tersangka</a:t>
            </a:r>
            <a:r>
              <a:rPr lang="en-US" sz="2400" dirty="0">
                <a:solidFill>
                  <a:srgbClr val="0070C0"/>
                </a:solidFill>
                <a:effectLst/>
              </a:rPr>
              <a:t> </a:t>
            </a:r>
            <a:r>
              <a:rPr lang="en-US" sz="2400" dirty="0" err="1">
                <a:solidFill>
                  <a:srgbClr val="0070C0"/>
                </a:solidFill>
                <a:effectLst/>
              </a:rPr>
              <a:t>koruptor</a:t>
            </a:r>
            <a:endParaRPr lang="en-US" sz="2400" dirty="0">
              <a:solidFill>
                <a:srgbClr val="0070C0"/>
              </a:solidFill>
              <a:effectLst/>
            </a:endParaRPr>
          </a:p>
        </p:txBody>
      </p:sp>
      <p:sp>
        <p:nvSpPr>
          <p:cNvPr id="22" name="Content Placeholder 2">
            <a:extLst>
              <a:ext uri="{FF2B5EF4-FFF2-40B4-BE49-F238E27FC236}">
                <a16:creationId xmlns:a16="http://schemas.microsoft.com/office/drawing/2014/main" id="{202E4119-7F10-4C7C-96C2-9609BE00A160}"/>
              </a:ext>
            </a:extLst>
          </p:cNvPr>
          <p:cNvSpPr txBox="1">
            <a:spLocks/>
          </p:cNvSpPr>
          <p:nvPr/>
        </p:nvSpPr>
        <p:spPr>
          <a:xfrm>
            <a:off x="5825953" y="4409541"/>
            <a:ext cx="3261729" cy="671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Prediksi</a:t>
            </a:r>
            <a:r>
              <a:rPr lang="en-US" sz="2400" dirty="0">
                <a:effectLst/>
              </a:rPr>
              <a:t> </a:t>
            </a:r>
            <a:r>
              <a:rPr lang="en-US" sz="2400" dirty="0" err="1">
                <a:solidFill>
                  <a:srgbClr val="0070C0"/>
                </a:solidFill>
                <a:effectLst/>
              </a:rPr>
              <a:t>pencucian</a:t>
            </a:r>
            <a:r>
              <a:rPr lang="en-US" sz="2400" dirty="0">
                <a:solidFill>
                  <a:srgbClr val="0070C0"/>
                </a:solidFill>
                <a:effectLst/>
              </a:rPr>
              <a:t> </a:t>
            </a:r>
            <a:r>
              <a:rPr lang="en-US" sz="2400" dirty="0" err="1">
                <a:solidFill>
                  <a:srgbClr val="0070C0"/>
                </a:solidFill>
                <a:effectLst/>
              </a:rPr>
              <a:t>uang</a:t>
            </a:r>
            <a:endParaRPr lang="en-US" sz="2400" dirty="0">
              <a:solidFill>
                <a:srgbClr val="0070C0"/>
              </a:solidFill>
              <a:effectLst/>
            </a:endParaRPr>
          </a:p>
        </p:txBody>
      </p:sp>
      <p:sp>
        <p:nvSpPr>
          <p:cNvPr id="23" name="Content Placeholder 2">
            <a:extLst>
              <a:ext uri="{FF2B5EF4-FFF2-40B4-BE49-F238E27FC236}">
                <a16:creationId xmlns:a16="http://schemas.microsoft.com/office/drawing/2014/main" id="{1CDBA27F-E277-4659-86C2-1BFD3B4523A1}"/>
              </a:ext>
            </a:extLst>
          </p:cNvPr>
          <p:cNvSpPr txBox="1">
            <a:spLocks/>
          </p:cNvSpPr>
          <p:nvPr/>
        </p:nvSpPr>
        <p:spPr>
          <a:xfrm>
            <a:off x="5877499" y="5474929"/>
            <a:ext cx="3261729" cy="790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Estimasi</a:t>
            </a:r>
            <a:r>
              <a:rPr lang="en-US" sz="2400" dirty="0">
                <a:effectLst/>
              </a:rPr>
              <a:t> </a:t>
            </a:r>
            <a:r>
              <a:rPr lang="en-US" sz="2400" dirty="0" err="1">
                <a:effectLst/>
              </a:rPr>
              <a:t>jenis</a:t>
            </a:r>
            <a:r>
              <a:rPr lang="en-US" sz="2400" dirty="0">
                <a:effectLst/>
              </a:rPr>
              <a:t> dan </a:t>
            </a:r>
            <a:r>
              <a:rPr lang="en-US" sz="2400" dirty="0" err="1">
                <a:solidFill>
                  <a:srgbClr val="0070C0"/>
                </a:solidFill>
                <a:effectLst/>
              </a:rPr>
              <a:t>jumlah</a:t>
            </a:r>
            <a:r>
              <a:rPr lang="en-US" sz="2400" dirty="0">
                <a:solidFill>
                  <a:srgbClr val="0070C0"/>
                </a:solidFill>
                <a:effectLst/>
              </a:rPr>
              <a:t> </a:t>
            </a:r>
            <a:r>
              <a:rPr lang="en-US" sz="2400" dirty="0" err="1">
                <a:solidFill>
                  <a:srgbClr val="0070C0"/>
                </a:solidFill>
                <a:effectLst/>
              </a:rPr>
              <a:t>tahun</a:t>
            </a:r>
            <a:r>
              <a:rPr lang="en-US" sz="2400" dirty="0">
                <a:solidFill>
                  <a:srgbClr val="0070C0"/>
                </a:solidFill>
                <a:effectLst/>
              </a:rPr>
              <a:t> </a:t>
            </a:r>
            <a:r>
              <a:rPr lang="en-US" sz="2400" dirty="0" err="1">
                <a:solidFill>
                  <a:srgbClr val="0070C0"/>
                </a:solidFill>
                <a:effectLst/>
              </a:rPr>
              <a:t>hukuman</a:t>
            </a:r>
            <a:endParaRPr lang="id-ID" sz="2400" dirty="0">
              <a:solidFill>
                <a:srgbClr val="0070C0"/>
              </a:solidFill>
              <a:effectLst/>
            </a:endParaRPr>
          </a:p>
        </p:txBody>
      </p:sp>
    </p:spTree>
    <p:extLst>
      <p:ext uri="{BB962C8B-B14F-4D97-AF65-F5344CB8AC3E}">
        <p14:creationId xmlns:p14="http://schemas.microsoft.com/office/powerpoint/2010/main" val="30701709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 calcmode="lin" valueType="num">
                                      <p:cBhvr additive="base">
                                        <p:cTn id="5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500" fill="hold"/>
                                        <p:tgtEl>
                                          <p:spTgt spid="43"/>
                                        </p:tgtEl>
                                        <p:attrNameLst>
                                          <p:attrName>ppt_x</p:attrName>
                                        </p:attrNameLst>
                                      </p:cBhvr>
                                      <p:tavLst>
                                        <p:tav tm="0">
                                          <p:val>
                                            <p:strVal val="#ppt_x"/>
                                          </p:val>
                                        </p:tav>
                                        <p:tav tm="100000">
                                          <p:val>
                                            <p:strVal val="#ppt_x"/>
                                          </p:val>
                                        </p:tav>
                                      </p:tavLst>
                                    </p:anim>
                                    <p:anim calcmode="lin" valueType="num">
                                      <p:cBhvr additive="base">
                                        <p:cTn id="7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ppt_x"/>
                                          </p:val>
                                        </p:tav>
                                        <p:tav tm="100000">
                                          <p:val>
                                            <p:strVal val="#ppt_x"/>
                                          </p:val>
                                        </p:tav>
                                      </p:tavLst>
                                    </p:anim>
                                    <p:anim calcmode="lin" valueType="num">
                                      <p:cBhvr additive="base">
                                        <p:cTn id="8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7" grpId="0" animBg="1"/>
      <p:bldP spid="8" grpId="0" animBg="1"/>
      <p:bldP spid="9" grpId="0" animBg="1"/>
      <p:bldP spid="10" grpId="0" animBg="1"/>
      <p:bldP spid="12" grpId="0" animBg="1"/>
      <p:bldP spid="40" grpId="0" animBg="1"/>
      <p:bldP spid="41" grpId="0" animBg="1"/>
      <p:bldP spid="42" grpId="0" animBg="1"/>
      <p:bldP spid="43" grpId="0" animBg="1"/>
      <p:bldP spid="19" grpId="0" animBg="1"/>
      <p:bldP spid="21" grpId="0"/>
      <p:bldP spid="22" grpId="0"/>
      <p:bldP spid="23"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Relational Data</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340</a:t>
            </a:fld>
            <a:endParaRPr lang="en-US" dirty="0">
              <a:solidFill>
                <a:prstClr val="black">
                  <a:tint val="75000"/>
                </a:prstClr>
              </a:solidFill>
            </a:endParaRPr>
          </a:p>
        </p:txBody>
      </p:sp>
      <p:pic>
        <p:nvPicPr>
          <p:cNvPr id="5" name="Picture 4"/>
          <p:cNvPicPr>
            <a:picLocks noChangeAspect="1"/>
          </p:cNvPicPr>
          <p:nvPr/>
        </p:nvPicPr>
        <p:blipFill rotWithShape="1">
          <a:blip r:embed="rId2"/>
          <a:srcRect l="29862" t="25000" r="19444" b="24074"/>
          <a:stretch/>
        </p:blipFill>
        <p:spPr>
          <a:xfrm>
            <a:off x="762000" y="850275"/>
            <a:ext cx="7467600" cy="5626274"/>
          </a:xfrm>
          <a:prstGeom prst="rect">
            <a:avLst/>
          </a:prstGeom>
        </p:spPr>
      </p:pic>
    </p:spTree>
    <p:extLst>
      <p:ext uri="{BB962C8B-B14F-4D97-AF65-F5344CB8AC3E}">
        <p14:creationId xmlns:p14="http://schemas.microsoft.com/office/powerpoint/2010/main" val="7755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View of Data (</a:t>
            </a:r>
            <a:r>
              <a:rPr lang="en-US" dirty="0" err="1"/>
              <a:t>Denormalized</a:t>
            </a:r>
            <a:r>
              <a:rPr lang="en-US" dirty="0"/>
              <a:t> Data)</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341</a:t>
            </a:fld>
            <a:endParaRPr lang="en-US" dirty="0">
              <a:solidFill>
                <a:prstClr val="black">
                  <a:tint val="75000"/>
                </a:prstClr>
              </a:solidFill>
            </a:endParaRPr>
          </a:p>
        </p:txBody>
      </p:sp>
      <p:pic>
        <p:nvPicPr>
          <p:cNvPr id="5" name="Picture 4"/>
          <p:cNvPicPr>
            <a:picLocks noChangeAspect="1"/>
          </p:cNvPicPr>
          <p:nvPr/>
        </p:nvPicPr>
        <p:blipFill rotWithShape="1">
          <a:blip r:embed="rId2"/>
          <a:srcRect l="7638" t="25000" r="3473" b="23148"/>
          <a:stretch/>
        </p:blipFill>
        <p:spPr>
          <a:xfrm>
            <a:off x="381000" y="1198541"/>
            <a:ext cx="8382000" cy="3667125"/>
          </a:xfrm>
          <a:prstGeom prst="rect">
            <a:avLst/>
          </a:prstGeom>
        </p:spPr>
      </p:pic>
      <p:pic>
        <p:nvPicPr>
          <p:cNvPr id="6" name="Picture 5"/>
          <p:cNvPicPr>
            <a:picLocks noChangeAspect="1"/>
          </p:cNvPicPr>
          <p:nvPr/>
        </p:nvPicPr>
        <p:blipFill rotWithShape="1">
          <a:blip r:embed="rId3"/>
          <a:srcRect l="6944" t="35185" r="2778" b="38889"/>
          <a:stretch/>
        </p:blipFill>
        <p:spPr>
          <a:xfrm>
            <a:off x="0" y="4895054"/>
            <a:ext cx="9144000" cy="1969477"/>
          </a:xfrm>
          <a:prstGeom prst="rect">
            <a:avLst/>
          </a:prstGeom>
        </p:spPr>
      </p:pic>
    </p:spTree>
    <p:extLst>
      <p:ext uri="{BB962C8B-B14F-4D97-AF65-F5344CB8AC3E}">
        <p14:creationId xmlns:p14="http://schemas.microsoft.com/office/powerpoint/2010/main" val="104361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Dataset</a:t>
            </a:r>
            <a:r>
              <a:rPr lang="id-ID" dirty="0"/>
              <a:t>: </a:t>
            </a:r>
            <a:r>
              <a:rPr lang="id-ID" dirty="0" err="1">
                <a:solidFill>
                  <a:srgbClr val="C00000"/>
                </a:solidFill>
              </a:rPr>
              <a:t>MissingDataSet.csv</a:t>
            </a:r>
            <a:endParaRPr lang="id-ID" dirty="0">
              <a:solidFill>
                <a:srgbClr val="C00000"/>
              </a:solidFill>
            </a:endParaRPr>
          </a:p>
          <a:p>
            <a:endParaRPr lang="id-ID" dirty="0"/>
          </a:p>
        </p:txBody>
      </p:sp>
      <p:sp>
        <p:nvSpPr>
          <p:cNvPr id="2" name="Title 1"/>
          <p:cNvSpPr>
            <a:spLocks noGrp="1"/>
          </p:cNvSpPr>
          <p:nvPr>
            <p:ph type="title"/>
          </p:nvPr>
        </p:nvSpPr>
        <p:spPr/>
        <p:txBody>
          <a:bodyPr>
            <a:normAutofit/>
          </a:bodyPr>
          <a:lstStyle/>
          <a:p>
            <a:r>
              <a:rPr lang="en-US" dirty="0" err="1"/>
              <a:t>Contoh</a:t>
            </a:r>
            <a:r>
              <a:rPr lang="en-US" dirty="0"/>
              <a:t> Missing Data</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342</a:t>
            </a:fld>
            <a:endParaRPr lang="en-US" dirty="0">
              <a:solidFill>
                <a:prstClr val="black">
                  <a:tint val="75000"/>
                </a:prstClr>
              </a:solidFill>
            </a:endParaRPr>
          </a:p>
        </p:txBody>
      </p:sp>
      <p:pic>
        <p:nvPicPr>
          <p:cNvPr id="5" name="Picture 4"/>
          <p:cNvPicPr>
            <a:picLocks noChangeAspect="1"/>
          </p:cNvPicPr>
          <p:nvPr/>
        </p:nvPicPr>
        <p:blipFill rotWithShape="1">
          <a:blip r:embed="rId2"/>
          <a:srcRect l="18751" t="18889" r="18749" b="55926"/>
          <a:stretch/>
        </p:blipFill>
        <p:spPr>
          <a:xfrm>
            <a:off x="152400" y="2718816"/>
            <a:ext cx="8848165" cy="2005584"/>
          </a:xfrm>
          <a:prstGeom prst="rect">
            <a:avLst/>
          </a:prstGeom>
        </p:spPr>
      </p:pic>
      <p:sp>
        <p:nvSpPr>
          <p:cNvPr id="6" name="Oval 5"/>
          <p:cNvSpPr/>
          <p:nvPr/>
        </p:nvSpPr>
        <p:spPr>
          <a:xfrm>
            <a:off x="8181975" y="3023616"/>
            <a:ext cx="66675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6629400" y="3938016"/>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5624513" y="38618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p:nvSpPr>
        <p:spPr>
          <a:xfrm>
            <a:off x="6148388" y="40142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p:nvSpPr>
        <p:spPr>
          <a:xfrm>
            <a:off x="6698456" y="3297172"/>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063971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50" cy="5409749"/>
          </a:xfrm>
        </p:spPr>
        <p:txBody>
          <a:bodyPr>
            <a:normAutofit/>
          </a:bodyPr>
          <a:lstStyle/>
          <a:p>
            <a:r>
              <a:rPr lang="en-US" dirty="0">
                <a:solidFill>
                  <a:srgbClr val="C00000"/>
                </a:solidFill>
              </a:rPr>
              <a:t>Ignore the tuple</a:t>
            </a:r>
            <a:r>
              <a:rPr lang="en-US" dirty="0"/>
              <a:t>:</a:t>
            </a:r>
          </a:p>
          <a:p>
            <a:pPr lvl="1"/>
            <a:r>
              <a:rPr lang="en-US" dirty="0"/>
              <a:t>Usually done when class </a:t>
            </a:r>
            <a:r>
              <a:rPr lang="en-US" dirty="0">
                <a:solidFill>
                  <a:srgbClr val="0070C0"/>
                </a:solidFill>
              </a:rPr>
              <a:t>label is missing </a:t>
            </a:r>
            <a:r>
              <a:rPr lang="en-US" dirty="0"/>
              <a:t>(when doing classification)—not effective when the % of missing values per attribute varies considerably</a:t>
            </a:r>
          </a:p>
          <a:p>
            <a:r>
              <a:rPr lang="en-US" dirty="0">
                <a:solidFill>
                  <a:srgbClr val="C00000"/>
                </a:solidFill>
              </a:rPr>
              <a:t>Fill in the missing value manually</a:t>
            </a:r>
            <a:r>
              <a:rPr lang="en-US" dirty="0"/>
              <a:t>:</a:t>
            </a:r>
          </a:p>
          <a:p>
            <a:pPr lvl="1"/>
            <a:r>
              <a:rPr lang="en-US" dirty="0">
                <a:solidFill>
                  <a:srgbClr val="0070C0"/>
                </a:solidFill>
              </a:rPr>
              <a:t>Tedious</a:t>
            </a:r>
            <a:r>
              <a:rPr lang="en-US" dirty="0"/>
              <a:t> + </a:t>
            </a:r>
            <a:r>
              <a:rPr lang="en-US" dirty="0">
                <a:solidFill>
                  <a:srgbClr val="0070C0"/>
                </a:solidFill>
              </a:rPr>
              <a:t>infeasible</a:t>
            </a:r>
            <a:r>
              <a:rPr lang="en-US" dirty="0"/>
              <a:t>?</a:t>
            </a:r>
          </a:p>
          <a:p>
            <a:r>
              <a:rPr lang="en-US" dirty="0">
                <a:solidFill>
                  <a:srgbClr val="C00000"/>
                </a:solidFill>
              </a:rPr>
              <a:t>Fill in it automatically </a:t>
            </a:r>
            <a:r>
              <a:rPr lang="en-US" dirty="0"/>
              <a:t>with</a:t>
            </a:r>
          </a:p>
          <a:p>
            <a:pPr lvl="1"/>
            <a:r>
              <a:rPr lang="en-US" dirty="0"/>
              <a:t>A </a:t>
            </a:r>
            <a:r>
              <a:rPr lang="en-US" dirty="0">
                <a:solidFill>
                  <a:srgbClr val="0070C0"/>
                </a:solidFill>
              </a:rPr>
              <a:t>global constant</a:t>
            </a:r>
            <a:r>
              <a:rPr lang="en-US" dirty="0"/>
              <a:t>: e.g., “unknown”, a new class?! </a:t>
            </a:r>
          </a:p>
          <a:p>
            <a:pPr lvl="1"/>
            <a:r>
              <a:rPr lang="en-US" dirty="0"/>
              <a:t>The </a:t>
            </a:r>
            <a:r>
              <a:rPr lang="en-US" dirty="0">
                <a:solidFill>
                  <a:srgbClr val="0070C0"/>
                </a:solidFill>
              </a:rPr>
              <a:t>attribute mean</a:t>
            </a:r>
          </a:p>
          <a:p>
            <a:pPr lvl="1"/>
            <a:r>
              <a:rPr lang="en-US" dirty="0"/>
              <a:t>The </a:t>
            </a:r>
            <a:r>
              <a:rPr lang="en-US" dirty="0">
                <a:solidFill>
                  <a:srgbClr val="0070C0"/>
                </a:solidFill>
              </a:rPr>
              <a:t>attribute mean for all samples belonging to the same class</a:t>
            </a:r>
            <a:r>
              <a:rPr lang="en-US" dirty="0"/>
              <a:t>: smarter</a:t>
            </a:r>
          </a:p>
          <a:p>
            <a:pPr lvl="1"/>
            <a:r>
              <a:rPr lang="en-US" dirty="0"/>
              <a:t>The </a:t>
            </a:r>
            <a:r>
              <a:rPr lang="en-US" dirty="0">
                <a:solidFill>
                  <a:srgbClr val="0070C0"/>
                </a:solidFill>
              </a:rPr>
              <a:t>most probable value</a:t>
            </a:r>
            <a:r>
              <a:rPr lang="en-US" dirty="0"/>
              <a:t>: inference-based such as Bayesian formula or decision tree</a:t>
            </a:r>
          </a:p>
          <a:p>
            <a:endParaRPr lang="id-ID" dirty="0"/>
          </a:p>
        </p:txBody>
      </p:sp>
      <p:sp>
        <p:nvSpPr>
          <p:cNvPr id="2" name="Title 1"/>
          <p:cNvSpPr>
            <a:spLocks noGrp="1"/>
          </p:cNvSpPr>
          <p:nvPr>
            <p:ph type="title"/>
          </p:nvPr>
        </p:nvSpPr>
        <p:spPr/>
        <p:txBody>
          <a:bodyPr>
            <a:normAutofit/>
          </a:bodyPr>
          <a:lstStyle/>
          <a:p>
            <a:r>
              <a:rPr lang="en-US" dirty="0"/>
              <a:t>How to Handle Missing Data?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343</a:t>
            </a:fld>
            <a:endParaRPr lang="en-US" dirty="0">
              <a:solidFill>
                <a:prstClr val="black">
                  <a:tint val="75000"/>
                </a:prstClr>
              </a:solidFill>
            </a:endParaRPr>
          </a:p>
        </p:txBody>
      </p:sp>
    </p:spTree>
    <p:extLst>
      <p:ext uri="{BB962C8B-B14F-4D97-AF65-F5344CB8AC3E}">
        <p14:creationId xmlns:p14="http://schemas.microsoft.com/office/powerpoint/2010/main" val="2760318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29550" cy="5638800"/>
          </a:xfrm>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3 Data Preparation</a:t>
            </a:r>
            <a:endParaRPr lang="id-ID" sz="3200" dirty="0"/>
          </a:p>
          <a:p>
            <a:pPr marL="971550" lvl="1" indent="-514350">
              <a:buFont typeface="+mj-lt"/>
              <a:buAutoNum type="arabicPeriod"/>
            </a:pPr>
            <a:r>
              <a:rPr lang="en-US" sz="2800" dirty="0">
                <a:solidFill>
                  <a:srgbClr val="0070C0"/>
                </a:solidFill>
              </a:rPr>
              <a:t>Handling Missing Data</a:t>
            </a:r>
            <a:r>
              <a:rPr lang="id-ID" sz="2800" dirty="0"/>
              <a:t>, </a:t>
            </a:r>
            <a:r>
              <a:rPr lang="id-ID" sz="2800" dirty="0" err="1"/>
              <a:t>pp</a:t>
            </a:r>
            <a:r>
              <a:rPr lang="en-US" sz="2800" dirty="0"/>
              <a:t>. 3</a:t>
            </a:r>
            <a:r>
              <a:rPr lang="id-ID" sz="2800" dirty="0"/>
              <a:t>4</a:t>
            </a:r>
            <a:r>
              <a:rPr lang="en-US" sz="2800" dirty="0"/>
              <a:t>-4</a:t>
            </a:r>
            <a:r>
              <a:rPr lang="id-ID" sz="2800" dirty="0"/>
              <a:t>8 (</a:t>
            </a:r>
            <a:r>
              <a:rPr lang="id-ID" sz="2800" i="1" dirty="0" err="1">
                <a:solidFill>
                  <a:srgbClr val="00B050"/>
                </a:solidFill>
              </a:rPr>
              <a:t>replace</a:t>
            </a:r>
            <a:r>
              <a:rPr lang="id-ID" sz="2800" dirty="0"/>
              <a:t>)</a:t>
            </a:r>
          </a:p>
          <a:p>
            <a:pPr marL="971550" lvl="1" indent="-514350">
              <a:buFont typeface="+mj-lt"/>
              <a:buAutoNum type="arabicPeriod"/>
            </a:pPr>
            <a:r>
              <a:rPr lang="id-ID" sz="2800" dirty="0">
                <a:solidFill>
                  <a:srgbClr val="0070C0"/>
                </a:solidFill>
              </a:rPr>
              <a:t>Data </a:t>
            </a:r>
            <a:r>
              <a:rPr lang="id-ID" sz="2800" dirty="0" err="1">
                <a:solidFill>
                  <a:srgbClr val="0070C0"/>
                </a:solidFill>
              </a:rPr>
              <a:t>Reduction</a:t>
            </a:r>
            <a:r>
              <a:rPr lang="id-ID" sz="2800" dirty="0"/>
              <a:t>, </a:t>
            </a:r>
            <a:r>
              <a:rPr lang="id-ID" sz="2800" dirty="0" err="1"/>
              <a:t>pp</a:t>
            </a:r>
            <a:r>
              <a:rPr lang="id-ID" sz="2800" dirty="0"/>
              <a:t>. 48-51 (</a:t>
            </a:r>
            <a:r>
              <a:rPr lang="id-ID" sz="2800" i="1" dirty="0" err="1">
                <a:solidFill>
                  <a:srgbClr val="00B050"/>
                </a:solidFill>
              </a:rPr>
              <a:t>delete</a:t>
            </a:r>
            <a:r>
              <a:rPr lang="id-ID" sz="2800" i="1" dirty="0">
                <a:solidFill>
                  <a:srgbClr val="00B050"/>
                </a:solidFill>
              </a:rPr>
              <a:t>/filter</a:t>
            </a:r>
            <a:r>
              <a:rPr lang="id-ID" sz="2800" dirty="0"/>
              <a:t>)</a:t>
            </a:r>
            <a:endParaRPr lang="en-US" sz="2800" dirty="0"/>
          </a:p>
          <a:p>
            <a:endParaRPr lang="id-ID" sz="3200" dirty="0"/>
          </a:p>
          <a:p>
            <a:r>
              <a:rPr lang="en-US" sz="3200" dirty="0"/>
              <a:t>Dataset: </a:t>
            </a:r>
            <a:r>
              <a:rPr lang="en-US" sz="3200" dirty="0">
                <a:solidFill>
                  <a:srgbClr val="C00000"/>
                </a:solidFill>
              </a:rPr>
              <a:t>MissingDataSet.csv</a:t>
            </a:r>
            <a:endParaRPr lang="en-US" sz="2600" dirty="0"/>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id-ID" sz="3200" dirty="0"/>
              <a:t>?</a:t>
            </a: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344</a:t>
            </a:fld>
            <a:endParaRPr lang="en-US" dirty="0">
              <a:solidFill>
                <a:prstClr val="black">
                  <a:tint val="75000"/>
                </a:prstClr>
              </a:solidFill>
            </a:endParaRPr>
          </a:p>
        </p:txBody>
      </p:sp>
    </p:spTree>
    <p:extLst>
      <p:ext uri="{BB962C8B-B14F-4D97-AF65-F5344CB8AC3E}">
        <p14:creationId xmlns:p14="http://schemas.microsoft.com/office/powerpoint/2010/main" val="36221935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3A1E59-D3FB-40C0-8C70-0273DF2F1B9E}"/>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91C28880-4075-4902-AD99-26F39EF1B9D4}"/>
              </a:ext>
            </a:extLst>
          </p:cNvPr>
          <p:cNvSpPr>
            <a:spLocks noGrp="1"/>
          </p:cNvSpPr>
          <p:nvPr>
            <p:ph type="title"/>
          </p:nvPr>
        </p:nvSpPr>
        <p:spPr/>
        <p:txBody>
          <a:bodyPr/>
          <a:lstStyle/>
          <a:p>
            <a:r>
              <a:rPr lang="en-US" dirty="0"/>
              <a:t>Missing Value Detection</a:t>
            </a:r>
          </a:p>
        </p:txBody>
      </p:sp>
      <p:sp>
        <p:nvSpPr>
          <p:cNvPr id="3" name="Slide Number Placeholder 2">
            <a:extLst>
              <a:ext uri="{FF2B5EF4-FFF2-40B4-BE49-F238E27FC236}">
                <a16:creationId xmlns:a16="http://schemas.microsoft.com/office/drawing/2014/main" id="{4BDEFEAD-010A-4E9D-8EAB-FD3DDF5031E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345</a:t>
            </a:fld>
            <a:endParaRPr lang="en-US">
              <a:solidFill>
                <a:prstClr val="black">
                  <a:tint val="75000"/>
                </a:prstClr>
              </a:solidFill>
            </a:endParaRPr>
          </a:p>
        </p:txBody>
      </p:sp>
      <p:pic>
        <p:nvPicPr>
          <p:cNvPr id="5" name="Picture 4">
            <a:extLst>
              <a:ext uri="{FF2B5EF4-FFF2-40B4-BE49-F238E27FC236}">
                <a16:creationId xmlns:a16="http://schemas.microsoft.com/office/drawing/2014/main" id="{E4BF14B2-8B13-4AEE-AE0E-81AF0254D0AF}"/>
              </a:ext>
            </a:extLst>
          </p:cNvPr>
          <p:cNvPicPr>
            <a:picLocks noChangeAspect="1"/>
          </p:cNvPicPr>
          <p:nvPr/>
        </p:nvPicPr>
        <p:blipFill rotWithShape="1">
          <a:blip r:embed="rId2"/>
          <a:srcRect l="11667" t="20000" r="14167" b="17778"/>
          <a:stretch/>
        </p:blipFill>
        <p:spPr>
          <a:xfrm>
            <a:off x="235448" y="1066349"/>
            <a:ext cx="8603752" cy="5413597"/>
          </a:xfrm>
          <a:prstGeom prst="rect">
            <a:avLst/>
          </a:prstGeom>
        </p:spPr>
      </p:pic>
      <p:sp>
        <p:nvSpPr>
          <p:cNvPr id="6" name="Oval 5">
            <a:extLst>
              <a:ext uri="{FF2B5EF4-FFF2-40B4-BE49-F238E27FC236}">
                <a16:creationId xmlns:a16="http://schemas.microsoft.com/office/drawing/2014/main" id="{09EFAF99-D754-46A0-A14C-B4E89E7CE803}"/>
              </a:ext>
            </a:extLst>
          </p:cNvPr>
          <p:cNvSpPr/>
          <p:nvPr/>
        </p:nvSpPr>
        <p:spPr>
          <a:xfrm>
            <a:off x="4572000" y="1981200"/>
            <a:ext cx="677008"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AC882B0A-0148-4486-ACC6-72DCD54B2605}"/>
              </a:ext>
            </a:extLst>
          </p:cNvPr>
          <p:cNvSpPr/>
          <p:nvPr/>
        </p:nvSpPr>
        <p:spPr>
          <a:xfrm>
            <a:off x="4580792" y="5638800"/>
            <a:ext cx="677008"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86997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id-ID" dirty="0" err="1"/>
              <a:t>Missing</a:t>
            </a:r>
            <a:r>
              <a:rPr lang="id-ID" dirty="0"/>
              <a:t> </a:t>
            </a:r>
            <a:r>
              <a:rPr lang="id-ID" dirty="0" err="1"/>
              <a:t>Value</a:t>
            </a:r>
            <a:r>
              <a:rPr lang="id-ID" dirty="0"/>
              <a:t> </a:t>
            </a:r>
            <a:r>
              <a:rPr lang="id-ID" dirty="0" err="1"/>
              <a:t>Replace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346</a:t>
            </a:fld>
            <a:endParaRPr lang="en-US" dirty="0">
              <a:solidFill>
                <a:prstClr val="black">
                  <a:tint val="75000"/>
                </a:prstClr>
              </a:solidFill>
            </a:endParaRPr>
          </a:p>
        </p:txBody>
      </p:sp>
      <p:sp>
        <p:nvSpPr>
          <p:cNvPr id="5" name="Rectangle: Rounded Corners 4"/>
          <p:cNvSpPr/>
          <p:nvPr/>
        </p:nvSpPr>
        <p:spPr>
          <a:xfrm>
            <a:off x="5334000" y="2895600"/>
            <a:ext cx="30480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58E0588-21E3-4294-B98D-EB02571A93CB}"/>
              </a:ext>
            </a:extLst>
          </p:cNvPr>
          <p:cNvPicPr>
            <a:picLocks noChangeAspect="1"/>
          </p:cNvPicPr>
          <p:nvPr/>
        </p:nvPicPr>
        <p:blipFill rotWithShape="1">
          <a:blip r:embed="rId2"/>
          <a:srcRect l="20000" t="12222" r="151" b="28889"/>
          <a:stretch/>
        </p:blipFill>
        <p:spPr>
          <a:xfrm>
            <a:off x="232114" y="1171575"/>
            <a:ext cx="8679771" cy="4801051"/>
          </a:xfrm>
          <a:prstGeom prst="rect">
            <a:avLst/>
          </a:prstGeom>
        </p:spPr>
      </p:pic>
      <p:sp>
        <p:nvSpPr>
          <p:cNvPr id="8" name="Rectangle: Rounded Corners 7">
            <a:extLst>
              <a:ext uri="{FF2B5EF4-FFF2-40B4-BE49-F238E27FC236}">
                <a16:creationId xmlns:a16="http://schemas.microsoft.com/office/drawing/2014/main" id="{AF47E4E5-F7BF-43F4-8AF8-7490EAA070CE}"/>
              </a:ext>
            </a:extLst>
          </p:cNvPr>
          <p:cNvSpPr/>
          <p:nvPr/>
        </p:nvSpPr>
        <p:spPr>
          <a:xfrm>
            <a:off x="5834061" y="3686175"/>
            <a:ext cx="3077823"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742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id-ID" dirty="0" err="1"/>
              <a:t>Missing</a:t>
            </a:r>
            <a:r>
              <a:rPr lang="id-ID" dirty="0"/>
              <a:t> </a:t>
            </a:r>
            <a:r>
              <a:rPr lang="id-ID" dirty="0" err="1"/>
              <a:t>Value</a:t>
            </a:r>
            <a:r>
              <a:rPr lang="id-ID" dirty="0"/>
              <a:t> </a:t>
            </a:r>
            <a:r>
              <a:rPr lang="id-ID" dirty="0" err="1"/>
              <a:t>Filtering</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347</a:t>
            </a:fld>
            <a:endParaRPr lang="en-US">
              <a:solidFill>
                <a:prstClr val="black">
                  <a:tint val="75000"/>
                </a:prstClr>
              </a:solidFill>
            </a:endParaRPr>
          </a:p>
        </p:txBody>
      </p:sp>
      <p:pic>
        <p:nvPicPr>
          <p:cNvPr id="6" name="Picture 5"/>
          <p:cNvPicPr>
            <a:picLocks noChangeAspect="1"/>
          </p:cNvPicPr>
          <p:nvPr/>
        </p:nvPicPr>
        <p:blipFill rotWithShape="1">
          <a:blip r:embed="rId2"/>
          <a:srcRect l="19167" t="10000" r="1666" b="14444"/>
          <a:stretch/>
        </p:blipFill>
        <p:spPr>
          <a:xfrm>
            <a:off x="632660" y="914850"/>
            <a:ext cx="7882690" cy="5642347"/>
          </a:xfrm>
          <a:prstGeom prst="rect">
            <a:avLst/>
          </a:prstGeom>
        </p:spPr>
      </p:pic>
      <p:sp>
        <p:nvSpPr>
          <p:cNvPr id="7" name="Rectangle: Rounded Corners 6"/>
          <p:cNvSpPr/>
          <p:nvPr/>
        </p:nvSpPr>
        <p:spPr>
          <a:xfrm>
            <a:off x="3200400" y="3657600"/>
            <a:ext cx="51054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899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Noise: </a:t>
            </a:r>
            <a:r>
              <a:rPr lang="en-US" dirty="0">
                <a:solidFill>
                  <a:srgbClr val="C00000"/>
                </a:solidFill>
              </a:rPr>
              <a:t>random error </a:t>
            </a:r>
            <a:r>
              <a:rPr lang="en-US" dirty="0"/>
              <a:t>or variance in a measured variable</a:t>
            </a:r>
          </a:p>
          <a:p>
            <a:r>
              <a:rPr lang="en-US" dirty="0">
                <a:solidFill>
                  <a:srgbClr val="C00000"/>
                </a:solidFill>
              </a:rPr>
              <a:t>Incorrect attribute </a:t>
            </a:r>
            <a:r>
              <a:rPr lang="en-US" dirty="0"/>
              <a:t>values may be due to</a:t>
            </a:r>
          </a:p>
          <a:p>
            <a:pPr lvl="1"/>
            <a:r>
              <a:rPr lang="en-US" dirty="0">
                <a:solidFill>
                  <a:srgbClr val="0070C0"/>
                </a:solidFill>
              </a:rPr>
              <a:t>Faulty data collection </a:t>
            </a:r>
            <a:r>
              <a:rPr lang="en-US" dirty="0"/>
              <a:t>instruments</a:t>
            </a:r>
          </a:p>
          <a:p>
            <a:pPr lvl="1"/>
            <a:r>
              <a:rPr lang="en-US" dirty="0">
                <a:solidFill>
                  <a:srgbClr val="0070C0"/>
                </a:solidFill>
              </a:rPr>
              <a:t>Data entry problems</a:t>
            </a:r>
          </a:p>
          <a:p>
            <a:pPr lvl="1"/>
            <a:r>
              <a:rPr lang="en-US" dirty="0"/>
              <a:t>Data transmission problems</a:t>
            </a:r>
          </a:p>
          <a:p>
            <a:pPr lvl="1"/>
            <a:r>
              <a:rPr lang="en-US" dirty="0"/>
              <a:t>Technology limitation</a:t>
            </a:r>
          </a:p>
          <a:p>
            <a:pPr lvl="1"/>
            <a:r>
              <a:rPr lang="en-US" dirty="0">
                <a:solidFill>
                  <a:srgbClr val="0070C0"/>
                </a:solidFill>
              </a:rPr>
              <a:t>Inconsistency in naming </a:t>
            </a:r>
            <a:r>
              <a:rPr lang="en-US" dirty="0"/>
              <a:t>convention </a:t>
            </a:r>
          </a:p>
          <a:p>
            <a:r>
              <a:rPr lang="en-US" dirty="0">
                <a:solidFill>
                  <a:srgbClr val="C00000"/>
                </a:solidFill>
              </a:rPr>
              <a:t>Other data problems </a:t>
            </a:r>
            <a:r>
              <a:rPr lang="en-US" dirty="0"/>
              <a:t>which require data cleaning</a:t>
            </a:r>
          </a:p>
          <a:p>
            <a:pPr lvl="1"/>
            <a:r>
              <a:rPr lang="en-US" dirty="0">
                <a:solidFill>
                  <a:srgbClr val="0070C0"/>
                </a:solidFill>
              </a:rPr>
              <a:t>Duplicate</a:t>
            </a:r>
            <a:r>
              <a:rPr lang="en-US" dirty="0"/>
              <a:t> records</a:t>
            </a:r>
          </a:p>
          <a:p>
            <a:pPr lvl="1"/>
            <a:r>
              <a:rPr lang="en-US" dirty="0">
                <a:solidFill>
                  <a:srgbClr val="0070C0"/>
                </a:solidFill>
              </a:rPr>
              <a:t>Incomplete</a:t>
            </a:r>
            <a:r>
              <a:rPr lang="en-US" dirty="0"/>
              <a:t> data</a:t>
            </a:r>
          </a:p>
          <a:p>
            <a:pPr lvl="1"/>
            <a:r>
              <a:rPr lang="en-US" dirty="0">
                <a:solidFill>
                  <a:srgbClr val="0070C0"/>
                </a:solidFill>
              </a:rPr>
              <a:t>Inconsistent</a:t>
            </a:r>
            <a:r>
              <a:rPr lang="en-US" dirty="0"/>
              <a:t> data</a:t>
            </a:r>
          </a:p>
          <a:p>
            <a:endParaRPr lang="id-ID" dirty="0"/>
          </a:p>
        </p:txBody>
      </p:sp>
      <p:sp>
        <p:nvSpPr>
          <p:cNvPr id="2" name="Title 1"/>
          <p:cNvSpPr>
            <a:spLocks noGrp="1"/>
          </p:cNvSpPr>
          <p:nvPr>
            <p:ph type="title"/>
          </p:nvPr>
        </p:nvSpPr>
        <p:spPr/>
        <p:txBody>
          <a:bodyPr>
            <a:normAutofit/>
          </a:bodyPr>
          <a:lstStyle/>
          <a:p>
            <a:r>
              <a:rPr lang="id-ID" dirty="0" err="1"/>
              <a:t>Noisy</a:t>
            </a:r>
            <a:r>
              <a:rPr lang="id-ID" dirty="0"/>
              <a:t> Data</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348</a:t>
            </a:fld>
            <a:endParaRPr lang="en-US" dirty="0">
              <a:solidFill>
                <a:prstClr val="black">
                  <a:tint val="75000"/>
                </a:prstClr>
              </a:solidFill>
            </a:endParaRPr>
          </a:p>
        </p:txBody>
      </p:sp>
    </p:spTree>
    <p:extLst>
      <p:ext uri="{BB962C8B-B14F-4D97-AF65-F5344CB8AC3E}">
        <p14:creationId xmlns:p14="http://schemas.microsoft.com/office/powerpoint/2010/main" val="1772976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Binning</a:t>
            </a:r>
          </a:p>
          <a:p>
            <a:pPr lvl="1"/>
            <a:r>
              <a:rPr lang="en-US" dirty="0"/>
              <a:t>First </a:t>
            </a:r>
            <a:r>
              <a:rPr lang="en-US" dirty="0">
                <a:solidFill>
                  <a:srgbClr val="0070C0"/>
                </a:solidFill>
              </a:rPr>
              <a:t>sort data and partition </a:t>
            </a:r>
            <a:r>
              <a:rPr lang="en-US" dirty="0"/>
              <a:t>into (equal-frequency) bins</a:t>
            </a:r>
          </a:p>
          <a:p>
            <a:pPr lvl="1"/>
            <a:r>
              <a:rPr lang="en-US" dirty="0"/>
              <a:t>Then one can </a:t>
            </a:r>
            <a:r>
              <a:rPr lang="en-US" dirty="0">
                <a:solidFill>
                  <a:srgbClr val="0070C0"/>
                </a:solidFill>
              </a:rPr>
              <a:t>smooth by bin means</a:t>
            </a:r>
            <a:r>
              <a:rPr lang="en-US" dirty="0"/>
              <a:t>,  smooth by bin median, smooth by bin boundaries, etc.</a:t>
            </a:r>
          </a:p>
          <a:p>
            <a:r>
              <a:rPr lang="en-US" dirty="0">
                <a:solidFill>
                  <a:srgbClr val="C00000"/>
                </a:solidFill>
              </a:rPr>
              <a:t>Regression</a:t>
            </a:r>
          </a:p>
          <a:p>
            <a:pPr lvl="1"/>
            <a:r>
              <a:rPr lang="en-US" dirty="0"/>
              <a:t>Smooth by </a:t>
            </a:r>
            <a:r>
              <a:rPr lang="en-US" dirty="0">
                <a:solidFill>
                  <a:srgbClr val="0070C0"/>
                </a:solidFill>
              </a:rPr>
              <a:t>fitting the data into regression </a:t>
            </a:r>
            <a:r>
              <a:rPr lang="en-US" dirty="0"/>
              <a:t>functions</a:t>
            </a:r>
          </a:p>
          <a:p>
            <a:r>
              <a:rPr lang="en-US" dirty="0">
                <a:solidFill>
                  <a:srgbClr val="C00000"/>
                </a:solidFill>
              </a:rPr>
              <a:t>Clustering</a:t>
            </a:r>
          </a:p>
          <a:p>
            <a:pPr lvl="1"/>
            <a:r>
              <a:rPr lang="en-US" dirty="0"/>
              <a:t>Detect and </a:t>
            </a:r>
            <a:r>
              <a:rPr lang="en-US" dirty="0">
                <a:solidFill>
                  <a:srgbClr val="0070C0"/>
                </a:solidFill>
              </a:rPr>
              <a:t>remove outliers</a:t>
            </a:r>
          </a:p>
          <a:p>
            <a:r>
              <a:rPr lang="en-US" dirty="0">
                <a:solidFill>
                  <a:srgbClr val="C00000"/>
                </a:solidFill>
              </a:rPr>
              <a:t>Combined computer and human inspection</a:t>
            </a:r>
          </a:p>
          <a:p>
            <a:pPr lvl="1"/>
            <a:r>
              <a:rPr lang="en-US" dirty="0"/>
              <a:t>Detect suspicious values and </a:t>
            </a:r>
            <a:r>
              <a:rPr lang="en-US" dirty="0">
                <a:solidFill>
                  <a:srgbClr val="0070C0"/>
                </a:solidFill>
              </a:rPr>
              <a:t>check by human </a:t>
            </a:r>
            <a:r>
              <a:rPr lang="en-US" dirty="0"/>
              <a:t>(e.g., deal with possible outliers)</a:t>
            </a:r>
          </a:p>
          <a:p>
            <a:endParaRPr lang="id-ID" dirty="0"/>
          </a:p>
        </p:txBody>
      </p:sp>
      <p:sp>
        <p:nvSpPr>
          <p:cNvPr id="2" name="Title 1"/>
          <p:cNvSpPr>
            <a:spLocks noGrp="1"/>
          </p:cNvSpPr>
          <p:nvPr>
            <p:ph type="title"/>
          </p:nvPr>
        </p:nvSpPr>
        <p:spPr/>
        <p:txBody>
          <a:bodyPr>
            <a:normAutofit/>
          </a:bodyPr>
          <a:lstStyle/>
          <a:p>
            <a:r>
              <a:rPr lang="en-US" dirty="0"/>
              <a:t>How to Handle Noisy Data?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349</a:t>
            </a:fld>
            <a:endParaRPr lang="en-US" dirty="0">
              <a:solidFill>
                <a:prstClr val="black">
                  <a:tint val="75000"/>
                </a:prstClr>
              </a:solidFill>
            </a:endParaRPr>
          </a:p>
        </p:txBody>
      </p:sp>
    </p:spTree>
    <p:extLst>
      <p:ext uri="{BB962C8B-B14F-4D97-AF65-F5344CB8AC3E}">
        <p14:creationId xmlns:p14="http://schemas.microsoft.com/office/powerpoint/2010/main" val="3117161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F064C-7F9B-43E7-A59C-9F00A571CC49}"/>
              </a:ext>
            </a:extLst>
          </p:cNvPr>
          <p:cNvSpPr>
            <a:spLocks noGrp="1"/>
          </p:cNvSpPr>
          <p:nvPr>
            <p:ph idx="1"/>
          </p:nvPr>
        </p:nvSpPr>
        <p:spPr/>
        <p:txBody>
          <a:bodyPr/>
          <a:lstStyle/>
          <a:p>
            <a:endParaRPr lang="en-ID" dirty="0"/>
          </a:p>
        </p:txBody>
      </p:sp>
      <p:sp>
        <p:nvSpPr>
          <p:cNvPr id="4" name="Title 3">
            <a:extLst>
              <a:ext uri="{FF2B5EF4-FFF2-40B4-BE49-F238E27FC236}">
                <a16:creationId xmlns:a16="http://schemas.microsoft.com/office/drawing/2014/main" id="{9866A3D5-A4DA-43AA-8125-4C86004CB0A8}"/>
              </a:ext>
            </a:extLst>
          </p:cNvPr>
          <p:cNvSpPr>
            <a:spLocks noGrp="1"/>
          </p:cNvSpPr>
          <p:nvPr>
            <p:ph type="title"/>
          </p:nvPr>
        </p:nvSpPr>
        <p:spPr/>
        <p:txBody>
          <a:bodyPr/>
          <a:lstStyle/>
          <a:p>
            <a:r>
              <a:rPr lang="en-US" dirty="0"/>
              <a:t>Pola </a:t>
            </a:r>
            <a:r>
              <a:rPr lang="en-US" dirty="0" err="1"/>
              <a:t>Profil</a:t>
            </a:r>
            <a:r>
              <a:rPr lang="en-US" dirty="0"/>
              <a:t> </a:t>
            </a:r>
            <a:r>
              <a:rPr lang="en-US" dirty="0" err="1"/>
              <a:t>Tersangka</a:t>
            </a:r>
            <a:r>
              <a:rPr lang="en-US" dirty="0"/>
              <a:t> </a:t>
            </a:r>
            <a:r>
              <a:rPr lang="en-US" dirty="0" err="1"/>
              <a:t>Koruptor</a:t>
            </a:r>
            <a:endParaRPr lang="en-ID" dirty="0"/>
          </a:p>
        </p:txBody>
      </p:sp>
      <p:sp>
        <p:nvSpPr>
          <p:cNvPr id="3" name="Slide Number Placeholder 2">
            <a:extLst>
              <a:ext uri="{FF2B5EF4-FFF2-40B4-BE49-F238E27FC236}">
                <a16:creationId xmlns:a16="http://schemas.microsoft.com/office/drawing/2014/main" id="{657D11EE-7273-4347-B81B-133FF088E53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a:t>
            </a:fld>
            <a:endParaRPr lang="en-US">
              <a:solidFill>
                <a:prstClr val="black">
                  <a:tint val="75000"/>
                </a:prstClr>
              </a:solidFill>
            </a:endParaRPr>
          </a:p>
        </p:txBody>
      </p:sp>
      <p:pic>
        <p:nvPicPr>
          <p:cNvPr id="6" name="Picture 5">
            <a:extLst>
              <a:ext uri="{FF2B5EF4-FFF2-40B4-BE49-F238E27FC236}">
                <a16:creationId xmlns:a16="http://schemas.microsoft.com/office/drawing/2014/main" id="{08FBDF3D-0344-47EB-BD85-4DDF3FBB9469}"/>
              </a:ext>
            </a:extLst>
          </p:cNvPr>
          <p:cNvPicPr>
            <a:picLocks noChangeAspect="1"/>
          </p:cNvPicPr>
          <p:nvPr/>
        </p:nvPicPr>
        <p:blipFill rotWithShape="1">
          <a:blip r:embed="rId2"/>
          <a:srcRect l="31666" t="17778" r="834" b="16666"/>
          <a:stretch/>
        </p:blipFill>
        <p:spPr>
          <a:xfrm>
            <a:off x="390525" y="819150"/>
            <a:ext cx="8362950" cy="6091531"/>
          </a:xfrm>
          <a:prstGeom prst="rect">
            <a:avLst/>
          </a:prstGeom>
        </p:spPr>
      </p:pic>
    </p:spTree>
    <p:extLst>
      <p:ext uri="{BB962C8B-B14F-4D97-AF65-F5344CB8AC3E}">
        <p14:creationId xmlns:p14="http://schemas.microsoft.com/office/powerpoint/2010/main" val="298111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3999"/>
          </a:xfrm>
        </p:spPr>
        <p:txBody>
          <a:bodyPr>
            <a:normAutofit fontScale="92500" lnSpcReduction="10000"/>
          </a:bodyPr>
          <a:lstStyle/>
          <a:p>
            <a:r>
              <a:rPr lang="en-US" dirty="0"/>
              <a:t>Data </a:t>
            </a:r>
            <a:r>
              <a:rPr lang="en-US" dirty="0">
                <a:solidFill>
                  <a:srgbClr val="C00000"/>
                </a:solidFill>
              </a:rPr>
              <a:t>discrepancy detection</a:t>
            </a:r>
          </a:p>
          <a:p>
            <a:pPr lvl="1"/>
            <a:r>
              <a:rPr lang="en-US" dirty="0"/>
              <a:t>Use </a:t>
            </a:r>
            <a:r>
              <a:rPr lang="en-US" dirty="0">
                <a:solidFill>
                  <a:srgbClr val="0070C0"/>
                </a:solidFill>
              </a:rPr>
              <a:t>metadata</a:t>
            </a:r>
            <a:r>
              <a:rPr lang="en-US" dirty="0"/>
              <a:t> (e.g., domain, range, dependency, distribution)</a:t>
            </a:r>
          </a:p>
          <a:p>
            <a:pPr lvl="1"/>
            <a:r>
              <a:rPr lang="en-US" dirty="0"/>
              <a:t>Check </a:t>
            </a:r>
            <a:r>
              <a:rPr lang="en-US" dirty="0">
                <a:solidFill>
                  <a:srgbClr val="0070C0"/>
                </a:solidFill>
              </a:rPr>
              <a:t>field overloading </a:t>
            </a:r>
          </a:p>
          <a:p>
            <a:pPr lvl="1"/>
            <a:r>
              <a:rPr lang="en-US" dirty="0"/>
              <a:t>Check </a:t>
            </a:r>
            <a:r>
              <a:rPr lang="en-US" dirty="0">
                <a:solidFill>
                  <a:srgbClr val="0070C0"/>
                </a:solidFill>
              </a:rPr>
              <a:t>uniqueness rule</a:t>
            </a:r>
            <a:r>
              <a:rPr lang="en-US" dirty="0"/>
              <a:t>, consecutive rule and null rule</a:t>
            </a:r>
          </a:p>
          <a:p>
            <a:pPr lvl="1"/>
            <a:r>
              <a:rPr lang="en-US" dirty="0"/>
              <a:t>Use </a:t>
            </a:r>
            <a:r>
              <a:rPr lang="en-US" dirty="0">
                <a:solidFill>
                  <a:srgbClr val="0070C0"/>
                </a:solidFill>
              </a:rPr>
              <a:t>commercial tools</a:t>
            </a:r>
          </a:p>
          <a:p>
            <a:pPr lvl="2"/>
            <a:r>
              <a:rPr lang="en-US" dirty="0">
                <a:solidFill>
                  <a:srgbClr val="00B050"/>
                </a:solidFill>
              </a:rPr>
              <a:t>Data scrubbing</a:t>
            </a:r>
            <a:r>
              <a:rPr lang="en-US" dirty="0"/>
              <a:t>: use simple domain knowledge (e.g., postal code, spell-check) to detect errors and make corrections</a:t>
            </a:r>
          </a:p>
          <a:p>
            <a:pPr lvl="2"/>
            <a:r>
              <a:rPr lang="en-US" dirty="0">
                <a:solidFill>
                  <a:srgbClr val="00B050"/>
                </a:solidFill>
              </a:rPr>
              <a:t>Data auditing</a:t>
            </a:r>
            <a:r>
              <a:rPr lang="en-US" dirty="0"/>
              <a:t>: by analyzing data to discover rules and relationship to detect violators (e.g., correlation and clustering to find outliers)</a:t>
            </a:r>
          </a:p>
          <a:p>
            <a:r>
              <a:rPr lang="en-US" dirty="0"/>
              <a:t>Data </a:t>
            </a:r>
            <a:r>
              <a:rPr lang="en-US" dirty="0">
                <a:solidFill>
                  <a:srgbClr val="C00000"/>
                </a:solidFill>
              </a:rPr>
              <a:t>migration</a:t>
            </a:r>
            <a:r>
              <a:rPr lang="en-US" dirty="0"/>
              <a:t> and integration</a:t>
            </a:r>
          </a:p>
          <a:p>
            <a:pPr lvl="1"/>
            <a:r>
              <a:rPr lang="en-US" dirty="0"/>
              <a:t>Data </a:t>
            </a:r>
            <a:r>
              <a:rPr lang="en-US" dirty="0">
                <a:solidFill>
                  <a:srgbClr val="0070C0"/>
                </a:solidFill>
              </a:rPr>
              <a:t>migration tools</a:t>
            </a:r>
            <a:r>
              <a:rPr lang="en-US" dirty="0"/>
              <a:t>: allow transformations to be specified</a:t>
            </a:r>
          </a:p>
          <a:p>
            <a:pPr lvl="1"/>
            <a:r>
              <a:rPr lang="en-US" dirty="0">
                <a:solidFill>
                  <a:srgbClr val="0070C0"/>
                </a:solidFill>
              </a:rPr>
              <a:t>ETL (Extraction/Transformation/Loading) tools</a:t>
            </a:r>
            <a:r>
              <a:rPr lang="en-US" dirty="0"/>
              <a:t>: allow users to specify transformations through a graphical user interface</a:t>
            </a:r>
          </a:p>
          <a:p>
            <a:r>
              <a:rPr lang="en-US" dirty="0"/>
              <a:t>Integration of the two processes</a:t>
            </a:r>
          </a:p>
          <a:p>
            <a:pPr lvl="1"/>
            <a:r>
              <a:rPr lang="en-US" dirty="0">
                <a:solidFill>
                  <a:srgbClr val="0070C0"/>
                </a:solidFill>
              </a:rPr>
              <a:t>Iterative and interactive </a:t>
            </a:r>
            <a:r>
              <a:rPr lang="en-US" dirty="0"/>
              <a:t>(e.g., Potter’s Wheels)</a:t>
            </a:r>
          </a:p>
          <a:p>
            <a:endParaRPr lang="id-ID" dirty="0"/>
          </a:p>
        </p:txBody>
      </p:sp>
      <p:sp>
        <p:nvSpPr>
          <p:cNvPr id="2" name="Title 1"/>
          <p:cNvSpPr>
            <a:spLocks noGrp="1"/>
          </p:cNvSpPr>
          <p:nvPr>
            <p:ph type="title"/>
          </p:nvPr>
        </p:nvSpPr>
        <p:spPr/>
        <p:txBody>
          <a:bodyPr>
            <a:normAutofit/>
          </a:bodyPr>
          <a:lstStyle/>
          <a:p>
            <a:r>
              <a:rPr lang="en-US" dirty="0"/>
              <a:t>Data Cleaning as a Process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350</a:t>
            </a:fld>
            <a:endParaRPr lang="en-US" dirty="0">
              <a:solidFill>
                <a:prstClr val="black">
                  <a:tint val="75000"/>
                </a:prstClr>
              </a:solidFill>
            </a:endParaRPr>
          </a:p>
        </p:txBody>
      </p:sp>
    </p:spTree>
    <p:extLst>
      <p:ext uri="{BB962C8B-B14F-4D97-AF65-F5344CB8AC3E}">
        <p14:creationId xmlns:p14="http://schemas.microsoft.com/office/powerpoint/2010/main" val="3997781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3 Data Preparation</a:t>
            </a:r>
            <a:r>
              <a:rPr lang="en-US" sz="3200" dirty="0"/>
              <a:t>, pp. 5</a:t>
            </a:r>
            <a:r>
              <a:rPr lang="id-ID" sz="3200" dirty="0"/>
              <a:t>2</a:t>
            </a:r>
            <a:r>
              <a:rPr lang="en-US" sz="3200" dirty="0"/>
              <a:t>-5</a:t>
            </a:r>
            <a:r>
              <a:rPr lang="id-ID" sz="3200" dirty="0"/>
              <a:t>4</a:t>
            </a:r>
            <a:r>
              <a:rPr lang="en-US" sz="3200" dirty="0"/>
              <a:t> (</a:t>
            </a:r>
            <a:r>
              <a:rPr lang="en-US" sz="3200" dirty="0">
                <a:solidFill>
                  <a:srgbClr val="0070C0"/>
                </a:solidFill>
              </a:rPr>
              <a:t>Handling Inconsistence Data</a:t>
            </a:r>
            <a:r>
              <a:rPr lang="en-US" sz="3200" dirty="0"/>
              <a:t>)</a:t>
            </a:r>
          </a:p>
          <a:p>
            <a:endParaRPr lang="id-ID" sz="3200" dirty="0"/>
          </a:p>
          <a:p>
            <a:r>
              <a:rPr lang="en-US" sz="3200" dirty="0"/>
              <a:t>Dataset: </a:t>
            </a:r>
            <a:r>
              <a:rPr lang="en-US" sz="3200" dirty="0">
                <a:solidFill>
                  <a:srgbClr val="C00000"/>
                </a:solidFill>
              </a:rPr>
              <a:t>MissingDataSet.csv</a:t>
            </a:r>
            <a:endParaRPr lang="en-US" sz="3200" dirty="0"/>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351</a:t>
            </a:fld>
            <a:endParaRPr lang="en-US" dirty="0">
              <a:solidFill>
                <a:prstClr val="black">
                  <a:tint val="75000"/>
                </a:prstClr>
              </a:solidFill>
            </a:endParaRPr>
          </a:p>
        </p:txBody>
      </p:sp>
    </p:spTree>
    <p:extLst>
      <p:ext uri="{BB962C8B-B14F-4D97-AF65-F5344CB8AC3E}">
        <p14:creationId xmlns:p14="http://schemas.microsoft.com/office/powerpoint/2010/main" val="3292689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352</a:t>
            </a:fld>
            <a:endParaRPr lang="en-US" dirty="0">
              <a:solidFill>
                <a:prstClr val="black">
                  <a:tint val="75000"/>
                </a:prstClr>
              </a:solidFill>
            </a:endParaRPr>
          </a:p>
        </p:txBody>
      </p:sp>
      <p:pic>
        <p:nvPicPr>
          <p:cNvPr id="5" name="Picture 4"/>
          <p:cNvPicPr>
            <a:picLocks noChangeAspect="1"/>
          </p:cNvPicPr>
          <p:nvPr/>
        </p:nvPicPr>
        <p:blipFill rotWithShape="1">
          <a:blip r:embed="rId2"/>
          <a:srcRect l="20833" t="11111" r="151" b="6667"/>
          <a:stretch/>
        </p:blipFill>
        <p:spPr>
          <a:xfrm>
            <a:off x="381000" y="264120"/>
            <a:ext cx="8439150" cy="6586260"/>
          </a:xfrm>
          <a:prstGeom prst="rect">
            <a:avLst/>
          </a:prstGeom>
        </p:spPr>
      </p:pic>
    </p:spTree>
    <p:extLst>
      <p:ext uri="{BB962C8B-B14F-4D97-AF65-F5344CB8AC3E}">
        <p14:creationId xmlns:p14="http://schemas.microsoft.com/office/powerpoint/2010/main" val="2613048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E731AD-A5B1-4288-9D99-3006D6A4D1D1}"/>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6432E466-4622-4190-AE1F-CBC1EA2B574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3DB5B68-A55F-46FB-BB7A-48D2138D1AC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353</a:t>
            </a:fld>
            <a:endParaRPr lang="en-US">
              <a:solidFill>
                <a:prstClr val="black">
                  <a:tint val="75000"/>
                </a:prstClr>
              </a:solidFill>
            </a:endParaRPr>
          </a:p>
        </p:txBody>
      </p:sp>
      <p:pic>
        <p:nvPicPr>
          <p:cNvPr id="8" name="Picture 7">
            <a:extLst>
              <a:ext uri="{FF2B5EF4-FFF2-40B4-BE49-F238E27FC236}">
                <a16:creationId xmlns:a16="http://schemas.microsoft.com/office/drawing/2014/main" id="{9C7312A9-6E38-4D9C-A152-F7D95EDE36AF}"/>
              </a:ext>
            </a:extLst>
          </p:cNvPr>
          <p:cNvPicPr>
            <a:picLocks noChangeAspect="1"/>
          </p:cNvPicPr>
          <p:nvPr/>
        </p:nvPicPr>
        <p:blipFill>
          <a:blip r:embed="rId2"/>
          <a:stretch>
            <a:fillRect/>
          </a:stretch>
        </p:blipFill>
        <p:spPr>
          <a:xfrm>
            <a:off x="0" y="0"/>
            <a:ext cx="9144000" cy="6858000"/>
          </a:xfrm>
          <a:prstGeom prst="rect">
            <a:avLst/>
          </a:prstGeom>
        </p:spPr>
      </p:pic>
      <p:sp>
        <p:nvSpPr>
          <p:cNvPr id="6" name="Rectangle: Rounded Corners 5">
            <a:extLst>
              <a:ext uri="{FF2B5EF4-FFF2-40B4-BE49-F238E27FC236}">
                <a16:creationId xmlns:a16="http://schemas.microsoft.com/office/drawing/2014/main" id="{71CAAB1D-EE87-4998-92F4-EC70235993FB}"/>
              </a:ext>
            </a:extLst>
          </p:cNvPr>
          <p:cNvSpPr/>
          <p:nvPr/>
        </p:nvSpPr>
        <p:spPr>
          <a:xfrm>
            <a:off x="2743200" y="2057400"/>
            <a:ext cx="3733800" cy="15240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200" dirty="0" err="1">
                <a:solidFill>
                  <a:srgbClr val="FF0000"/>
                </a:solidFill>
              </a:rPr>
              <a:t>Setting</a:t>
            </a:r>
            <a:r>
              <a:rPr lang="id-ID" sz="3200" dirty="0">
                <a:solidFill>
                  <a:srgbClr val="FF0000"/>
                </a:solidFill>
              </a:rPr>
              <a:t> </a:t>
            </a:r>
            <a:r>
              <a:rPr lang="id-ID" sz="3200" dirty="0" err="1">
                <a:solidFill>
                  <a:srgbClr val="FF0000"/>
                </a:solidFill>
              </a:rPr>
              <a:t>Regex</a:t>
            </a:r>
            <a:endParaRPr lang="id-ID" sz="3200" dirty="0">
              <a:solidFill>
                <a:srgbClr val="FF0000"/>
              </a:solidFill>
            </a:endParaRPr>
          </a:p>
          <a:p>
            <a:pPr algn="ctr"/>
            <a:endParaRPr lang="id-ID" dirty="0"/>
          </a:p>
          <a:p>
            <a:pPr algn="ctr"/>
            <a:endParaRPr lang="id-ID" dirty="0"/>
          </a:p>
          <a:p>
            <a:pPr algn="ctr"/>
            <a:endParaRPr lang="en-US" dirty="0"/>
          </a:p>
        </p:txBody>
      </p:sp>
      <p:sp>
        <p:nvSpPr>
          <p:cNvPr id="7" name="Rectangle: Rounded Corners 6">
            <a:extLst>
              <a:ext uri="{FF2B5EF4-FFF2-40B4-BE49-F238E27FC236}">
                <a16:creationId xmlns:a16="http://schemas.microsoft.com/office/drawing/2014/main" id="{C6B25E98-4418-4816-86BB-93E7844012FA}"/>
              </a:ext>
            </a:extLst>
          </p:cNvPr>
          <p:cNvSpPr/>
          <p:nvPr/>
        </p:nvSpPr>
        <p:spPr>
          <a:xfrm>
            <a:off x="2743200" y="3962400"/>
            <a:ext cx="3733800" cy="1752600"/>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r>
              <a:rPr lang="id-ID" sz="3200" dirty="0" err="1">
                <a:solidFill>
                  <a:srgbClr val="00B050"/>
                </a:solidFill>
              </a:rPr>
              <a:t>Ujicoba</a:t>
            </a:r>
            <a:r>
              <a:rPr lang="id-ID" sz="3200" dirty="0">
                <a:solidFill>
                  <a:srgbClr val="00B050"/>
                </a:solidFill>
              </a:rPr>
              <a:t> </a:t>
            </a:r>
            <a:r>
              <a:rPr lang="id-ID" sz="3200" dirty="0" err="1">
                <a:solidFill>
                  <a:srgbClr val="00B050"/>
                </a:solidFill>
              </a:rPr>
              <a:t>Regex</a:t>
            </a:r>
            <a:endParaRPr lang="en-US" sz="3200" dirty="0">
              <a:solidFill>
                <a:srgbClr val="00B050"/>
              </a:solidFill>
            </a:endParaRPr>
          </a:p>
        </p:txBody>
      </p:sp>
      <p:cxnSp>
        <p:nvCxnSpPr>
          <p:cNvPr id="9" name="Straight Arrow Connector 8">
            <a:extLst>
              <a:ext uri="{FF2B5EF4-FFF2-40B4-BE49-F238E27FC236}">
                <a16:creationId xmlns:a16="http://schemas.microsoft.com/office/drawing/2014/main" id="{2A6F7415-ED11-4367-8F24-8592201E07A5}"/>
              </a:ext>
            </a:extLst>
          </p:cNvPr>
          <p:cNvCxnSpPr>
            <a:cxnSpLocks/>
          </p:cNvCxnSpPr>
          <p:nvPr/>
        </p:nvCxnSpPr>
        <p:spPr>
          <a:xfrm flipH="1">
            <a:off x="6477000" y="2783214"/>
            <a:ext cx="2352676" cy="95103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346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71B5A2-2EB6-44B9-8D37-23AA6A85477F}"/>
              </a:ext>
            </a:extLst>
          </p:cNvPr>
          <p:cNvSpPr>
            <a:spLocks noGrp="1"/>
          </p:cNvSpPr>
          <p:nvPr>
            <p:ph idx="1"/>
          </p:nvPr>
        </p:nvSpPr>
        <p:spPr>
          <a:xfrm>
            <a:off x="628650" y="990600"/>
            <a:ext cx="7886700" cy="5485949"/>
          </a:xfrm>
        </p:spPr>
        <p:txBody>
          <a:bodyPr>
            <a:normAutofit/>
          </a:bodyPr>
          <a:lstStyle/>
          <a:p>
            <a:r>
              <a:rPr lang="id-ID" dirty="0"/>
              <a:t>Impor data </a:t>
            </a:r>
            <a:r>
              <a:rPr lang="id-ID" dirty="0">
                <a:solidFill>
                  <a:srgbClr val="C00000"/>
                </a:solidFill>
              </a:rPr>
              <a:t>MissingDataValue-Noisy.csv</a:t>
            </a:r>
            <a:endParaRPr lang="en-US" dirty="0"/>
          </a:p>
          <a:p>
            <a:r>
              <a:rPr lang="id-ID" dirty="0"/>
              <a:t>Gunakan Regular Expression </a:t>
            </a:r>
            <a:r>
              <a:rPr lang="en-US" dirty="0"/>
              <a:t>(</a:t>
            </a:r>
            <a:r>
              <a:rPr lang="id-ID" dirty="0"/>
              <a:t>operator </a:t>
            </a:r>
            <a:r>
              <a:rPr lang="id-ID" dirty="0">
                <a:solidFill>
                  <a:srgbClr val="C00000"/>
                </a:solidFill>
              </a:rPr>
              <a:t>Replace</a:t>
            </a:r>
            <a:r>
              <a:rPr lang="en-US" dirty="0"/>
              <a:t>) </a:t>
            </a:r>
            <a:r>
              <a:rPr lang="id-ID" dirty="0"/>
              <a:t>untuk mengganti semua </a:t>
            </a:r>
            <a:r>
              <a:rPr lang="en-US" dirty="0">
                <a:solidFill>
                  <a:srgbClr val="0070C0"/>
                </a:solidFill>
              </a:rPr>
              <a:t>noisy data pada </a:t>
            </a:r>
            <a:r>
              <a:rPr lang="en-US" dirty="0" err="1">
                <a:solidFill>
                  <a:srgbClr val="0070C0"/>
                </a:solidFill>
              </a:rPr>
              <a:t>atribut</a:t>
            </a:r>
            <a:r>
              <a:rPr lang="en-US" dirty="0">
                <a:solidFill>
                  <a:srgbClr val="0070C0"/>
                </a:solidFill>
              </a:rPr>
              <a:t> nominal </a:t>
            </a:r>
            <a:r>
              <a:rPr lang="id-ID" dirty="0">
                <a:solidFill>
                  <a:srgbClr val="0070C0"/>
                </a:solidFill>
              </a:rPr>
              <a:t>menjadi </a:t>
            </a:r>
            <a:r>
              <a:rPr lang="en-US" dirty="0">
                <a:solidFill>
                  <a:srgbClr val="0070C0"/>
                </a:solidFill>
              </a:rPr>
              <a:t>“</a:t>
            </a:r>
            <a:r>
              <a:rPr lang="id-ID" dirty="0">
                <a:solidFill>
                  <a:srgbClr val="0070C0"/>
                </a:solidFill>
              </a:rPr>
              <a:t>N</a:t>
            </a:r>
            <a:r>
              <a:rPr lang="en-US" dirty="0">
                <a:solidFill>
                  <a:srgbClr val="0070C0"/>
                </a:solidFill>
              </a:rPr>
              <a:t>”</a:t>
            </a:r>
            <a:endParaRPr lang="id-ID" dirty="0">
              <a:solidFill>
                <a:srgbClr val="0070C0"/>
              </a:solidFill>
            </a:endParaRPr>
          </a:p>
        </p:txBody>
      </p:sp>
      <p:sp>
        <p:nvSpPr>
          <p:cNvPr id="4" name="Title 3">
            <a:extLst>
              <a:ext uri="{FF2B5EF4-FFF2-40B4-BE49-F238E27FC236}">
                <a16:creationId xmlns:a16="http://schemas.microsoft.com/office/drawing/2014/main" id="{B8ABC8B5-1334-492E-9B37-493D30BE5DBE}"/>
              </a:ext>
            </a:extLst>
          </p:cNvPr>
          <p:cNvSpPr>
            <a:spLocks noGrp="1"/>
          </p:cNvSpPr>
          <p:nvPr>
            <p:ph type="title"/>
          </p:nvPr>
        </p:nvSpPr>
        <p:spPr/>
        <p:txBody>
          <a:bodyPr/>
          <a:lstStyle/>
          <a:p>
            <a:r>
              <a:rPr lang="id-ID" dirty="0"/>
              <a:t>Latihan</a:t>
            </a:r>
            <a:endParaRPr lang="en-US" dirty="0"/>
          </a:p>
        </p:txBody>
      </p:sp>
      <p:sp>
        <p:nvSpPr>
          <p:cNvPr id="3" name="Slide Number Placeholder 2">
            <a:extLst>
              <a:ext uri="{FF2B5EF4-FFF2-40B4-BE49-F238E27FC236}">
                <a16:creationId xmlns:a16="http://schemas.microsoft.com/office/drawing/2014/main" id="{D5BD627A-0DF7-4392-9618-2BB13F5090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354</a:t>
            </a:fld>
            <a:endParaRPr lang="en-US">
              <a:solidFill>
                <a:prstClr val="black">
                  <a:tint val="75000"/>
                </a:prstClr>
              </a:solidFill>
            </a:endParaRPr>
          </a:p>
        </p:txBody>
      </p:sp>
      <p:pic>
        <p:nvPicPr>
          <p:cNvPr id="7" name="Picture 6">
            <a:extLst>
              <a:ext uri="{FF2B5EF4-FFF2-40B4-BE49-F238E27FC236}">
                <a16:creationId xmlns:a16="http://schemas.microsoft.com/office/drawing/2014/main" id="{419970EA-455A-4D71-B568-B8F6E8F3E21C}"/>
              </a:ext>
            </a:extLst>
          </p:cNvPr>
          <p:cNvPicPr>
            <a:picLocks noChangeAspect="1"/>
          </p:cNvPicPr>
          <p:nvPr/>
        </p:nvPicPr>
        <p:blipFill rotWithShape="1">
          <a:blip r:embed="rId2"/>
          <a:srcRect l="12500" t="12963" r="1666" b="21852"/>
          <a:stretch/>
        </p:blipFill>
        <p:spPr>
          <a:xfrm>
            <a:off x="76200" y="2743200"/>
            <a:ext cx="8991600" cy="3841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9407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71B5A2-2EB6-44B9-8D37-23AA6A85477F}"/>
              </a:ext>
            </a:extLst>
          </p:cNvPr>
          <p:cNvSpPr>
            <a:spLocks noGrp="1"/>
          </p:cNvSpPr>
          <p:nvPr>
            <p:ph idx="1"/>
          </p:nvPr>
        </p:nvSpPr>
        <p:spPr>
          <a:xfrm>
            <a:off x="628650" y="990600"/>
            <a:ext cx="8286750" cy="5485949"/>
          </a:xfrm>
        </p:spPr>
        <p:txBody>
          <a:bodyPr>
            <a:normAutofit/>
          </a:bodyPr>
          <a:lstStyle/>
          <a:p>
            <a:pPr marL="457200" indent="-457200">
              <a:buFont typeface="+mj-lt"/>
              <a:buAutoNum type="arabicPeriod"/>
            </a:pPr>
            <a:r>
              <a:rPr lang="id-ID" sz="1800" dirty="0"/>
              <a:t>Impor data </a:t>
            </a:r>
            <a:r>
              <a:rPr lang="id-ID" sz="1800" dirty="0">
                <a:solidFill>
                  <a:srgbClr val="C00000"/>
                </a:solidFill>
              </a:rPr>
              <a:t>MissingDataValue-Noisy-Multiple.csv</a:t>
            </a:r>
            <a:endParaRPr lang="en-US" sz="1800" dirty="0"/>
          </a:p>
          <a:p>
            <a:pPr marL="457200" indent="-457200">
              <a:buFont typeface="+mj-lt"/>
              <a:buAutoNum type="arabicPeriod"/>
            </a:pPr>
            <a:r>
              <a:rPr lang="en-US" sz="1800" dirty="0" err="1"/>
              <a:t>Gunakan</a:t>
            </a:r>
            <a:r>
              <a:rPr lang="en-US" sz="1800" dirty="0"/>
              <a:t> operator </a:t>
            </a:r>
            <a:r>
              <a:rPr lang="en-US" sz="1800" dirty="0">
                <a:solidFill>
                  <a:srgbClr val="FF0000"/>
                </a:solidFill>
              </a:rPr>
              <a:t>Replace Missing Value </a:t>
            </a:r>
            <a:r>
              <a:rPr lang="en-US" sz="1800" dirty="0" err="1"/>
              <a:t>untuk</a:t>
            </a:r>
            <a:r>
              <a:rPr lang="en-US" sz="1800" dirty="0"/>
              <a:t> </a:t>
            </a:r>
            <a:r>
              <a:rPr lang="en-US" sz="1800" dirty="0" err="1"/>
              <a:t>mengisi</a:t>
            </a:r>
            <a:r>
              <a:rPr lang="en-US" sz="1800" dirty="0"/>
              <a:t> data </a:t>
            </a:r>
            <a:r>
              <a:rPr lang="en-US" sz="1800" dirty="0" err="1"/>
              <a:t>kosong</a:t>
            </a:r>
            <a:endParaRPr lang="en-US" sz="1800" dirty="0"/>
          </a:p>
          <a:p>
            <a:pPr marL="457200" indent="-457200">
              <a:buFont typeface="+mj-lt"/>
              <a:buAutoNum type="arabicPeriod"/>
            </a:pPr>
            <a:r>
              <a:rPr lang="id-ID" sz="1800" dirty="0"/>
              <a:t>Gunakan Regular Expression </a:t>
            </a:r>
            <a:r>
              <a:rPr lang="en-US" sz="1800" dirty="0"/>
              <a:t>(operator </a:t>
            </a:r>
            <a:r>
              <a:rPr lang="en-US" sz="1800" dirty="0">
                <a:solidFill>
                  <a:srgbClr val="C00000"/>
                </a:solidFill>
              </a:rPr>
              <a:t>Replace</a:t>
            </a:r>
            <a:r>
              <a:rPr lang="en-US" sz="1800" dirty="0"/>
              <a:t>) </a:t>
            </a:r>
            <a:r>
              <a:rPr lang="id-ID" sz="1800" dirty="0"/>
              <a:t>untuk mengganti </a:t>
            </a:r>
            <a:r>
              <a:rPr lang="id-ID" sz="1800" dirty="0">
                <a:solidFill>
                  <a:srgbClr val="0070C0"/>
                </a:solidFill>
              </a:rPr>
              <a:t>semua </a:t>
            </a:r>
            <a:r>
              <a:rPr lang="en-US" sz="1800" dirty="0">
                <a:solidFill>
                  <a:srgbClr val="0070C0"/>
                </a:solidFill>
              </a:rPr>
              <a:t>noisy data pada </a:t>
            </a:r>
            <a:r>
              <a:rPr lang="en-US" sz="1800" dirty="0" err="1">
                <a:solidFill>
                  <a:srgbClr val="0070C0"/>
                </a:solidFill>
              </a:rPr>
              <a:t>atribut</a:t>
            </a:r>
            <a:r>
              <a:rPr lang="en-US" sz="1800" dirty="0">
                <a:solidFill>
                  <a:srgbClr val="0070C0"/>
                </a:solidFill>
              </a:rPr>
              <a:t> nominal </a:t>
            </a:r>
            <a:r>
              <a:rPr lang="en-US" sz="1800" dirty="0" err="1">
                <a:solidFill>
                  <a:srgbClr val="0070C0"/>
                </a:solidFill>
              </a:rPr>
              <a:t>menjadi</a:t>
            </a:r>
            <a:r>
              <a:rPr lang="en-US" sz="1800" dirty="0">
                <a:solidFill>
                  <a:srgbClr val="0070C0"/>
                </a:solidFill>
              </a:rPr>
              <a:t> “N”</a:t>
            </a:r>
          </a:p>
          <a:p>
            <a:pPr marL="457200" indent="-457200">
              <a:buFont typeface="+mj-lt"/>
              <a:buAutoNum type="arabicPeriod"/>
            </a:pPr>
            <a:r>
              <a:rPr lang="id-ID" sz="1800" dirty="0"/>
              <a:t>Gunakan operator </a:t>
            </a:r>
            <a:r>
              <a:rPr lang="id-ID" sz="1800" dirty="0">
                <a:solidFill>
                  <a:srgbClr val="C00000"/>
                </a:solidFill>
              </a:rPr>
              <a:t>Map</a:t>
            </a:r>
            <a:r>
              <a:rPr lang="en-US" sz="1800" dirty="0"/>
              <a:t> </a:t>
            </a:r>
            <a:r>
              <a:rPr lang="id-ID" sz="1800" dirty="0"/>
              <a:t>untuk mengganti semua isian </a:t>
            </a:r>
            <a:r>
              <a:rPr lang="id-ID" sz="1800" dirty="0">
                <a:solidFill>
                  <a:srgbClr val="0070C0"/>
                </a:solidFill>
              </a:rPr>
              <a:t>Face, FB dan Fesbuk menjadi Facebook</a:t>
            </a:r>
          </a:p>
        </p:txBody>
      </p:sp>
      <p:sp>
        <p:nvSpPr>
          <p:cNvPr id="4" name="Title 3">
            <a:extLst>
              <a:ext uri="{FF2B5EF4-FFF2-40B4-BE49-F238E27FC236}">
                <a16:creationId xmlns:a16="http://schemas.microsoft.com/office/drawing/2014/main" id="{B8ABC8B5-1334-492E-9B37-493D30BE5DBE}"/>
              </a:ext>
            </a:extLst>
          </p:cNvPr>
          <p:cNvSpPr>
            <a:spLocks noGrp="1"/>
          </p:cNvSpPr>
          <p:nvPr>
            <p:ph type="title"/>
          </p:nvPr>
        </p:nvSpPr>
        <p:spPr/>
        <p:txBody>
          <a:bodyPr/>
          <a:lstStyle/>
          <a:p>
            <a:r>
              <a:rPr lang="id-ID" dirty="0"/>
              <a:t>Latihan</a:t>
            </a:r>
            <a:endParaRPr lang="en-US" dirty="0"/>
          </a:p>
        </p:txBody>
      </p:sp>
      <p:sp>
        <p:nvSpPr>
          <p:cNvPr id="3" name="Slide Number Placeholder 2">
            <a:extLst>
              <a:ext uri="{FF2B5EF4-FFF2-40B4-BE49-F238E27FC236}">
                <a16:creationId xmlns:a16="http://schemas.microsoft.com/office/drawing/2014/main" id="{D5BD627A-0DF7-4392-9618-2BB13F5090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355</a:t>
            </a:fld>
            <a:endParaRPr lang="en-US">
              <a:solidFill>
                <a:prstClr val="black">
                  <a:tint val="75000"/>
                </a:prstClr>
              </a:solidFill>
            </a:endParaRPr>
          </a:p>
        </p:txBody>
      </p:sp>
      <p:pic>
        <p:nvPicPr>
          <p:cNvPr id="6" name="Picture 5">
            <a:extLst>
              <a:ext uri="{FF2B5EF4-FFF2-40B4-BE49-F238E27FC236}">
                <a16:creationId xmlns:a16="http://schemas.microsoft.com/office/drawing/2014/main" id="{4D58A936-FC1C-4C28-A353-EC7979A058FA}"/>
              </a:ext>
            </a:extLst>
          </p:cNvPr>
          <p:cNvPicPr>
            <a:picLocks noChangeAspect="1"/>
          </p:cNvPicPr>
          <p:nvPr/>
        </p:nvPicPr>
        <p:blipFill rotWithShape="1">
          <a:blip r:embed="rId2"/>
          <a:srcRect l="12606" t="13517" r="1875" b="21851"/>
          <a:stretch/>
        </p:blipFill>
        <p:spPr>
          <a:xfrm>
            <a:off x="114300" y="2918788"/>
            <a:ext cx="8915400" cy="3790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6693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B6E9EB-05B6-482A-905B-49A3ED28B4CC}"/>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C5AB459B-977A-480D-A175-3C35ACB7A494}"/>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E6153165-1F49-4BF9-A2E5-1E0081E7B19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356</a:t>
            </a:fld>
            <a:endParaRPr lang="en-US">
              <a:solidFill>
                <a:prstClr val="black">
                  <a:tint val="75000"/>
                </a:prstClr>
              </a:solidFill>
            </a:endParaRPr>
          </a:p>
        </p:txBody>
      </p:sp>
      <p:pic>
        <p:nvPicPr>
          <p:cNvPr id="5" name="Picture 4">
            <a:extLst>
              <a:ext uri="{FF2B5EF4-FFF2-40B4-BE49-F238E27FC236}">
                <a16:creationId xmlns:a16="http://schemas.microsoft.com/office/drawing/2014/main" id="{04893CBE-499A-4078-BA7F-07164E7F3C0A}"/>
              </a:ext>
            </a:extLst>
          </p:cNvPr>
          <p:cNvPicPr>
            <a:picLocks noChangeAspect="1"/>
          </p:cNvPicPr>
          <p:nvPr/>
        </p:nvPicPr>
        <p:blipFill rotWithShape="1">
          <a:blip r:embed="rId2"/>
          <a:srcRect l="5000" b="32222"/>
          <a:stretch/>
        </p:blipFill>
        <p:spPr>
          <a:xfrm>
            <a:off x="228599" y="190499"/>
            <a:ext cx="8758005" cy="4686301"/>
          </a:xfrm>
          <a:prstGeom prst="rect">
            <a:avLst/>
          </a:prstGeom>
        </p:spPr>
      </p:pic>
      <p:cxnSp>
        <p:nvCxnSpPr>
          <p:cNvPr id="7" name="Straight Arrow Connector 6">
            <a:extLst>
              <a:ext uri="{FF2B5EF4-FFF2-40B4-BE49-F238E27FC236}">
                <a16:creationId xmlns:a16="http://schemas.microsoft.com/office/drawing/2014/main" id="{E3E762F4-F79A-4579-A1C1-F006027AA1D2}"/>
              </a:ext>
            </a:extLst>
          </p:cNvPr>
          <p:cNvCxnSpPr>
            <a:cxnSpLocks/>
          </p:cNvCxnSpPr>
          <p:nvPr/>
        </p:nvCxnSpPr>
        <p:spPr>
          <a:xfrm>
            <a:off x="5331071" y="2515790"/>
            <a:ext cx="2491219" cy="792039"/>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7E035C3-68BD-4F04-8F90-195CA97C02DA}"/>
              </a:ext>
            </a:extLst>
          </p:cNvPr>
          <p:cNvPicPr>
            <a:picLocks noChangeAspect="1"/>
          </p:cNvPicPr>
          <p:nvPr/>
        </p:nvPicPr>
        <p:blipFill rotWithShape="1">
          <a:blip r:embed="rId3"/>
          <a:srcRect l="23333" t="21745" r="34168" b="46341"/>
          <a:stretch/>
        </p:blipFill>
        <p:spPr>
          <a:xfrm>
            <a:off x="1828800" y="3429000"/>
            <a:ext cx="3886200" cy="2188668"/>
          </a:xfrm>
          <a:prstGeom prst="rect">
            <a:avLst/>
          </a:prstGeom>
        </p:spPr>
      </p:pic>
      <p:cxnSp>
        <p:nvCxnSpPr>
          <p:cNvPr id="12" name="Straight Arrow Connector 11">
            <a:extLst>
              <a:ext uri="{FF2B5EF4-FFF2-40B4-BE49-F238E27FC236}">
                <a16:creationId xmlns:a16="http://schemas.microsoft.com/office/drawing/2014/main" id="{E0AF79E0-66E5-46D6-9407-9F8ECD852AB1}"/>
              </a:ext>
            </a:extLst>
          </p:cNvPr>
          <p:cNvCxnSpPr>
            <a:cxnSpLocks/>
          </p:cNvCxnSpPr>
          <p:nvPr/>
        </p:nvCxnSpPr>
        <p:spPr>
          <a:xfrm flipH="1">
            <a:off x="4038600" y="3460680"/>
            <a:ext cx="3971925" cy="87461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716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453624-0B32-470D-948C-7FDC58A21BBA}"/>
              </a:ext>
            </a:extLst>
          </p:cNvPr>
          <p:cNvSpPr>
            <a:spLocks noGrp="1"/>
          </p:cNvSpPr>
          <p:nvPr>
            <p:ph idx="1"/>
          </p:nvPr>
        </p:nvSpPr>
        <p:spPr>
          <a:xfrm>
            <a:off x="1243444" y="2133600"/>
            <a:ext cx="7886700" cy="2742749"/>
          </a:xfrm>
        </p:spPr>
        <p:txBody>
          <a:bodyPr>
            <a:normAutofit/>
          </a:bodyPr>
          <a:lstStyle/>
          <a:p>
            <a:pPr marL="0" indent="0">
              <a:buNone/>
            </a:pPr>
            <a:r>
              <a:rPr lang="en-US" sz="4000" b="1" dirty="0">
                <a:solidFill>
                  <a:srgbClr val="FF0000"/>
                </a:solidFill>
              </a:rPr>
              <a:t>1		   </a:t>
            </a:r>
            <a:r>
              <a:rPr lang="en-US" sz="4000" b="1" dirty="0">
                <a:solidFill>
                  <a:schemeClr val="accent2"/>
                </a:solidFill>
              </a:rPr>
              <a:t>2</a:t>
            </a:r>
            <a:r>
              <a:rPr lang="en-US" sz="4000" b="1" dirty="0">
                <a:solidFill>
                  <a:srgbClr val="FF0000"/>
                </a:solidFill>
              </a:rPr>
              <a:t>		     </a:t>
            </a:r>
            <a:r>
              <a:rPr lang="en-US" sz="4000" b="1" dirty="0">
                <a:solidFill>
                  <a:srgbClr val="00B050"/>
                </a:solidFill>
              </a:rPr>
              <a:t>3</a:t>
            </a:r>
            <a:r>
              <a:rPr lang="en-US" sz="4000" b="1" dirty="0">
                <a:solidFill>
                  <a:srgbClr val="FF0000"/>
                </a:solidFill>
              </a:rPr>
              <a:t>		      </a:t>
            </a:r>
            <a:r>
              <a:rPr lang="en-US" sz="4000" b="1" dirty="0">
                <a:solidFill>
                  <a:srgbClr val="0070C0"/>
                </a:solidFill>
              </a:rPr>
              <a:t>4</a:t>
            </a:r>
            <a:endParaRPr lang="en-ID" sz="4000" b="1" dirty="0">
              <a:solidFill>
                <a:srgbClr val="0070C0"/>
              </a:solidFill>
            </a:endParaRPr>
          </a:p>
        </p:txBody>
      </p:sp>
      <p:sp>
        <p:nvSpPr>
          <p:cNvPr id="4" name="Title 3">
            <a:extLst>
              <a:ext uri="{FF2B5EF4-FFF2-40B4-BE49-F238E27FC236}">
                <a16:creationId xmlns:a16="http://schemas.microsoft.com/office/drawing/2014/main" id="{9658BF00-E02B-49B4-B99F-629343EC227E}"/>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93946A5B-D9AE-4007-8739-E4C14670DC7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357</a:t>
            </a:fld>
            <a:endParaRPr lang="en-US">
              <a:solidFill>
                <a:prstClr val="black">
                  <a:tint val="75000"/>
                </a:prstClr>
              </a:solidFill>
            </a:endParaRPr>
          </a:p>
        </p:txBody>
      </p:sp>
      <p:pic>
        <p:nvPicPr>
          <p:cNvPr id="5" name="Picture 4">
            <a:extLst>
              <a:ext uri="{FF2B5EF4-FFF2-40B4-BE49-F238E27FC236}">
                <a16:creationId xmlns:a16="http://schemas.microsoft.com/office/drawing/2014/main" id="{1D169FFD-E42A-466A-B184-99C7DADDEF20}"/>
              </a:ext>
            </a:extLst>
          </p:cNvPr>
          <p:cNvPicPr>
            <a:picLocks noChangeAspect="1"/>
          </p:cNvPicPr>
          <p:nvPr/>
        </p:nvPicPr>
        <p:blipFill rotWithShape="1">
          <a:blip r:embed="rId2"/>
          <a:srcRect l="18333" t="24444" r="26667" b="55556"/>
          <a:stretch/>
        </p:blipFill>
        <p:spPr>
          <a:xfrm>
            <a:off x="628649" y="685800"/>
            <a:ext cx="8382000" cy="2286000"/>
          </a:xfrm>
          <a:prstGeom prst="rect">
            <a:avLst/>
          </a:prstGeom>
        </p:spPr>
      </p:pic>
      <p:sp>
        <p:nvSpPr>
          <p:cNvPr id="6" name="Rectangle 5">
            <a:extLst>
              <a:ext uri="{FF2B5EF4-FFF2-40B4-BE49-F238E27FC236}">
                <a16:creationId xmlns:a16="http://schemas.microsoft.com/office/drawing/2014/main" id="{F1A3E7C9-5A59-405A-96D9-B8539300D940}"/>
              </a:ext>
            </a:extLst>
          </p:cNvPr>
          <p:cNvSpPr/>
          <p:nvPr/>
        </p:nvSpPr>
        <p:spPr>
          <a:xfrm>
            <a:off x="521277" y="3570689"/>
            <a:ext cx="8241723" cy="2893100"/>
          </a:xfrm>
          <a:prstGeom prst="rect">
            <a:avLst/>
          </a:prstGeom>
        </p:spPr>
        <p:txBody>
          <a:bodyPr wrap="square">
            <a:spAutoFit/>
          </a:bodyPr>
          <a:lstStyle/>
          <a:p>
            <a:pPr marL="457200" indent="-457200" algn="l">
              <a:buFont typeface="+mj-lt"/>
              <a:buAutoNum type="arabicPeriod"/>
            </a:pPr>
            <a:r>
              <a:rPr lang="id-ID" sz="2600" dirty="0">
                <a:effectLst/>
                <a:latin typeface="+mn-lt"/>
              </a:rPr>
              <a:t>Impor data </a:t>
            </a:r>
            <a:r>
              <a:rPr lang="id-ID" sz="2600" dirty="0">
                <a:solidFill>
                  <a:srgbClr val="C00000"/>
                </a:solidFill>
                <a:effectLst/>
                <a:latin typeface="+mn-lt"/>
              </a:rPr>
              <a:t>MissingDataValue-Noisy-Multiple.csv</a:t>
            </a:r>
            <a:endParaRPr lang="en-US" sz="2600" dirty="0">
              <a:effectLst/>
              <a:latin typeface="+mn-lt"/>
            </a:endParaRPr>
          </a:p>
          <a:p>
            <a:pPr marL="457200" indent="-457200" algn="l">
              <a:buFont typeface="+mj-lt"/>
              <a:buAutoNum type="arabicPeriod"/>
            </a:pPr>
            <a:r>
              <a:rPr lang="en-US" sz="2600" dirty="0">
                <a:effectLst/>
                <a:latin typeface="+mn-lt"/>
              </a:rPr>
              <a:t>operator </a:t>
            </a:r>
            <a:r>
              <a:rPr lang="en-US" sz="2600" dirty="0">
                <a:solidFill>
                  <a:schemeClr val="accent2"/>
                </a:solidFill>
                <a:effectLst/>
                <a:latin typeface="+mn-lt"/>
              </a:rPr>
              <a:t>Replace Missing Value</a:t>
            </a:r>
            <a:r>
              <a:rPr lang="en-US" sz="2600" dirty="0">
                <a:solidFill>
                  <a:srgbClr val="FF0000"/>
                </a:solidFill>
                <a:effectLst/>
                <a:latin typeface="+mn-lt"/>
              </a:rPr>
              <a:t> </a:t>
            </a:r>
            <a:r>
              <a:rPr lang="en-US" sz="2600" dirty="0" err="1">
                <a:effectLst/>
                <a:latin typeface="+mn-lt"/>
              </a:rPr>
              <a:t>untuk</a:t>
            </a:r>
            <a:r>
              <a:rPr lang="en-US" sz="2600" dirty="0">
                <a:effectLst/>
                <a:latin typeface="+mn-lt"/>
              </a:rPr>
              <a:t> </a:t>
            </a:r>
            <a:r>
              <a:rPr lang="en-US" sz="2600" dirty="0" err="1">
                <a:effectLst/>
                <a:latin typeface="+mn-lt"/>
              </a:rPr>
              <a:t>mengisi</a:t>
            </a:r>
            <a:r>
              <a:rPr lang="en-US" sz="2600" dirty="0">
                <a:effectLst/>
                <a:latin typeface="+mn-lt"/>
              </a:rPr>
              <a:t> data </a:t>
            </a:r>
            <a:r>
              <a:rPr lang="en-US" sz="2600" dirty="0" err="1">
                <a:effectLst/>
                <a:latin typeface="+mn-lt"/>
              </a:rPr>
              <a:t>kosong</a:t>
            </a:r>
            <a:endParaRPr lang="en-US" sz="2600" dirty="0">
              <a:effectLst/>
              <a:latin typeface="+mn-lt"/>
            </a:endParaRPr>
          </a:p>
          <a:p>
            <a:pPr marL="457200" indent="-457200" algn="l">
              <a:buFont typeface="+mj-lt"/>
              <a:buAutoNum type="arabicPeriod"/>
            </a:pPr>
            <a:r>
              <a:rPr lang="en-US" sz="2600" dirty="0">
                <a:effectLst/>
                <a:latin typeface="+mn-lt"/>
              </a:rPr>
              <a:t>operator </a:t>
            </a:r>
            <a:r>
              <a:rPr lang="en-US" sz="2600" dirty="0">
                <a:solidFill>
                  <a:srgbClr val="00B050"/>
                </a:solidFill>
                <a:effectLst/>
                <a:latin typeface="+mn-lt"/>
              </a:rPr>
              <a:t>Replace</a:t>
            </a:r>
            <a:r>
              <a:rPr lang="en-US" sz="2600" dirty="0">
                <a:effectLst/>
                <a:latin typeface="+mn-lt"/>
              </a:rPr>
              <a:t> </a:t>
            </a:r>
            <a:r>
              <a:rPr lang="id-ID" sz="2600" dirty="0">
                <a:effectLst/>
                <a:latin typeface="+mn-lt"/>
              </a:rPr>
              <a:t>untuk mengganti </a:t>
            </a:r>
            <a:r>
              <a:rPr lang="id-ID" sz="2600" dirty="0">
                <a:solidFill>
                  <a:srgbClr val="00B050"/>
                </a:solidFill>
                <a:effectLst/>
                <a:latin typeface="+mn-lt"/>
              </a:rPr>
              <a:t>semua </a:t>
            </a:r>
            <a:r>
              <a:rPr lang="en-US" sz="2600" dirty="0">
                <a:solidFill>
                  <a:srgbClr val="00B050"/>
                </a:solidFill>
                <a:effectLst/>
                <a:latin typeface="+mn-lt"/>
              </a:rPr>
              <a:t>noisy data pada </a:t>
            </a:r>
            <a:r>
              <a:rPr lang="en-US" sz="2600" dirty="0" err="1">
                <a:solidFill>
                  <a:srgbClr val="00B050"/>
                </a:solidFill>
                <a:effectLst/>
                <a:latin typeface="+mn-lt"/>
              </a:rPr>
              <a:t>atribut</a:t>
            </a:r>
            <a:r>
              <a:rPr lang="en-US" sz="2600" dirty="0">
                <a:solidFill>
                  <a:srgbClr val="00B050"/>
                </a:solidFill>
                <a:effectLst/>
                <a:latin typeface="+mn-lt"/>
              </a:rPr>
              <a:t> nominal </a:t>
            </a:r>
            <a:r>
              <a:rPr lang="en-US" sz="2600" dirty="0" err="1">
                <a:solidFill>
                  <a:srgbClr val="00B050"/>
                </a:solidFill>
                <a:effectLst/>
                <a:latin typeface="+mn-lt"/>
              </a:rPr>
              <a:t>menjadi</a:t>
            </a:r>
            <a:r>
              <a:rPr lang="en-US" sz="2600" dirty="0">
                <a:solidFill>
                  <a:srgbClr val="00B050"/>
                </a:solidFill>
                <a:effectLst/>
                <a:latin typeface="+mn-lt"/>
              </a:rPr>
              <a:t> “N”</a:t>
            </a:r>
          </a:p>
          <a:p>
            <a:pPr marL="457200" indent="-457200" algn="l">
              <a:buFont typeface="+mj-lt"/>
              <a:buAutoNum type="arabicPeriod"/>
            </a:pPr>
            <a:r>
              <a:rPr lang="id-ID" sz="2600" dirty="0">
                <a:effectLst/>
                <a:latin typeface="+mn-lt"/>
              </a:rPr>
              <a:t>operator </a:t>
            </a:r>
            <a:r>
              <a:rPr lang="id-ID" sz="2600" dirty="0">
                <a:solidFill>
                  <a:srgbClr val="0070C0"/>
                </a:solidFill>
                <a:effectLst/>
                <a:latin typeface="+mn-lt"/>
              </a:rPr>
              <a:t>Map</a:t>
            </a:r>
            <a:r>
              <a:rPr lang="en-US" sz="2600" dirty="0">
                <a:effectLst/>
                <a:latin typeface="+mn-lt"/>
              </a:rPr>
              <a:t> </a:t>
            </a:r>
            <a:r>
              <a:rPr lang="id-ID" sz="2600" dirty="0">
                <a:effectLst/>
                <a:latin typeface="+mn-lt"/>
              </a:rPr>
              <a:t>untuk mengganti semua isian </a:t>
            </a:r>
            <a:r>
              <a:rPr lang="id-ID" sz="2600" dirty="0">
                <a:solidFill>
                  <a:srgbClr val="0070C0"/>
                </a:solidFill>
                <a:effectLst/>
                <a:latin typeface="+mn-lt"/>
              </a:rPr>
              <a:t>Face, FB dan Fesbuk menjadi Facebook</a:t>
            </a:r>
          </a:p>
        </p:txBody>
      </p:sp>
      <p:sp>
        <p:nvSpPr>
          <p:cNvPr id="7" name="TextBox 6">
            <a:extLst>
              <a:ext uri="{FF2B5EF4-FFF2-40B4-BE49-F238E27FC236}">
                <a16:creationId xmlns:a16="http://schemas.microsoft.com/office/drawing/2014/main" id="{91F0FF87-0B31-4468-9B54-D243F6C8942F}"/>
              </a:ext>
            </a:extLst>
          </p:cNvPr>
          <p:cNvSpPr txBox="1"/>
          <p:nvPr/>
        </p:nvSpPr>
        <p:spPr>
          <a:xfrm>
            <a:off x="1243444" y="1420702"/>
            <a:ext cx="614272" cy="1107996"/>
          </a:xfrm>
          <a:prstGeom prst="rect">
            <a:avLst/>
          </a:prstGeom>
          <a:noFill/>
        </p:spPr>
        <p:txBody>
          <a:bodyPr wrap="none" rtlCol="0">
            <a:spAutoFit/>
          </a:bodyPr>
          <a:lstStyle/>
          <a:p>
            <a:r>
              <a:rPr lang="en-GB" sz="6600" b="1" dirty="0">
                <a:solidFill>
                  <a:srgbClr val="C00000"/>
                </a:solidFill>
                <a:latin typeface="+mn-lt"/>
              </a:rPr>
              <a:t>1</a:t>
            </a:r>
            <a:endParaRPr lang="en-ID" sz="6600" b="1" dirty="0">
              <a:solidFill>
                <a:srgbClr val="C00000"/>
              </a:solidFill>
              <a:latin typeface="+mn-lt"/>
            </a:endParaRPr>
          </a:p>
        </p:txBody>
      </p:sp>
      <p:sp>
        <p:nvSpPr>
          <p:cNvPr id="9" name="TextBox 8">
            <a:extLst>
              <a:ext uri="{FF2B5EF4-FFF2-40B4-BE49-F238E27FC236}">
                <a16:creationId xmlns:a16="http://schemas.microsoft.com/office/drawing/2014/main" id="{81D7D251-0274-45E4-AB06-05124E367839}"/>
              </a:ext>
            </a:extLst>
          </p:cNvPr>
          <p:cNvSpPr txBox="1"/>
          <p:nvPr/>
        </p:nvSpPr>
        <p:spPr>
          <a:xfrm>
            <a:off x="3236164" y="1867489"/>
            <a:ext cx="614272" cy="1107996"/>
          </a:xfrm>
          <a:prstGeom prst="rect">
            <a:avLst/>
          </a:prstGeom>
          <a:noFill/>
        </p:spPr>
        <p:txBody>
          <a:bodyPr wrap="none" rtlCol="0">
            <a:spAutoFit/>
          </a:bodyPr>
          <a:lstStyle/>
          <a:p>
            <a:r>
              <a:rPr lang="en-GB" sz="6600" b="1" dirty="0">
                <a:solidFill>
                  <a:schemeClr val="accent2"/>
                </a:solidFill>
                <a:latin typeface="+mn-lt"/>
              </a:rPr>
              <a:t>2</a:t>
            </a:r>
            <a:endParaRPr lang="en-ID" sz="6600" b="1" dirty="0">
              <a:solidFill>
                <a:schemeClr val="accent2"/>
              </a:solidFill>
              <a:latin typeface="+mn-lt"/>
            </a:endParaRPr>
          </a:p>
        </p:txBody>
      </p:sp>
      <p:sp>
        <p:nvSpPr>
          <p:cNvPr id="11" name="TextBox 10">
            <a:extLst>
              <a:ext uri="{FF2B5EF4-FFF2-40B4-BE49-F238E27FC236}">
                <a16:creationId xmlns:a16="http://schemas.microsoft.com/office/drawing/2014/main" id="{43233C0B-5968-4610-8990-25A9B9088D38}"/>
              </a:ext>
            </a:extLst>
          </p:cNvPr>
          <p:cNvSpPr txBox="1"/>
          <p:nvPr/>
        </p:nvSpPr>
        <p:spPr>
          <a:xfrm>
            <a:off x="5245111" y="1628256"/>
            <a:ext cx="614272" cy="1107996"/>
          </a:xfrm>
          <a:prstGeom prst="rect">
            <a:avLst/>
          </a:prstGeom>
          <a:noFill/>
        </p:spPr>
        <p:txBody>
          <a:bodyPr wrap="none" rtlCol="0">
            <a:spAutoFit/>
          </a:bodyPr>
          <a:lstStyle/>
          <a:p>
            <a:r>
              <a:rPr lang="en-GB" sz="6600" b="1" dirty="0">
                <a:solidFill>
                  <a:srgbClr val="00B050"/>
                </a:solidFill>
                <a:latin typeface="+mn-lt"/>
              </a:rPr>
              <a:t>3</a:t>
            </a:r>
            <a:endParaRPr lang="en-ID" sz="6600" b="1" dirty="0">
              <a:solidFill>
                <a:srgbClr val="00B050"/>
              </a:solidFill>
              <a:latin typeface="+mn-lt"/>
            </a:endParaRPr>
          </a:p>
        </p:txBody>
      </p:sp>
      <p:sp>
        <p:nvSpPr>
          <p:cNvPr id="13" name="TextBox 12">
            <a:extLst>
              <a:ext uri="{FF2B5EF4-FFF2-40B4-BE49-F238E27FC236}">
                <a16:creationId xmlns:a16="http://schemas.microsoft.com/office/drawing/2014/main" id="{078DD43F-17A5-4A54-B05E-F948BB52D5D4}"/>
              </a:ext>
            </a:extLst>
          </p:cNvPr>
          <p:cNvSpPr txBox="1"/>
          <p:nvPr/>
        </p:nvSpPr>
        <p:spPr>
          <a:xfrm>
            <a:off x="7243425" y="1628256"/>
            <a:ext cx="614272" cy="1107996"/>
          </a:xfrm>
          <a:prstGeom prst="rect">
            <a:avLst/>
          </a:prstGeom>
          <a:noFill/>
        </p:spPr>
        <p:txBody>
          <a:bodyPr wrap="none" rtlCol="0">
            <a:spAutoFit/>
          </a:bodyPr>
          <a:lstStyle/>
          <a:p>
            <a:r>
              <a:rPr lang="en-GB" sz="6600" b="1" dirty="0">
                <a:solidFill>
                  <a:schemeClr val="accent1"/>
                </a:solidFill>
                <a:latin typeface="+mn-lt"/>
              </a:rPr>
              <a:t>4</a:t>
            </a:r>
            <a:endParaRPr lang="en-ID" sz="6600" b="1" dirty="0">
              <a:solidFill>
                <a:schemeClr val="accent1"/>
              </a:solidFill>
              <a:latin typeface="+mn-lt"/>
            </a:endParaRPr>
          </a:p>
        </p:txBody>
      </p:sp>
    </p:spTree>
    <p:extLst>
      <p:ext uri="{BB962C8B-B14F-4D97-AF65-F5344CB8AC3E}">
        <p14:creationId xmlns:p14="http://schemas.microsoft.com/office/powerpoint/2010/main" val="3035305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a:xfrm>
            <a:off x="623888" y="4436613"/>
            <a:ext cx="7886700" cy="2039936"/>
          </a:xfrm>
        </p:spPr>
        <p:txBody>
          <a:bodyPr>
            <a:normAutofit fontScale="92500" lnSpcReduction="10000"/>
          </a:bodyPr>
          <a:lstStyle/>
          <a:p>
            <a:r>
              <a:rPr lang="en-US" sz="3000" dirty="0"/>
              <a:t>Sport Skill – Discriminant Analysis </a:t>
            </a:r>
          </a:p>
          <a:p>
            <a:r>
              <a:rPr lang="en-US" i="1" dirty="0"/>
              <a:t>(Matthew North, Data Mining for the Masses</a:t>
            </a:r>
            <a:r>
              <a:rPr lang="id-ID" i="1" dirty="0"/>
              <a:t> 2nd </a:t>
            </a:r>
            <a:r>
              <a:rPr lang="id-ID" i="1" dirty="0" err="1"/>
              <a:t>Edition</a:t>
            </a:r>
            <a:r>
              <a:rPr lang="en-US" i="1" dirty="0"/>
              <a:t>, 201</a:t>
            </a:r>
            <a:r>
              <a:rPr lang="id-ID" i="1" dirty="0"/>
              <a:t>6</a:t>
            </a:r>
            <a:r>
              <a:rPr lang="en-US" i="1"/>
              <a:t>,</a:t>
            </a:r>
            <a:br>
              <a:rPr lang="en-US" i="1" dirty="0"/>
            </a:br>
            <a:r>
              <a:rPr lang="en-US" b="1" i="1" dirty="0">
                <a:solidFill>
                  <a:srgbClr val="C00000"/>
                </a:solidFill>
              </a:rPr>
              <a:t>Chapter 7 Discriminant Analysis, pp. 1</a:t>
            </a:r>
            <a:r>
              <a:rPr lang="id-ID" b="1" i="1" dirty="0">
                <a:solidFill>
                  <a:srgbClr val="C00000"/>
                </a:solidFill>
              </a:rPr>
              <a:t>23</a:t>
            </a:r>
            <a:r>
              <a:rPr lang="en-US" b="1" i="1" dirty="0">
                <a:solidFill>
                  <a:srgbClr val="C00000"/>
                </a:solidFill>
              </a:rPr>
              <a:t>-1</a:t>
            </a:r>
            <a:r>
              <a:rPr lang="id-ID" b="1" i="1" dirty="0">
                <a:solidFill>
                  <a:srgbClr val="C00000"/>
                </a:solidFill>
              </a:rPr>
              <a:t>43</a:t>
            </a:r>
            <a:r>
              <a:rPr lang="en-US" i="1" dirty="0"/>
              <a:t>)</a:t>
            </a:r>
          </a:p>
          <a:p>
            <a:r>
              <a:rPr lang="en-US" i="1" dirty="0"/>
              <a:t>Dataset: </a:t>
            </a:r>
            <a:r>
              <a:rPr lang="en-US" i="1" dirty="0">
                <a:solidFill>
                  <a:srgbClr val="0070C0"/>
                </a:solidFill>
              </a:rPr>
              <a:t>SportSkill-Training.csv</a:t>
            </a:r>
          </a:p>
          <a:p>
            <a:r>
              <a:rPr lang="en-US" i="1" dirty="0"/>
              <a:t>Dataset: </a:t>
            </a:r>
            <a:r>
              <a:rPr lang="en-US" i="1" dirty="0">
                <a:solidFill>
                  <a:srgbClr val="0070C0"/>
                </a:solidFill>
              </a:rPr>
              <a:t>SportSkill-Scoring.csv</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358</a:t>
            </a:fld>
            <a:endParaRPr lang="en-US">
              <a:solidFill>
                <a:prstClr val="black">
                  <a:tint val="75000"/>
                </a:prstClr>
              </a:solidFill>
            </a:endParaRPr>
          </a:p>
        </p:txBody>
      </p:sp>
    </p:spTree>
    <p:extLst>
      <p:ext uri="{BB962C8B-B14F-4D97-AF65-F5344CB8AC3E}">
        <p14:creationId xmlns:p14="http://schemas.microsoft.com/office/powerpoint/2010/main" val="2099338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7886700" cy="5715000"/>
          </a:xfrm>
        </p:spPr>
        <p:txBody>
          <a:bodyPr>
            <a:normAutofit fontScale="92500" lnSpcReduction="20000"/>
          </a:bodyPr>
          <a:lstStyle/>
          <a:p>
            <a:r>
              <a:rPr lang="id-ID" b="1" dirty="0" err="1"/>
              <a:t>Motivation</a:t>
            </a:r>
            <a:r>
              <a:rPr lang="id-ID" dirty="0"/>
              <a:t>:</a:t>
            </a:r>
          </a:p>
          <a:p>
            <a:pPr lvl="1"/>
            <a:r>
              <a:rPr lang="en-US" dirty="0"/>
              <a:t>Gill runs a </a:t>
            </a:r>
            <a:r>
              <a:rPr lang="en-US" dirty="0">
                <a:solidFill>
                  <a:srgbClr val="C00000"/>
                </a:solidFill>
              </a:rPr>
              <a:t>sports academy </a:t>
            </a:r>
            <a:r>
              <a:rPr lang="en-US" dirty="0"/>
              <a:t>designed to help high school aged athletes achieve their maximum athletic potential. He focuses on four major sports: </a:t>
            </a:r>
            <a:r>
              <a:rPr lang="en-US" dirty="0">
                <a:solidFill>
                  <a:srgbClr val="C00000"/>
                </a:solidFill>
              </a:rPr>
              <a:t>Football</a:t>
            </a:r>
            <a:r>
              <a:rPr lang="en-US" dirty="0"/>
              <a:t>, </a:t>
            </a:r>
            <a:r>
              <a:rPr lang="en-US" dirty="0">
                <a:solidFill>
                  <a:srgbClr val="C00000"/>
                </a:solidFill>
              </a:rPr>
              <a:t>Basketball</a:t>
            </a:r>
            <a:r>
              <a:rPr lang="en-US" dirty="0"/>
              <a:t>, </a:t>
            </a:r>
            <a:r>
              <a:rPr lang="en-US" dirty="0">
                <a:solidFill>
                  <a:srgbClr val="C00000"/>
                </a:solidFill>
              </a:rPr>
              <a:t>Baseball</a:t>
            </a:r>
            <a:r>
              <a:rPr lang="en-US" dirty="0"/>
              <a:t> and </a:t>
            </a:r>
            <a:r>
              <a:rPr lang="en-US" dirty="0">
                <a:solidFill>
                  <a:srgbClr val="C00000"/>
                </a:solidFill>
              </a:rPr>
              <a:t>Hockey</a:t>
            </a:r>
          </a:p>
          <a:p>
            <a:pPr lvl="1"/>
            <a:r>
              <a:rPr lang="en-US" dirty="0"/>
              <a:t>He has found that while many high school athletes enjoy participating in a number of sports in high school, as they begin to consider playing a sport at the college level, they would prefer to </a:t>
            </a:r>
            <a:r>
              <a:rPr lang="en-US" dirty="0">
                <a:solidFill>
                  <a:srgbClr val="C00000"/>
                </a:solidFill>
              </a:rPr>
              <a:t>specialize in one sport</a:t>
            </a:r>
            <a:endParaRPr lang="en-US" dirty="0"/>
          </a:p>
          <a:p>
            <a:pPr lvl="1"/>
            <a:r>
              <a:rPr lang="en-US" dirty="0"/>
              <a:t>As he’s worked with athletes over the years, </a:t>
            </a:r>
            <a:r>
              <a:rPr lang="en-US" dirty="0">
                <a:solidFill>
                  <a:srgbClr val="C00000"/>
                </a:solidFill>
              </a:rPr>
              <a:t>Gill has developed an extensive data set</a:t>
            </a:r>
            <a:r>
              <a:rPr lang="en-US" dirty="0"/>
              <a:t>, and he now is wondering if he can use past performance from some of his previous clients to predict prime sports for up-and-coming high school athletes</a:t>
            </a:r>
            <a:endParaRPr lang="id-ID" dirty="0"/>
          </a:p>
          <a:p>
            <a:pPr lvl="1"/>
            <a:r>
              <a:rPr lang="en-US" dirty="0"/>
              <a:t>By evaluating each athlete’s performance across a battery of test, Gill hopes we can help him figure out for </a:t>
            </a:r>
            <a:r>
              <a:rPr lang="en-US" dirty="0">
                <a:solidFill>
                  <a:srgbClr val="C00000"/>
                </a:solidFill>
              </a:rPr>
              <a:t>which sport each athlete has the highest aptitude</a:t>
            </a:r>
            <a:endParaRPr lang="en-US" dirty="0"/>
          </a:p>
          <a:p>
            <a:r>
              <a:rPr lang="id-ID" b="1" dirty="0" err="1"/>
              <a:t>Objective</a:t>
            </a:r>
            <a:r>
              <a:rPr lang="id-ID" dirty="0"/>
              <a:t>:</a:t>
            </a:r>
          </a:p>
          <a:p>
            <a:pPr lvl="1"/>
            <a:r>
              <a:rPr lang="en-US" dirty="0"/>
              <a:t>Ultimately, </a:t>
            </a:r>
            <a:r>
              <a:rPr lang="en-US" dirty="0">
                <a:solidFill>
                  <a:srgbClr val="C00000"/>
                </a:solidFill>
              </a:rPr>
              <a:t>he hopes he can make a recommendation to each athlete as to the sport in which they should most likely choose to specialize</a:t>
            </a:r>
          </a:p>
        </p:txBody>
      </p:sp>
      <p:sp>
        <p:nvSpPr>
          <p:cNvPr id="4" name="Title 3"/>
          <p:cNvSpPr>
            <a:spLocks noGrp="1"/>
          </p:cNvSpPr>
          <p:nvPr>
            <p:ph type="title"/>
          </p:nvPr>
        </p:nvSpPr>
        <p:spPr/>
        <p:txBody>
          <a:bodyPr/>
          <a:lstStyle/>
          <a:p>
            <a:r>
              <a:rPr lang="en-US" dirty="0"/>
              <a:t>1. Business Understanding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359</a:t>
            </a:fld>
            <a:endParaRPr lang="en-US">
              <a:solidFill>
                <a:prstClr val="black">
                  <a:tint val="75000"/>
                </a:prstClr>
              </a:solidFill>
            </a:endParaRPr>
          </a:p>
        </p:txBody>
      </p:sp>
    </p:spTree>
    <p:extLst>
      <p:ext uri="{BB962C8B-B14F-4D97-AF65-F5344CB8AC3E}">
        <p14:creationId xmlns:p14="http://schemas.microsoft.com/office/powerpoint/2010/main" val="1920393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normAutofit/>
          </a:bodyPr>
          <a:lstStyle/>
          <a:p>
            <a:r>
              <a:rPr lang="id-ID" dirty="0" err="1"/>
              <a:t>Profiling</a:t>
            </a:r>
            <a:r>
              <a:rPr lang="id-ID" dirty="0"/>
              <a:t> dan Deteksi Kasus TKI</a:t>
            </a:r>
            <a:endParaRPr lang="en-US" dirty="0"/>
          </a:p>
        </p:txBody>
      </p:sp>
      <p:sp>
        <p:nvSpPr>
          <p:cNvPr id="9" name="Slide Number Placeholder 8">
            <a:extLst>
              <a:ext uri="{FF2B5EF4-FFF2-40B4-BE49-F238E27FC236}">
                <a16:creationId xmlns:a16="http://schemas.microsoft.com/office/drawing/2014/main" id="{8C1C7BCB-BBFA-42C9-AF6E-135A17A7B26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a:t>
            </a:fld>
            <a:endParaRPr lang="en-US">
              <a:solidFill>
                <a:prstClr val="black">
                  <a:tint val="75000"/>
                </a:prstClr>
              </a:solidFill>
            </a:endParaRPr>
          </a:p>
        </p:txBody>
      </p:sp>
      <p:pic>
        <p:nvPicPr>
          <p:cNvPr id="5" name="Picture 4"/>
          <p:cNvPicPr>
            <a:picLocks noChangeAspect="1"/>
          </p:cNvPicPr>
          <p:nvPr/>
        </p:nvPicPr>
        <p:blipFill rotWithShape="1">
          <a:blip r:embed="rId2"/>
          <a:srcRect l="8418" t="33995" r="26574" b="6473"/>
          <a:stretch/>
        </p:blipFill>
        <p:spPr>
          <a:xfrm>
            <a:off x="13856" y="829475"/>
            <a:ext cx="6234188" cy="3042633"/>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993342"/>
            <a:ext cx="8684656" cy="2443284"/>
          </a:xfrm>
          <a:prstGeom prst="rect">
            <a:avLst/>
          </a:prstGeom>
        </p:spPr>
      </p:pic>
      <p:sp>
        <p:nvSpPr>
          <p:cNvPr id="7" name="Bent Arrow 5"/>
          <p:cNvSpPr/>
          <p:nvPr/>
        </p:nvSpPr>
        <p:spPr>
          <a:xfrm rot="5400000">
            <a:off x="6135532" y="2808911"/>
            <a:ext cx="1443297" cy="1295400"/>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Tree>
    <p:extLst>
      <p:ext uri="{BB962C8B-B14F-4D97-AF65-F5344CB8AC3E}">
        <p14:creationId xmlns:p14="http://schemas.microsoft.com/office/powerpoint/2010/main" val="3430344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Every athlete that has enrolled at Gill’s academy over the past several years has taken a battery test, which tested for a number of athletic and personal traits</a:t>
            </a:r>
          </a:p>
          <a:p>
            <a:r>
              <a:rPr lang="en-US" sz="3200" dirty="0"/>
              <a:t>Because the academy has been operating for some time, Gill has the benefit of knowing which of his former pupils have gone on to specialize in a single sport, and which sport it was for each of them</a:t>
            </a:r>
          </a:p>
        </p:txBody>
      </p:sp>
      <p:sp>
        <p:nvSpPr>
          <p:cNvPr id="4" name="Title 3"/>
          <p:cNvSpPr>
            <a:spLocks noGrp="1"/>
          </p:cNvSpPr>
          <p:nvPr>
            <p:ph type="title"/>
          </p:nvPr>
        </p:nvSpPr>
        <p:spPr/>
        <p:txBody>
          <a:bodyPr/>
          <a:lstStyle/>
          <a:p>
            <a:r>
              <a:rPr lang="en-US" dirty="0"/>
              <a:t>2. Data Understanding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360</a:t>
            </a:fld>
            <a:endParaRPr lang="en-US">
              <a:solidFill>
                <a:prstClr val="black">
                  <a:tint val="75000"/>
                </a:prstClr>
              </a:solidFill>
            </a:endParaRPr>
          </a:p>
        </p:txBody>
      </p:sp>
    </p:spTree>
    <p:extLst>
      <p:ext uri="{BB962C8B-B14F-4D97-AF65-F5344CB8AC3E}">
        <p14:creationId xmlns:p14="http://schemas.microsoft.com/office/powerpoint/2010/main" val="2752519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3200" dirty="0"/>
              <a:t>Working with Gill, we gather the results of the batteries for all former clients who have gone on to specialize</a:t>
            </a:r>
          </a:p>
          <a:p>
            <a:r>
              <a:rPr lang="en-US" sz="3200" dirty="0"/>
              <a:t>Gill adds the sport each person specialized in, and we have a data set comprised of 493 observations containing the following attributes:</a:t>
            </a:r>
          </a:p>
          <a:p>
            <a:pPr marL="971550" lvl="1" indent="-514350">
              <a:buFont typeface="+mj-lt"/>
              <a:buAutoNum type="arabicPeriod"/>
            </a:pPr>
            <a:r>
              <a:rPr lang="en-US" sz="2800" dirty="0"/>
              <a:t>Age</a:t>
            </a:r>
            <a:r>
              <a:rPr lang="id-ID" sz="2800" dirty="0"/>
              <a:t>: ....</a:t>
            </a:r>
            <a:endParaRPr lang="en-US" sz="2800" dirty="0"/>
          </a:p>
          <a:p>
            <a:pPr marL="971550" lvl="1" indent="-514350">
              <a:buFont typeface="+mj-lt"/>
              <a:buAutoNum type="arabicPeriod"/>
            </a:pPr>
            <a:r>
              <a:rPr lang="en-US" sz="2800" dirty="0"/>
              <a:t>Strength</a:t>
            </a:r>
            <a:r>
              <a:rPr lang="id-ID" sz="2800" dirty="0"/>
              <a:t>: ....</a:t>
            </a:r>
            <a:endParaRPr lang="en-US" sz="2800" dirty="0"/>
          </a:p>
          <a:p>
            <a:pPr marL="971550" lvl="1" indent="-514350">
              <a:buFont typeface="+mj-lt"/>
              <a:buAutoNum type="arabicPeriod"/>
            </a:pPr>
            <a:r>
              <a:rPr lang="en-US" sz="2800" dirty="0"/>
              <a:t>Quickness</a:t>
            </a:r>
            <a:r>
              <a:rPr lang="id-ID" sz="2800" dirty="0"/>
              <a:t>: ....</a:t>
            </a:r>
            <a:endParaRPr lang="en-US" sz="2800" dirty="0"/>
          </a:p>
          <a:p>
            <a:pPr marL="971550" lvl="1" indent="-514350">
              <a:buFont typeface="+mj-lt"/>
              <a:buAutoNum type="arabicPeriod"/>
            </a:pPr>
            <a:r>
              <a:rPr lang="en-US" sz="2800" dirty="0"/>
              <a:t>Injury</a:t>
            </a:r>
            <a:r>
              <a:rPr lang="id-ID" sz="2800" dirty="0"/>
              <a:t>: ....</a:t>
            </a:r>
            <a:endParaRPr lang="en-US" sz="2800" dirty="0"/>
          </a:p>
          <a:p>
            <a:pPr marL="971550" lvl="1" indent="-514350">
              <a:buFont typeface="+mj-lt"/>
              <a:buAutoNum type="arabicPeriod"/>
            </a:pPr>
            <a:r>
              <a:rPr lang="en-US" sz="2800" dirty="0"/>
              <a:t>Vision</a:t>
            </a:r>
            <a:r>
              <a:rPr lang="id-ID" sz="2800" dirty="0"/>
              <a:t>: ....</a:t>
            </a:r>
            <a:endParaRPr lang="en-US" sz="2800" dirty="0"/>
          </a:p>
          <a:p>
            <a:pPr marL="971550" lvl="1" indent="-514350">
              <a:buFont typeface="+mj-lt"/>
              <a:buAutoNum type="arabicPeriod"/>
            </a:pPr>
            <a:r>
              <a:rPr lang="en-US" sz="2800" dirty="0"/>
              <a:t>Endurance</a:t>
            </a:r>
            <a:r>
              <a:rPr lang="id-ID" sz="2800" dirty="0"/>
              <a:t>: ....</a:t>
            </a:r>
            <a:endParaRPr lang="en-US" sz="2800" dirty="0"/>
          </a:p>
          <a:p>
            <a:pPr marL="971550" lvl="1" indent="-514350">
              <a:buFont typeface="+mj-lt"/>
              <a:buAutoNum type="arabicPeriod"/>
            </a:pPr>
            <a:r>
              <a:rPr lang="en-US" sz="2800" dirty="0"/>
              <a:t>Agility</a:t>
            </a:r>
            <a:r>
              <a:rPr lang="id-ID" sz="2800" dirty="0"/>
              <a:t>: ....</a:t>
            </a:r>
            <a:endParaRPr lang="en-US" sz="2800" dirty="0"/>
          </a:p>
          <a:p>
            <a:pPr marL="971550" lvl="1" indent="-514350">
              <a:buFont typeface="+mj-lt"/>
              <a:buAutoNum type="arabicPeriod"/>
            </a:pPr>
            <a:r>
              <a:rPr lang="en-US" sz="2800" dirty="0"/>
              <a:t>Decision Making</a:t>
            </a:r>
            <a:r>
              <a:rPr lang="id-ID" sz="2800" dirty="0"/>
              <a:t>: ....</a:t>
            </a:r>
            <a:endParaRPr lang="en-US" sz="2800" dirty="0"/>
          </a:p>
          <a:p>
            <a:pPr marL="971550" lvl="1" indent="-514350">
              <a:buFont typeface="+mj-lt"/>
              <a:buAutoNum type="arabicPeriod"/>
            </a:pPr>
            <a:r>
              <a:rPr lang="en-US" sz="2800" dirty="0"/>
              <a:t>Prime Sport</a:t>
            </a:r>
            <a:r>
              <a:rPr lang="id-ID" sz="2800" dirty="0"/>
              <a:t>: ....</a:t>
            </a:r>
            <a:endParaRPr lang="en-US" sz="2800" dirty="0"/>
          </a:p>
        </p:txBody>
      </p:sp>
      <p:sp>
        <p:nvSpPr>
          <p:cNvPr id="2" name="Title 1"/>
          <p:cNvSpPr>
            <a:spLocks noGrp="1"/>
          </p:cNvSpPr>
          <p:nvPr>
            <p:ph type="title"/>
          </p:nvPr>
        </p:nvSpPr>
        <p:spPr/>
        <p:txBody>
          <a:bodyPr>
            <a:normAutofit/>
          </a:bodyPr>
          <a:lstStyle/>
          <a:p>
            <a:r>
              <a:rPr lang="en-US" dirty="0"/>
              <a:t>2. Data 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361</a:t>
            </a:fld>
            <a:endParaRPr lang="en-US" dirty="0">
              <a:solidFill>
                <a:prstClr val="black">
                  <a:tint val="75000"/>
                </a:prstClr>
              </a:solidFill>
            </a:endParaRPr>
          </a:p>
        </p:txBody>
      </p:sp>
    </p:spTree>
    <p:extLst>
      <p:ext uri="{BB962C8B-B14F-4D97-AF65-F5344CB8AC3E}">
        <p14:creationId xmlns:p14="http://schemas.microsoft.com/office/powerpoint/2010/main" val="3568099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solidFill>
                  <a:srgbClr val="C00000"/>
                </a:solidFill>
              </a:rPr>
              <a:t>Filter Examples</a:t>
            </a:r>
            <a:r>
              <a:rPr lang="en-US" sz="3200" dirty="0"/>
              <a:t>: attribute value filter</a:t>
            </a:r>
          </a:p>
          <a:p>
            <a:pPr lvl="1"/>
            <a:r>
              <a:rPr lang="en-US" sz="2800" dirty="0" err="1"/>
              <a:t>Decision_Making</a:t>
            </a:r>
            <a:r>
              <a:rPr lang="en-US" sz="2800" dirty="0"/>
              <a:t>&gt;=3</a:t>
            </a:r>
          </a:p>
          <a:p>
            <a:pPr lvl="1"/>
            <a:r>
              <a:rPr lang="en-US" sz="2800" dirty="0" err="1"/>
              <a:t>Decision_Making</a:t>
            </a:r>
            <a:r>
              <a:rPr lang="en-US" sz="2800" dirty="0"/>
              <a:t>&lt;=100</a:t>
            </a:r>
            <a:endParaRPr lang="id-ID" sz="3600" dirty="0"/>
          </a:p>
          <a:p>
            <a:r>
              <a:rPr lang="en-US" sz="3200" dirty="0"/>
              <a:t>Deleted Records= </a:t>
            </a:r>
            <a:r>
              <a:rPr lang="id-ID" sz="3200" dirty="0"/>
              <a:t>493-</a:t>
            </a:r>
            <a:r>
              <a:rPr lang="en-US" sz="3200" dirty="0"/>
              <a:t>482</a:t>
            </a:r>
            <a:r>
              <a:rPr lang="id-ID" sz="3200" dirty="0"/>
              <a:t>=</a:t>
            </a:r>
            <a:r>
              <a:rPr lang="id-ID" sz="3200" dirty="0">
                <a:solidFill>
                  <a:srgbClr val="C00000"/>
                </a:solidFill>
              </a:rPr>
              <a:t>11</a:t>
            </a:r>
            <a:endParaRPr lang="en-US" sz="3200" dirty="0">
              <a:solidFill>
                <a:srgbClr val="C00000"/>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362</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49392A72-4205-425C-B9FF-E00CBA55660D}"/>
              </a:ext>
            </a:extLst>
          </p:cNvPr>
          <p:cNvPicPr>
            <a:picLocks noChangeAspect="1"/>
          </p:cNvPicPr>
          <p:nvPr/>
        </p:nvPicPr>
        <p:blipFill rotWithShape="1">
          <a:blip r:embed="rId2"/>
          <a:srcRect l="8333" t="13750" r="20000" b="15000"/>
          <a:stretch/>
        </p:blipFill>
        <p:spPr>
          <a:xfrm>
            <a:off x="1790700" y="3094510"/>
            <a:ext cx="5562600" cy="3686839"/>
          </a:xfrm>
          <a:prstGeom prst="rect">
            <a:avLst/>
          </a:prstGeom>
        </p:spPr>
      </p:pic>
    </p:spTree>
    <p:extLst>
      <p:ext uri="{BB962C8B-B14F-4D97-AF65-F5344CB8AC3E}">
        <p14:creationId xmlns:p14="http://schemas.microsoft.com/office/powerpoint/2010/main" val="4264761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a:t>
            </a:r>
            <a:r>
              <a:rPr lang="en-US" sz="3200" dirty="0" err="1">
                <a:solidFill>
                  <a:srgbClr val="C00000"/>
                </a:solidFill>
              </a:rPr>
              <a:t>SportSkil</a:t>
            </a:r>
            <a:r>
              <a:rPr lang="id-ID" sz="3200" dirty="0">
                <a:solidFill>
                  <a:srgbClr val="C00000"/>
                </a:solidFill>
              </a:rPr>
              <a:t>l-Training.csv</a:t>
            </a:r>
            <a:r>
              <a:rPr lang="en-US" sz="3200" dirty="0"/>
              <a:t> </a:t>
            </a:r>
            <a:r>
              <a:rPr lang="id-ID" sz="3200" dirty="0"/>
              <a:t>dengan menggunakan </a:t>
            </a:r>
            <a:r>
              <a:rPr lang="id-ID" sz="3200" dirty="0">
                <a:solidFill>
                  <a:srgbClr val="00B050"/>
                </a:solidFill>
              </a:rPr>
              <a:t>C4.5</a:t>
            </a:r>
            <a:r>
              <a:rPr lang="id-ID" sz="3200" dirty="0"/>
              <a:t>, </a:t>
            </a:r>
            <a:r>
              <a:rPr lang="id-ID" sz="3200" dirty="0">
                <a:solidFill>
                  <a:srgbClr val="00B050"/>
                </a:solidFill>
              </a:rPr>
              <a:t>NB</a:t>
            </a:r>
            <a:r>
              <a:rPr lang="id-ID" sz="3200" dirty="0"/>
              <a:t>, </a:t>
            </a:r>
            <a:r>
              <a:rPr lang="id-ID" sz="3200" dirty="0">
                <a:solidFill>
                  <a:srgbClr val="00B050"/>
                </a:solidFill>
              </a:rPr>
              <a:t>K-NN</a:t>
            </a:r>
            <a:r>
              <a:rPr lang="id-ID" sz="3200" dirty="0"/>
              <a:t> dan </a:t>
            </a:r>
            <a:r>
              <a:rPr lang="id-ID" sz="3200" dirty="0">
                <a:solidFill>
                  <a:srgbClr val="00B050"/>
                </a:solidFill>
              </a:rPr>
              <a:t>LDA</a:t>
            </a:r>
          </a:p>
          <a:p>
            <a:pPr marL="514350" indent="-514350">
              <a:buFont typeface="+mj-lt"/>
              <a:buAutoNum type="arabicPeriod"/>
            </a:pPr>
            <a:r>
              <a:rPr lang="id-ID" sz="3200" dirty="0"/>
              <a:t>Lakukan </a:t>
            </a:r>
            <a:r>
              <a:rPr lang="id-ID" sz="3200" dirty="0">
                <a:solidFill>
                  <a:srgbClr val="C00000"/>
                </a:solidFill>
              </a:rPr>
              <a:t>pengujian </a:t>
            </a:r>
            <a:r>
              <a:rPr lang="id-ID" sz="3200" dirty="0"/>
              <a:t>dengan  menggunakan 10-fold X </a:t>
            </a:r>
            <a:r>
              <a:rPr lang="id-ID" sz="3200" dirty="0" err="1"/>
              <a:t>Validation</a:t>
            </a:r>
            <a:endParaRPr lang="id-ID" sz="3200" dirty="0"/>
          </a:p>
          <a:p>
            <a:pPr marL="514350" indent="-514350">
              <a:buFont typeface="+mj-lt"/>
              <a:buAutoNum type="arabicPeriod"/>
            </a:pPr>
            <a:r>
              <a:rPr lang="id-ID" sz="3200" dirty="0"/>
              <a:t>Uji beda dengan </a:t>
            </a:r>
            <a:r>
              <a:rPr lang="id-ID" sz="3200" dirty="0">
                <a:solidFill>
                  <a:srgbClr val="C00000"/>
                </a:solidFill>
              </a:rPr>
              <a:t>t-</a:t>
            </a:r>
            <a:r>
              <a:rPr lang="id-ID" sz="3200" dirty="0" err="1">
                <a:solidFill>
                  <a:srgbClr val="C00000"/>
                </a:solidFill>
              </a:rPr>
              <a:t>Test</a:t>
            </a:r>
            <a:r>
              <a:rPr lang="id-ID" sz="3200" dirty="0">
                <a:solidFill>
                  <a:srgbClr val="FF0000"/>
                </a:solidFill>
              </a:rPr>
              <a:t> </a:t>
            </a:r>
            <a:r>
              <a:rPr lang="id-ID" sz="3200" dirty="0"/>
              <a:t>untuk mendapatkan model terbaik</a:t>
            </a:r>
          </a:p>
          <a:p>
            <a:pPr marL="514350" indent="-514350">
              <a:buFont typeface="+mj-lt"/>
              <a:buAutoNum type="arabicPeriod"/>
            </a:pPr>
            <a:r>
              <a:rPr lang="id-ID" sz="3200" dirty="0"/>
              <a:t>Simpan model terbaik dari komparasi di atas dengan operator </a:t>
            </a:r>
            <a:r>
              <a:rPr lang="id-ID" sz="3200" dirty="0" err="1">
                <a:solidFill>
                  <a:srgbClr val="C00000"/>
                </a:solidFill>
              </a:rPr>
              <a:t>Write</a:t>
            </a:r>
            <a:r>
              <a:rPr lang="id-ID" sz="3200" dirty="0">
                <a:solidFill>
                  <a:srgbClr val="C00000"/>
                </a:solidFill>
              </a:rPr>
              <a:t> Model</a:t>
            </a:r>
            <a:r>
              <a:rPr lang="id-ID" sz="3200" dirty="0"/>
              <a:t>, dan kemudian </a:t>
            </a:r>
            <a:r>
              <a:rPr lang="id-ID" sz="3200" dirty="0" err="1"/>
              <a:t>Apply</a:t>
            </a:r>
            <a:r>
              <a:rPr lang="id-ID" sz="3200" dirty="0"/>
              <a:t> Model pada </a:t>
            </a:r>
            <a:r>
              <a:rPr lang="id-ID" sz="3200" dirty="0" err="1"/>
              <a:t>dataset</a:t>
            </a:r>
            <a:r>
              <a:rPr lang="id-ID" sz="3200" dirty="0"/>
              <a:t> </a:t>
            </a:r>
            <a:r>
              <a:rPr lang="id-ID" sz="3200" dirty="0">
                <a:solidFill>
                  <a:srgbClr val="C00000"/>
                </a:solidFill>
              </a:rPr>
              <a:t>SportSkill-Scoring.csv</a:t>
            </a:r>
          </a:p>
          <a:p>
            <a:endParaRPr lang="id-ID" sz="3200" dirty="0"/>
          </a:p>
        </p:txBody>
      </p:sp>
      <p:sp>
        <p:nvSpPr>
          <p:cNvPr id="4" name="Title 3"/>
          <p:cNvSpPr>
            <a:spLocks noGrp="1"/>
          </p:cNvSpPr>
          <p:nvPr>
            <p:ph type="title"/>
          </p:nvPr>
        </p:nvSpPr>
        <p:spPr/>
        <p:txBody>
          <a:bodyPr/>
          <a:lstStyle/>
          <a:p>
            <a:r>
              <a:rPr lang="en-US" dirty="0" err="1"/>
              <a:t>Latihan</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363</a:t>
            </a:fld>
            <a:endParaRPr lang="en-US">
              <a:solidFill>
                <a:prstClr val="black">
                  <a:tint val="75000"/>
                </a:prstClr>
              </a:solidFill>
            </a:endParaRPr>
          </a:p>
        </p:txBody>
      </p:sp>
    </p:spTree>
    <p:extLst>
      <p:ext uri="{BB962C8B-B14F-4D97-AF65-F5344CB8AC3E}">
        <p14:creationId xmlns:p14="http://schemas.microsoft.com/office/powerpoint/2010/main" val="121832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6AA2D5-C298-4F9E-AD8D-0781C53EB3F7}"/>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3606E26A-6425-4EF5-9D34-406921074E4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66765F8-EA0C-4D40-9C6F-3A7767CD23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364</a:t>
            </a:fld>
            <a:endParaRPr lang="en-US">
              <a:solidFill>
                <a:prstClr val="black">
                  <a:tint val="75000"/>
                </a:prstClr>
              </a:solidFill>
            </a:endParaRPr>
          </a:p>
        </p:txBody>
      </p:sp>
      <p:pic>
        <p:nvPicPr>
          <p:cNvPr id="7" name="Picture 6">
            <a:extLst>
              <a:ext uri="{FF2B5EF4-FFF2-40B4-BE49-F238E27FC236}">
                <a16:creationId xmlns:a16="http://schemas.microsoft.com/office/drawing/2014/main" id="{837B3394-E90F-472A-8C8E-9CB32C128557}"/>
              </a:ext>
            </a:extLst>
          </p:cNvPr>
          <p:cNvPicPr>
            <a:picLocks noChangeAspect="1"/>
          </p:cNvPicPr>
          <p:nvPr/>
        </p:nvPicPr>
        <p:blipFill rotWithShape="1">
          <a:blip r:embed="rId2"/>
          <a:srcRect l="12500" t="18750" r="10000" b="7500"/>
          <a:stretch/>
        </p:blipFill>
        <p:spPr>
          <a:xfrm>
            <a:off x="1295400" y="-13540"/>
            <a:ext cx="9110420" cy="5779729"/>
          </a:xfrm>
          <a:prstGeom prst="rect">
            <a:avLst/>
          </a:prstGeom>
        </p:spPr>
      </p:pic>
      <p:pic>
        <p:nvPicPr>
          <p:cNvPr id="6" name="Picture 5">
            <a:extLst>
              <a:ext uri="{FF2B5EF4-FFF2-40B4-BE49-F238E27FC236}">
                <a16:creationId xmlns:a16="http://schemas.microsoft.com/office/drawing/2014/main" id="{605A8A61-1DAA-49D4-A1CC-48C523393CED}"/>
              </a:ext>
            </a:extLst>
          </p:cNvPr>
          <p:cNvPicPr>
            <a:picLocks noChangeAspect="1"/>
          </p:cNvPicPr>
          <p:nvPr/>
        </p:nvPicPr>
        <p:blipFill rotWithShape="1">
          <a:blip r:embed="rId3"/>
          <a:srcRect l="8332" t="22114" r="40709" b="55675"/>
          <a:stretch/>
        </p:blipFill>
        <p:spPr>
          <a:xfrm>
            <a:off x="613408" y="4572001"/>
            <a:ext cx="6168392" cy="2286000"/>
          </a:xfrm>
          <a:prstGeom prst="rect">
            <a:avLst/>
          </a:prstGeom>
        </p:spPr>
      </p:pic>
      <p:sp>
        <p:nvSpPr>
          <p:cNvPr id="8" name="TextBox 7">
            <a:extLst>
              <a:ext uri="{FF2B5EF4-FFF2-40B4-BE49-F238E27FC236}">
                <a16:creationId xmlns:a16="http://schemas.microsoft.com/office/drawing/2014/main" id="{3730AB27-B7AB-4EC7-83A7-2680A902D0C0}"/>
              </a:ext>
            </a:extLst>
          </p:cNvPr>
          <p:cNvSpPr txBox="1"/>
          <p:nvPr/>
        </p:nvSpPr>
        <p:spPr>
          <a:xfrm>
            <a:off x="2265462" y="4406686"/>
            <a:ext cx="502573" cy="400110"/>
          </a:xfrm>
          <a:prstGeom prst="rect">
            <a:avLst/>
          </a:prstGeom>
          <a:noFill/>
        </p:spPr>
        <p:txBody>
          <a:bodyPr wrap="none" rtlCol="0">
            <a:spAutoFit/>
          </a:bodyPr>
          <a:lstStyle/>
          <a:p>
            <a:r>
              <a:rPr lang="id-ID" sz="2000" dirty="0"/>
              <a:t>DT</a:t>
            </a:r>
            <a:endParaRPr lang="en-US" sz="2000" dirty="0"/>
          </a:p>
        </p:txBody>
      </p:sp>
      <p:sp>
        <p:nvSpPr>
          <p:cNvPr id="9" name="TextBox 8">
            <a:extLst>
              <a:ext uri="{FF2B5EF4-FFF2-40B4-BE49-F238E27FC236}">
                <a16:creationId xmlns:a16="http://schemas.microsoft.com/office/drawing/2014/main" id="{52B5BF09-5224-424D-BAF7-840C9BFD0AF2}"/>
              </a:ext>
            </a:extLst>
          </p:cNvPr>
          <p:cNvSpPr txBox="1"/>
          <p:nvPr/>
        </p:nvSpPr>
        <p:spPr>
          <a:xfrm>
            <a:off x="3484662" y="4371946"/>
            <a:ext cx="506870" cy="400110"/>
          </a:xfrm>
          <a:prstGeom prst="rect">
            <a:avLst/>
          </a:prstGeom>
          <a:noFill/>
        </p:spPr>
        <p:txBody>
          <a:bodyPr wrap="none" rtlCol="0">
            <a:spAutoFit/>
          </a:bodyPr>
          <a:lstStyle/>
          <a:p>
            <a:r>
              <a:rPr lang="id-ID" sz="2000" dirty="0"/>
              <a:t>NB</a:t>
            </a:r>
            <a:endParaRPr lang="en-US" sz="2000" dirty="0"/>
          </a:p>
        </p:txBody>
      </p:sp>
      <p:sp>
        <p:nvSpPr>
          <p:cNvPr id="10" name="TextBox 9">
            <a:extLst>
              <a:ext uri="{FF2B5EF4-FFF2-40B4-BE49-F238E27FC236}">
                <a16:creationId xmlns:a16="http://schemas.microsoft.com/office/drawing/2014/main" id="{A8BC3B0A-230B-468A-9A1F-E4D12254B78C}"/>
              </a:ext>
            </a:extLst>
          </p:cNvPr>
          <p:cNvSpPr txBox="1"/>
          <p:nvPr/>
        </p:nvSpPr>
        <p:spPr>
          <a:xfrm>
            <a:off x="4658282" y="4395287"/>
            <a:ext cx="737126" cy="400110"/>
          </a:xfrm>
          <a:prstGeom prst="rect">
            <a:avLst/>
          </a:prstGeom>
          <a:noFill/>
        </p:spPr>
        <p:txBody>
          <a:bodyPr wrap="none" rtlCol="0">
            <a:spAutoFit/>
          </a:bodyPr>
          <a:lstStyle/>
          <a:p>
            <a:r>
              <a:rPr lang="id-ID" sz="2000" dirty="0"/>
              <a:t>k-NN</a:t>
            </a:r>
            <a:endParaRPr lang="en-US" sz="2000" dirty="0"/>
          </a:p>
        </p:txBody>
      </p:sp>
      <p:sp>
        <p:nvSpPr>
          <p:cNvPr id="11" name="TextBox 10">
            <a:extLst>
              <a:ext uri="{FF2B5EF4-FFF2-40B4-BE49-F238E27FC236}">
                <a16:creationId xmlns:a16="http://schemas.microsoft.com/office/drawing/2014/main" id="{98F2B95D-49E4-48A2-A70B-E262DE1AEDDB}"/>
              </a:ext>
            </a:extLst>
          </p:cNvPr>
          <p:cNvSpPr txBox="1"/>
          <p:nvPr/>
        </p:nvSpPr>
        <p:spPr>
          <a:xfrm>
            <a:off x="5972141" y="4407167"/>
            <a:ext cx="641522" cy="400110"/>
          </a:xfrm>
          <a:prstGeom prst="rect">
            <a:avLst/>
          </a:prstGeom>
          <a:noFill/>
        </p:spPr>
        <p:txBody>
          <a:bodyPr wrap="none" rtlCol="0">
            <a:spAutoFit/>
          </a:bodyPr>
          <a:lstStyle/>
          <a:p>
            <a:r>
              <a:rPr lang="id-ID" sz="2000" dirty="0"/>
              <a:t>LDA</a:t>
            </a:r>
            <a:endParaRPr lang="en-US" sz="2000" dirty="0"/>
          </a:p>
        </p:txBody>
      </p:sp>
      <p:sp>
        <p:nvSpPr>
          <p:cNvPr id="12" name="TextBox 11">
            <a:extLst>
              <a:ext uri="{FF2B5EF4-FFF2-40B4-BE49-F238E27FC236}">
                <a16:creationId xmlns:a16="http://schemas.microsoft.com/office/drawing/2014/main" id="{5EC0DB3F-AD45-448B-A2C3-55902F6D2470}"/>
              </a:ext>
            </a:extLst>
          </p:cNvPr>
          <p:cNvSpPr txBox="1"/>
          <p:nvPr/>
        </p:nvSpPr>
        <p:spPr>
          <a:xfrm>
            <a:off x="139514" y="5291063"/>
            <a:ext cx="502573" cy="400110"/>
          </a:xfrm>
          <a:prstGeom prst="rect">
            <a:avLst/>
          </a:prstGeom>
          <a:noFill/>
        </p:spPr>
        <p:txBody>
          <a:bodyPr wrap="none" rtlCol="0">
            <a:spAutoFit/>
          </a:bodyPr>
          <a:lstStyle/>
          <a:p>
            <a:r>
              <a:rPr lang="id-ID" sz="2000" dirty="0"/>
              <a:t>DT</a:t>
            </a:r>
            <a:endParaRPr lang="en-US" sz="2000" dirty="0"/>
          </a:p>
        </p:txBody>
      </p:sp>
      <p:sp>
        <p:nvSpPr>
          <p:cNvPr id="13" name="TextBox 12">
            <a:extLst>
              <a:ext uri="{FF2B5EF4-FFF2-40B4-BE49-F238E27FC236}">
                <a16:creationId xmlns:a16="http://schemas.microsoft.com/office/drawing/2014/main" id="{8F08299A-E328-43A1-A9E0-B700F7DE331A}"/>
              </a:ext>
            </a:extLst>
          </p:cNvPr>
          <p:cNvSpPr txBox="1"/>
          <p:nvPr/>
        </p:nvSpPr>
        <p:spPr>
          <a:xfrm>
            <a:off x="155100" y="5691173"/>
            <a:ext cx="506870" cy="400110"/>
          </a:xfrm>
          <a:prstGeom prst="rect">
            <a:avLst/>
          </a:prstGeom>
          <a:noFill/>
        </p:spPr>
        <p:txBody>
          <a:bodyPr wrap="none" rtlCol="0">
            <a:spAutoFit/>
          </a:bodyPr>
          <a:lstStyle/>
          <a:p>
            <a:r>
              <a:rPr lang="id-ID" sz="2000" dirty="0"/>
              <a:t>NB</a:t>
            </a:r>
            <a:endParaRPr lang="en-US" sz="2000" dirty="0"/>
          </a:p>
        </p:txBody>
      </p:sp>
      <p:sp>
        <p:nvSpPr>
          <p:cNvPr id="14" name="TextBox 13">
            <a:extLst>
              <a:ext uri="{FF2B5EF4-FFF2-40B4-BE49-F238E27FC236}">
                <a16:creationId xmlns:a16="http://schemas.microsoft.com/office/drawing/2014/main" id="{C455189E-EA1D-42D4-8517-54B7A982E58D}"/>
              </a:ext>
            </a:extLst>
          </p:cNvPr>
          <p:cNvSpPr txBox="1"/>
          <p:nvPr/>
        </p:nvSpPr>
        <p:spPr>
          <a:xfrm>
            <a:off x="-23416" y="6058387"/>
            <a:ext cx="737126" cy="400110"/>
          </a:xfrm>
          <a:prstGeom prst="rect">
            <a:avLst/>
          </a:prstGeom>
          <a:noFill/>
        </p:spPr>
        <p:txBody>
          <a:bodyPr wrap="none" rtlCol="0">
            <a:spAutoFit/>
          </a:bodyPr>
          <a:lstStyle/>
          <a:p>
            <a:r>
              <a:rPr lang="id-ID" sz="2000" dirty="0"/>
              <a:t>k-NN</a:t>
            </a:r>
            <a:endParaRPr lang="en-US" sz="2000" dirty="0"/>
          </a:p>
        </p:txBody>
      </p:sp>
      <p:sp>
        <p:nvSpPr>
          <p:cNvPr id="15" name="TextBox 14">
            <a:extLst>
              <a:ext uri="{FF2B5EF4-FFF2-40B4-BE49-F238E27FC236}">
                <a16:creationId xmlns:a16="http://schemas.microsoft.com/office/drawing/2014/main" id="{1337164B-1FAB-42D6-A90D-5D9C40245A5C}"/>
              </a:ext>
            </a:extLst>
          </p:cNvPr>
          <p:cNvSpPr txBox="1"/>
          <p:nvPr/>
        </p:nvSpPr>
        <p:spPr>
          <a:xfrm>
            <a:off x="55700" y="6425601"/>
            <a:ext cx="641522" cy="400110"/>
          </a:xfrm>
          <a:prstGeom prst="rect">
            <a:avLst/>
          </a:prstGeom>
          <a:noFill/>
        </p:spPr>
        <p:txBody>
          <a:bodyPr wrap="none" rtlCol="0">
            <a:spAutoFit/>
          </a:bodyPr>
          <a:lstStyle/>
          <a:p>
            <a:r>
              <a:rPr lang="id-ID" sz="2000" dirty="0"/>
              <a:t>LDA</a:t>
            </a:r>
            <a:endParaRPr lang="en-US" sz="2000" dirty="0"/>
          </a:p>
        </p:txBody>
      </p:sp>
    </p:spTree>
    <p:extLst>
      <p:ext uri="{BB962C8B-B14F-4D97-AF65-F5344CB8AC3E}">
        <p14:creationId xmlns:p14="http://schemas.microsoft.com/office/powerpoint/2010/main" val="355144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D742EF-78CA-47C6-9A6F-8CA15D658543}"/>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1617EE4A-36BB-43BD-B7C0-AE27C7E1D8D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D6D3B10-F080-42B0-8A50-B957E50208F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365</a:t>
            </a:fld>
            <a:endParaRPr lang="en-US">
              <a:solidFill>
                <a:prstClr val="black">
                  <a:tint val="75000"/>
                </a:prstClr>
              </a:solidFill>
            </a:endParaRPr>
          </a:p>
        </p:txBody>
      </p:sp>
      <p:pic>
        <p:nvPicPr>
          <p:cNvPr id="5" name="Picture 4">
            <a:extLst>
              <a:ext uri="{FF2B5EF4-FFF2-40B4-BE49-F238E27FC236}">
                <a16:creationId xmlns:a16="http://schemas.microsoft.com/office/drawing/2014/main" id="{AD3E3B30-89EF-40BA-A865-37A7487EDFB6}"/>
              </a:ext>
            </a:extLst>
          </p:cNvPr>
          <p:cNvPicPr>
            <a:picLocks noChangeAspect="1"/>
          </p:cNvPicPr>
          <p:nvPr/>
        </p:nvPicPr>
        <p:blipFill rotWithShape="1">
          <a:blip r:embed="rId2"/>
          <a:srcRect l="15000" t="25000" r="22413" b="11249"/>
          <a:stretch/>
        </p:blipFill>
        <p:spPr>
          <a:xfrm>
            <a:off x="0" y="457200"/>
            <a:ext cx="9088614" cy="6171749"/>
          </a:xfrm>
          <a:prstGeom prst="rect">
            <a:avLst/>
          </a:prstGeom>
        </p:spPr>
      </p:pic>
    </p:spTree>
    <p:extLst>
      <p:ext uri="{BB962C8B-B14F-4D97-AF65-F5344CB8AC3E}">
        <p14:creationId xmlns:p14="http://schemas.microsoft.com/office/powerpoint/2010/main" val="1429493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D733AC-7DCB-4260-A962-4055C52D7210}"/>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4CD0B7E9-BE36-45B5-82B1-A33000BBDE2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5191212-BA87-4A44-B820-470EBD4A284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366</a:t>
            </a:fld>
            <a:endParaRPr lang="en-US">
              <a:solidFill>
                <a:prstClr val="black">
                  <a:tint val="75000"/>
                </a:prstClr>
              </a:solidFill>
            </a:endParaRPr>
          </a:p>
        </p:txBody>
      </p:sp>
      <p:pic>
        <p:nvPicPr>
          <p:cNvPr id="5" name="Picture 4">
            <a:extLst>
              <a:ext uri="{FF2B5EF4-FFF2-40B4-BE49-F238E27FC236}">
                <a16:creationId xmlns:a16="http://schemas.microsoft.com/office/drawing/2014/main" id="{DF5C57C9-1CA7-4F6E-87CE-8517773911E0}"/>
              </a:ext>
            </a:extLst>
          </p:cNvPr>
          <p:cNvPicPr>
            <a:picLocks noChangeAspect="1"/>
          </p:cNvPicPr>
          <p:nvPr/>
        </p:nvPicPr>
        <p:blipFill rotWithShape="1">
          <a:blip r:embed="rId2"/>
          <a:srcRect l="25735" t="26912" r="44641" b="43162"/>
          <a:stretch/>
        </p:blipFill>
        <p:spPr>
          <a:xfrm>
            <a:off x="0" y="173619"/>
            <a:ext cx="5181600" cy="3489649"/>
          </a:xfrm>
          <a:prstGeom prst="rect">
            <a:avLst/>
          </a:prstGeom>
        </p:spPr>
      </p:pic>
      <p:pic>
        <p:nvPicPr>
          <p:cNvPr id="6" name="Picture 5">
            <a:extLst>
              <a:ext uri="{FF2B5EF4-FFF2-40B4-BE49-F238E27FC236}">
                <a16:creationId xmlns:a16="http://schemas.microsoft.com/office/drawing/2014/main" id="{9F740163-E06F-4EA1-A10C-483C557BA115}"/>
              </a:ext>
            </a:extLst>
          </p:cNvPr>
          <p:cNvPicPr>
            <a:picLocks noChangeAspect="1"/>
          </p:cNvPicPr>
          <p:nvPr/>
        </p:nvPicPr>
        <p:blipFill rotWithShape="1">
          <a:blip r:embed="rId3"/>
          <a:srcRect l="8333" t="15000" r="14167" b="8749"/>
          <a:stretch/>
        </p:blipFill>
        <p:spPr>
          <a:xfrm>
            <a:off x="2819400" y="2632955"/>
            <a:ext cx="6324600" cy="4148394"/>
          </a:xfrm>
          <a:prstGeom prst="rect">
            <a:avLst/>
          </a:prstGeom>
        </p:spPr>
      </p:pic>
    </p:spTree>
    <p:extLst>
      <p:ext uri="{BB962C8B-B14F-4D97-AF65-F5344CB8AC3E}">
        <p14:creationId xmlns:p14="http://schemas.microsoft.com/office/powerpoint/2010/main" val="2947784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2</a:t>
            </a:r>
            <a:r>
              <a:rPr lang="en-US" sz="4000" dirty="0"/>
              <a:t> Data Reduction</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367</a:t>
            </a:fld>
            <a:endParaRPr lang="en-US">
              <a:solidFill>
                <a:prstClr val="black">
                  <a:tint val="75000"/>
                </a:prstClr>
              </a:solidFill>
            </a:endParaRPr>
          </a:p>
        </p:txBody>
      </p:sp>
    </p:spTree>
    <p:extLst>
      <p:ext uri="{BB962C8B-B14F-4D97-AF65-F5344CB8AC3E}">
        <p14:creationId xmlns:p14="http://schemas.microsoft.com/office/powerpoint/2010/main" val="34239935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8" y="1004409"/>
            <a:ext cx="8362951" cy="5701191"/>
          </a:xfrm>
        </p:spPr>
        <p:txBody>
          <a:bodyPr>
            <a:normAutofit fontScale="92500" lnSpcReduction="20000"/>
          </a:bodyPr>
          <a:lstStyle/>
          <a:p>
            <a:pPr>
              <a:lnSpc>
                <a:spcPct val="100000"/>
              </a:lnSpc>
            </a:pPr>
            <a:r>
              <a:rPr lang="en-US" sz="2600" dirty="0">
                <a:solidFill>
                  <a:srgbClr val="C00000"/>
                </a:solidFill>
              </a:rPr>
              <a:t>Data Reduction</a:t>
            </a:r>
            <a:endParaRPr lang="en-US" sz="2600" dirty="0"/>
          </a:p>
          <a:p>
            <a:pPr lvl="1">
              <a:lnSpc>
                <a:spcPct val="100000"/>
              </a:lnSpc>
            </a:pPr>
            <a:r>
              <a:rPr lang="en-US" sz="2000" dirty="0"/>
              <a:t>Obtain a </a:t>
            </a:r>
            <a:r>
              <a:rPr lang="en-US" sz="2000" dirty="0">
                <a:solidFill>
                  <a:srgbClr val="0070C0"/>
                </a:solidFill>
              </a:rPr>
              <a:t>reduced representation of the data set </a:t>
            </a:r>
            <a:r>
              <a:rPr lang="en-US" sz="2000" dirty="0"/>
              <a:t>that is much smaller in volume but yet produces the same analytical results</a:t>
            </a:r>
          </a:p>
          <a:p>
            <a:pPr>
              <a:lnSpc>
                <a:spcPct val="100000"/>
              </a:lnSpc>
            </a:pPr>
            <a:r>
              <a:rPr lang="en-US" sz="2600" dirty="0">
                <a:solidFill>
                  <a:srgbClr val="C00000"/>
                </a:solidFill>
              </a:rPr>
              <a:t>Why Data Reduction?</a:t>
            </a:r>
          </a:p>
          <a:p>
            <a:pPr lvl="1">
              <a:lnSpc>
                <a:spcPct val="100000"/>
              </a:lnSpc>
            </a:pPr>
            <a:r>
              <a:rPr lang="en-US" sz="2000" dirty="0"/>
              <a:t>A database/data warehouse may store </a:t>
            </a:r>
            <a:r>
              <a:rPr lang="en-US" sz="2000" dirty="0">
                <a:solidFill>
                  <a:srgbClr val="0070C0"/>
                </a:solidFill>
              </a:rPr>
              <a:t>terabytes of data</a:t>
            </a:r>
          </a:p>
          <a:p>
            <a:pPr lvl="1">
              <a:lnSpc>
                <a:spcPct val="100000"/>
              </a:lnSpc>
            </a:pPr>
            <a:r>
              <a:rPr lang="en-US" sz="2000" dirty="0"/>
              <a:t>Complex data analysis </a:t>
            </a:r>
            <a:r>
              <a:rPr lang="en-US" sz="2000" dirty="0">
                <a:solidFill>
                  <a:srgbClr val="0070C0"/>
                </a:solidFill>
              </a:rPr>
              <a:t>take a very long time to run </a:t>
            </a:r>
            <a:r>
              <a:rPr lang="en-US" sz="2000" dirty="0"/>
              <a:t>on the complete dataset</a:t>
            </a:r>
          </a:p>
          <a:p>
            <a:pPr>
              <a:lnSpc>
                <a:spcPct val="100000"/>
              </a:lnSpc>
            </a:pPr>
            <a:endParaRPr lang="id-ID" sz="2600" dirty="0">
              <a:solidFill>
                <a:srgbClr val="C00000"/>
              </a:solidFill>
            </a:endParaRPr>
          </a:p>
          <a:p>
            <a:pPr>
              <a:lnSpc>
                <a:spcPct val="100000"/>
              </a:lnSpc>
            </a:pPr>
            <a:r>
              <a:rPr lang="en-US" sz="2600" dirty="0">
                <a:solidFill>
                  <a:srgbClr val="C00000"/>
                </a:solidFill>
              </a:rPr>
              <a:t>Data Reduction </a:t>
            </a:r>
            <a:r>
              <a:rPr lang="id-ID" sz="2600" dirty="0" err="1">
                <a:solidFill>
                  <a:srgbClr val="C00000"/>
                </a:solidFill>
              </a:rPr>
              <a:t>Methods</a:t>
            </a:r>
            <a:endParaRPr lang="en-US" sz="2600" dirty="0">
              <a:solidFill>
                <a:srgbClr val="C00000"/>
              </a:solidFill>
            </a:endParaRPr>
          </a:p>
          <a:p>
            <a:pPr marL="914400" lvl="1" indent="-457200">
              <a:lnSpc>
                <a:spcPct val="100000"/>
              </a:lnSpc>
              <a:buFont typeface="+mj-lt"/>
              <a:buAutoNum type="arabicPeriod"/>
            </a:pPr>
            <a:r>
              <a:rPr lang="en-US" dirty="0">
                <a:solidFill>
                  <a:schemeClr val="hlink"/>
                </a:solidFill>
              </a:rPr>
              <a:t>Dimensionality </a:t>
            </a:r>
            <a:r>
              <a:rPr lang="id-ID" dirty="0">
                <a:solidFill>
                  <a:schemeClr val="hlink"/>
                </a:solidFill>
              </a:rPr>
              <a:t>R</a:t>
            </a:r>
            <a:r>
              <a:rPr lang="en-US" dirty="0" err="1">
                <a:solidFill>
                  <a:schemeClr val="hlink"/>
                </a:solidFill>
              </a:rPr>
              <a:t>eduction</a:t>
            </a:r>
            <a:endParaRPr lang="en-US" dirty="0"/>
          </a:p>
          <a:p>
            <a:pPr marL="1257300" lvl="2" indent="-342900">
              <a:lnSpc>
                <a:spcPct val="100000"/>
              </a:lnSpc>
              <a:buFont typeface="+mj-lt"/>
              <a:buAutoNum type="arabicPeriod"/>
            </a:pPr>
            <a:r>
              <a:rPr lang="en-US" sz="1800" dirty="0">
                <a:solidFill>
                  <a:srgbClr val="00B050"/>
                </a:solidFill>
              </a:rPr>
              <a:t>Feature Extraction</a:t>
            </a:r>
            <a:endParaRPr lang="en-US" sz="1800" dirty="0"/>
          </a:p>
          <a:p>
            <a:pPr marL="1257300" lvl="2" indent="-342900">
              <a:lnSpc>
                <a:spcPct val="100000"/>
              </a:lnSpc>
              <a:buFont typeface="+mj-lt"/>
              <a:buAutoNum type="arabicPeriod"/>
            </a:pPr>
            <a:r>
              <a:rPr lang="en-US" sz="1800" dirty="0">
                <a:solidFill>
                  <a:srgbClr val="00B050"/>
                </a:solidFill>
              </a:rPr>
              <a:t>Feature Selection</a:t>
            </a:r>
            <a:endParaRPr lang="id-ID" sz="1800" dirty="0">
              <a:solidFill>
                <a:srgbClr val="00B050"/>
              </a:solidFill>
            </a:endParaRPr>
          </a:p>
          <a:p>
            <a:pPr marL="1714500" lvl="3" indent="-342900">
              <a:lnSpc>
                <a:spcPct val="100000"/>
              </a:lnSpc>
              <a:buFont typeface="+mj-lt"/>
              <a:buAutoNum type="arabicPeriod"/>
            </a:pPr>
            <a:r>
              <a:rPr lang="id-ID" sz="1600" dirty="0"/>
              <a:t>Filter </a:t>
            </a:r>
            <a:r>
              <a:rPr lang="id-ID" sz="1600" dirty="0" err="1"/>
              <a:t>Approach</a:t>
            </a:r>
            <a:endParaRPr lang="id-ID" sz="1600" dirty="0"/>
          </a:p>
          <a:p>
            <a:pPr marL="1714500" lvl="3" indent="-342900">
              <a:lnSpc>
                <a:spcPct val="100000"/>
              </a:lnSpc>
              <a:buFont typeface="+mj-lt"/>
              <a:buAutoNum type="arabicPeriod"/>
            </a:pPr>
            <a:r>
              <a:rPr lang="id-ID" sz="1600" dirty="0" err="1"/>
              <a:t>Wrapper</a:t>
            </a:r>
            <a:r>
              <a:rPr lang="id-ID" sz="1600" dirty="0"/>
              <a:t> </a:t>
            </a:r>
            <a:r>
              <a:rPr lang="id-ID" sz="1600" dirty="0" err="1"/>
              <a:t>Approach</a:t>
            </a:r>
            <a:endParaRPr lang="id-ID" sz="1600" dirty="0"/>
          </a:p>
          <a:p>
            <a:pPr marL="1714500" lvl="3" indent="-342900">
              <a:lnSpc>
                <a:spcPct val="100000"/>
              </a:lnSpc>
              <a:buFont typeface="+mj-lt"/>
              <a:buAutoNum type="arabicPeriod"/>
            </a:pPr>
            <a:r>
              <a:rPr lang="id-ID" sz="1600" dirty="0" err="1"/>
              <a:t>Embedded</a:t>
            </a:r>
            <a:r>
              <a:rPr lang="id-ID" sz="1600" dirty="0"/>
              <a:t> </a:t>
            </a:r>
            <a:r>
              <a:rPr lang="id-ID" sz="1600" dirty="0" err="1"/>
              <a:t>Approach</a:t>
            </a:r>
            <a:endParaRPr lang="en-US" sz="1600" dirty="0"/>
          </a:p>
          <a:p>
            <a:pPr marL="914400" lvl="1" indent="-457200">
              <a:lnSpc>
                <a:spcPct val="100000"/>
              </a:lnSpc>
              <a:buFont typeface="+mj-lt"/>
              <a:buAutoNum type="arabicPeriod"/>
            </a:pPr>
            <a:endParaRPr lang="id-ID" dirty="0">
              <a:solidFill>
                <a:schemeClr val="hlink"/>
              </a:solidFill>
            </a:endParaRPr>
          </a:p>
          <a:p>
            <a:pPr marL="914400" lvl="1" indent="-457200">
              <a:lnSpc>
                <a:spcPct val="100000"/>
              </a:lnSpc>
              <a:buFont typeface="+mj-lt"/>
              <a:buAutoNum type="arabicPeriod"/>
            </a:pPr>
            <a:r>
              <a:rPr lang="en-US" dirty="0">
                <a:solidFill>
                  <a:schemeClr val="hlink"/>
                </a:solidFill>
              </a:rPr>
              <a:t>Numerosity </a:t>
            </a:r>
            <a:r>
              <a:rPr lang="id-ID" dirty="0">
                <a:solidFill>
                  <a:schemeClr val="hlink"/>
                </a:solidFill>
              </a:rPr>
              <a:t>R</a:t>
            </a:r>
            <a:r>
              <a:rPr lang="en-US" dirty="0" err="1">
                <a:solidFill>
                  <a:schemeClr val="hlink"/>
                </a:solidFill>
              </a:rPr>
              <a:t>eduction</a:t>
            </a:r>
            <a:r>
              <a:rPr lang="en-US" dirty="0">
                <a:solidFill>
                  <a:schemeClr val="folHlink"/>
                </a:solidFill>
              </a:rPr>
              <a:t> </a:t>
            </a:r>
            <a:r>
              <a:rPr lang="en-US" dirty="0"/>
              <a:t>(</a:t>
            </a:r>
            <a:r>
              <a:rPr lang="en-US" dirty="0">
                <a:solidFill>
                  <a:srgbClr val="0070C0"/>
                </a:solidFill>
              </a:rPr>
              <a:t>Data Reduction</a:t>
            </a:r>
            <a:r>
              <a:rPr lang="en-US" dirty="0"/>
              <a:t>)</a:t>
            </a:r>
            <a:endParaRPr lang="en-US" sz="2200" dirty="0"/>
          </a:p>
          <a:p>
            <a:pPr lvl="2">
              <a:lnSpc>
                <a:spcPct val="100000"/>
              </a:lnSpc>
            </a:pPr>
            <a:r>
              <a:rPr lang="en-US" sz="1800" dirty="0"/>
              <a:t>Regression and Log-Linear Models</a:t>
            </a:r>
          </a:p>
          <a:p>
            <a:pPr lvl="2">
              <a:lnSpc>
                <a:spcPct val="100000"/>
              </a:lnSpc>
            </a:pPr>
            <a:r>
              <a:rPr lang="en-US" sz="1800" dirty="0"/>
              <a:t>Histograms, clustering, sampling</a:t>
            </a:r>
          </a:p>
        </p:txBody>
      </p:sp>
      <p:sp>
        <p:nvSpPr>
          <p:cNvPr id="2" name="Title 1"/>
          <p:cNvSpPr>
            <a:spLocks noGrp="1"/>
          </p:cNvSpPr>
          <p:nvPr>
            <p:ph type="title"/>
          </p:nvPr>
        </p:nvSpPr>
        <p:spPr/>
        <p:txBody>
          <a:bodyPr>
            <a:normAutofit/>
          </a:bodyPr>
          <a:lstStyle/>
          <a:p>
            <a:r>
              <a:rPr lang="id-ID" dirty="0"/>
              <a:t>Data </a:t>
            </a:r>
            <a:r>
              <a:rPr lang="id-ID" dirty="0" err="1"/>
              <a:t>Reduction</a:t>
            </a:r>
            <a:r>
              <a:rPr lang="id-ID" dirty="0"/>
              <a:t> </a:t>
            </a:r>
            <a:r>
              <a:rPr lang="id-ID" dirty="0" err="1"/>
              <a:t>Methods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368</a:t>
            </a:fld>
            <a:endParaRPr lang="en-US" dirty="0">
              <a:solidFill>
                <a:prstClr val="black">
                  <a:tint val="75000"/>
                </a:prstClr>
              </a:solidFill>
            </a:endParaRPr>
          </a:p>
        </p:txBody>
      </p:sp>
    </p:spTree>
    <p:extLst>
      <p:ext uri="{BB962C8B-B14F-4D97-AF65-F5344CB8AC3E}">
        <p14:creationId xmlns:p14="http://schemas.microsoft.com/office/powerpoint/2010/main" val="1487270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362950" cy="5333549"/>
          </a:xfrm>
        </p:spPr>
        <p:txBody>
          <a:bodyPr>
            <a:normAutofit fontScale="92500" lnSpcReduction="10000"/>
          </a:bodyPr>
          <a:lstStyle/>
          <a:p>
            <a:r>
              <a:rPr lang="en-US" dirty="0"/>
              <a:t>Curse of </a:t>
            </a:r>
            <a:r>
              <a:rPr lang="en-US" dirty="0">
                <a:solidFill>
                  <a:srgbClr val="C00000"/>
                </a:solidFill>
              </a:rPr>
              <a:t>dimensionality</a:t>
            </a:r>
          </a:p>
          <a:p>
            <a:pPr lvl="1"/>
            <a:r>
              <a:rPr lang="en-US" dirty="0"/>
              <a:t>When dimensionality increases, </a:t>
            </a:r>
            <a:r>
              <a:rPr lang="en-US" dirty="0">
                <a:solidFill>
                  <a:srgbClr val="0070C0"/>
                </a:solidFill>
              </a:rPr>
              <a:t>data becomes increasingly sparse</a:t>
            </a:r>
          </a:p>
          <a:p>
            <a:pPr lvl="1"/>
            <a:r>
              <a:rPr lang="en-US" dirty="0"/>
              <a:t>Density and distance between points, which is critical to clustering, outlier analysis, </a:t>
            </a:r>
            <a:r>
              <a:rPr lang="en-US" dirty="0">
                <a:solidFill>
                  <a:srgbClr val="0070C0"/>
                </a:solidFill>
              </a:rPr>
              <a:t>becomes less meaningful</a:t>
            </a:r>
          </a:p>
          <a:p>
            <a:pPr lvl="1"/>
            <a:r>
              <a:rPr lang="en-US" dirty="0"/>
              <a:t>The possible combinations of subspaces will grow exponentially</a:t>
            </a:r>
          </a:p>
          <a:p>
            <a:r>
              <a:rPr lang="en-US" dirty="0"/>
              <a:t>Dimensionality </a:t>
            </a:r>
            <a:r>
              <a:rPr lang="en-US" dirty="0">
                <a:solidFill>
                  <a:srgbClr val="C00000"/>
                </a:solidFill>
              </a:rPr>
              <a:t>reduction</a:t>
            </a:r>
          </a:p>
          <a:p>
            <a:pPr lvl="1"/>
            <a:r>
              <a:rPr lang="en-US" dirty="0"/>
              <a:t>Avoid the curse of dimensionality</a:t>
            </a:r>
          </a:p>
          <a:p>
            <a:pPr lvl="1"/>
            <a:r>
              <a:rPr lang="en-US" dirty="0"/>
              <a:t>Help </a:t>
            </a:r>
            <a:r>
              <a:rPr lang="en-US" dirty="0">
                <a:solidFill>
                  <a:srgbClr val="0070C0"/>
                </a:solidFill>
              </a:rPr>
              <a:t>eliminate irrelevant features </a:t>
            </a:r>
            <a:r>
              <a:rPr lang="en-US" dirty="0"/>
              <a:t>and reduce noise</a:t>
            </a:r>
          </a:p>
          <a:p>
            <a:pPr lvl="1"/>
            <a:r>
              <a:rPr lang="en-US" dirty="0">
                <a:solidFill>
                  <a:srgbClr val="0070C0"/>
                </a:solidFill>
              </a:rPr>
              <a:t>Reduce time and space </a:t>
            </a:r>
            <a:r>
              <a:rPr lang="en-US" dirty="0"/>
              <a:t>required in data mining</a:t>
            </a:r>
          </a:p>
          <a:p>
            <a:pPr lvl="1"/>
            <a:r>
              <a:rPr lang="en-US" dirty="0"/>
              <a:t>Allow easier visualization</a:t>
            </a:r>
          </a:p>
          <a:p>
            <a:endParaRPr lang="id-ID" dirty="0"/>
          </a:p>
          <a:p>
            <a:r>
              <a:rPr lang="en-US" dirty="0"/>
              <a:t>Dimensionality </a:t>
            </a:r>
            <a:r>
              <a:rPr lang="id-ID" dirty="0">
                <a:solidFill>
                  <a:srgbClr val="C00000"/>
                </a:solidFill>
              </a:rPr>
              <a:t>R</a:t>
            </a:r>
            <a:r>
              <a:rPr lang="en-US" dirty="0" err="1">
                <a:solidFill>
                  <a:srgbClr val="C00000"/>
                </a:solidFill>
              </a:rPr>
              <a:t>eduction</a:t>
            </a:r>
            <a:r>
              <a:rPr lang="en-US" dirty="0">
                <a:solidFill>
                  <a:srgbClr val="C00000"/>
                </a:solidFill>
              </a:rPr>
              <a:t> </a:t>
            </a:r>
            <a:r>
              <a:rPr lang="id-ID" dirty="0" err="1">
                <a:solidFill>
                  <a:srgbClr val="C00000"/>
                </a:solidFill>
              </a:rPr>
              <a:t>Methods</a:t>
            </a:r>
            <a:r>
              <a:rPr lang="id-ID" dirty="0"/>
              <a:t>:</a:t>
            </a:r>
            <a:endParaRPr lang="en-US" dirty="0"/>
          </a:p>
          <a:p>
            <a:pPr marL="914400" lvl="1" indent="-457200">
              <a:buFont typeface="+mj-lt"/>
              <a:buAutoNum type="arabicPeriod"/>
            </a:pPr>
            <a:r>
              <a:rPr lang="en-US" dirty="0">
                <a:solidFill>
                  <a:srgbClr val="0070C0"/>
                </a:solidFill>
              </a:rPr>
              <a:t>Feature Extraction</a:t>
            </a:r>
            <a:r>
              <a:rPr lang="en-US" dirty="0"/>
              <a:t>: Wavelet transforms, Principal Component Analysis (PCA)</a:t>
            </a:r>
          </a:p>
          <a:p>
            <a:pPr marL="914400" lvl="1" indent="-457200">
              <a:buFont typeface="+mj-lt"/>
              <a:buAutoNum type="arabicPeriod"/>
            </a:pPr>
            <a:r>
              <a:rPr lang="en-US" dirty="0">
                <a:solidFill>
                  <a:srgbClr val="0070C0"/>
                </a:solidFill>
              </a:rPr>
              <a:t>Feature Selection</a:t>
            </a:r>
            <a:r>
              <a:rPr lang="en-US" dirty="0"/>
              <a:t>: Filter, Wrapper, Embedded</a:t>
            </a:r>
          </a:p>
        </p:txBody>
      </p:sp>
      <p:sp>
        <p:nvSpPr>
          <p:cNvPr id="2" name="Title 1"/>
          <p:cNvSpPr>
            <a:spLocks noGrp="1"/>
          </p:cNvSpPr>
          <p:nvPr>
            <p:ph type="title"/>
          </p:nvPr>
        </p:nvSpPr>
        <p:spPr/>
        <p:txBody>
          <a:bodyPr>
            <a:normAutofit/>
          </a:bodyPr>
          <a:lstStyle/>
          <a:p>
            <a:r>
              <a:rPr lang="en-US" dirty="0"/>
              <a:t>1. Dimensionality Reduction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369</a:t>
            </a:fld>
            <a:endParaRPr lang="en-US" dirty="0">
              <a:solidFill>
                <a:prstClr val="black">
                  <a:tint val="75000"/>
                </a:prstClr>
              </a:solidFill>
            </a:endParaRPr>
          </a:p>
        </p:txBody>
      </p:sp>
    </p:spTree>
    <p:extLst>
      <p:ext uri="{BB962C8B-B14F-4D97-AF65-F5344CB8AC3E}">
        <p14:creationId xmlns:p14="http://schemas.microsoft.com/office/powerpoint/2010/main" val="100040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9C00062C-CA98-4E41-A661-B799F6C2A6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571500"/>
            <a:ext cx="8458533" cy="6248400"/>
          </a:xfrm>
        </p:spPr>
      </p:pic>
      <p:sp>
        <p:nvSpPr>
          <p:cNvPr id="4" name="Title 3">
            <a:extLst>
              <a:ext uri="{FF2B5EF4-FFF2-40B4-BE49-F238E27FC236}">
                <a16:creationId xmlns:a16="http://schemas.microsoft.com/office/drawing/2014/main" id="{67C05C02-FC66-4945-98E8-2B26F4F3ED4A}"/>
              </a:ext>
            </a:extLst>
          </p:cNvPr>
          <p:cNvSpPr>
            <a:spLocks noGrp="1"/>
          </p:cNvSpPr>
          <p:nvPr>
            <p:ph type="title"/>
          </p:nvPr>
        </p:nvSpPr>
        <p:spPr/>
        <p:txBody>
          <a:bodyPr/>
          <a:lstStyle/>
          <a:p>
            <a:r>
              <a:rPr lang="id-ID" dirty="0" err="1"/>
              <a:t>Klasterisasi</a:t>
            </a:r>
            <a:r>
              <a:rPr lang="id-ID" dirty="0"/>
              <a:t> Tingkat Kemiskinan</a:t>
            </a:r>
            <a:endParaRPr lang="en-US" dirty="0"/>
          </a:p>
        </p:txBody>
      </p:sp>
      <p:sp>
        <p:nvSpPr>
          <p:cNvPr id="5" name="Slide Number Placeholder 4">
            <a:extLst>
              <a:ext uri="{FF2B5EF4-FFF2-40B4-BE49-F238E27FC236}">
                <a16:creationId xmlns:a16="http://schemas.microsoft.com/office/drawing/2014/main" id="{A04302D1-A5AC-44AD-999A-B1686961E9F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24150341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17599"/>
            <a:ext cx="8134350" cy="5410201"/>
          </a:xfrm>
        </p:spPr>
        <p:txBody>
          <a:bodyPr>
            <a:normAutofit/>
          </a:bodyPr>
          <a:lstStyle/>
          <a:p>
            <a:pPr>
              <a:lnSpc>
                <a:spcPct val="110000"/>
              </a:lnSpc>
            </a:pPr>
            <a:r>
              <a:rPr lang="en-US" sz="2600" dirty="0"/>
              <a:t>Given </a:t>
            </a:r>
            <a:r>
              <a:rPr lang="en-US" sz="2600" i="1" dirty="0"/>
              <a:t>N</a:t>
            </a:r>
            <a:r>
              <a:rPr lang="en-US" sz="2600" dirty="0"/>
              <a:t> data vectors from </a:t>
            </a:r>
            <a:r>
              <a:rPr lang="en-US" sz="2600" i="1" dirty="0"/>
              <a:t>n</a:t>
            </a:r>
            <a:r>
              <a:rPr lang="en-US" sz="2600" dirty="0"/>
              <a:t>-dimensions, </a:t>
            </a:r>
            <a:r>
              <a:rPr lang="en-US" sz="2600" dirty="0">
                <a:solidFill>
                  <a:srgbClr val="C00000"/>
                </a:solidFill>
              </a:rPr>
              <a:t>find </a:t>
            </a:r>
            <a:r>
              <a:rPr lang="en-US" sz="2600" i="1" dirty="0">
                <a:solidFill>
                  <a:srgbClr val="C00000"/>
                </a:solidFill>
              </a:rPr>
              <a:t>k</a:t>
            </a:r>
            <a:r>
              <a:rPr lang="en-US" sz="2600" dirty="0">
                <a:solidFill>
                  <a:srgbClr val="C00000"/>
                </a:solidFill>
              </a:rPr>
              <a:t> ≤ </a:t>
            </a:r>
            <a:r>
              <a:rPr lang="en-US" sz="2600" i="1" dirty="0">
                <a:solidFill>
                  <a:srgbClr val="C00000"/>
                </a:solidFill>
              </a:rPr>
              <a:t>n </a:t>
            </a:r>
            <a:r>
              <a:rPr lang="en-US" sz="2600" dirty="0">
                <a:solidFill>
                  <a:srgbClr val="C00000"/>
                </a:solidFill>
              </a:rPr>
              <a:t>orthogonal vectors (</a:t>
            </a:r>
            <a:r>
              <a:rPr lang="en-US" sz="2600" i="1" dirty="0">
                <a:solidFill>
                  <a:srgbClr val="C00000"/>
                </a:solidFill>
              </a:rPr>
              <a:t>principal components</a:t>
            </a:r>
            <a:r>
              <a:rPr lang="en-US" sz="2600" dirty="0">
                <a:solidFill>
                  <a:srgbClr val="C00000"/>
                </a:solidFill>
              </a:rPr>
              <a:t>)</a:t>
            </a:r>
            <a:r>
              <a:rPr lang="en-US" sz="2600" dirty="0"/>
              <a:t> that can be best used to represent data </a:t>
            </a:r>
          </a:p>
          <a:p>
            <a:pPr marL="914400" lvl="1" indent="-457200">
              <a:lnSpc>
                <a:spcPct val="110000"/>
              </a:lnSpc>
              <a:buFont typeface="+mj-lt"/>
              <a:buAutoNum type="arabicPeriod"/>
            </a:pPr>
            <a:r>
              <a:rPr lang="en-US" sz="2000" dirty="0">
                <a:solidFill>
                  <a:srgbClr val="0070C0"/>
                </a:solidFill>
              </a:rPr>
              <a:t>Normalize input data</a:t>
            </a:r>
            <a:r>
              <a:rPr lang="en-US" sz="2000" dirty="0"/>
              <a:t>: Each attribute falls within the same range</a:t>
            </a:r>
          </a:p>
          <a:p>
            <a:pPr marL="914400" lvl="1" indent="-457200">
              <a:lnSpc>
                <a:spcPct val="110000"/>
              </a:lnSpc>
              <a:buFont typeface="+mj-lt"/>
              <a:buAutoNum type="arabicPeriod"/>
            </a:pPr>
            <a:r>
              <a:rPr lang="en-US" sz="2000" dirty="0">
                <a:solidFill>
                  <a:srgbClr val="0070C0"/>
                </a:solidFill>
              </a:rPr>
              <a:t>Compute </a:t>
            </a:r>
            <a:r>
              <a:rPr lang="en-US" sz="2000" i="1" dirty="0">
                <a:solidFill>
                  <a:srgbClr val="0070C0"/>
                </a:solidFill>
              </a:rPr>
              <a:t>k</a:t>
            </a:r>
            <a:r>
              <a:rPr lang="en-US" sz="2000" dirty="0">
                <a:solidFill>
                  <a:srgbClr val="0070C0"/>
                </a:solidFill>
              </a:rPr>
              <a:t> orthonormal (unit) vectors</a:t>
            </a:r>
            <a:r>
              <a:rPr lang="en-US" sz="2000" dirty="0"/>
              <a:t>, i.e., </a:t>
            </a:r>
            <a:r>
              <a:rPr lang="en-US" sz="2000" i="1" dirty="0"/>
              <a:t>principal components</a:t>
            </a:r>
            <a:endParaRPr lang="en-US" sz="2000" dirty="0"/>
          </a:p>
          <a:p>
            <a:pPr marL="914400" lvl="1" indent="-457200">
              <a:lnSpc>
                <a:spcPct val="110000"/>
              </a:lnSpc>
              <a:buFont typeface="+mj-lt"/>
              <a:buAutoNum type="arabicPeriod"/>
            </a:pPr>
            <a:r>
              <a:rPr lang="en-US" sz="2000" dirty="0"/>
              <a:t>Each input data (vector) is a linear combination of the </a:t>
            </a:r>
            <a:r>
              <a:rPr lang="en-US" sz="2000" i="1" dirty="0"/>
              <a:t>k</a:t>
            </a:r>
            <a:r>
              <a:rPr lang="en-US" sz="2000" dirty="0"/>
              <a:t> principal component vectors</a:t>
            </a:r>
          </a:p>
          <a:p>
            <a:pPr marL="914400" lvl="1" indent="-457200">
              <a:lnSpc>
                <a:spcPct val="110000"/>
              </a:lnSpc>
              <a:buFont typeface="+mj-lt"/>
              <a:buAutoNum type="arabicPeriod"/>
            </a:pPr>
            <a:r>
              <a:rPr lang="en-US" sz="2000" dirty="0">
                <a:sym typeface="Symbol" panose="05050102010706020507" pitchFamily="18" charset="2"/>
              </a:rPr>
              <a:t>The principal components are </a:t>
            </a:r>
            <a:r>
              <a:rPr lang="en-US" sz="2000" dirty="0">
                <a:solidFill>
                  <a:srgbClr val="0070C0"/>
                </a:solidFill>
                <a:sym typeface="Symbol" panose="05050102010706020507" pitchFamily="18" charset="2"/>
              </a:rPr>
              <a:t>sorted in order of decreasing “significance”</a:t>
            </a:r>
            <a:r>
              <a:rPr lang="en-US" sz="2000" dirty="0">
                <a:sym typeface="Symbol" panose="05050102010706020507" pitchFamily="18" charset="2"/>
              </a:rPr>
              <a:t> or strength</a:t>
            </a:r>
          </a:p>
          <a:p>
            <a:pPr marL="914400" lvl="1" indent="-457200">
              <a:lnSpc>
                <a:spcPct val="110000"/>
              </a:lnSpc>
              <a:buFont typeface="+mj-lt"/>
              <a:buAutoNum type="arabicPeriod"/>
            </a:pPr>
            <a:r>
              <a:rPr lang="en-US" sz="2000" dirty="0">
                <a:sym typeface="Symbol" panose="05050102010706020507" pitchFamily="18" charset="2"/>
              </a:rPr>
              <a:t>Since the components are sorted, the size of the data can be reduced by </a:t>
            </a:r>
            <a:r>
              <a:rPr lang="en-US" sz="2000" dirty="0">
                <a:solidFill>
                  <a:srgbClr val="0070C0"/>
                </a:solidFill>
                <a:sym typeface="Symbol" panose="05050102010706020507" pitchFamily="18" charset="2"/>
              </a:rPr>
              <a:t>eliminating the </a:t>
            </a:r>
            <a:r>
              <a:rPr lang="en-US" sz="2000" i="1" dirty="0">
                <a:solidFill>
                  <a:srgbClr val="0070C0"/>
                </a:solidFill>
                <a:sym typeface="Symbol" panose="05050102010706020507" pitchFamily="18" charset="2"/>
              </a:rPr>
              <a:t>weak components</a:t>
            </a:r>
            <a:r>
              <a:rPr lang="en-US" sz="2000" dirty="0">
                <a:sym typeface="Symbol" panose="05050102010706020507" pitchFamily="18" charset="2"/>
              </a:rPr>
              <a:t>, i.e., those with low variance</a:t>
            </a:r>
          </a:p>
          <a:p>
            <a:pPr>
              <a:lnSpc>
                <a:spcPct val="110000"/>
              </a:lnSpc>
            </a:pPr>
            <a:r>
              <a:rPr lang="en-US" sz="2600" dirty="0"/>
              <a:t>Works for </a:t>
            </a:r>
            <a:r>
              <a:rPr lang="en-US" sz="2600" dirty="0">
                <a:solidFill>
                  <a:srgbClr val="C00000"/>
                </a:solidFill>
              </a:rPr>
              <a:t>numeric data only</a:t>
            </a:r>
          </a:p>
        </p:txBody>
      </p:sp>
      <p:sp>
        <p:nvSpPr>
          <p:cNvPr id="2" name="Title 1"/>
          <p:cNvSpPr>
            <a:spLocks noGrp="1"/>
          </p:cNvSpPr>
          <p:nvPr>
            <p:ph type="title"/>
          </p:nvPr>
        </p:nvSpPr>
        <p:spPr/>
        <p:txBody>
          <a:bodyPr>
            <a:normAutofit/>
          </a:bodyPr>
          <a:lstStyle/>
          <a:p>
            <a:r>
              <a:rPr lang="en-US" dirty="0"/>
              <a:t>Principal Component Analysis (Steps)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370</a:t>
            </a:fld>
            <a:endParaRPr lang="en-US" dirty="0">
              <a:solidFill>
                <a:prstClr val="black">
                  <a:tint val="75000"/>
                </a:prstClr>
              </a:solidFill>
            </a:endParaRPr>
          </a:p>
        </p:txBody>
      </p:sp>
    </p:spTree>
    <p:extLst>
      <p:ext uri="{BB962C8B-B14F-4D97-AF65-F5344CB8AC3E}">
        <p14:creationId xmlns:p14="http://schemas.microsoft.com/office/powerpoint/2010/main" val="639694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 pp. 45-51</a:t>
            </a:r>
          </a:p>
          <a:p>
            <a:r>
              <a:rPr lang="en-US" sz="3200" dirty="0"/>
              <a:t>Dataset: </a:t>
            </a:r>
            <a:r>
              <a:rPr lang="en-US" sz="3200" dirty="0" err="1">
                <a:solidFill>
                  <a:srgbClr val="0070C0"/>
                </a:solidFill>
              </a:rPr>
              <a:t>glass.data</a:t>
            </a:r>
            <a:endParaRPr lang="en-US"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p>
          <a:p>
            <a:r>
              <a:rPr lang="en-US" sz="3200" dirty="0" err="1"/>
              <a:t>Bandingkan</a:t>
            </a:r>
            <a:r>
              <a:rPr lang="en-US" sz="3200" dirty="0"/>
              <a:t> </a:t>
            </a:r>
            <a:r>
              <a:rPr lang="en-US" sz="3200" dirty="0" err="1">
                <a:solidFill>
                  <a:srgbClr val="C00000"/>
                </a:solidFill>
              </a:rPr>
              <a:t>akurasi</a:t>
            </a:r>
            <a:r>
              <a:rPr lang="en-US" sz="3200" dirty="0">
                <a:solidFill>
                  <a:srgbClr val="C00000"/>
                </a:solidFill>
              </a:rPr>
              <a:t> </a:t>
            </a:r>
            <a:r>
              <a:rPr lang="en-US" sz="3200" dirty="0" err="1">
                <a:solidFill>
                  <a:srgbClr val="C00000"/>
                </a:solidFill>
              </a:rPr>
              <a:t>dari</a:t>
            </a:r>
            <a:r>
              <a:rPr lang="en-US" sz="3200" dirty="0">
                <a:solidFill>
                  <a:srgbClr val="C00000"/>
                </a:solidFill>
              </a:rPr>
              <a:t> k-NN </a:t>
            </a:r>
            <a:r>
              <a:rPr lang="en-US" sz="3200" dirty="0" err="1">
                <a:solidFill>
                  <a:srgbClr val="C00000"/>
                </a:solidFill>
              </a:rPr>
              <a:t>dan</a:t>
            </a:r>
            <a:r>
              <a:rPr lang="en-US" sz="3200" dirty="0">
                <a:solidFill>
                  <a:srgbClr val="C00000"/>
                </a:solidFill>
              </a:rPr>
              <a:t> </a:t>
            </a:r>
            <a:r>
              <a:rPr lang="en-US" sz="3200" dirty="0" err="1">
                <a:solidFill>
                  <a:srgbClr val="C00000"/>
                </a:solidFill>
              </a:rPr>
              <a:t>PCA+k-NN</a:t>
            </a:r>
            <a:endParaRPr lang="en-US" sz="3200" dirty="0">
              <a:solidFill>
                <a:srgbClr val="C00000"/>
              </a:solidFill>
            </a:endParaRPr>
          </a:p>
          <a:p>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371</a:t>
            </a:fld>
            <a:endParaRPr lang="en-US" dirty="0">
              <a:solidFill>
                <a:prstClr val="black">
                  <a:tint val="75000"/>
                </a:prstClr>
              </a:solidFill>
            </a:endParaRPr>
          </a:p>
        </p:txBody>
      </p:sp>
    </p:spTree>
    <p:extLst>
      <p:ext uri="{BB962C8B-B14F-4D97-AF65-F5344CB8AC3E}">
        <p14:creationId xmlns:p14="http://schemas.microsoft.com/office/powerpoint/2010/main" val="1391410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372</a:t>
            </a:fld>
            <a:endParaRPr lang="en-US" dirty="0">
              <a:solidFill>
                <a:prstClr val="black">
                  <a:tint val="75000"/>
                </a:prstClr>
              </a:solidFill>
            </a:endParaRPr>
          </a:p>
        </p:txBody>
      </p:sp>
      <p:pic>
        <p:nvPicPr>
          <p:cNvPr id="5" name="Picture 4"/>
          <p:cNvPicPr>
            <a:picLocks noChangeAspect="1"/>
          </p:cNvPicPr>
          <p:nvPr/>
        </p:nvPicPr>
        <p:blipFill rotWithShape="1">
          <a:blip r:embed="rId2"/>
          <a:srcRect b="5872"/>
          <a:stretch/>
        </p:blipFill>
        <p:spPr>
          <a:xfrm>
            <a:off x="0" y="-8467"/>
            <a:ext cx="9149862" cy="6459416"/>
          </a:xfrm>
          <a:prstGeom prst="rect">
            <a:avLst/>
          </a:prstGeom>
        </p:spPr>
      </p:pic>
    </p:spTree>
    <p:extLst>
      <p:ext uri="{BB962C8B-B14F-4D97-AF65-F5344CB8AC3E}">
        <p14:creationId xmlns:p14="http://schemas.microsoft.com/office/powerpoint/2010/main" val="3928309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373</a:t>
            </a:fld>
            <a:endParaRPr lang="en-US">
              <a:solidFill>
                <a:prstClr val="black">
                  <a:tint val="75000"/>
                </a:prstClr>
              </a:solidFill>
            </a:endParaRPr>
          </a:p>
        </p:txBody>
      </p:sp>
      <p:pic>
        <p:nvPicPr>
          <p:cNvPr id="5" name="Picture 4"/>
          <p:cNvPicPr>
            <a:picLocks noChangeAspect="1"/>
          </p:cNvPicPr>
          <p:nvPr/>
        </p:nvPicPr>
        <p:blipFill rotWithShape="1">
          <a:blip r:embed="rId2"/>
          <a:srcRect l="26976" t="21925" r="21248" b="44802"/>
          <a:stretch/>
        </p:blipFill>
        <p:spPr>
          <a:xfrm>
            <a:off x="652095" y="1142999"/>
            <a:ext cx="7272705" cy="3505201"/>
          </a:xfrm>
          <a:prstGeom prst="rect">
            <a:avLst/>
          </a:prstGeom>
        </p:spPr>
      </p:pic>
    </p:spTree>
    <p:extLst>
      <p:ext uri="{BB962C8B-B14F-4D97-AF65-F5344CB8AC3E}">
        <p14:creationId xmlns:p14="http://schemas.microsoft.com/office/powerpoint/2010/main" val="3190203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Data Awal Sebelum PCA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374</a:t>
            </a:fld>
            <a:endParaRPr lang="en-US">
              <a:solidFill>
                <a:prstClr val="black">
                  <a:tint val="75000"/>
                </a:prstClr>
              </a:solidFill>
            </a:endParaRPr>
          </a:p>
        </p:txBody>
      </p:sp>
      <p:pic>
        <p:nvPicPr>
          <p:cNvPr id="4" name="Picture 3"/>
          <p:cNvPicPr>
            <a:picLocks noChangeAspect="1"/>
          </p:cNvPicPr>
          <p:nvPr/>
        </p:nvPicPr>
        <p:blipFill rotWithShape="1">
          <a:blip r:embed="rId2"/>
          <a:srcRect l="833" t="11111" r="10000" b="11111"/>
          <a:stretch/>
        </p:blipFill>
        <p:spPr>
          <a:xfrm>
            <a:off x="495300" y="1028700"/>
            <a:ext cx="8153400" cy="5334000"/>
          </a:xfrm>
          <a:prstGeom prst="rect">
            <a:avLst/>
          </a:prstGeom>
        </p:spPr>
      </p:pic>
    </p:spTree>
    <p:extLst>
      <p:ext uri="{BB962C8B-B14F-4D97-AF65-F5344CB8AC3E}">
        <p14:creationId xmlns:p14="http://schemas.microsoft.com/office/powerpoint/2010/main" val="242865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id-ID" dirty="0"/>
              <a:t>Data Setelah PCA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375</a:t>
            </a:fld>
            <a:endParaRPr lang="en-US" dirty="0">
              <a:solidFill>
                <a:prstClr val="black">
                  <a:tint val="75000"/>
                </a:prstClr>
              </a:solidFill>
            </a:endParaRPr>
          </a:p>
        </p:txBody>
      </p:sp>
      <p:pic>
        <p:nvPicPr>
          <p:cNvPr id="5" name="Picture 4"/>
          <p:cNvPicPr>
            <a:picLocks noChangeAspect="1"/>
          </p:cNvPicPr>
          <p:nvPr/>
        </p:nvPicPr>
        <p:blipFill rotWithShape="1">
          <a:blip r:embed="rId2"/>
          <a:srcRect b="6518"/>
          <a:stretch/>
        </p:blipFill>
        <p:spPr>
          <a:xfrm>
            <a:off x="838200" y="1036913"/>
            <a:ext cx="7758544" cy="5439636"/>
          </a:xfrm>
          <a:prstGeom prst="rect">
            <a:avLst/>
          </a:prstGeom>
        </p:spPr>
      </p:pic>
    </p:spTree>
    <p:extLst>
      <p:ext uri="{BB962C8B-B14F-4D97-AF65-F5344CB8AC3E}">
        <p14:creationId xmlns:p14="http://schemas.microsoft.com/office/powerpoint/2010/main" val="3043450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sz="3200" dirty="0"/>
              <a:t>Susun ulang proses yang mengkomparasi model yang dihasilkan oleh k-NN dan PCA + k-NN</a:t>
            </a:r>
          </a:p>
          <a:p>
            <a:r>
              <a:rPr lang="id-ID" sz="3200" dirty="0"/>
              <a:t>Gunakan 10 Fold X </a:t>
            </a:r>
            <a:r>
              <a:rPr lang="id-ID" sz="3200" dirty="0" err="1"/>
              <a:t>Validation</a:t>
            </a:r>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376</a:t>
            </a:fld>
            <a:endParaRPr lang="en-US" dirty="0">
              <a:solidFill>
                <a:prstClr val="black">
                  <a:tint val="75000"/>
                </a:prstClr>
              </a:solidFill>
            </a:endParaRPr>
          </a:p>
        </p:txBody>
      </p:sp>
    </p:spTree>
    <p:extLst>
      <p:ext uri="{BB962C8B-B14F-4D97-AF65-F5344CB8AC3E}">
        <p14:creationId xmlns:p14="http://schemas.microsoft.com/office/powerpoint/2010/main" val="2455863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A54D8-1C1B-45AC-BBCE-0B1D65DA80EF}"/>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A50B138B-576D-4A15-AE84-F000183BBD7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27B4A61-ED5A-4CEB-963F-2302281A9C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377</a:t>
            </a:fld>
            <a:endParaRPr lang="en-US">
              <a:solidFill>
                <a:prstClr val="black">
                  <a:tint val="75000"/>
                </a:prstClr>
              </a:solidFill>
            </a:endParaRPr>
          </a:p>
        </p:txBody>
      </p:sp>
      <p:pic>
        <p:nvPicPr>
          <p:cNvPr id="5" name="Picture 4">
            <a:extLst>
              <a:ext uri="{FF2B5EF4-FFF2-40B4-BE49-F238E27FC236}">
                <a16:creationId xmlns:a16="http://schemas.microsoft.com/office/drawing/2014/main" id="{C49D3DD5-25CA-490F-BCB0-5F1A8378130A}"/>
              </a:ext>
            </a:extLst>
          </p:cNvPr>
          <p:cNvPicPr>
            <a:picLocks noChangeAspect="1"/>
          </p:cNvPicPr>
          <p:nvPr/>
        </p:nvPicPr>
        <p:blipFill rotWithShape="1">
          <a:blip r:embed="rId2"/>
          <a:srcRect l="12529" t="22536" r="23538" b="17367"/>
          <a:stretch/>
        </p:blipFill>
        <p:spPr>
          <a:xfrm>
            <a:off x="628649" y="1117895"/>
            <a:ext cx="7600951" cy="5358653"/>
          </a:xfrm>
          <a:prstGeom prst="rect">
            <a:avLst/>
          </a:prstGeom>
        </p:spPr>
      </p:pic>
    </p:spTree>
    <p:extLst>
      <p:ext uri="{BB962C8B-B14F-4D97-AF65-F5344CB8AC3E}">
        <p14:creationId xmlns:p14="http://schemas.microsoft.com/office/powerpoint/2010/main" val="967797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196" y="1143000"/>
            <a:ext cx="4264604" cy="5410200"/>
          </a:xfrm>
        </p:spPr>
        <p:txBody>
          <a:bodyPr>
            <a:normAutofit fontScale="92500" lnSpcReduction="10000"/>
          </a:bodyPr>
          <a:lstStyle/>
          <a:p>
            <a:r>
              <a:rPr lang="id-ID" sz="3200" dirty="0" err="1"/>
              <a:t>Review</a:t>
            </a:r>
            <a:r>
              <a:rPr lang="en-US" sz="3200" dirty="0"/>
              <a:t> </a:t>
            </a:r>
            <a:r>
              <a:rPr lang="en-US" sz="3200" dirty="0">
                <a:solidFill>
                  <a:srgbClr val="C00000"/>
                </a:solidFill>
              </a:rPr>
              <a:t>operator </a:t>
            </a:r>
            <a:r>
              <a:rPr lang="en-US" sz="3200" dirty="0" err="1">
                <a:solidFill>
                  <a:srgbClr val="C00000"/>
                </a:solidFill>
              </a:rPr>
              <a:t>apa</a:t>
            </a:r>
            <a:r>
              <a:rPr lang="en-US" sz="3200" dirty="0">
                <a:solidFill>
                  <a:srgbClr val="C00000"/>
                </a:solidFill>
              </a:rPr>
              <a:t> </a:t>
            </a:r>
            <a:r>
              <a:rPr lang="en-US" sz="3200" dirty="0" err="1">
                <a:solidFill>
                  <a:srgbClr val="C00000"/>
                </a:solidFill>
              </a:rPr>
              <a:t>saja</a:t>
            </a:r>
            <a:r>
              <a:rPr lang="en-US" sz="3200" dirty="0">
                <a:solidFill>
                  <a:srgbClr val="C00000"/>
                </a:solidFill>
              </a:rPr>
              <a:t> yang </a:t>
            </a:r>
            <a:r>
              <a:rPr lang="en-US" sz="3200" dirty="0" err="1">
                <a:solidFill>
                  <a:srgbClr val="C00000"/>
                </a:solidFill>
              </a:rPr>
              <a:t>bisa</a:t>
            </a:r>
            <a:r>
              <a:rPr lang="en-US" sz="3200" dirty="0">
                <a:solidFill>
                  <a:srgbClr val="C00000"/>
                </a:solidFill>
              </a:rPr>
              <a:t> </a:t>
            </a:r>
            <a:r>
              <a:rPr lang="en-US" sz="3200" dirty="0" err="1">
                <a:solidFill>
                  <a:srgbClr val="C00000"/>
                </a:solidFill>
              </a:rPr>
              <a:t>digunakan</a:t>
            </a:r>
            <a:r>
              <a:rPr lang="en-US" sz="3200" dirty="0">
                <a:solidFill>
                  <a:srgbClr val="C00000"/>
                </a:solidFill>
              </a:rPr>
              <a:t> </a:t>
            </a:r>
            <a:r>
              <a:rPr lang="id-ID" sz="3200" dirty="0"/>
              <a:t>untuk </a:t>
            </a:r>
            <a:r>
              <a:rPr lang="id-ID" sz="3200" i="1" dirty="0" err="1"/>
              <a:t>feature</a:t>
            </a:r>
            <a:r>
              <a:rPr lang="id-ID" sz="3200" i="1" dirty="0"/>
              <a:t> </a:t>
            </a:r>
            <a:r>
              <a:rPr lang="id-ID" sz="3200" i="1" dirty="0" err="1"/>
              <a:t>extraction</a:t>
            </a:r>
            <a:endParaRPr lang="id-ID" sz="3200" i="1" dirty="0"/>
          </a:p>
          <a:p>
            <a:endParaRPr lang="id-ID" sz="11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a:t>
            </a:r>
            <a:r>
              <a:rPr lang="id-ID" sz="3200" i="1" dirty="0" err="1">
                <a:solidFill>
                  <a:srgbClr val="C00000"/>
                </a:solidFill>
              </a:rPr>
              <a:t>feature</a:t>
            </a:r>
            <a:r>
              <a:rPr lang="id-ID" sz="3200" i="1" dirty="0">
                <a:solidFill>
                  <a:srgbClr val="C00000"/>
                </a:solidFill>
              </a:rPr>
              <a:t> </a:t>
            </a:r>
            <a:r>
              <a:rPr lang="id-ID" sz="3200" i="1" dirty="0" err="1">
                <a:solidFill>
                  <a:srgbClr val="C00000"/>
                </a:solidFill>
              </a:rPr>
              <a:t>extraction</a:t>
            </a:r>
            <a:r>
              <a:rPr lang="id-ID" sz="3200" i="1" dirty="0">
                <a:solidFill>
                  <a:srgbClr val="C00000"/>
                </a:solidFill>
              </a:rPr>
              <a:t> </a:t>
            </a:r>
            <a:r>
              <a:rPr lang="en-US" sz="3200" dirty="0"/>
              <a:t>yang lain</a:t>
            </a:r>
          </a:p>
          <a:p>
            <a:endParaRPr lang="id-ID" sz="1200" dirty="0"/>
          </a:p>
          <a:p>
            <a:r>
              <a:rPr lang="id-ID" sz="3200" dirty="0"/>
              <a:t>Lakukan komparasi dan </a:t>
            </a:r>
            <a:r>
              <a:rPr lang="id-ID" sz="3200" dirty="0">
                <a:solidFill>
                  <a:srgbClr val="C00000"/>
                </a:solidFill>
              </a:rPr>
              <a:t>tentukan mana metode </a:t>
            </a:r>
            <a:r>
              <a:rPr lang="id-ID" sz="3200" dirty="0" err="1">
                <a:solidFill>
                  <a:srgbClr val="C00000"/>
                </a:solidFill>
              </a:rPr>
              <a:t>feature</a:t>
            </a:r>
            <a:r>
              <a:rPr lang="id-ID" sz="3200" dirty="0">
                <a:solidFill>
                  <a:srgbClr val="C00000"/>
                </a:solidFill>
              </a:rPr>
              <a:t> </a:t>
            </a:r>
            <a:r>
              <a:rPr lang="id-ID" sz="3200" dirty="0" err="1">
                <a:solidFill>
                  <a:srgbClr val="C00000"/>
                </a:solidFill>
              </a:rPr>
              <a:t>extraction</a:t>
            </a:r>
            <a:r>
              <a:rPr lang="id-ID" sz="3200" dirty="0">
                <a:solidFill>
                  <a:srgbClr val="C00000"/>
                </a:solidFill>
              </a:rPr>
              <a:t> terbaik </a:t>
            </a:r>
            <a:r>
              <a:rPr lang="id-ID" sz="3200" dirty="0"/>
              <a:t>untuk data </a:t>
            </a:r>
            <a:r>
              <a:rPr lang="id-ID" sz="3200" dirty="0" err="1"/>
              <a:t>Glass.data</a:t>
            </a:r>
            <a:r>
              <a:rPr lang="id-ID" sz="3200" dirty="0"/>
              <a:t>, gunakan 10-fold </a:t>
            </a:r>
            <a:r>
              <a:rPr lang="id-ID" sz="3200" dirty="0" err="1"/>
              <a:t>cross</a:t>
            </a:r>
            <a:r>
              <a:rPr lang="id-ID" sz="3200" dirty="0"/>
              <a:t> </a:t>
            </a:r>
            <a:r>
              <a:rPr lang="id-ID" sz="3200" dirty="0" err="1"/>
              <a:t>validation</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378</a:t>
            </a:fld>
            <a:endParaRPr lang="en-US" dirty="0">
              <a:solidFill>
                <a:prstClr val="black">
                  <a:tint val="75000"/>
                </a:prstClr>
              </a:solidFill>
            </a:endParaRPr>
          </a:p>
        </p:txBody>
      </p:sp>
      <p:pic>
        <p:nvPicPr>
          <p:cNvPr id="5" name="Picture 4"/>
          <p:cNvPicPr>
            <a:picLocks noChangeAspect="1"/>
          </p:cNvPicPr>
          <p:nvPr/>
        </p:nvPicPr>
        <p:blipFill rotWithShape="1">
          <a:blip r:embed="rId2"/>
          <a:srcRect t="33333" r="74306" b="10185"/>
          <a:stretch/>
        </p:blipFill>
        <p:spPr>
          <a:xfrm>
            <a:off x="4495800" y="24063"/>
            <a:ext cx="4618302" cy="7613957"/>
          </a:xfrm>
          <a:prstGeom prst="rect">
            <a:avLst/>
          </a:prstGeom>
        </p:spPr>
      </p:pic>
    </p:spTree>
    <p:extLst>
      <p:ext uri="{BB962C8B-B14F-4D97-AF65-F5344CB8AC3E}">
        <p14:creationId xmlns:p14="http://schemas.microsoft.com/office/powerpoint/2010/main" val="2453325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232797"/>
          </a:xfrm>
        </p:spPr>
        <p:txBody>
          <a:bodyPr>
            <a:normAutofit lnSpcReduction="10000"/>
          </a:bodyPr>
          <a:lstStyle/>
          <a:p>
            <a:pPr>
              <a:lnSpc>
                <a:spcPct val="110000"/>
              </a:lnSpc>
            </a:pPr>
            <a:r>
              <a:rPr lang="en-US" sz="3000" dirty="0"/>
              <a:t>Another way to reduce dimensionality of data</a:t>
            </a:r>
          </a:p>
          <a:p>
            <a:pPr>
              <a:lnSpc>
                <a:spcPct val="110000"/>
              </a:lnSpc>
            </a:pPr>
            <a:r>
              <a:rPr lang="en-US" sz="3000" dirty="0">
                <a:solidFill>
                  <a:srgbClr val="C00000"/>
                </a:solidFill>
              </a:rPr>
              <a:t>Redundant</a:t>
            </a:r>
            <a:r>
              <a:rPr lang="en-US" sz="3000" dirty="0"/>
              <a:t> attributes </a:t>
            </a:r>
          </a:p>
          <a:p>
            <a:pPr lvl="1">
              <a:lnSpc>
                <a:spcPct val="110000"/>
              </a:lnSpc>
            </a:pPr>
            <a:r>
              <a:rPr lang="en-US" sz="2600" dirty="0">
                <a:solidFill>
                  <a:srgbClr val="0070C0"/>
                </a:solidFill>
              </a:rPr>
              <a:t>Duplicate much or all of the information c</a:t>
            </a:r>
            <a:r>
              <a:rPr lang="en-US" sz="2600" dirty="0"/>
              <a:t>ontained in one or more other attributes</a:t>
            </a:r>
          </a:p>
          <a:p>
            <a:pPr lvl="1">
              <a:lnSpc>
                <a:spcPct val="110000"/>
              </a:lnSpc>
            </a:pPr>
            <a:r>
              <a:rPr lang="en-US" sz="2600" dirty="0"/>
              <a:t>E.g., purchase price of a product and the amount of sales tax paid</a:t>
            </a:r>
          </a:p>
          <a:p>
            <a:pPr>
              <a:lnSpc>
                <a:spcPct val="110000"/>
              </a:lnSpc>
            </a:pPr>
            <a:r>
              <a:rPr lang="en-US" sz="3000" dirty="0">
                <a:solidFill>
                  <a:srgbClr val="C00000"/>
                </a:solidFill>
              </a:rPr>
              <a:t>Irrelevant</a:t>
            </a:r>
            <a:r>
              <a:rPr lang="en-US" sz="3000" dirty="0"/>
              <a:t> attributes</a:t>
            </a:r>
          </a:p>
          <a:p>
            <a:pPr lvl="1">
              <a:lnSpc>
                <a:spcPct val="110000"/>
              </a:lnSpc>
            </a:pPr>
            <a:r>
              <a:rPr lang="en-US" sz="2600" dirty="0"/>
              <a:t>Contain </a:t>
            </a:r>
            <a:r>
              <a:rPr lang="en-US" sz="2600" dirty="0">
                <a:solidFill>
                  <a:srgbClr val="0070C0"/>
                </a:solidFill>
              </a:rPr>
              <a:t>no information that is useful </a:t>
            </a:r>
            <a:r>
              <a:rPr lang="en-US" sz="2600" dirty="0"/>
              <a:t>for the data mining task at hand</a:t>
            </a:r>
          </a:p>
          <a:p>
            <a:pPr lvl="1">
              <a:lnSpc>
                <a:spcPct val="110000"/>
              </a:lnSpc>
            </a:pPr>
            <a:r>
              <a:rPr lang="en-US" sz="2600" dirty="0"/>
              <a:t>E.g., students' ID is often irrelevant to the task of predicting students' GPA</a:t>
            </a:r>
          </a:p>
          <a:p>
            <a:endParaRPr lang="id-ID" dirty="0"/>
          </a:p>
        </p:txBody>
      </p:sp>
      <p:sp>
        <p:nvSpPr>
          <p:cNvPr id="2" name="Title 1"/>
          <p:cNvSpPr>
            <a:spLocks noGrp="1"/>
          </p:cNvSpPr>
          <p:nvPr>
            <p:ph type="title"/>
          </p:nvPr>
        </p:nvSpPr>
        <p:spPr/>
        <p:txBody>
          <a:bodyPr>
            <a:normAutofit/>
          </a:bodyPr>
          <a:lstStyle/>
          <a:p>
            <a:r>
              <a:rPr lang="en-US" dirty="0"/>
              <a:t>Feature/Attribute Selection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379</a:t>
            </a:fld>
            <a:endParaRPr lang="en-US" dirty="0">
              <a:solidFill>
                <a:prstClr val="black">
                  <a:tint val="75000"/>
                </a:prstClr>
              </a:solidFill>
            </a:endParaRPr>
          </a:p>
        </p:txBody>
      </p:sp>
    </p:spTree>
    <p:extLst>
      <p:ext uri="{BB962C8B-B14F-4D97-AF65-F5344CB8AC3E}">
        <p14:creationId xmlns:p14="http://schemas.microsoft.com/office/powerpoint/2010/main" val="20220682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EFCDED-FB1C-4571-892D-2F454DBCEB99}"/>
              </a:ext>
            </a:extLst>
          </p:cNvPr>
          <p:cNvPicPr>
            <a:picLocks noChangeAspect="1"/>
          </p:cNvPicPr>
          <p:nvPr/>
        </p:nvPicPr>
        <p:blipFill rotWithShape="1">
          <a:blip r:embed="rId4"/>
          <a:srcRect l="5832" t="11481" r="51250" b="55926"/>
          <a:stretch/>
        </p:blipFill>
        <p:spPr>
          <a:xfrm>
            <a:off x="442479" y="838200"/>
            <a:ext cx="8259041" cy="3528134"/>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1"/>
            <a:ext cx="8515350" cy="685799"/>
          </a:xfrm>
        </p:spPr>
        <p:txBody>
          <a:bodyPr>
            <a:normAutofit/>
          </a:bodyPr>
          <a:lstStyle/>
          <a:p>
            <a:r>
              <a:rPr lang="id-ID" dirty="0"/>
              <a:t>Pola Aturan Asosiasi dari Data Transaksi</a:t>
            </a:r>
            <a:endParaRPr lang="en-US" dirty="0"/>
          </a:p>
        </p:txBody>
      </p:sp>
      <p:sp>
        <p:nvSpPr>
          <p:cNvPr id="9" name="Slide Number Placeholder 8">
            <a:extLst>
              <a:ext uri="{FF2B5EF4-FFF2-40B4-BE49-F238E27FC236}">
                <a16:creationId xmlns:a16="http://schemas.microsoft.com/office/drawing/2014/main" id="{17556C47-A48F-4AE1-8C83-3279CBF868A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a:t>
            </a:fld>
            <a:endParaRPr lang="en-US">
              <a:solidFill>
                <a:prstClr val="black">
                  <a:tint val="75000"/>
                </a:prstClr>
              </a:solidFill>
            </a:endParaRPr>
          </a:p>
        </p:txBody>
      </p:sp>
      <p:pic>
        <p:nvPicPr>
          <p:cNvPr id="6" name="Picture 5"/>
          <p:cNvPicPr>
            <a:picLocks noChangeAspect="1"/>
          </p:cNvPicPr>
          <p:nvPr/>
        </p:nvPicPr>
        <p:blipFill rotWithShape="1">
          <a:blip r:embed="rId5"/>
          <a:srcRect l="19583" t="21111" r="17084" b="11481"/>
          <a:stretch/>
        </p:blipFill>
        <p:spPr>
          <a:xfrm>
            <a:off x="76200" y="1752600"/>
            <a:ext cx="7553470" cy="452214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srcRect l="5833" t="12222" r="71250" b="16667"/>
          <a:stretch/>
        </p:blipFill>
        <p:spPr>
          <a:xfrm>
            <a:off x="5754109" y="2133600"/>
            <a:ext cx="3168651" cy="553073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86100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sz="2800" dirty="0"/>
              <a:t>A number of proposed approaches for feature selection can broadly be categorized into the following three classifications: </a:t>
            </a:r>
            <a:r>
              <a:rPr lang="en-US" sz="2800" dirty="0">
                <a:solidFill>
                  <a:srgbClr val="C00000"/>
                </a:solidFill>
              </a:rPr>
              <a:t>wrapper</a:t>
            </a:r>
            <a:r>
              <a:rPr lang="en-US" sz="2800" dirty="0"/>
              <a:t>, </a:t>
            </a:r>
            <a:r>
              <a:rPr lang="en-US" sz="2800" dirty="0">
                <a:solidFill>
                  <a:srgbClr val="C00000"/>
                </a:solidFill>
              </a:rPr>
              <a:t>filter</a:t>
            </a:r>
            <a:r>
              <a:rPr lang="en-US" sz="2800" dirty="0"/>
              <a:t>, and </a:t>
            </a:r>
            <a:r>
              <a:rPr lang="id-ID" sz="2800" dirty="0" err="1">
                <a:solidFill>
                  <a:srgbClr val="C00000"/>
                </a:solidFill>
              </a:rPr>
              <a:t>embedded</a:t>
            </a:r>
            <a:r>
              <a:rPr lang="en-US" sz="2800" dirty="0"/>
              <a:t> </a:t>
            </a:r>
            <a:r>
              <a:rPr lang="en-US" sz="1800" dirty="0"/>
              <a:t>(Liu &amp; Tu, 2004)</a:t>
            </a:r>
          </a:p>
          <a:p>
            <a:pPr marL="0" indent="0">
              <a:buNone/>
            </a:pPr>
            <a:endParaRPr lang="en-US" sz="1200" dirty="0"/>
          </a:p>
          <a:p>
            <a:pPr marL="801687" lvl="1" indent="-457200">
              <a:buFont typeface="+mj-lt"/>
              <a:buAutoNum type="arabicPeriod"/>
            </a:pPr>
            <a:r>
              <a:rPr lang="en-US" sz="2500" dirty="0"/>
              <a:t>In the </a:t>
            </a:r>
            <a:r>
              <a:rPr lang="en-US" sz="2500" dirty="0">
                <a:solidFill>
                  <a:srgbClr val="0070C0"/>
                </a:solidFill>
              </a:rPr>
              <a:t>filter approach</a:t>
            </a:r>
            <a:r>
              <a:rPr lang="en-US" sz="2500" dirty="0"/>
              <a:t>, statistical analysis of the feature set is required, </a:t>
            </a:r>
            <a:r>
              <a:rPr lang="en-US" sz="2500" dirty="0">
                <a:solidFill>
                  <a:srgbClr val="00B050"/>
                </a:solidFill>
              </a:rPr>
              <a:t>without utilizing any learning model </a:t>
            </a:r>
            <a:r>
              <a:rPr lang="en-US" sz="1600" dirty="0"/>
              <a:t>(Dash &amp; Liu, 1997)</a:t>
            </a:r>
          </a:p>
          <a:p>
            <a:pPr marL="801687" lvl="1" indent="-457200">
              <a:buFont typeface="+mj-lt"/>
              <a:buAutoNum type="arabicPeriod"/>
            </a:pPr>
            <a:r>
              <a:rPr lang="en-US" sz="2500" dirty="0"/>
              <a:t>In the </a:t>
            </a:r>
            <a:r>
              <a:rPr lang="en-US" sz="2500" dirty="0">
                <a:solidFill>
                  <a:srgbClr val="0070C0"/>
                </a:solidFill>
              </a:rPr>
              <a:t>wrapper approach</a:t>
            </a:r>
            <a:r>
              <a:rPr lang="en-US" sz="2500" dirty="0"/>
              <a:t>, a predetermined learning model is assumed, wherein </a:t>
            </a:r>
            <a:r>
              <a:rPr lang="en-US" sz="2500" dirty="0">
                <a:solidFill>
                  <a:srgbClr val="00B050"/>
                </a:solidFill>
              </a:rPr>
              <a:t>features are selected that justify the learning performance </a:t>
            </a:r>
            <a:r>
              <a:rPr lang="en-US" sz="2500" dirty="0"/>
              <a:t>of the particular learning model </a:t>
            </a:r>
            <a:r>
              <a:rPr lang="en-US" sz="1600" dirty="0"/>
              <a:t>(</a:t>
            </a:r>
            <a:r>
              <a:rPr lang="en-US" sz="1600" dirty="0" err="1"/>
              <a:t>Guyon</a:t>
            </a:r>
            <a:r>
              <a:rPr lang="en-US" sz="1600" dirty="0"/>
              <a:t> &amp; </a:t>
            </a:r>
            <a:r>
              <a:rPr lang="en-US" sz="1600" dirty="0" err="1"/>
              <a:t>Elisseeff</a:t>
            </a:r>
            <a:r>
              <a:rPr lang="en-US" sz="1600" dirty="0"/>
              <a:t>, 2003)</a:t>
            </a:r>
          </a:p>
          <a:p>
            <a:pPr marL="801687" lvl="1" indent="-457200">
              <a:buFont typeface="+mj-lt"/>
              <a:buAutoNum type="arabicPeriod"/>
            </a:pPr>
            <a:r>
              <a:rPr lang="en-US" sz="2500" dirty="0"/>
              <a:t>The </a:t>
            </a:r>
            <a:r>
              <a:rPr lang="id-ID" sz="2500" dirty="0" err="1">
                <a:solidFill>
                  <a:srgbClr val="0070C0"/>
                </a:solidFill>
              </a:rPr>
              <a:t>embedded</a:t>
            </a:r>
            <a:r>
              <a:rPr lang="en-US" sz="2500" dirty="0">
                <a:solidFill>
                  <a:srgbClr val="0070C0"/>
                </a:solidFill>
              </a:rPr>
              <a:t> approach </a:t>
            </a:r>
            <a:r>
              <a:rPr lang="en-US" sz="2500" dirty="0"/>
              <a:t>attempts to utilize the complementary strengths of the wrapper and filter approaches </a:t>
            </a:r>
            <a:r>
              <a:rPr lang="en-US" sz="1600" dirty="0"/>
              <a:t>(Huang, Cai, &amp; Xu, 2007)</a:t>
            </a:r>
          </a:p>
        </p:txBody>
      </p:sp>
      <p:sp>
        <p:nvSpPr>
          <p:cNvPr id="2" name="Title 1"/>
          <p:cNvSpPr>
            <a:spLocks noGrp="1"/>
          </p:cNvSpPr>
          <p:nvPr>
            <p:ph type="title"/>
          </p:nvPr>
        </p:nvSpPr>
        <p:spPr/>
        <p:txBody>
          <a:bodyPr>
            <a:normAutofit/>
          </a:bodyPr>
          <a:lstStyle/>
          <a:p>
            <a:r>
              <a:rPr lang="en-US" dirty="0"/>
              <a:t>Feature Selection Approach</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380</a:t>
            </a:fld>
            <a:endParaRPr lang="en-US" dirty="0">
              <a:solidFill>
                <a:prstClr val="black">
                  <a:tint val="75000"/>
                </a:prstClr>
              </a:solidFill>
            </a:endParaRPr>
          </a:p>
        </p:txBody>
      </p:sp>
    </p:spTree>
    <p:extLst>
      <p:ext uri="{BB962C8B-B14F-4D97-AF65-F5344CB8AC3E}">
        <p14:creationId xmlns:p14="http://schemas.microsoft.com/office/powerpoint/2010/main" val="33555296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Wrapper Approach </a:t>
            </a:r>
            <a:r>
              <a:rPr lang="en-US" dirty="0" err="1"/>
              <a:t>vs</a:t>
            </a:r>
            <a:r>
              <a:rPr lang="en-US" dirty="0"/>
              <a:t> Filter Approach</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381</a:t>
            </a:fld>
            <a:endParaRPr lang="en-US" dirty="0">
              <a:solidFill>
                <a:prstClr val="black">
                  <a:tint val="75000"/>
                </a:prstClr>
              </a:solidFill>
            </a:endParaRPr>
          </a:p>
        </p:txBody>
      </p:sp>
      <p:pic>
        <p:nvPicPr>
          <p:cNvPr id="5" name="Picture 4"/>
          <p:cNvPicPr>
            <a:picLocks noChangeAspect="1"/>
          </p:cNvPicPr>
          <p:nvPr/>
        </p:nvPicPr>
        <p:blipFill rotWithShape="1">
          <a:blip r:embed="rId3"/>
          <a:srcRect l="14501" t="48222" r="35999" b="22104"/>
          <a:stretch/>
        </p:blipFill>
        <p:spPr>
          <a:xfrm>
            <a:off x="228600" y="1600200"/>
            <a:ext cx="8812660" cy="2971800"/>
          </a:xfrm>
          <a:prstGeom prst="rect">
            <a:avLst/>
          </a:prstGeom>
        </p:spPr>
      </p:pic>
      <p:sp>
        <p:nvSpPr>
          <p:cNvPr id="3" name="TextBox 2"/>
          <p:cNvSpPr txBox="1"/>
          <p:nvPr/>
        </p:nvSpPr>
        <p:spPr>
          <a:xfrm>
            <a:off x="457200" y="5039380"/>
            <a:ext cx="2953436" cy="523220"/>
          </a:xfrm>
          <a:prstGeom prst="rect">
            <a:avLst/>
          </a:prstGeom>
          <a:noFill/>
        </p:spPr>
        <p:txBody>
          <a:bodyPr wrap="none" rtlCol="0">
            <a:spAutoFit/>
          </a:bodyPr>
          <a:lstStyle/>
          <a:p>
            <a:r>
              <a:rPr lang="id-ID" sz="2800" dirty="0" err="1">
                <a:solidFill>
                  <a:srgbClr val="C00000"/>
                </a:solidFill>
                <a:effectLst/>
                <a:latin typeface="+mn-lt"/>
              </a:rPr>
              <a:t>Wrapper</a:t>
            </a:r>
            <a:r>
              <a:rPr lang="id-ID" sz="2800" dirty="0">
                <a:solidFill>
                  <a:srgbClr val="C00000"/>
                </a:solidFill>
                <a:effectLst/>
                <a:latin typeface="+mn-lt"/>
              </a:rPr>
              <a:t> </a:t>
            </a:r>
            <a:r>
              <a:rPr lang="id-ID" sz="2800" dirty="0" err="1">
                <a:solidFill>
                  <a:srgbClr val="C00000"/>
                </a:solidFill>
                <a:effectLst/>
                <a:latin typeface="+mn-lt"/>
              </a:rPr>
              <a:t>Approach</a:t>
            </a:r>
            <a:endParaRPr lang="en-US" sz="2800" dirty="0">
              <a:solidFill>
                <a:srgbClr val="C00000"/>
              </a:solidFill>
              <a:effectLst/>
              <a:latin typeface="+mn-lt"/>
            </a:endParaRPr>
          </a:p>
        </p:txBody>
      </p:sp>
      <p:sp>
        <p:nvSpPr>
          <p:cNvPr id="6" name="TextBox 5"/>
          <p:cNvSpPr txBox="1"/>
          <p:nvPr/>
        </p:nvSpPr>
        <p:spPr>
          <a:xfrm>
            <a:off x="5715000" y="4986010"/>
            <a:ext cx="2422458" cy="523220"/>
          </a:xfrm>
          <a:prstGeom prst="rect">
            <a:avLst/>
          </a:prstGeom>
          <a:noFill/>
        </p:spPr>
        <p:txBody>
          <a:bodyPr wrap="none" rtlCol="0">
            <a:spAutoFit/>
          </a:bodyPr>
          <a:lstStyle/>
          <a:p>
            <a:r>
              <a:rPr lang="id-ID" sz="2800" dirty="0">
                <a:solidFill>
                  <a:srgbClr val="0070C0"/>
                </a:solidFill>
                <a:effectLst/>
                <a:latin typeface="+mn-lt"/>
              </a:rPr>
              <a:t>Filter </a:t>
            </a:r>
            <a:r>
              <a:rPr lang="id-ID" sz="2800" dirty="0" err="1">
                <a:solidFill>
                  <a:srgbClr val="0070C0"/>
                </a:solidFill>
                <a:effectLst/>
                <a:latin typeface="+mn-lt"/>
              </a:rPr>
              <a:t>Approach</a:t>
            </a:r>
            <a:endParaRPr lang="en-US" sz="2800" dirty="0">
              <a:solidFill>
                <a:srgbClr val="0070C0"/>
              </a:solidFill>
              <a:effectLst/>
              <a:latin typeface="+mn-lt"/>
            </a:endParaRPr>
          </a:p>
        </p:txBody>
      </p:sp>
    </p:spTree>
    <p:extLst>
      <p:ext uri="{BB962C8B-B14F-4D97-AF65-F5344CB8AC3E}">
        <p14:creationId xmlns:p14="http://schemas.microsoft.com/office/powerpoint/2010/main" val="31850524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715000"/>
          </a:xfrm>
        </p:spPr>
        <p:txBody>
          <a:bodyPr>
            <a:normAutofit fontScale="92500" lnSpcReduction="10000"/>
          </a:bodyPr>
          <a:lstStyle/>
          <a:p>
            <a:pPr marL="514350" indent="-514350">
              <a:buFont typeface="+mj-lt"/>
              <a:buAutoNum type="arabicPeriod"/>
            </a:pPr>
            <a:r>
              <a:rPr lang="id-ID" dirty="0">
                <a:solidFill>
                  <a:srgbClr val="C00000"/>
                </a:solidFill>
              </a:rPr>
              <a:t>Filter</a:t>
            </a:r>
            <a:r>
              <a:rPr lang="en-US" dirty="0">
                <a:solidFill>
                  <a:srgbClr val="C00000"/>
                </a:solidFill>
              </a:rPr>
              <a:t> </a:t>
            </a:r>
            <a:r>
              <a:rPr lang="en-US" dirty="0"/>
              <a:t>Approach</a:t>
            </a:r>
            <a:r>
              <a:rPr lang="id-ID" dirty="0"/>
              <a:t>:</a:t>
            </a:r>
            <a:endParaRPr lang="en-US" dirty="0"/>
          </a:p>
          <a:p>
            <a:pPr lvl="1"/>
            <a:r>
              <a:rPr lang="id-ID" dirty="0" err="1"/>
              <a:t>information</a:t>
            </a:r>
            <a:r>
              <a:rPr lang="id-ID" dirty="0"/>
              <a:t> </a:t>
            </a:r>
            <a:r>
              <a:rPr lang="id-ID" dirty="0" err="1"/>
              <a:t>gain</a:t>
            </a:r>
            <a:endParaRPr lang="en-US" dirty="0"/>
          </a:p>
          <a:p>
            <a:pPr lvl="1"/>
            <a:r>
              <a:rPr lang="id-ID" dirty="0" err="1"/>
              <a:t>chi</a:t>
            </a:r>
            <a:r>
              <a:rPr lang="id-ID" dirty="0"/>
              <a:t> </a:t>
            </a:r>
            <a:r>
              <a:rPr lang="id-ID" dirty="0" err="1"/>
              <a:t>square</a:t>
            </a:r>
            <a:endParaRPr lang="en-US" dirty="0"/>
          </a:p>
          <a:p>
            <a:pPr lvl="1"/>
            <a:r>
              <a:rPr lang="id-ID" dirty="0"/>
              <a:t>log </a:t>
            </a:r>
            <a:r>
              <a:rPr lang="id-ID" dirty="0" err="1"/>
              <a:t>likehood</a:t>
            </a:r>
            <a:r>
              <a:rPr lang="id-ID" dirty="0"/>
              <a:t> rasio</a:t>
            </a:r>
          </a:p>
          <a:p>
            <a:pPr lvl="1"/>
            <a:r>
              <a:rPr lang="id-ID" dirty="0" err="1"/>
              <a:t>etc</a:t>
            </a:r>
            <a:endParaRPr lang="en-US" dirty="0"/>
          </a:p>
          <a:p>
            <a:pPr marL="457200" lvl="1" indent="0">
              <a:buNone/>
            </a:pPr>
            <a:r>
              <a:rPr lang="id-ID" sz="900" dirty="0"/>
              <a:t> </a:t>
            </a:r>
          </a:p>
          <a:p>
            <a:pPr marL="514350" indent="-514350">
              <a:buFont typeface="+mj-lt"/>
              <a:buAutoNum type="arabicPeriod"/>
            </a:pPr>
            <a:r>
              <a:rPr lang="en-US" dirty="0">
                <a:solidFill>
                  <a:srgbClr val="C00000"/>
                </a:solidFill>
              </a:rPr>
              <a:t>W</a:t>
            </a:r>
            <a:r>
              <a:rPr lang="id-ID" dirty="0" err="1">
                <a:solidFill>
                  <a:srgbClr val="C00000"/>
                </a:solidFill>
              </a:rPr>
              <a:t>rapper</a:t>
            </a:r>
            <a:r>
              <a:rPr lang="en-US" dirty="0">
                <a:solidFill>
                  <a:srgbClr val="C00000"/>
                </a:solidFill>
              </a:rPr>
              <a:t> </a:t>
            </a:r>
            <a:r>
              <a:rPr lang="en-US" dirty="0"/>
              <a:t>Approach</a:t>
            </a:r>
            <a:r>
              <a:rPr lang="id-ID" dirty="0"/>
              <a:t>:</a:t>
            </a:r>
            <a:endParaRPr lang="en-US" dirty="0"/>
          </a:p>
          <a:p>
            <a:pPr lvl="1"/>
            <a:r>
              <a:rPr lang="id-ID" dirty="0" err="1">
                <a:solidFill>
                  <a:srgbClr val="0070C0"/>
                </a:solidFill>
              </a:rPr>
              <a:t>forward</a:t>
            </a:r>
            <a:r>
              <a:rPr lang="id-ID" dirty="0">
                <a:solidFill>
                  <a:srgbClr val="0070C0"/>
                </a:solidFill>
              </a:rPr>
              <a:t> </a:t>
            </a:r>
            <a:r>
              <a:rPr lang="id-ID" dirty="0" err="1">
                <a:solidFill>
                  <a:srgbClr val="0070C0"/>
                </a:solidFill>
              </a:rPr>
              <a:t>selection</a:t>
            </a:r>
            <a:endParaRPr lang="en-US" dirty="0">
              <a:solidFill>
                <a:srgbClr val="0070C0"/>
              </a:solidFill>
            </a:endParaRPr>
          </a:p>
          <a:p>
            <a:pPr lvl="1"/>
            <a:r>
              <a:rPr lang="id-ID" dirty="0" err="1"/>
              <a:t>backward</a:t>
            </a:r>
            <a:r>
              <a:rPr lang="id-ID" dirty="0"/>
              <a:t> </a:t>
            </a:r>
            <a:r>
              <a:rPr lang="id-ID" dirty="0" err="1"/>
              <a:t>elimination</a:t>
            </a:r>
            <a:endParaRPr lang="en-US" dirty="0"/>
          </a:p>
          <a:p>
            <a:pPr lvl="1"/>
            <a:r>
              <a:rPr lang="id-ID" dirty="0" err="1"/>
              <a:t>randomized</a:t>
            </a:r>
            <a:r>
              <a:rPr lang="id-ID" dirty="0"/>
              <a:t> </a:t>
            </a:r>
            <a:r>
              <a:rPr lang="id-ID" dirty="0" err="1"/>
              <a:t>hill</a:t>
            </a:r>
            <a:r>
              <a:rPr lang="id-ID" dirty="0"/>
              <a:t> </a:t>
            </a:r>
            <a:r>
              <a:rPr lang="id-ID" dirty="0" err="1"/>
              <a:t>climbing</a:t>
            </a:r>
            <a:endParaRPr lang="id-ID" dirty="0"/>
          </a:p>
          <a:p>
            <a:pPr lvl="1"/>
            <a:r>
              <a:rPr lang="id-ID" dirty="0" err="1"/>
              <a:t>etc</a:t>
            </a:r>
            <a:endParaRPr lang="en-US" dirty="0"/>
          </a:p>
          <a:p>
            <a:pPr marL="457200" lvl="1" indent="0">
              <a:buNone/>
            </a:pPr>
            <a:endParaRPr lang="id-ID" sz="800" dirty="0"/>
          </a:p>
          <a:p>
            <a:pPr marL="514350" indent="-514350">
              <a:buFont typeface="+mj-lt"/>
              <a:buAutoNum type="arabicPeriod"/>
            </a:pPr>
            <a:r>
              <a:rPr lang="en-US" dirty="0">
                <a:solidFill>
                  <a:srgbClr val="C00000"/>
                </a:solidFill>
              </a:rPr>
              <a:t>E</a:t>
            </a:r>
            <a:r>
              <a:rPr lang="id-ID" dirty="0" err="1">
                <a:solidFill>
                  <a:srgbClr val="C00000"/>
                </a:solidFill>
              </a:rPr>
              <a:t>mbed</a:t>
            </a:r>
            <a:r>
              <a:rPr lang="en-US" dirty="0">
                <a:solidFill>
                  <a:srgbClr val="C00000"/>
                </a:solidFill>
              </a:rPr>
              <a:t>d</a:t>
            </a:r>
            <a:r>
              <a:rPr lang="id-ID" dirty="0" err="1">
                <a:solidFill>
                  <a:srgbClr val="C00000"/>
                </a:solidFill>
              </a:rPr>
              <a:t>ed</a:t>
            </a:r>
            <a:r>
              <a:rPr lang="en-US" dirty="0">
                <a:solidFill>
                  <a:srgbClr val="C00000"/>
                </a:solidFill>
              </a:rPr>
              <a:t> </a:t>
            </a:r>
            <a:r>
              <a:rPr lang="en-US" dirty="0"/>
              <a:t>Approach</a:t>
            </a:r>
            <a:r>
              <a:rPr lang="id-ID" dirty="0"/>
              <a:t>:</a:t>
            </a:r>
            <a:endParaRPr lang="en-US" dirty="0"/>
          </a:p>
          <a:p>
            <a:pPr lvl="1"/>
            <a:r>
              <a:rPr lang="id-ID" dirty="0" err="1">
                <a:solidFill>
                  <a:srgbClr val="0070C0"/>
                </a:solidFill>
              </a:rPr>
              <a:t>decision</a:t>
            </a:r>
            <a:r>
              <a:rPr lang="id-ID" dirty="0">
                <a:solidFill>
                  <a:srgbClr val="0070C0"/>
                </a:solidFill>
              </a:rPr>
              <a:t> </a:t>
            </a:r>
            <a:r>
              <a:rPr lang="id-ID" dirty="0" err="1">
                <a:solidFill>
                  <a:srgbClr val="0070C0"/>
                </a:solidFill>
              </a:rPr>
              <a:t>tre</a:t>
            </a:r>
            <a:r>
              <a:rPr lang="en-US" dirty="0">
                <a:solidFill>
                  <a:srgbClr val="0070C0"/>
                </a:solidFill>
              </a:rPr>
              <a:t>e</a:t>
            </a:r>
          </a:p>
          <a:p>
            <a:pPr lvl="1"/>
            <a:r>
              <a:rPr lang="id-ID" dirty="0" err="1"/>
              <a:t>weighted</a:t>
            </a:r>
            <a:r>
              <a:rPr lang="id-ID" dirty="0"/>
              <a:t> </a:t>
            </a:r>
            <a:r>
              <a:rPr lang="id-ID" dirty="0" err="1"/>
              <a:t>naïve</a:t>
            </a:r>
            <a:r>
              <a:rPr lang="id-ID" dirty="0"/>
              <a:t> </a:t>
            </a:r>
            <a:r>
              <a:rPr lang="id-ID" dirty="0" err="1"/>
              <a:t>bayes</a:t>
            </a:r>
            <a:endParaRPr lang="id-ID" dirty="0"/>
          </a:p>
          <a:p>
            <a:pPr lvl="1"/>
            <a:r>
              <a:rPr lang="id-ID" dirty="0" err="1"/>
              <a:t>etc</a:t>
            </a:r>
            <a:endParaRPr lang="id-ID" dirty="0"/>
          </a:p>
          <a:p>
            <a:pPr marL="514350" indent="-514350">
              <a:buFont typeface="+mj-lt"/>
              <a:buAutoNum type="arabicPeriod"/>
            </a:pPr>
            <a:endParaRPr lang="id-ID" dirty="0"/>
          </a:p>
        </p:txBody>
      </p:sp>
      <p:sp>
        <p:nvSpPr>
          <p:cNvPr id="2" name="Title 1"/>
          <p:cNvSpPr>
            <a:spLocks noGrp="1"/>
          </p:cNvSpPr>
          <p:nvPr>
            <p:ph type="title"/>
          </p:nvPr>
        </p:nvSpPr>
        <p:spPr/>
        <p:txBody>
          <a:bodyPr>
            <a:normAutofit/>
          </a:bodyPr>
          <a:lstStyle/>
          <a:p>
            <a:r>
              <a:rPr lang="en-US" dirty="0"/>
              <a:t>Feature Selection Approach</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382</a:t>
            </a:fld>
            <a:endParaRPr lang="en-US" dirty="0">
              <a:solidFill>
                <a:prstClr val="black">
                  <a:tint val="75000"/>
                </a:prstClr>
              </a:solidFill>
            </a:endParaRPr>
          </a:p>
        </p:txBody>
      </p:sp>
      <p:pic>
        <p:nvPicPr>
          <p:cNvPr id="5" name="Picture 4"/>
          <p:cNvPicPr>
            <a:picLocks noChangeAspect="1"/>
          </p:cNvPicPr>
          <p:nvPr/>
        </p:nvPicPr>
        <p:blipFill rotWithShape="1">
          <a:blip r:embed="rId2"/>
          <a:srcRect l="32618" t="29262" r="61250" b="60309"/>
          <a:stretch/>
        </p:blipFill>
        <p:spPr>
          <a:xfrm>
            <a:off x="5264726" y="3352800"/>
            <a:ext cx="1593273" cy="1524000"/>
          </a:xfrm>
          <a:prstGeom prst="rect">
            <a:avLst/>
          </a:prstGeom>
        </p:spPr>
      </p:pic>
      <p:pic>
        <p:nvPicPr>
          <p:cNvPr id="6" name="Picture 5"/>
          <p:cNvPicPr>
            <a:picLocks noChangeAspect="1"/>
          </p:cNvPicPr>
          <p:nvPr/>
        </p:nvPicPr>
        <p:blipFill rotWithShape="1">
          <a:blip r:embed="rId3"/>
          <a:srcRect l="29166" t="29259" r="65000" b="61852"/>
          <a:stretch/>
        </p:blipFill>
        <p:spPr>
          <a:xfrm>
            <a:off x="5319716" y="1631499"/>
            <a:ext cx="1385884" cy="1187901"/>
          </a:xfrm>
          <a:prstGeom prst="rect">
            <a:avLst/>
          </a:prstGeom>
        </p:spPr>
      </p:pic>
    </p:spTree>
    <p:extLst>
      <p:ext uri="{BB962C8B-B14F-4D97-AF65-F5344CB8AC3E}">
        <p14:creationId xmlns:p14="http://schemas.microsoft.com/office/powerpoint/2010/main" val="2663885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4629150" cy="5328896"/>
          </a:xfrm>
        </p:spPr>
        <p:txBody>
          <a:bodyPr>
            <a:normAutofit fontScale="77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a:t>
            </a:r>
          </a:p>
          <a:p>
            <a:endParaRPr lang="en-US" sz="32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feature selection (filter)</a:t>
            </a:r>
            <a:r>
              <a:rPr lang="en-US" sz="3200" dirty="0"/>
              <a:t>, </a:t>
            </a:r>
            <a:r>
              <a:rPr lang="en-US" sz="3200" dirty="0" err="1"/>
              <a:t>misalnya</a:t>
            </a:r>
            <a:r>
              <a:rPr lang="en-US" sz="3200" dirty="0"/>
              <a:t>:</a:t>
            </a:r>
          </a:p>
          <a:p>
            <a:pPr lvl="1"/>
            <a:r>
              <a:rPr lang="en-US" dirty="0">
                <a:solidFill>
                  <a:srgbClr val="00B050"/>
                </a:solidFill>
              </a:rPr>
              <a:t>Information Gain</a:t>
            </a:r>
          </a:p>
          <a:p>
            <a:pPr lvl="1"/>
            <a:r>
              <a:rPr lang="en-US" dirty="0">
                <a:solidFill>
                  <a:srgbClr val="00B050"/>
                </a:solidFill>
              </a:rPr>
              <a:t>Chi Squared</a:t>
            </a:r>
          </a:p>
          <a:p>
            <a:pPr lvl="1"/>
            <a:r>
              <a:rPr lang="en-US" dirty="0" err="1">
                <a:solidFill>
                  <a:srgbClr val="00B050"/>
                </a:solidFill>
              </a:rPr>
              <a:t>etc</a:t>
            </a:r>
            <a:endParaRPr lang="en-US" dirty="0">
              <a:solidFill>
                <a:srgbClr val="00B050"/>
              </a:solidFill>
            </a:endParaRPr>
          </a:p>
          <a:p>
            <a:endParaRPr lang="en-US" sz="3200" dirty="0"/>
          </a:p>
          <a:p>
            <a:r>
              <a:rPr lang="en-US" sz="3200" dirty="0" err="1"/>
              <a:t>Cek</a:t>
            </a:r>
            <a:r>
              <a:rPr lang="en-US" sz="3200" dirty="0"/>
              <a:t> di </a:t>
            </a:r>
            <a:r>
              <a:rPr lang="en-US" sz="3200" dirty="0" err="1"/>
              <a:t>RapidMiner</a:t>
            </a:r>
            <a:r>
              <a:rPr lang="en-US" sz="3200" dirty="0"/>
              <a:t>, operator </a:t>
            </a:r>
            <a:r>
              <a:rPr lang="en-US" sz="3200" dirty="0" err="1"/>
              <a:t>apa</a:t>
            </a:r>
            <a:r>
              <a:rPr lang="en-US" sz="3200" dirty="0"/>
              <a:t> </a:t>
            </a:r>
            <a:r>
              <a:rPr lang="en-US" sz="3200" dirty="0" err="1"/>
              <a:t>saja</a:t>
            </a:r>
            <a:r>
              <a:rPr lang="en-US" sz="3200" dirty="0"/>
              <a:t> yang </a:t>
            </a:r>
            <a:r>
              <a:rPr lang="en-US" sz="3200" dirty="0" err="1"/>
              <a:t>bisa</a:t>
            </a:r>
            <a:r>
              <a:rPr lang="en-US" sz="3200" dirty="0"/>
              <a:t> </a:t>
            </a:r>
            <a:r>
              <a:rPr lang="en-US" sz="3200" dirty="0" err="1"/>
              <a:t>digunakan</a:t>
            </a:r>
            <a:r>
              <a:rPr lang="en-US" sz="3200" dirty="0"/>
              <a:t> </a:t>
            </a:r>
            <a:r>
              <a:rPr lang="en-US" sz="3200" dirty="0" err="1"/>
              <a:t>untuk</a:t>
            </a:r>
            <a:r>
              <a:rPr lang="en-US" sz="3200" dirty="0"/>
              <a:t> </a:t>
            </a:r>
            <a:r>
              <a:rPr lang="en-US" sz="3200" dirty="0" err="1">
                <a:solidFill>
                  <a:srgbClr val="C00000"/>
                </a:solidFill>
              </a:rPr>
              <a:t>mengurangi</a:t>
            </a:r>
            <a:r>
              <a:rPr lang="en-US" sz="3200" dirty="0">
                <a:solidFill>
                  <a:srgbClr val="C00000"/>
                </a:solidFill>
              </a:rPr>
              <a:t> </a:t>
            </a:r>
            <a:r>
              <a:rPr lang="en-US" sz="3200" dirty="0" err="1">
                <a:solidFill>
                  <a:srgbClr val="C00000"/>
                </a:solidFill>
              </a:rPr>
              <a:t>atau</a:t>
            </a:r>
            <a:r>
              <a:rPr lang="en-US" sz="3200" dirty="0">
                <a:solidFill>
                  <a:srgbClr val="C00000"/>
                </a:solidFill>
              </a:rPr>
              <a:t> </a:t>
            </a:r>
            <a:r>
              <a:rPr lang="en-US" sz="3200" dirty="0" err="1">
                <a:solidFill>
                  <a:srgbClr val="C00000"/>
                </a:solidFill>
              </a:rPr>
              <a:t>membobot</a:t>
            </a:r>
            <a:r>
              <a:rPr lang="en-US" sz="3200" dirty="0">
                <a:solidFill>
                  <a:srgbClr val="C00000"/>
                </a:solidFill>
              </a:rPr>
              <a:t> </a:t>
            </a:r>
            <a:r>
              <a:rPr lang="en-US" sz="3200" dirty="0" err="1">
                <a:solidFill>
                  <a:srgbClr val="C00000"/>
                </a:solidFill>
              </a:rPr>
              <a:t>atribute</a:t>
            </a:r>
            <a:r>
              <a:rPr lang="en-US" sz="3200" dirty="0"/>
              <a:t> </a:t>
            </a:r>
            <a:r>
              <a:rPr lang="en-US" sz="3200" dirty="0" err="1"/>
              <a:t>dari</a:t>
            </a:r>
            <a:r>
              <a:rPr lang="en-US" sz="3200" dirty="0"/>
              <a:t> dataset!</a:t>
            </a: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383</a:t>
            </a:fld>
            <a:endParaRPr lang="en-US" dirty="0">
              <a:solidFill>
                <a:prstClr val="black">
                  <a:tint val="75000"/>
                </a:prstClr>
              </a:solidFill>
            </a:endParaRPr>
          </a:p>
        </p:txBody>
      </p:sp>
      <p:pic>
        <p:nvPicPr>
          <p:cNvPr id="6" name="Picture 5"/>
          <p:cNvPicPr>
            <a:picLocks noChangeAspect="1"/>
          </p:cNvPicPr>
          <p:nvPr/>
        </p:nvPicPr>
        <p:blipFill rotWithShape="1">
          <a:blip r:embed="rId2"/>
          <a:srcRect l="45254" t="34097" r="12810" b="12716"/>
          <a:stretch/>
        </p:blipFill>
        <p:spPr>
          <a:xfrm>
            <a:off x="4876801" y="1295400"/>
            <a:ext cx="4219406" cy="4013581"/>
          </a:xfrm>
          <a:prstGeom prst="rect">
            <a:avLst/>
          </a:prstGeom>
        </p:spPr>
      </p:pic>
    </p:spTree>
    <p:extLst>
      <p:ext uri="{BB962C8B-B14F-4D97-AF65-F5344CB8AC3E}">
        <p14:creationId xmlns:p14="http://schemas.microsoft.com/office/powerpoint/2010/main" val="1371982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384</a:t>
            </a:fld>
            <a:endParaRPr lang="en-US" dirty="0">
              <a:solidFill>
                <a:prstClr val="black">
                  <a:tint val="75000"/>
                </a:prstClr>
              </a:solidFill>
            </a:endParaRPr>
          </a:p>
        </p:txBody>
      </p:sp>
      <p:pic>
        <p:nvPicPr>
          <p:cNvPr id="5" name="Picture 4"/>
          <p:cNvPicPr>
            <a:picLocks noChangeAspect="1"/>
          </p:cNvPicPr>
          <p:nvPr/>
        </p:nvPicPr>
        <p:blipFill rotWithShape="1">
          <a:blip r:embed="rId2"/>
          <a:srcRect b="6666"/>
          <a:stretch/>
        </p:blipFill>
        <p:spPr>
          <a:xfrm>
            <a:off x="-22323" y="25400"/>
            <a:ext cx="9144000" cy="6400800"/>
          </a:xfrm>
          <a:prstGeom prst="rect">
            <a:avLst/>
          </a:prstGeom>
        </p:spPr>
      </p:pic>
    </p:spTree>
    <p:extLst>
      <p:ext uri="{BB962C8B-B14F-4D97-AF65-F5344CB8AC3E}">
        <p14:creationId xmlns:p14="http://schemas.microsoft.com/office/powerpoint/2010/main" val="580588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385</a:t>
            </a:fld>
            <a:endParaRPr lang="en-US">
              <a:solidFill>
                <a:prstClr val="black">
                  <a:tint val="75000"/>
                </a:prstClr>
              </a:solidFill>
            </a:endParaRPr>
          </a:p>
        </p:txBody>
      </p:sp>
      <p:pic>
        <p:nvPicPr>
          <p:cNvPr id="5" name="Picture 4"/>
          <p:cNvPicPr>
            <a:picLocks noChangeAspect="1"/>
          </p:cNvPicPr>
          <p:nvPr/>
        </p:nvPicPr>
        <p:blipFill rotWithShape="1">
          <a:blip r:embed="rId2"/>
          <a:srcRect r="15181" b="15246"/>
          <a:stretch/>
        </p:blipFill>
        <p:spPr>
          <a:xfrm>
            <a:off x="0" y="-1"/>
            <a:ext cx="9150898" cy="6858001"/>
          </a:xfrm>
          <a:prstGeom prst="rect">
            <a:avLst/>
          </a:prstGeom>
        </p:spPr>
      </p:pic>
    </p:spTree>
    <p:extLst>
      <p:ext uri="{BB962C8B-B14F-4D97-AF65-F5344CB8AC3E}">
        <p14:creationId xmlns:p14="http://schemas.microsoft.com/office/powerpoint/2010/main" val="2243003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7452"/>
            <a:ext cx="7886700" cy="5176496"/>
          </a:xfrm>
        </p:spPr>
        <p:txBody>
          <a:bodyPr>
            <a:normAutofit fontScale="92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a:t>
            </a:r>
          </a:p>
          <a:p>
            <a:endParaRPr lang="en-US" sz="32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feature selection (</a:t>
            </a:r>
            <a:r>
              <a:rPr lang="en-US" sz="3200" dirty="0">
                <a:solidFill>
                  <a:srgbClr val="0070C0"/>
                </a:solidFill>
              </a:rPr>
              <a:t>wrapper</a:t>
            </a:r>
            <a:r>
              <a:rPr lang="en-US" sz="3200" dirty="0">
                <a:solidFill>
                  <a:srgbClr val="C00000"/>
                </a:solidFill>
              </a:rPr>
              <a:t>)</a:t>
            </a:r>
            <a:r>
              <a:rPr lang="en-US" sz="3200" dirty="0"/>
              <a:t>, </a:t>
            </a:r>
            <a:r>
              <a:rPr lang="en-US" sz="3200" dirty="0" err="1"/>
              <a:t>misalnya</a:t>
            </a:r>
            <a:r>
              <a:rPr lang="en-US" sz="3200" dirty="0"/>
              <a:t>:</a:t>
            </a:r>
          </a:p>
          <a:p>
            <a:pPr lvl="1"/>
            <a:r>
              <a:rPr lang="en-US" dirty="0">
                <a:solidFill>
                  <a:srgbClr val="00B050"/>
                </a:solidFill>
              </a:rPr>
              <a:t>Backward Elimination</a:t>
            </a:r>
          </a:p>
          <a:p>
            <a:pPr lvl="1"/>
            <a:r>
              <a:rPr lang="en-US" dirty="0">
                <a:solidFill>
                  <a:srgbClr val="00B050"/>
                </a:solidFill>
              </a:rPr>
              <a:t>Forward Selection</a:t>
            </a:r>
          </a:p>
          <a:p>
            <a:pPr lvl="1"/>
            <a:r>
              <a:rPr lang="en-US" dirty="0" err="1">
                <a:solidFill>
                  <a:srgbClr val="00B050"/>
                </a:solidFill>
              </a:rPr>
              <a:t>etc</a:t>
            </a:r>
            <a:endParaRPr lang="en-US" dirty="0">
              <a:solidFill>
                <a:srgbClr val="00B050"/>
              </a:solidFill>
            </a:endParaRPr>
          </a:p>
          <a:p>
            <a:endParaRPr lang="en-US" sz="3200" dirty="0"/>
          </a:p>
          <a:p>
            <a:r>
              <a:rPr lang="en-US" sz="3200" dirty="0" err="1"/>
              <a:t>Ganti</a:t>
            </a:r>
            <a:r>
              <a:rPr lang="en-US" sz="3200" dirty="0"/>
              <a:t> </a:t>
            </a:r>
            <a:r>
              <a:rPr lang="en-US" sz="3200" dirty="0" err="1"/>
              <a:t>metode</a:t>
            </a:r>
            <a:r>
              <a:rPr lang="en-US" sz="3200" dirty="0"/>
              <a:t> </a:t>
            </a:r>
            <a:r>
              <a:rPr lang="en-US" sz="3200" dirty="0" err="1"/>
              <a:t>validasi</a:t>
            </a:r>
            <a:r>
              <a:rPr lang="en-US" sz="3200" dirty="0"/>
              <a:t> </a:t>
            </a:r>
            <a:r>
              <a:rPr lang="en-US" sz="3200" dirty="0" err="1"/>
              <a:t>dengan</a:t>
            </a:r>
            <a:r>
              <a:rPr lang="en-US" sz="3200" dirty="0"/>
              <a:t> 10-Fold X Validation</a:t>
            </a:r>
          </a:p>
          <a:p>
            <a:r>
              <a:rPr lang="en-US" sz="3200" dirty="0" err="1"/>
              <a:t>Bandingkan</a:t>
            </a:r>
            <a:r>
              <a:rPr lang="en-US" sz="3200" dirty="0"/>
              <a:t> </a:t>
            </a:r>
            <a:r>
              <a:rPr lang="en-US" sz="3200" dirty="0" err="1">
                <a:solidFill>
                  <a:srgbClr val="C00000"/>
                </a:solidFill>
              </a:rPr>
              <a:t>akurasi</a:t>
            </a:r>
            <a:r>
              <a:rPr lang="en-US" sz="3200" dirty="0">
                <a:solidFill>
                  <a:srgbClr val="C00000"/>
                </a:solidFill>
              </a:rPr>
              <a:t> </a:t>
            </a:r>
            <a:r>
              <a:rPr lang="en-US" sz="3200" dirty="0" err="1">
                <a:solidFill>
                  <a:srgbClr val="C00000"/>
                </a:solidFill>
              </a:rPr>
              <a:t>dari</a:t>
            </a:r>
            <a:r>
              <a:rPr lang="en-US" sz="3200" dirty="0">
                <a:solidFill>
                  <a:srgbClr val="C00000"/>
                </a:solidFill>
              </a:rPr>
              <a:t> k-NN </a:t>
            </a:r>
            <a:r>
              <a:rPr lang="en-US" sz="3200" dirty="0" err="1">
                <a:solidFill>
                  <a:srgbClr val="C00000"/>
                </a:solidFill>
              </a:rPr>
              <a:t>dan</a:t>
            </a:r>
            <a:r>
              <a:rPr lang="en-US" sz="3200" dirty="0">
                <a:solidFill>
                  <a:srgbClr val="C00000"/>
                </a:solidFill>
              </a:rPr>
              <a:t> </a:t>
            </a:r>
            <a:r>
              <a:rPr lang="en-US" sz="3200" dirty="0" err="1">
                <a:solidFill>
                  <a:srgbClr val="C00000"/>
                </a:solidFill>
              </a:rPr>
              <a:t>BE+k-NN</a:t>
            </a:r>
            <a:r>
              <a:rPr lang="en-US" sz="3200" dirty="0">
                <a:solidFill>
                  <a:srgbClr val="C00000"/>
                </a:solidFill>
              </a:rPr>
              <a:t> or </a:t>
            </a:r>
            <a:r>
              <a:rPr lang="en-US" sz="3200" dirty="0" err="1">
                <a:solidFill>
                  <a:srgbClr val="C00000"/>
                </a:solidFill>
              </a:rPr>
              <a:t>FS+k-NN</a:t>
            </a:r>
            <a:endParaRPr lang="en-US" sz="3200" dirty="0">
              <a:solidFill>
                <a:srgbClr val="C00000"/>
              </a:solidFill>
            </a:endParaRPr>
          </a:p>
          <a:p>
            <a:endParaRPr lang="en-US" sz="3200" dirty="0"/>
          </a:p>
          <a:p>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386</a:t>
            </a:fld>
            <a:endParaRPr lang="en-US" dirty="0">
              <a:solidFill>
                <a:prstClr val="black">
                  <a:tint val="75000"/>
                </a:prstClr>
              </a:solidFill>
            </a:endParaRPr>
          </a:p>
        </p:txBody>
      </p:sp>
    </p:spTree>
    <p:extLst>
      <p:ext uri="{BB962C8B-B14F-4D97-AF65-F5344CB8AC3E}">
        <p14:creationId xmlns:p14="http://schemas.microsoft.com/office/powerpoint/2010/main" val="3136569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387</a:t>
            </a:fld>
            <a:endParaRPr lang="en-US" dirty="0">
              <a:solidFill>
                <a:prstClr val="black">
                  <a:tint val="75000"/>
                </a:prstClr>
              </a:solidFill>
            </a:endParaRPr>
          </a:p>
        </p:txBody>
      </p:sp>
      <p:pic>
        <p:nvPicPr>
          <p:cNvPr id="5" name="Picture 4"/>
          <p:cNvPicPr>
            <a:picLocks noChangeAspect="1"/>
          </p:cNvPicPr>
          <p:nvPr/>
        </p:nvPicPr>
        <p:blipFill rotWithShape="1">
          <a:blip r:embed="rId2"/>
          <a:srcRect b="6666"/>
          <a:stretch/>
        </p:blipFill>
        <p:spPr>
          <a:xfrm>
            <a:off x="0" y="0"/>
            <a:ext cx="9144000" cy="6400800"/>
          </a:xfrm>
          <a:prstGeom prst="rect">
            <a:avLst/>
          </a:prstGeom>
        </p:spPr>
      </p:pic>
      <p:sp>
        <p:nvSpPr>
          <p:cNvPr id="6" name="Oval 5"/>
          <p:cNvSpPr/>
          <p:nvPr/>
        </p:nvSpPr>
        <p:spPr>
          <a:xfrm>
            <a:off x="0" y="3200400"/>
            <a:ext cx="2133600" cy="34078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6"/>
          <p:cNvPicPr>
            <a:picLocks noChangeAspect="1"/>
          </p:cNvPicPr>
          <p:nvPr/>
        </p:nvPicPr>
        <p:blipFill rotWithShape="1">
          <a:blip r:embed="rId3"/>
          <a:srcRect l="18333" t="11111" r="40922" b="48103"/>
          <a:stretch/>
        </p:blipFill>
        <p:spPr>
          <a:xfrm>
            <a:off x="3543300" y="3581400"/>
            <a:ext cx="3182353" cy="2389225"/>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a:off x="4724400" y="2514600"/>
            <a:ext cx="0" cy="935050"/>
          </a:xfrm>
          <a:prstGeom prst="straightConnector1">
            <a:avLst/>
          </a:prstGeom>
          <a:ln w="57150">
            <a:prstDash val="soli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8283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DFBCD8-C510-467A-9658-F0D7BD3A200E}"/>
              </a:ext>
            </a:extLst>
          </p:cNvPr>
          <p:cNvSpPr>
            <a:spLocks noGrp="1"/>
          </p:cNvSpPr>
          <p:nvPr>
            <p:ph idx="1"/>
          </p:nvPr>
        </p:nvSpPr>
        <p:spPr/>
        <p:txBody>
          <a:bodyPr/>
          <a:lstStyle/>
          <a:p>
            <a:endParaRPr lang="en-ID"/>
          </a:p>
        </p:txBody>
      </p:sp>
      <p:sp>
        <p:nvSpPr>
          <p:cNvPr id="3" name="Title 2">
            <a:extLst>
              <a:ext uri="{FF2B5EF4-FFF2-40B4-BE49-F238E27FC236}">
                <a16:creationId xmlns:a16="http://schemas.microsoft.com/office/drawing/2014/main" id="{986CF260-311D-4247-9E17-4ADB6294571F}"/>
              </a:ext>
            </a:extLst>
          </p:cNvPr>
          <p:cNvSpPr>
            <a:spLocks noGrp="1"/>
          </p:cNvSpPr>
          <p:nvPr>
            <p:ph type="title"/>
          </p:nvPr>
        </p:nvSpPr>
        <p:spPr/>
        <p:txBody>
          <a:bodyPr/>
          <a:lstStyle/>
          <a:p>
            <a:endParaRPr lang="en-ID"/>
          </a:p>
        </p:txBody>
      </p:sp>
      <p:sp>
        <p:nvSpPr>
          <p:cNvPr id="4" name="Slide Number Placeholder 3">
            <a:extLst>
              <a:ext uri="{FF2B5EF4-FFF2-40B4-BE49-F238E27FC236}">
                <a16:creationId xmlns:a16="http://schemas.microsoft.com/office/drawing/2014/main" id="{2B774075-5CBA-4ADE-A48D-00CB8D52A106}"/>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388</a:t>
            </a:fld>
            <a:endParaRPr kumimoji="1" lang="en-US" dirty="0">
              <a:ea typeface="ＭＳ Ｐゴシック" pitchFamily="50" charset="-128"/>
            </a:endParaRPr>
          </a:p>
        </p:txBody>
      </p:sp>
      <p:pic>
        <p:nvPicPr>
          <p:cNvPr id="6" name="Picture 5">
            <a:extLst>
              <a:ext uri="{FF2B5EF4-FFF2-40B4-BE49-F238E27FC236}">
                <a16:creationId xmlns:a16="http://schemas.microsoft.com/office/drawing/2014/main" id="{528988BE-E05B-4237-9AA3-5465E3DC9C76}"/>
              </a:ext>
            </a:extLst>
          </p:cNvPr>
          <p:cNvPicPr>
            <a:picLocks noChangeAspect="1"/>
          </p:cNvPicPr>
          <p:nvPr/>
        </p:nvPicPr>
        <p:blipFill rotWithShape="1">
          <a:blip r:embed="rId2"/>
          <a:srcRect l="9716" t="8831" r="75390" b="55536"/>
          <a:stretch/>
        </p:blipFill>
        <p:spPr>
          <a:xfrm>
            <a:off x="1828800" y="0"/>
            <a:ext cx="5181600" cy="6973346"/>
          </a:xfrm>
          <a:prstGeom prst="rect">
            <a:avLst/>
          </a:prstGeom>
        </p:spPr>
      </p:pic>
    </p:spTree>
    <p:extLst>
      <p:ext uri="{BB962C8B-B14F-4D97-AF65-F5344CB8AC3E}">
        <p14:creationId xmlns:p14="http://schemas.microsoft.com/office/powerpoint/2010/main" val="783427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892786-02F2-4C21-9130-364450D33542}"/>
              </a:ext>
            </a:extLst>
          </p:cNvPr>
          <p:cNvPicPr>
            <a:picLocks noChangeAspect="1"/>
          </p:cNvPicPr>
          <p:nvPr/>
        </p:nvPicPr>
        <p:blipFill rotWithShape="1">
          <a:blip r:embed="rId2"/>
          <a:srcRect l="17312" t="22229" r="25833" b="21111"/>
          <a:stretch/>
        </p:blipFill>
        <p:spPr>
          <a:xfrm>
            <a:off x="13856" y="16869"/>
            <a:ext cx="9130144" cy="6824261"/>
          </a:xfrm>
          <a:prstGeom prst="rect">
            <a:avLst/>
          </a:prstGeom>
        </p:spPr>
      </p:pic>
      <p:sp>
        <p:nvSpPr>
          <p:cNvPr id="3" name="Slide Number Placeholder 2">
            <a:extLst>
              <a:ext uri="{FF2B5EF4-FFF2-40B4-BE49-F238E27FC236}">
                <a16:creationId xmlns:a16="http://schemas.microsoft.com/office/drawing/2014/main" id="{827FCCEC-930E-484D-901D-A7FA79CBCF2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389</a:t>
            </a:fld>
            <a:endParaRPr lang="en-US">
              <a:solidFill>
                <a:prstClr val="black">
                  <a:tint val="75000"/>
                </a:prstClr>
              </a:solidFill>
            </a:endParaRPr>
          </a:p>
        </p:txBody>
      </p:sp>
      <p:sp>
        <p:nvSpPr>
          <p:cNvPr id="7" name="Rectangle: Rounded Corners 6">
            <a:extLst>
              <a:ext uri="{FF2B5EF4-FFF2-40B4-BE49-F238E27FC236}">
                <a16:creationId xmlns:a16="http://schemas.microsoft.com/office/drawing/2014/main" id="{6A5A65AF-BD85-4F4D-97F3-46D305D6A6A9}"/>
              </a:ext>
            </a:extLst>
          </p:cNvPr>
          <p:cNvSpPr/>
          <p:nvPr/>
        </p:nvSpPr>
        <p:spPr>
          <a:xfrm>
            <a:off x="2566987" y="4784205"/>
            <a:ext cx="5410198" cy="2029402"/>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E4A2B"/>
                </a:solidFill>
              </a:rPr>
              <a:t>Feature</a:t>
            </a:r>
            <a:r>
              <a:rPr lang="id-ID" sz="2400" dirty="0">
                <a:solidFill>
                  <a:srgbClr val="0E4A2B"/>
                </a:solidFill>
              </a:rPr>
              <a:t> </a:t>
            </a:r>
            <a:r>
              <a:rPr lang="id-ID" sz="2400" dirty="0" err="1">
                <a:solidFill>
                  <a:srgbClr val="0E4A2B"/>
                </a:solidFill>
              </a:rPr>
              <a:t>Selection</a:t>
            </a:r>
            <a:br>
              <a:rPr lang="id-ID" sz="1600" dirty="0">
                <a:solidFill>
                  <a:srgbClr val="0E4A2B"/>
                </a:solidFill>
              </a:rPr>
            </a:br>
            <a:r>
              <a:rPr lang="id-ID" sz="2400" dirty="0">
                <a:solidFill>
                  <a:srgbClr val="0E4A2B"/>
                </a:solidFill>
              </a:rPr>
              <a:t>(</a:t>
            </a:r>
            <a:r>
              <a:rPr lang="id-ID" sz="2400" dirty="0" err="1">
                <a:solidFill>
                  <a:srgbClr val="0E4A2B"/>
                </a:solidFill>
              </a:rPr>
              <a:t>Wrapper</a:t>
            </a:r>
            <a:r>
              <a:rPr lang="id-ID" sz="2400" dirty="0">
                <a:solidFill>
                  <a:srgbClr val="0E4A2B"/>
                </a:solidFill>
              </a:rPr>
              <a:t>)</a:t>
            </a:r>
            <a:endParaRPr lang="en-US" sz="2400" dirty="0">
              <a:solidFill>
                <a:srgbClr val="0E4A2B"/>
              </a:solidFill>
            </a:endParaRPr>
          </a:p>
        </p:txBody>
      </p:sp>
      <p:sp>
        <p:nvSpPr>
          <p:cNvPr id="8" name="Rectangle: Rounded Corners 7">
            <a:extLst>
              <a:ext uri="{FF2B5EF4-FFF2-40B4-BE49-F238E27FC236}">
                <a16:creationId xmlns:a16="http://schemas.microsoft.com/office/drawing/2014/main" id="{299E6AB9-06AF-42C2-8DE9-536533609E4B}"/>
              </a:ext>
            </a:extLst>
          </p:cNvPr>
          <p:cNvSpPr/>
          <p:nvPr/>
        </p:nvSpPr>
        <p:spPr>
          <a:xfrm>
            <a:off x="2566987" y="3199345"/>
            <a:ext cx="5410200" cy="136800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C00000"/>
                </a:solidFill>
              </a:rPr>
              <a:t>Feature</a:t>
            </a:r>
            <a:r>
              <a:rPr lang="id-ID" sz="2400" dirty="0">
                <a:solidFill>
                  <a:srgbClr val="C00000"/>
                </a:solidFill>
              </a:rPr>
              <a:t> </a:t>
            </a:r>
            <a:r>
              <a:rPr lang="id-ID" sz="2400" dirty="0" err="1">
                <a:solidFill>
                  <a:srgbClr val="C00000"/>
                </a:solidFill>
              </a:rPr>
              <a:t>Selection</a:t>
            </a:r>
            <a:br>
              <a:rPr lang="id-ID" sz="1600" dirty="0">
                <a:solidFill>
                  <a:srgbClr val="C00000"/>
                </a:solidFill>
              </a:rPr>
            </a:br>
            <a:r>
              <a:rPr lang="id-ID" sz="2400" dirty="0">
                <a:solidFill>
                  <a:srgbClr val="C00000"/>
                </a:solidFill>
              </a:rPr>
              <a:t>(Filter)</a:t>
            </a:r>
            <a:endParaRPr lang="en-US" sz="2400" dirty="0">
              <a:solidFill>
                <a:srgbClr val="C00000"/>
              </a:solidFill>
            </a:endParaRPr>
          </a:p>
        </p:txBody>
      </p:sp>
      <p:sp>
        <p:nvSpPr>
          <p:cNvPr id="9" name="Rectangle: Rounded Corners 8">
            <a:extLst>
              <a:ext uri="{FF2B5EF4-FFF2-40B4-BE49-F238E27FC236}">
                <a16:creationId xmlns:a16="http://schemas.microsoft.com/office/drawing/2014/main" id="{A9F0F419-26C9-4FCD-8D75-F6C7AF965826}"/>
              </a:ext>
            </a:extLst>
          </p:cNvPr>
          <p:cNvSpPr/>
          <p:nvPr/>
        </p:nvSpPr>
        <p:spPr>
          <a:xfrm>
            <a:off x="2566986" y="1614485"/>
            <a:ext cx="5410199" cy="1368005"/>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070C0"/>
                </a:solidFill>
              </a:rPr>
              <a:t>Feature</a:t>
            </a:r>
            <a:endParaRPr lang="id-ID" sz="2400" dirty="0">
              <a:solidFill>
                <a:srgbClr val="0070C0"/>
              </a:solidFill>
            </a:endParaRPr>
          </a:p>
          <a:p>
            <a:pPr algn="r"/>
            <a:r>
              <a:rPr lang="id-ID" sz="2400" dirty="0" err="1">
                <a:solidFill>
                  <a:srgbClr val="0070C0"/>
                </a:solidFill>
              </a:rPr>
              <a:t>Extraction</a:t>
            </a:r>
            <a:endParaRPr lang="en-US" sz="2400" dirty="0">
              <a:solidFill>
                <a:srgbClr val="0070C0"/>
              </a:solidFill>
            </a:endParaRPr>
          </a:p>
        </p:txBody>
      </p:sp>
    </p:spTree>
    <p:extLst>
      <p:ext uri="{BB962C8B-B14F-4D97-AF65-F5344CB8AC3E}">
        <p14:creationId xmlns:p14="http://schemas.microsoft.com/office/powerpoint/2010/main" val="3088693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AD58C3-D938-4199-8464-B4A4CD726AFF}"/>
              </a:ext>
            </a:extLst>
          </p:cNvPr>
          <p:cNvSpPr>
            <a:spLocks noGrp="1"/>
          </p:cNvSpPr>
          <p:nvPr>
            <p:ph idx="1"/>
          </p:nvPr>
        </p:nvSpPr>
        <p:spPr/>
        <p:txBody>
          <a:bodyPr/>
          <a:lstStyle/>
          <a:p>
            <a:endParaRPr lang="en-US" dirty="0"/>
          </a:p>
        </p:txBody>
      </p:sp>
      <p:sp>
        <p:nvSpPr>
          <p:cNvPr id="4" name="Title 3">
            <a:extLst>
              <a:ext uri="{FF2B5EF4-FFF2-40B4-BE49-F238E27FC236}">
                <a16:creationId xmlns:a16="http://schemas.microsoft.com/office/drawing/2014/main" id="{1A922C87-56D5-4A1A-B3F8-A57BA4DBB65E}"/>
              </a:ext>
            </a:extLst>
          </p:cNvPr>
          <p:cNvSpPr>
            <a:spLocks noGrp="1"/>
          </p:cNvSpPr>
          <p:nvPr>
            <p:ph type="title"/>
          </p:nvPr>
        </p:nvSpPr>
        <p:spPr/>
        <p:txBody>
          <a:bodyPr/>
          <a:lstStyle/>
          <a:p>
            <a:r>
              <a:rPr lang="id-ID" dirty="0"/>
              <a:t>Pola </a:t>
            </a:r>
            <a:r>
              <a:rPr lang="en-US" dirty="0" err="1"/>
              <a:t>Aturan</a:t>
            </a:r>
            <a:r>
              <a:rPr lang="en-US" dirty="0"/>
              <a:t> </a:t>
            </a:r>
            <a:r>
              <a:rPr lang="en-US" dirty="0" err="1"/>
              <a:t>Asosiasi</a:t>
            </a:r>
            <a:r>
              <a:rPr lang="en-US" dirty="0"/>
              <a:t> di Amazon.com</a:t>
            </a:r>
          </a:p>
        </p:txBody>
      </p:sp>
      <p:sp>
        <p:nvSpPr>
          <p:cNvPr id="8" name="Slide Number Placeholder 7">
            <a:extLst>
              <a:ext uri="{FF2B5EF4-FFF2-40B4-BE49-F238E27FC236}">
                <a16:creationId xmlns:a16="http://schemas.microsoft.com/office/drawing/2014/main" id="{B6493D61-E383-4D46-8550-11CA4A13D1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39</a:t>
            </a:fld>
            <a:endParaRPr lang="en-US">
              <a:solidFill>
                <a:prstClr val="black">
                  <a:tint val="75000"/>
                </a:prstClr>
              </a:solidFill>
            </a:endParaRPr>
          </a:p>
        </p:txBody>
      </p:sp>
      <p:pic>
        <p:nvPicPr>
          <p:cNvPr id="5" name="Picture 4">
            <a:extLst>
              <a:ext uri="{FF2B5EF4-FFF2-40B4-BE49-F238E27FC236}">
                <a16:creationId xmlns:a16="http://schemas.microsoft.com/office/drawing/2014/main" id="{873EB233-DABE-4B93-8534-F8A322078326}"/>
              </a:ext>
            </a:extLst>
          </p:cNvPr>
          <p:cNvPicPr>
            <a:picLocks noChangeAspect="1"/>
          </p:cNvPicPr>
          <p:nvPr/>
        </p:nvPicPr>
        <p:blipFill rotWithShape="1">
          <a:blip r:embed="rId2"/>
          <a:srcRect t="20139" r="55000" b="10185"/>
          <a:stretch/>
        </p:blipFill>
        <p:spPr>
          <a:xfrm>
            <a:off x="125816" y="838200"/>
            <a:ext cx="6834967" cy="443007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719A600-0785-4CA8-81CC-ED38B857109E}"/>
              </a:ext>
            </a:extLst>
          </p:cNvPr>
          <p:cNvPicPr>
            <a:picLocks noChangeAspect="1"/>
          </p:cNvPicPr>
          <p:nvPr/>
        </p:nvPicPr>
        <p:blipFill rotWithShape="1">
          <a:blip r:embed="rId3"/>
          <a:srcRect l="1" t="22130" r="53218" b="10185"/>
          <a:stretch/>
        </p:blipFill>
        <p:spPr>
          <a:xfrm>
            <a:off x="1752600" y="2267956"/>
            <a:ext cx="7091794" cy="4295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0814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390</a:t>
            </a:fld>
            <a:endParaRPr lang="en-US">
              <a:solidFill>
                <a:prstClr val="black">
                  <a:tint val="75000"/>
                </a:prstClr>
              </a:solidFill>
            </a:endParaRPr>
          </a:p>
        </p:txBody>
      </p:sp>
      <p:pic>
        <p:nvPicPr>
          <p:cNvPr id="9" name="Picture 8"/>
          <p:cNvPicPr>
            <a:picLocks noChangeAspect="1"/>
          </p:cNvPicPr>
          <p:nvPr/>
        </p:nvPicPr>
        <p:blipFill rotWithShape="1">
          <a:blip r:embed="rId2"/>
          <a:srcRect l="11667" t="23333" r="20833" b="12222"/>
          <a:stretch/>
        </p:blipFill>
        <p:spPr>
          <a:xfrm>
            <a:off x="9093" y="12155"/>
            <a:ext cx="9134907" cy="6541045"/>
          </a:xfrm>
          <a:prstGeom prst="rect">
            <a:avLst/>
          </a:prstGeom>
        </p:spPr>
      </p:pic>
      <p:sp>
        <p:nvSpPr>
          <p:cNvPr id="10" name="Rectangle: Rounded Corners 9"/>
          <p:cNvSpPr/>
          <p:nvPr/>
        </p:nvSpPr>
        <p:spPr>
          <a:xfrm>
            <a:off x="2952750" y="4648200"/>
            <a:ext cx="4743450" cy="1981200"/>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E4A2B"/>
                </a:solidFill>
              </a:rPr>
              <a:t>Feature</a:t>
            </a:r>
            <a:r>
              <a:rPr lang="id-ID" sz="2400" dirty="0">
                <a:solidFill>
                  <a:srgbClr val="0E4A2B"/>
                </a:solidFill>
              </a:rPr>
              <a:t> </a:t>
            </a:r>
            <a:r>
              <a:rPr lang="id-ID" sz="2400" dirty="0" err="1">
                <a:solidFill>
                  <a:srgbClr val="0E4A2B"/>
                </a:solidFill>
              </a:rPr>
              <a:t>Selection</a:t>
            </a:r>
            <a:br>
              <a:rPr lang="id-ID" sz="1600" dirty="0">
                <a:solidFill>
                  <a:srgbClr val="0E4A2B"/>
                </a:solidFill>
              </a:rPr>
            </a:br>
            <a:r>
              <a:rPr lang="id-ID" sz="2400" dirty="0">
                <a:solidFill>
                  <a:srgbClr val="0E4A2B"/>
                </a:solidFill>
              </a:rPr>
              <a:t>(</a:t>
            </a:r>
            <a:r>
              <a:rPr lang="id-ID" sz="2400" dirty="0" err="1">
                <a:solidFill>
                  <a:srgbClr val="0E4A2B"/>
                </a:solidFill>
              </a:rPr>
              <a:t>Wrapper</a:t>
            </a:r>
            <a:r>
              <a:rPr lang="id-ID" sz="2400" dirty="0">
                <a:solidFill>
                  <a:srgbClr val="0E4A2B"/>
                </a:solidFill>
              </a:rPr>
              <a:t>)</a:t>
            </a:r>
            <a:endParaRPr lang="en-US" sz="2400" dirty="0">
              <a:solidFill>
                <a:srgbClr val="0E4A2B"/>
              </a:solidFill>
            </a:endParaRPr>
          </a:p>
        </p:txBody>
      </p:sp>
      <p:sp>
        <p:nvSpPr>
          <p:cNvPr id="12" name="Rectangle: Rounded Corners 11"/>
          <p:cNvSpPr/>
          <p:nvPr/>
        </p:nvSpPr>
        <p:spPr>
          <a:xfrm>
            <a:off x="2952750" y="2819400"/>
            <a:ext cx="4743450" cy="14478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C00000"/>
                </a:solidFill>
              </a:rPr>
              <a:t>Feature</a:t>
            </a:r>
            <a:r>
              <a:rPr lang="id-ID" sz="2400" dirty="0">
                <a:solidFill>
                  <a:srgbClr val="C00000"/>
                </a:solidFill>
              </a:rPr>
              <a:t> </a:t>
            </a:r>
            <a:r>
              <a:rPr lang="id-ID" sz="2400" dirty="0" err="1">
                <a:solidFill>
                  <a:srgbClr val="C00000"/>
                </a:solidFill>
              </a:rPr>
              <a:t>Selection</a:t>
            </a:r>
            <a:br>
              <a:rPr lang="id-ID" sz="1600" dirty="0">
                <a:solidFill>
                  <a:srgbClr val="C00000"/>
                </a:solidFill>
              </a:rPr>
            </a:br>
            <a:r>
              <a:rPr lang="id-ID" sz="2400" dirty="0">
                <a:solidFill>
                  <a:srgbClr val="C00000"/>
                </a:solidFill>
              </a:rPr>
              <a:t>(Filter)</a:t>
            </a:r>
            <a:endParaRPr lang="en-US" sz="2400" dirty="0">
              <a:solidFill>
                <a:srgbClr val="C00000"/>
              </a:solidFill>
            </a:endParaRPr>
          </a:p>
        </p:txBody>
      </p:sp>
      <p:sp>
        <p:nvSpPr>
          <p:cNvPr id="13" name="Rectangle: Rounded Corners 12"/>
          <p:cNvSpPr/>
          <p:nvPr/>
        </p:nvSpPr>
        <p:spPr>
          <a:xfrm>
            <a:off x="2952750" y="1447799"/>
            <a:ext cx="4743450" cy="1143001"/>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070C0"/>
                </a:solidFill>
              </a:rPr>
              <a:t>Feature</a:t>
            </a:r>
            <a:endParaRPr lang="id-ID" sz="2400" dirty="0">
              <a:solidFill>
                <a:srgbClr val="0070C0"/>
              </a:solidFill>
            </a:endParaRPr>
          </a:p>
          <a:p>
            <a:pPr algn="r"/>
            <a:r>
              <a:rPr lang="id-ID" sz="2400" dirty="0" err="1">
                <a:solidFill>
                  <a:srgbClr val="0070C0"/>
                </a:solidFill>
              </a:rPr>
              <a:t>Extraction</a:t>
            </a:r>
            <a:endParaRPr lang="en-US" sz="2400" dirty="0">
              <a:solidFill>
                <a:srgbClr val="0070C0"/>
              </a:solidFill>
            </a:endParaRPr>
          </a:p>
        </p:txBody>
      </p:sp>
      <mc:AlternateContent xmlns:mc="http://schemas.openxmlformats.org/markup-compatibility/2006" xmlns:p14="http://schemas.microsoft.com/office/powerpoint/2010/main">
        <mc:Choice Requires="p14">
          <p:contentPart p14:bwMode="auto" r:id="rId3">
            <p14:nvContentPartPr>
              <p14:cNvPr id="16" name="Ink 15"/>
              <p14:cNvContentPartPr/>
              <p14:nvPr/>
            </p14:nvContentPartPr>
            <p14:xfrm>
              <a:off x="7472250" y="1685677"/>
              <a:ext cx="86040" cy="29160"/>
            </p14:xfrm>
          </p:contentPart>
        </mc:Choice>
        <mc:Fallback xmlns="">
          <p:pic>
            <p:nvPicPr>
              <p:cNvPr id="16" name="Ink 15"/>
              <p:cNvPicPr/>
              <p:nvPr/>
            </p:nvPicPr>
            <p:blipFill/>
            <p:spPr/>
          </p:pic>
        </mc:Fallback>
      </mc:AlternateContent>
      <mc:AlternateContent xmlns:mc="http://schemas.openxmlformats.org/markup-compatibility/2006" xmlns:p14="http://schemas.microsoft.com/office/powerpoint/2010/main">
        <mc:Choice Requires="p14">
          <p:contentPart p14:bwMode="auto" r:id="rId4">
            <p14:nvContentPartPr>
              <p14:cNvPr id="18" name="Ink 17"/>
              <p14:cNvContentPartPr/>
              <p14:nvPr/>
            </p14:nvContentPartPr>
            <p14:xfrm>
              <a:off x="-385830" y="471397"/>
              <a:ext cx="6120" cy="360"/>
            </p14:xfrm>
          </p:contentPart>
        </mc:Choice>
        <mc:Fallback xmlns="">
          <p:pic>
            <p:nvPicPr>
              <p:cNvPr id="18" name="Ink 17"/>
              <p:cNvPicPr/>
              <p:nvPr/>
            </p:nvPicPr>
            <p:blipFill>
              <a:blip r:embed="rId5"/>
              <a:stretch>
                <a:fillRect/>
              </a:stretch>
            </p:blipFill>
            <p:spPr>
              <a:xfrm>
                <a:off x="-394830" y="462397"/>
                <a:ext cx="24120" cy="18360"/>
              </a:xfrm>
              <a:prstGeom prst="rect">
                <a:avLst/>
              </a:prstGeom>
            </p:spPr>
          </p:pic>
        </mc:Fallback>
      </mc:AlternateContent>
    </p:spTree>
    <p:extLst>
      <p:ext uri="{BB962C8B-B14F-4D97-AF65-F5344CB8AC3E}">
        <p14:creationId xmlns:p14="http://schemas.microsoft.com/office/powerpoint/2010/main" val="3049308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normAutofit/>
          </a:bodyPr>
          <a:lstStyle/>
          <a:p>
            <a:r>
              <a:rPr lang="id-ID" sz="3400" dirty="0"/>
              <a:t>Hasil Komparasi Akurasi dan Signifikansi t-</a:t>
            </a:r>
            <a:r>
              <a:rPr lang="id-ID" sz="3400" dirty="0" err="1"/>
              <a:t>Test</a:t>
            </a:r>
            <a:endParaRPr lang="en-US" sz="34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391</a:t>
            </a:fld>
            <a:endParaRPr lang="en-US">
              <a:solidFill>
                <a:prstClr val="black">
                  <a:tint val="75000"/>
                </a:prstClr>
              </a:solidFill>
            </a:endParaRPr>
          </a:p>
        </p:txBody>
      </p:sp>
      <p:graphicFrame>
        <p:nvGraphicFramePr>
          <p:cNvPr id="5" name="Table 4"/>
          <p:cNvGraphicFramePr>
            <a:graphicFrameLocks noGrp="1"/>
          </p:cNvGraphicFramePr>
          <p:nvPr/>
        </p:nvGraphicFramePr>
        <p:xfrm>
          <a:off x="33337" y="1066349"/>
          <a:ext cx="8991604" cy="234696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219200">
                  <a:extLst>
                    <a:ext uri="{9D8B030D-6E8A-4147-A177-3AD203B41FA5}">
                      <a16:colId xmlns:a16="http://schemas.microsoft.com/office/drawing/2014/main" val="1654028368"/>
                    </a:ext>
                  </a:extLst>
                </a:gridCol>
                <a:gridCol w="1219200">
                  <a:extLst>
                    <a:ext uri="{9D8B030D-6E8A-4147-A177-3AD203B41FA5}">
                      <a16:colId xmlns:a16="http://schemas.microsoft.com/office/drawing/2014/main" val="2765001564"/>
                    </a:ext>
                  </a:extLst>
                </a:gridCol>
                <a:gridCol w="1109663">
                  <a:extLst>
                    <a:ext uri="{9D8B030D-6E8A-4147-A177-3AD203B41FA5}">
                      <a16:colId xmlns:a16="http://schemas.microsoft.com/office/drawing/2014/main" val="1319745034"/>
                    </a:ext>
                  </a:extLst>
                </a:gridCol>
                <a:gridCol w="1295400">
                  <a:extLst>
                    <a:ext uri="{9D8B030D-6E8A-4147-A177-3AD203B41FA5}">
                      <a16:colId xmlns:a16="http://schemas.microsoft.com/office/drawing/2014/main" val="4061627156"/>
                    </a:ext>
                  </a:extLst>
                </a:gridCol>
                <a:gridCol w="1173884">
                  <a:extLst>
                    <a:ext uri="{9D8B030D-6E8A-4147-A177-3AD203B41FA5}">
                      <a16:colId xmlns:a16="http://schemas.microsoft.com/office/drawing/2014/main" val="20002"/>
                    </a:ext>
                  </a:extLst>
                </a:gridCol>
                <a:gridCol w="1069257">
                  <a:extLst>
                    <a:ext uri="{9D8B030D-6E8A-4147-A177-3AD203B41FA5}">
                      <a16:colId xmlns:a16="http://schemas.microsoft.com/office/drawing/2014/main" val="20003"/>
                    </a:ext>
                  </a:extLst>
                </a:gridCol>
              </a:tblGrid>
              <a:tr h="1066800">
                <a:tc>
                  <a:txBody>
                    <a:bodyPr/>
                    <a:lstStyle/>
                    <a:p>
                      <a:endParaRPr lang="id-ID" sz="1800" dirty="0"/>
                    </a:p>
                  </a:txBody>
                  <a:tcPr/>
                </a:tc>
                <a:tc>
                  <a:txBody>
                    <a:bodyPr/>
                    <a:lstStyle/>
                    <a:p>
                      <a:r>
                        <a:rPr lang="id-ID" sz="1800" dirty="0"/>
                        <a:t>k-NN</a:t>
                      </a:r>
                    </a:p>
                  </a:txBody>
                  <a:tcPr/>
                </a:tc>
                <a:tc>
                  <a:txBody>
                    <a:bodyPr/>
                    <a:lstStyle/>
                    <a:p>
                      <a:r>
                        <a:rPr lang="id-ID" sz="1800" dirty="0"/>
                        <a:t>k-NN+PCA</a:t>
                      </a:r>
                    </a:p>
                  </a:txBody>
                  <a:tcPr/>
                </a:tc>
                <a:tc>
                  <a:txBody>
                    <a:bodyPr/>
                    <a:lstStyle/>
                    <a:p>
                      <a:r>
                        <a:rPr lang="id-ID" sz="1800" dirty="0"/>
                        <a:t>k-NN+ICA</a:t>
                      </a:r>
                    </a:p>
                  </a:txBody>
                  <a:tcPr/>
                </a:tc>
                <a:tc>
                  <a:txBody>
                    <a:bodyPr/>
                    <a:lstStyle/>
                    <a:p>
                      <a:r>
                        <a:rPr lang="id-ID" sz="1800" dirty="0"/>
                        <a:t>k-NN+IG</a:t>
                      </a:r>
                    </a:p>
                  </a:txBody>
                  <a:tcPr/>
                </a:tc>
                <a:tc>
                  <a:txBody>
                    <a:bodyPr/>
                    <a:lstStyle/>
                    <a:p>
                      <a:r>
                        <a:rPr lang="id-ID" sz="1800" dirty="0"/>
                        <a:t>k-NN+IGR</a:t>
                      </a:r>
                    </a:p>
                  </a:txBody>
                  <a:tcPr/>
                </a:tc>
                <a:tc>
                  <a:txBody>
                    <a:bodyPr/>
                    <a:lstStyle/>
                    <a:p>
                      <a:r>
                        <a:rPr lang="id-ID" sz="1800" dirty="0"/>
                        <a:t>kNN</a:t>
                      </a:r>
                      <a:r>
                        <a:rPr lang="id-ID" sz="1800" baseline="0" dirty="0"/>
                        <a:t> </a:t>
                      </a:r>
                      <a:r>
                        <a:rPr lang="en-US" sz="1800" dirty="0"/>
                        <a:t>+</a:t>
                      </a:r>
                      <a:r>
                        <a:rPr lang="id-ID" sz="1800" dirty="0"/>
                        <a:t> </a:t>
                      </a:r>
                      <a:r>
                        <a:rPr lang="en-US" sz="1800" dirty="0"/>
                        <a:t>FS</a:t>
                      </a:r>
                      <a:endParaRPr lang="id-ID" sz="1800" dirty="0"/>
                    </a:p>
                  </a:txBody>
                  <a:tcPr/>
                </a:tc>
                <a:tc>
                  <a:txBody>
                    <a:bodyPr/>
                    <a:lstStyle/>
                    <a:p>
                      <a:r>
                        <a:rPr lang="id-ID" sz="1800" dirty="0"/>
                        <a:t>k-NN</a:t>
                      </a:r>
                      <a:r>
                        <a:rPr lang="en-US" sz="1800" dirty="0"/>
                        <a:t>+BE</a:t>
                      </a:r>
                      <a:endParaRPr lang="id-ID" sz="1800" dirty="0"/>
                    </a:p>
                  </a:txBody>
                  <a:tcPr/>
                </a:tc>
                <a:extLst>
                  <a:ext uri="{0D108BD9-81ED-4DB2-BD59-A6C34878D82A}">
                    <a16:rowId xmlns:a16="http://schemas.microsoft.com/office/drawing/2014/main" val="10000"/>
                  </a:ext>
                </a:extLst>
              </a:tr>
              <a:tr h="64008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b="1" dirty="0">
                        <a:solidFill>
                          <a:schemeClr val="accent2">
                            <a:lumMod val="75000"/>
                          </a:schemeClr>
                        </a:solidFill>
                      </a:endParaRPr>
                    </a:p>
                  </a:txBody>
                  <a:tcPr/>
                </a:tc>
                <a:tc>
                  <a:txBody>
                    <a:bodyPr/>
                    <a:lstStyle/>
                    <a:p>
                      <a:endParaRPr lang="id-ID" sz="1800" dirty="0"/>
                    </a:p>
                  </a:txBody>
                  <a:tcPr/>
                </a:tc>
                <a:extLst>
                  <a:ext uri="{0D108BD9-81ED-4DB2-BD59-A6C34878D82A}">
                    <a16:rowId xmlns:a16="http://schemas.microsoft.com/office/drawing/2014/main" val="10001"/>
                  </a:ext>
                </a:extLst>
              </a:tr>
              <a:tr h="640080">
                <a:tc>
                  <a:txBody>
                    <a:bodyPr/>
                    <a:lstStyle/>
                    <a:p>
                      <a:r>
                        <a:rPr lang="en-US" sz="1800" dirty="0"/>
                        <a:t>AUC</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b="1" dirty="0">
                        <a:solidFill>
                          <a:schemeClr val="accent2">
                            <a:lumMod val="75000"/>
                          </a:schemeClr>
                        </a:solidFill>
                      </a:endParaRPr>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44498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training </a:t>
            </a:r>
            <a:r>
              <a:rPr lang="id-ID" sz="2500" dirty="0"/>
              <a:t>pada data mahasiswa (</a:t>
            </a:r>
            <a:r>
              <a:rPr lang="id-ID" sz="2500" dirty="0">
                <a:solidFill>
                  <a:srgbClr val="0070C0"/>
                </a:solidFill>
              </a:rPr>
              <a:t>datakelulusanmahasiswa.xls</a:t>
            </a:r>
            <a:r>
              <a:rPr lang="id-ID" sz="2500" dirty="0"/>
              <a:t>) dengan menggunakan 3 algoritma klasifikasi (</a:t>
            </a:r>
            <a:r>
              <a:rPr lang="id-ID" sz="2500" dirty="0">
                <a:solidFill>
                  <a:srgbClr val="C00000"/>
                </a:solidFill>
              </a:rPr>
              <a:t>DT</a:t>
            </a:r>
            <a:r>
              <a:rPr lang="id-ID" sz="2500" dirty="0"/>
              <a:t>, </a:t>
            </a:r>
            <a:r>
              <a:rPr lang="id-ID" sz="2500" dirty="0">
                <a:solidFill>
                  <a:srgbClr val="C00000"/>
                </a:solidFill>
              </a:rPr>
              <a:t>NB</a:t>
            </a:r>
            <a:r>
              <a:rPr lang="id-ID" sz="2500" dirty="0"/>
              <a:t>, </a:t>
            </a:r>
            <a:r>
              <a:rPr lang="id-ID" sz="2500">
                <a:solidFill>
                  <a:srgbClr val="C00000"/>
                </a:solidFill>
              </a:rPr>
              <a:t>k-NN</a:t>
            </a:r>
            <a:r>
              <a:rPr lang="id-ID" sz="2500"/>
              <a:t>)</a:t>
            </a:r>
            <a:endParaRPr lang="id-ID" sz="2500" dirty="0"/>
          </a:p>
          <a:p>
            <a:pPr marL="514350" indent="-514350">
              <a:buFont typeface="+mj-lt"/>
              <a:buAutoNum type="arabicPeriod"/>
            </a:pPr>
            <a:r>
              <a:rPr lang="id-ID" sz="2500" dirty="0"/>
              <a:t>Analisis dan komparasi, mana </a:t>
            </a:r>
            <a:r>
              <a:rPr lang="id-ID" sz="2500" dirty="0">
                <a:solidFill>
                  <a:srgbClr val="C00000"/>
                </a:solidFill>
              </a:rPr>
              <a:t>algoritma klasifikasi yang menghasilkan model paling akurat</a:t>
            </a:r>
            <a:r>
              <a:rPr lang="id-ID" sz="2500" dirty="0"/>
              <a:t> (</a:t>
            </a:r>
            <a:r>
              <a:rPr lang="id-ID" sz="2500" dirty="0">
                <a:solidFill>
                  <a:srgbClr val="00B050"/>
                </a:solidFill>
              </a:rPr>
              <a:t>AK</a:t>
            </a:r>
            <a:r>
              <a:rPr lang="id-ID" sz="2500" dirty="0"/>
              <a:t>)</a:t>
            </a:r>
          </a:p>
          <a:p>
            <a:pPr marL="514350" indent="-514350">
              <a:buFont typeface="+mj-lt"/>
              <a:buAutoNum type="arabicPeriod"/>
            </a:pPr>
            <a:r>
              <a:rPr lang="en-US" sz="2500" dirty="0" err="1"/>
              <a:t>Lakukan</a:t>
            </a:r>
            <a:r>
              <a:rPr lang="en-US" sz="2500" dirty="0"/>
              <a:t> feature selection </a:t>
            </a:r>
            <a:r>
              <a:rPr lang="en-US" sz="2500" dirty="0" err="1"/>
              <a:t>dengan</a:t>
            </a:r>
            <a:r>
              <a:rPr lang="id-ID" sz="2500" dirty="0"/>
              <a:t> </a:t>
            </a:r>
            <a:r>
              <a:rPr lang="id-ID" sz="2500" dirty="0" err="1">
                <a:solidFill>
                  <a:srgbClr val="C00000"/>
                </a:solidFill>
              </a:rPr>
              <a:t>Information</a:t>
            </a:r>
            <a:r>
              <a:rPr lang="id-ID" sz="2500" dirty="0">
                <a:solidFill>
                  <a:srgbClr val="C00000"/>
                </a:solidFill>
              </a:rPr>
              <a:t> Gain</a:t>
            </a:r>
            <a:r>
              <a:rPr lang="id-ID" sz="2500" dirty="0">
                <a:solidFill>
                  <a:srgbClr val="00B050"/>
                </a:solidFill>
              </a:rPr>
              <a:t> (Filter)</a:t>
            </a:r>
            <a:r>
              <a:rPr lang="id-ID" sz="2500" dirty="0"/>
              <a:t>,</a:t>
            </a:r>
            <a:r>
              <a:rPr lang="en-US" sz="2500" dirty="0"/>
              <a:t> </a:t>
            </a:r>
            <a:r>
              <a:rPr lang="en-US" sz="2500" dirty="0">
                <a:solidFill>
                  <a:srgbClr val="C00000"/>
                </a:solidFill>
              </a:rPr>
              <a:t>Forward Selection</a:t>
            </a:r>
            <a:r>
              <a:rPr lang="id-ID" sz="2500" dirty="0"/>
              <a:t>, </a:t>
            </a:r>
            <a:r>
              <a:rPr lang="id-ID" sz="2500" dirty="0" err="1">
                <a:solidFill>
                  <a:srgbClr val="C00000"/>
                </a:solidFill>
              </a:rPr>
              <a:t>Backward</a:t>
            </a:r>
            <a:r>
              <a:rPr lang="id-ID" sz="2500" dirty="0">
                <a:solidFill>
                  <a:srgbClr val="C00000"/>
                </a:solidFill>
              </a:rPr>
              <a:t> </a:t>
            </a:r>
            <a:r>
              <a:rPr lang="id-ID" sz="2500" dirty="0" err="1">
                <a:solidFill>
                  <a:srgbClr val="C00000"/>
                </a:solidFill>
              </a:rPr>
              <a:t>Elimination</a:t>
            </a:r>
            <a:r>
              <a:rPr lang="id-ID" sz="2500" dirty="0">
                <a:solidFill>
                  <a:srgbClr val="00B050"/>
                </a:solidFill>
              </a:rPr>
              <a:t> (</a:t>
            </a:r>
            <a:r>
              <a:rPr lang="id-ID" sz="2500" dirty="0" err="1">
                <a:solidFill>
                  <a:srgbClr val="00B050"/>
                </a:solidFill>
              </a:rPr>
              <a:t>Wrapper</a:t>
            </a:r>
            <a:r>
              <a:rPr lang="id-ID" sz="2500" dirty="0">
                <a:solidFill>
                  <a:srgbClr val="00B050"/>
                </a:solidFill>
              </a:rPr>
              <a:t>)</a:t>
            </a:r>
            <a:r>
              <a:rPr lang="id-ID" sz="2500" dirty="0">
                <a:solidFill>
                  <a:srgbClr val="C00000"/>
                </a:solidFill>
              </a:rPr>
              <a:t> </a:t>
            </a:r>
            <a:r>
              <a:rPr lang="id-ID" sz="2500" dirty="0"/>
              <a:t>u</a:t>
            </a:r>
            <a:r>
              <a:rPr lang="en-US" sz="2500" dirty="0" err="1"/>
              <a:t>ntuk</a:t>
            </a:r>
            <a:r>
              <a:rPr lang="id-ID" sz="2500" dirty="0"/>
              <a:t> model yang paling akurat</a:t>
            </a:r>
            <a:endParaRPr lang="en-US" sz="2500" dirty="0"/>
          </a:p>
          <a:p>
            <a:pPr marL="514350" indent="-514350">
              <a:buFont typeface="+mj-lt"/>
              <a:buAutoNum type="arabicPeriod"/>
            </a:pPr>
            <a:r>
              <a:rPr lang="id-ID" sz="2500" dirty="0"/>
              <a:t>Analisis dan komparasi, mana </a:t>
            </a:r>
            <a:r>
              <a:rPr lang="id-ID" sz="2500" dirty="0">
                <a:solidFill>
                  <a:srgbClr val="C00000"/>
                </a:solidFill>
              </a:rPr>
              <a:t>algoritma </a:t>
            </a:r>
            <a:r>
              <a:rPr lang="id-ID" sz="2500" dirty="0" err="1">
                <a:solidFill>
                  <a:srgbClr val="C00000"/>
                </a:solidFill>
              </a:rPr>
              <a:t>feature</a:t>
            </a:r>
            <a:r>
              <a:rPr lang="id-ID" sz="2500" dirty="0">
                <a:solidFill>
                  <a:srgbClr val="C00000"/>
                </a:solidFill>
              </a:rPr>
              <a:t> </a:t>
            </a:r>
            <a:r>
              <a:rPr lang="id-ID" sz="2500" dirty="0" err="1">
                <a:solidFill>
                  <a:srgbClr val="C00000"/>
                </a:solidFill>
              </a:rPr>
              <a:t>selection</a:t>
            </a:r>
            <a:r>
              <a:rPr lang="id-ID" sz="2500" dirty="0">
                <a:solidFill>
                  <a:srgbClr val="C00000"/>
                </a:solidFill>
              </a:rPr>
              <a:t> yang menghasilkan model paling akurat</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a:t>
            </a:r>
            <a:r>
              <a:rPr lang="id-ID" sz="2500" dirty="0" err="1"/>
              <a:t>Validation</a:t>
            </a:r>
            <a:endParaRPr lang="id-ID" sz="2500" dirty="0"/>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392</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4135243" y="5552049"/>
          <a:ext cx="4986412" cy="1296658"/>
        </p:xfrm>
        <a:graphic>
          <a:graphicData uri="http://schemas.openxmlformats.org/drawingml/2006/table">
            <a:tbl>
              <a:tblPr firstRow="1" bandRow="1">
                <a:tableStyleId>{073A0DAA-6AF3-43AB-8588-CEC1D06C72B9}</a:tableStyleId>
              </a:tblPr>
              <a:tblGrid>
                <a:gridCol w="1299060">
                  <a:extLst>
                    <a:ext uri="{9D8B030D-6E8A-4147-A177-3AD203B41FA5}">
                      <a16:colId xmlns:a16="http://schemas.microsoft.com/office/drawing/2014/main" val="20000"/>
                    </a:ext>
                  </a:extLst>
                </a:gridCol>
                <a:gridCol w="921838">
                  <a:extLst>
                    <a:ext uri="{9D8B030D-6E8A-4147-A177-3AD203B41FA5}">
                      <a16:colId xmlns:a16="http://schemas.microsoft.com/office/drawing/2014/main" val="20001"/>
                    </a:ext>
                  </a:extLst>
                </a:gridCol>
                <a:gridCol w="921838">
                  <a:extLst>
                    <a:ext uri="{9D8B030D-6E8A-4147-A177-3AD203B41FA5}">
                      <a16:colId xmlns:a16="http://schemas.microsoft.com/office/drawing/2014/main" val="1826034979"/>
                    </a:ext>
                  </a:extLst>
                </a:gridCol>
                <a:gridCol w="921838">
                  <a:extLst>
                    <a:ext uri="{9D8B030D-6E8A-4147-A177-3AD203B41FA5}">
                      <a16:colId xmlns:a16="http://schemas.microsoft.com/office/drawing/2014/main" val="20002"/>
                    </a:ext>
                  </a:extLst>
                </a:gridCol>
                <a:gridCol w="921838">
                  <a:extLst>
                    <a:ext uri="{9D8B030D-6E8A-4147-A177-3AD203B41FA5}">
                      <a16:colId xmlns:a16="http://schemas.microsoft.com/office/drawing/2014/main" val="20003"/>
                    </a:ext>
                  </a:extLst>
                </a:gridCol>
              </a:tblGrid>
              <a:tr h="428254">
                <a:tc>
                  <a:txBody>
                    <a:bodyPr/>
                    <a:lstStyle/>
                    <a:p>
                      <a:endParaRPr lang="id-ID" sz="1800" dirty="0"/>
                    </a:p>
                  </a:txBody>
                  <a:tcPr/>
                </a:tc>
                <a:tc>
                  <a:txBody>
                    <a:bodyPr/>
                    <a:lstStyle/>
                    <a:p>
                      <a:r>
                        <a:rPr lang="id-ID" sz="1800" dirty="0"/>
                        <a:t>AK</a:t>
                      </a:r>
                    </a:p>
                  </a:txBody>
                  <a:tcPr/>
                </a:tc>
                <a:tc>
                  <a:txBody>
                    <a:bodyPr/>
                    <a:lstStyle/>
                    <a:p>
                      <a:r>
                        <a:rPr lang="id-ID" sz="1800" dirty="0"/>
                        <a:t>AK+IG</a:t>
                      </a:r>
                    </a:p>
                  </a:txBody>
                  <a:tcPr/>
                </a:tc>
                <a:tc>
                  <a:txBody>
                    <a:bodyPr/>
                    <a:lstStyle/>
                    <a:p>
                      <a:r>
                        <a:rPr lang="id-ID" sz="1800" dirty="0"/>
                        <a:t>AK</a:t>
                      </a:r>
                      <a:r>
                        <a:rPr lang="en-US" sz="1800" dirty="0"/>
                        <a:t>+FS</a:t>
                      </a:r>
                      <a:endParaRPr lang="id-ID" sz="1800" dirty="0"/>
                    </a:p>
                  </a:txBody>
                  <a:tcPr/>
                </a:tc>
                <a:tc>
                  <a:txBody>
                    <a:bodyPr/>
                    <a:lstStyle/>
                    <a:p>
                      <a:r>
                        <a:rPr lang="id-ID" sz="1800" dirty="0"/>
                        <a:t>AK</a:t>
                      </a:r>
                      <a:r>
                        <a:rPr lang="en-US" sz="1800" dirty="0"/>
                        <a:t>+BE</a:t>
                      </a:r>
                      <a:endParaRPr lang="id-ID" sz="1800" dirty="0"/>
                    </a:p>
                  </a:txBody>
                  <a:tcPr/>
                </a:tc>
                <a:extLst>
                  <a:ext uri="{0D108BD9-81ED-4DB2-BD59-A6C34878D82A}">
                    <a16:rowId xmlns:a16="http://schemas.microsoft.com/office/drawing/2014/main" val="10000"/>
                  </a:ext>
                </a:extLst>
              </a:tr>
              <a:tr h="434202">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endParaRPr lang="id-ID" sz="1800" dirty="0"/>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434202">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endParaRPr lang="id-ID" sz="1800" dirty="0"/>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15270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training </a:t>
            </a:r>
            <a:r>
              <a:rPr lang="id-ID" sz="2500" dirty="0"/>
              <a:t>pada data mahasiswa (</a:t>
            </a:r>
            <a:r>
              <a:rPr lang="id-ID" sz="2500" dirty="0">
                <a:solidFill>
                  <a:srgbClr val="0070C0"/>
                </a:solidFill>
              </a:rPr>
              <a:t>datakelulusanmahasiswa.xls</a:t>
            </a:r>
            <a:r>
              <a:rPr lang="id-ID" sz="2500" dirty="0"/>
              <a:t>) dengan menggunakan 4 algoritma klasifikasi (DT</a:t>
            </a:r>
          </a:p>
          <a:p>
            <a:pPr marL="514350" indent="-514350">
              <a:buFont typeface="+mj-lt"/>
              <a:buAutoNum type="arabicPeriod"/>
            </a:pPr>
            <a:r>
              <a:rPr lang="en-US" sz="2500" dirty="0" err="1"/>
              <a:t>Lakukan</a:t>
            </a:r>
            <a:r>
              <a:rPr lang="en-US" sz="2500" dirty="0"/>
              <a:t> feature selection </a:t>
            </a:r>
            <a:r>
              <a:rPr lang="en-US" sz="2500" dirty="0" err="1"/>
              <a:t>dengan</a:t>
            </a:r>
            <a:r>
              <a:rPr lang="en-US" sz="2500" dirty="0"/>
              <a:t> </a:t>
            </a:r>
            <a:r>
              <a:rPr lang="en-US" sz="2500" dirty="0">
                <a:solidFill>
                  <a:srgbClr val="C00000"/>
                </a:solidFill>
              </a:rPr>
              <a:t>Forward Selection </a:t>
            </a:r>
            <a:r>
              <a:rPr lang="en-US" sz="2500" dirty="0" err="1"/>
              <a:t>untuk</a:t>
            </a:r>
            <a:r>
              <a:rPr lang="en-US" sz="2500" dirty="0"/>
              <a:t> </a:t>
            </a:r>
            <a:r>
              <a:rPr lang="en-US" sz="2500" dirty="0" err="1"/>
              <a:t>algoritma</a:t>
            </a:r>
            <a:r>
              <a:rPr lang="en-US" sz="2500" dirty="0"/>
              <a:t> DT (DT+FS)</a:t>
            </a:r>
          </a:p>
          <a:p>
            <a:pPr marL="514350" indent="-514350">
              <a:buFont typeface="+mj-lt"/>
              <a:buAutoNum type="arabicPeriod"/>
            </a:pPr>
            <a:r>
              <a:rPr lang="en-US" sz="2500" dirty="0" err="1"/>
              <a:t>Lakukan</a:t>
            </a:r>
            <a:r>
              <a:rPr lang="en-US" sz="2500" dirty="0"/>
              <a:t> feature selection </a:t>
            </a:r>
            <a:r>
              <a:rPr lang="en-US" sz="2500" dirty="0" err="1"/>
              <a:t>dengan</a:t>
            </a:r>
            <a:r>
              <a:rPr lang="en-US" sz="2500" dirty="0"/>
              <a:t> </a:t>
            </a:r>
            <a:r>
              <a:rPr lang="en-US" sz="2500" dirty="0">
                <a:solidFill>
                  <a:srgbClr val="C00000"/>
                </a:solidFill>
              </a:rPr>
              <a:t>Backward Elimination </a:t>
            </a:r>
            <a:r>
              <a:rPr lang="en-US" sz="2500" dirty="0" err="1"/>
              <a:t>untuk</a:t>
            </a:r>
            <a:r>
              <a:rPr lang="en-US" sz="2500" dirty="0"/>
              <a:t> </a:t>
            </a:r>
            <a:r>
              <a:rPr lang="en-US" sz="2500" dirty="0" err="1"/>
              <a:t>algoritma</a:t>
            </a:r>
            <a:r>
              <a:rPr lang="en-US" sz="2500" dirty="0"/>
              <a:t> DT (DT+BE)</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Validation</a:t>
            </a:r>
          </a:p>
          <a:p>
            <a:pPr marL="514350" indent="-514350">
              <a:buFont typeface="+mj-lt"/>
              <a:buAutoNum type="arabicPeriod"/>
            </a:pPr>
            <a:r>
              <a:rPr lang="id-ID" sz="2500" dirty="0"/>
              <a:t>Uji beda dengan </a:t>
            </a:r>
            <a:r>
              <a:rPr lang="id-ID" sz="2500" dirty="0" err="1">
                <a:solidFill>
                  <a:srgbClr val="C00000"/>
                </a:solidFill>
              </a:rPr>
              <a:t>t-Test</a:t>
            </a:r>
            <a:r>
              <a:rPr lang="id-ID" sz="2500" dirty="0">
                <a:solidFill>
                  <a:srgbClr val="FF0000"/>
                </a:solidFill>
              </a:rPr>
              <a:t> </a:t>
            </a:r>
            <a:r>
              <a:rPr lang="id-ID" sz="2500" dirty="0"/>
              <a:t>untuk mendapatkan model terbaik</a:t>
            </a:r>
            <a:r>
              <a:rPr lang="en-US" sz="2500" dirty="0"/>
              <a:t> (DT vs DT+FS vs DT+BE)</a:t>
            </a:r>
            <a:endParaRPr lang="id-ID" sz="2500" dirty="0"/>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393</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4364502" y="5194996"/>
          <a:ext cx="4698609" cy="1144258"/>
        </p:xfrm>
        <a:graphic>
          <a:graphicData uri="http://schemas.openxmlformats.org/drawingml/2006/table">
            <a:tbl>
              <a:tblPr firstRow="1" bandRow="1">
                <a:tableStyleId>{073A0DAA-6AF3-43AB-8588-CEC1D06C72B9}</a:tableStyleId>
              </a:tblPr>
              <a:tblGrid>
                <a:gridCol w="1501701">
                  <a:extLst>
                    <a:ext uri="{9D8B030D-6E8A-4147-A177-3AD203B41FA5}">
                      <a16:colId xmlns:a16="http://schemas.microsoft.com/office/drawing/2014/main" val="20000"/>
                    </a:ext>
                  </a:extLst>
                </a:gridCol>
                <a:gridCol w="1065636">
                  <a:extLst>
                    <a:ext uri="{9D8B030D-6E8A-4147-A177-3AD203B41FA5}">
                      <a16:colId xmlns:a16="http://schemas.microsoft.com/office/drawing/2014/main" val="20001"/>
                    </a:ext>
                  </a:extLst>
                </a:gridCol>
                <a:gridCol w="1065636">
                  <a:extLst>
                    <a:ext uri="{9D8B030D-6E8A-4147-A177-3AD203B41FA5}">
                      <a16:colId xmlns:a16="http://schemas.microsoft.com/office/drawing/2014/main" val="20002"/>
                    </a:ext>
                  </a:extLst>
                </a:gridCol>
                <a:gridCol w="1065636">
                  <a:extLst>
                    <a:ext uri="{9D8B030D-6E8A-4147-A177-3AD203B41FA5}">
                      <a16:colId xmlns:a16="http://schemas.microsoft.com/office/drawing/2014/main" val="20003"/>
                    </a:ext>
                  </a:extLst>
                </a:gridCol>
              </a:tblGrid>
              <a:tr h="37792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DT+FS</a:t>
                      </a:r>
                      <a:endParaRPr lang="id-ID" sz="1800" dirty="0"/>
                    </a:p>
                  </a:txBody>
                  <a:tcPr/>
                </a:tc>
                <a:tc>
                  <a:txBody>
                    <a:bodyPr/>
                    <a:lstStyle/>
                    <a:p>
                      <a:r>
                        <a:rPr lang="en-US" sz="1800" dirty="0"/>
                        <a:t>DT+BE</a:t>
                      </a:r>
                      <a:endParaRPr lang="id-ID" sz="1800" dirty="0"/>
                    </a:p>
                  </a:txBody>
                  <a:tcPr/>
                </a:tc>
                <a:extLst>
                  <a:ext uri="{0D108BD9-81ED-4DB2-BD59-A6C34878D82A}">
                    <a16:rowId xmlns:a16="http://schemas.microsoft.com/office/drawing/2014/main" val="10000"/>
                  </a:ext>
                </a:extLst>
              </a:tr>
              <a:tr h="383169">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188571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394</a:t>
            </a:fld>
            <a:endParaRPr lang="en-US">
              <a:solidFill>
                <a:prstClr val="black">
                  <a:tint val="75000"/>
                </a:prstClr>
              </a:solidFill>
            </a:endParaRPr>
          </a:p>
        </p:txBody>
      </p:sp>
      <p:pic>
        <p:nvPicPr>
          <p:cNvPr id="5" name="Picture 4"/>
          <p:cNvPicPr>
            <a:picLocks noChangeAspect="1"/>
          </p:cNvPicPr>
          <p:nvPr/>
        </p:nvPicPr>
        <p:blipFill rotWithShape="1">
          <a:blip r:embed="rId2"/>
          <a:srcRect l="10834" t="25557" r="13333" b="13332"/>
          <a:stretch/>
        </p:blipFill>
        <p:spPr>
          <a:xfrm>
            <a:off x="2036616" y="59305"/>
            <a:ext cx="7131196" cy="4310063"/>
          </a:xfrm>
          <a:prstGeom prst="rect">
            <a:avLst/>
          </a:prstGeom>
        </p:spPr>
      </p:pic>
      <p:pic>
        <p:nvPicPr>
          <p:cNvPr id="6" name="Picture 5"/>
          <p:cNvPicPr>
            <a:picLocks noChangeAspect="1"/>
          </p:cNvPicPr>
          <p:nvPr/>
        </p:nvPicPr>
        <p:blipFill rotWithShape="1">
          <a:blip r:embed="rId3"/>
          <a:srcRect l="11666" t="25555" r="16667" b="53333"/>
          <a:stretch/>
        </p:blipFill>
        <p:spPr>
          <a:xfrm>
            <a:off x="203826" y="5105400"/>
            <a:ext cx="6553200" cy="1447800"/>
          </a:xfrm>
          <a:prstGeom prst="rect">
            <a:avLst/>
          </a:prstGeom>
        </p:spPr>
      </p:pic>
      <p:graphicFrame>
        <p:nvGraphicFramePr>
          <p:cNvPr id="7" name="Table 6"/>
          <p:cNvGraphicFramePr>
            <a:graphicFrameLocks noGrp="1"/>
          </p:cNvGraphicFramePr>
          <p:nvPr/>
        </p:nvGraphicFramePr>
        <p:xfrm>
          <a:off x="184776" y="3062559"/>
          <a:ext cx="4698609" cy="1144258"/>
        </p:xfrm>
        <a:graphic>
          <a:graphicData uri="http://schemas.openxmlformats.org/drawingml/2006/table">
            <a:tbl>
              <a:tblPr firstRow="1" bandRow="1">
                <a:tableStyleId>{073A0DAA-6AF3-43AB-8588-CEC1D06C72B9}</a:tableStyleId>
              </a:tblPr>
              <a:tblGrid>
                <a:gridCol w="1501701">
                  <a:extLst>
                    <a:ext uri="{9D8B030D-6E8A-4147-A177-3AD203B41FA5}">
                      <a16:colId xmlns:a16="http://schemas.microsoft.com/office/drawing/2014/main" val="20000"/>
                    </a:ext>
                  </a:extLst>
                </a:gridCol>
                <a:gridCol w="1065636">
                  <a:extLst>
                    <a:ext uri="{9D8B030D-6E8A-4147-A177-3AD203B41FA5}">
                      <a16:colId xmlns:a16="http://schemas.microsoft.com/office/drawing/2014/main" val="20001"/>
                    </a:ext>
                  </a:extLst>
                </a:gridCol>
                <a:gridCol w="1065636">
                  <a:extLst>
                    <a:ext uri="{9D8B030D-6E8A-4147-A177-3AD203B41FA5}">
                      <a16:colId xmlns:a16="http://schemas.microsoft.com/office/drawing/2014/main" val="20002"/>
                    </a:ext>
                  </a:extLst>
                </a:gridCol>
                <a:gridCol w="1065636">
                  <a:extLst>
                    <a:ext uri="{9D8B030D-6E8A-4147-A177-3AD203B41FA5}">
                      <a16:colId xmlns:a16="http://schemas.microsoft.com/office/drawing/2014/main" val="20003"/>
                    </a:ext>
                  </a:extLst>
                </a:gridCol>
              </a:tblGrid>
              <a:tr h="37792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DT+FS</a:t>
                      </a:r>
                      <a:endParaRPr lang="id-ID" sz="1800" dirty="0"/>
                    </a:p>
                  </a:txBody>
                  <a:tcPr/>
                </a:tc>
                <a:tc>
                  <a:txBody>
                    <a:bodyPr/>
                    <a:lstStyle/>
                    <a:p>
                      <a:r>
                        <a:rPr lang="en-US" sz="1800" dirty="0"/>
                        <a:t>DT+BE</a:t>
                      </a:r>
                      <a:endParaRPr lang="id-ID" sz="1800" dirty="0"/>
                    </a:p>
                  </a:txBody>
                  <a:tcPr/>
                </a:tc>
                <a:extLst>
                  <a:ext uri="{0D108BD9-81ED-4DB2-BD59-A6C34878D82A}">
                    <a16:rowId xmlns:a16="http://schemas.microsoft.com/office/drawing/2014/main" val="10000"/>
                  </a:ext>
                </a:extLst>
              </a:tr>
              <a:tr h="383169">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
        <p:nvSpPr>
          <p:cNvPr id="8" name="Rectangle: Rounded Corners 7"/>
          <p:cNvSpPr/>
          <p:nvPr/>
        </p:nvSpPr>
        <p:spPr>
          <a:xfrm>
            <a:off x="1566862" y="2925705"/>
            <a:ext cx="1066800" cy="13261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p:cNvSpPr/>
          <p:nvPr/>
        </p:nvSpPr>
        <p:spPr>
          <a:xfrm>
            <a:off x="1828800" y="5150417"/>
            <a:ext cx="5029200" cy="14794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solidFill>
                <a:srgbClr val="C00000"/>
              </a:solidFill>
            </a:endParaRPr>
          </a:p>
          <a:p>
            <a:pPr algn="ctr"/>
            <a:endParaRPr lang="id-ID" sz="2400" dirty="0">
              <a:solidFill>
                <a:srgbClr val="C00000"/>
              </a:solidFill>
            </a:endParaRPr>
          </a:p>
          <a:p>
            <a:pPr algn="ctr"/>
            <a:endParaRPr lang="id-ID" sz="2400" dirty="0">
              <a:solidFill>
                <a:srgbClr val="C00000"/>
              </a:solidFill>
            </a:endParaRPr>
          </a:p>
          <a:p>
            <a:pPr algn="ctr"/>
            <a:r>
              <a:rPr lang="id-ID" sz="2400" dirty="0" err="1">
                <a:solidFill>
                  <a:srgbClr val="C00000"/>
                </a:solidFill>
              </a:rPr>
              <a:t>no</a:t>
            </a:r>
            <a:r>
              <a:rPr lang="id-ID" sz="2400" dirty="0">
                <a:solidFill>
                  <a:srgbClr val="C00000"/>
                </a:solidFill>
              </a:rPr>
              <a:t> </a:t>
            </a:r>
            <a:r>
              <a:rPr lang="id-ID" sz="2400" dirty="0" err="1">
                <a:solidFill>
                  <a:srgbClr val="C00000"/>
                </a:solidFill>
              </a:rPr>
              <a:t>significant</a:t>
            </a:r>
            <a:r>
              <a:rPr lang="id-ID" sz="2400" dirty="0">
                <a:solidFill>
                  <a:srgbClr val="C00000"/>
                </a:solidFill>
              </a:rPr>
              <a:t> </a:t>
            </a:r>
            <a:r>
              <a:rPr lang="id-ID" sz="2400" dirty="0" err="1">
                <a:solidFill>
                  <a:srgbClr val="C00000"/>
                </a:solidFill>
              </a:rPr>
              <a:t>difference</a:t>
            </a:r>
            <a:endParaRPr lang="en-US" sz="2400" dirty="0">
              <a:solidFill>
                <a:srgbClr val="C00000"/>
              </a:solidFill>
            </a:endParaRPr>
          </a:p>
        </p:txBody>
      </p:sp>
      <p:cxnSp>
        <p:nvCxnSpPr>
          <p:cNvPr id="11" name="Straight Arrow Connector 10"/>
          <p:cNvCxnSpPr>
            <a:cxnSpLocks/>
          </p:cNvCxnSpPr>
          <p:nvPr/>
        </p:nvCxnSpPr>
        <p:spPr>
          <a:xfrm flipH="1" flipV="1">
            <a:off x="2505074" y="4388689"/>
            <a:ext cx="1038226" cy="1900239"/>
          </a:xfrm>
          <a:prstGeom prst="straightConnector1">
            <a:avLst/>
          </a:prstGeom>
          <a:ln w="38100">
            <a:solidFill>
              <a:srgbClr val="CC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807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komparasi </a:t>
            </a:r>
            <a:r>
              <a:rPr lang="id-ID" sz="2500" dirty="0" err="1">
                <a:solidFill>
                  <a:srgbClr val="C00000"/>
                </a:solidFill>
              </a:rPr>
              <a:t>algoritma</a:t>
            </a:r>
            <a:r>
              <a:rPr lang="id-ID" sz="2500" dirty="0">
                <a:solidFill>
                  <a:srgbClr val="C00000"/>
                </a:solidFill>
              </a:rPr>
              <a:t> </a:t>
            </a:r>
            <a:r>
              <a:rPr lang="id-ID" sz="2500" dirty="0"/>
              <a:t>pada data pemilu (</a:t>
            </a:r>
            <a:r>
              <a:rPr lang="id-ID" sz="2500" dirty="0">
                <a:solidFill>
                  <a:srgbClr val="0070C0"/>
                </a:solidFill>
              </a:rPr>
              <a:t>datapemilukpu.xls</a:t>
            </a:r>
            <a:r>
              <a:rPr lang="id-ID" sz="2500" dirty="0"/>
              <a:t>), sehingga didapatkan </a:t>
            </a:r>
            <a:r>
              <a:rPr lang="id-ID" sz="2500" dirty="0" err="1"/>
              <a:t>algoritma</a:t>
            </a:r>
            <a:r>
              <a:rPr lang="id-ID" sz="2500" dirty="0"/>
              <a:t> terbaik</a:t>
            </a:r>
          </a:p>
          <a:p>
            <a:pPr marL="514350" indent="-514350">
              <a:buFont typeface="+mj-lt"/>
              <a:buAutoNum type="arabicPeriod"/>
            </a:pPr>
            <a:r>
              <a:rPr lang="id-ID" sz="2500" dirty="0"/>
              <a:t>Ambil </a:t>
            </a:r>
            <a:r>
              <a:rPr lang="id-ID" sz="2500" dirty="0" err="1"/>
              <a:t>algoritma</a:t>
            </a:r>
            <a:r>
              <a:rPr lang="id-ID" sz="2500" dirty="0"/>
              <a:t> terbaik dari langkah 1, kemudian l</a:t>
            </a:r>
            <a:r>
              <a:rPr lang="en-US" sz="2500" dirty="0" err="1"/>
              <a:t>akukan</a:t>
            </a:r>
            <a:r>
              <a:rPr lang="en-US" sz="2500" dirty="0"/>
              <a:t> feature selection </a:t>
            </a:r>
            <a:r>
              <a:rPr lang="en-US" sz="2500" dirty="0" err="1"/>
              <a:t>dengan</a:t>
            </a:r>
            <a:r>
              <a:rPr lang="en-US" sz="2500" dirty="0"/>
              <a:t> </a:t>
            </a:r>
            <a:r>
              <a:rPr lang="en-US" sz="2500" dirty="0">
                <a:solidFill>
                  <a:srgbClr val="C00000"/>
                </a:solidFill>
              </a:rPr>
              <a:t>Forward Selection</a:t>
            </a:r>
            <a:r>
              <a:rPr lang="id-ID" sz="2500" dirty="0"/>
              <a:t> dan</a:t>
            </a:r>
            <a:r>
              <a:rPr lang="en-US" sz="2500" dirty="0"/>
              <a:t> </a:t>
            </a:r>
            <a:r>
              <a:rPr lang="en-US" sz="2500" dirty="0">
                <a:solidFill>
                  <a:srgbClr val="C00000"/>
                </a:solidFill>
              </a:rPr>
              <a:t>Backward Elimination</a:t>
            </a:r>
            <a:endParaRPr lang="id-ID" sz="2500" dirty="0"/>
          </a:p>
          <a:p>
            <a:pPr marL="514350" indent="-514350">
              <a:buFont typeface="+mj-lt"/>
              <a:buAutoNum type="arabicPeriod"/>
            </a:pPr>
            <a:r>
              <a:rPr lang="id-ID" sz="2500" dirty="0"/>
              <a:t>Tentukan kombinasi </a:t>
            </a:r>
            <a:r>
              <a:rPr lang="id-ID" sz="2500" dirty="0" err="1"/>
              <a:t>algoritma</a:t>
            </a:r>
            <a:r>
              <a:rPr lang="id-ID" sz="2500" dirty="0"/>
              <a:t> dan </a:t>
            </a:r>
            <a:r>
              <a:rPr lang="id-ID" sz="2500" dirty="0" err="1"/>
              <a:t>feature</a:t>
            </a:r>
            <a:r>
              <a:rPr lang="id-ID" sz="2500" dirty="0"/>
              <a:t> </a:t>
            </a:r>
            <a:r>
              <a:rPr lang="id-ID" sz="2500" dirty="0" err="1"/>
              <a:t>selection</a:t>
            </a:r>
            <a:r>
              <a:rPr lang="id-ID" sz="2500" dirty="0"/>
              <a:t> apa yang memiliki </a:t>
            </a:r>
            <a:r>
              <a:rPr lang="id-ID" sz="2500" dirty="0">
                <a:solidFill>
                  <a:srgbClr val="C00000"/>
                </a:solidFill>
              </a:rPr>
              <a:t>performa terbaik</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Validation</a:t>
            </a:r>
          </a:p>
          <a:p>
            <a:pPr marL="514350" indent="-514350">
              <a:buFont typeface="+mj-lt"/>
              <a:buAutoNum type="arabicPeriod"/>
            </a:pPr>
            <a:r>
              <a:rPr lang="id-ID" sz="2500" dirty="0"/>
              <a:t>Uji beda dengan </a:t>
            </a:r>
            <a:r>
              <a:rPr lang="id-ID" sz="2500" dirty="0">
                <a:solidFill>
                  <a:srgbClr val="C00000"/>
                </a:solidFill>
              </a:rPr>
              <a:t>t-</a:t>
            </a:r>
            <a:r>
              <a:rPr lang="id-ID" sz="2500" dirty="0" err="1">
                <a:solidFill>
                  <a:srgbClr val="C00000"/>
                </a:solidFill>
              </a:rPr>
              <a:t>Test</a:t>
            </a:r>
            <a:r>
              <a:rPr lang="id-ID" sz="2500" dirty="0">
                <a:solidFill>
                  <a:srgbClr val="FF0000"/>
                </a:solidFill>
              </a:rPr>
              <a:t> </a:t>
            </a:r>
            <a:r>
              <a:rPr lang="id-ID" sz="2500" dirty="0"/>
              <a:t>untuk mendapatkan model terbaik</a:t>
            </a:r>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id-ID" dirty="0" err="1"/>
              <a:t>Elektabilitas</a:t>
            </a:r>
            <a:r>
              <a:rPr lang="id-ID" dirty="0"/>
              <a:t> Pemilu</a:t>
            </a: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395</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4506715" y="5152031"/>
          <a:ext cx="4256285" cy="1288836"/>
        </p:xfrm>
        <a:graphic>
          <a:graphicData uri="http://schemas.openxmlformats.org/drawingml/2006/table">
            <a:tbl>
              <a:tblPr firstRow="1" bandRow="1">
                <a:tableStyleId>{073A0DAA-6AF3-43AB-8588-CEC1D06C72B9}</a:tableStyleId>
              </a:tblPr>
              <a:tblGrid>
                <a:gridCol w="1427173">
                  <a:extLst>
                    <a:ext uri="{9D8B030D-6E8A-4147-A177-3AD203B41FA5}">
                      <a16:colId xmlns:a16="http://schemas.microsoft.com/office/drawing/2014/main" val="20000"/>
                    </a:ext>
                  </a:extLst>
                </a:gridCol>
                <a:gridCol w="734455">
                  <a:extLst>
                    <a:ext uri="{9D8B030D-6E8A-4147-A177-3AD203B41FA5}">
                      <a16:colId xmlns:a16="http://schemas.microsoft.com/office/drawing/2014/main" val="20001"/>
                    </a:ext>
                  </a:extLst>
                </a:gridCol>
                <a:gridCol w="960051">
                  <a:extLst>
                    <a:ext uri="{9D8B030D-6E8A-4147-A177-3AD203B41FA5}">
                      <a16:colId xmlns:a16="http://schemas.microsoft.com/office/drawing/2014/main" val="20002"/>
                    </a:ext>
                  </a:extLst>
                </a:gridCol>
                <a:gridCol w="1134606">
                  <a:extLst>
                    <a:ext uri="{9D8B030D-6E8A-4147-A177-3AD203B41FA5}">
                      <a16:colId xmlns:a16="http://schemas.microsoft.com/office/drawing/2014/main" val="20003"/>
                    </a:ext>
                  </a:extLst>
                </a:gridCol>
              </a:tblGrid>
              <a:tr h="505679">
                <a:tc>
                  <a:txBody>
                    <a:bodyPr/>
                    <a:lstStyle/>
                    <a:p>
                      <a:endParaRPr lang="id-ID" sz="1800" dirty="0"/>
                    </a:p>
                  </a:txBody>
                  <a:tcPr anchor="ctr"/>
                </a:tc>
                <a:tc>
                  <a:txBody>
                    <a:bodyPr/>
                    <a:lstStyle/>
                    <a:p>
                      <a:r>
                        <a:rPr lang="id-ID" sz="1800" dirty="0"/>
                        <a:t>A</a:t>
                      </a:r>
                    </a:p>
                  </a:txBody>
                  <a:tcPr anchor="ctr"/>
                </a:tc>
                <a:tc>
                  <a:txBody>
                    <a:bodyPr/>
                    <a:lstStyle/>
                    <a:p>
                      <a:r>
                        <a:rPr lang="id-ID" sz="1800" dirty="0"/>
                        <a:t>A + FS</a:t>
                      </a:r>
                    </a:p>
                  </a:txBody>
                  <a:tcPr anchor="ctr"/>
                </a:tc>
                <a:tc>
                  <a:txBody>
                    <a:bodyPr/>
                    <a:lstStyle/>
                    <a:p>
                      <a:r>
                        <a:rPr lang="id-ID" sz="1800" dirty="0"/>
                        <a:t>A + BE</a:t>
                      </a:r>
                    </a:p>
                  </a:txBody>
                  <a:tcPr anchor="ctr"/>
                </a:tc>
                <a:extLst>
                  <a:ext uri="{0D108BD9-81ED-4DB2-BD59-A6C34878D82A}">
                    <a16:rowId xmlns:a16="http://schemas.microsoft.com/office/drawing/2014/main" val="10000"/>
                  </a:ext>
                </a:extLst>
              </a:tr>
              <a:tr h="393808">
                <a:tc>
                  <a:txBody>
                    <a:bodyPr/>
                    <a:lstStyle/>
                    <a:p>
                      <a:r>
                        <a:rPr lang="en-US" sz="1800" dirty="0"/>
                        <a:t>Accuracy</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1"/>
                  </a:ext>
                </a:extLst>
              </a:tr>
              <a:tr h="389349">
                <a:tc>
                  <a:txBody>
                    <a:bodyPr/>
                    <a:lstStyle/>
                    <a:p>
                      <a:r>
                        <a:rPr lang="en-US" sz="1800" dirty="0"/>
                        <a:t>AUC</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127197" y="5152031"/>
          <a:ext cx="3263703" cy="1283587"/>
        </p:xfrm>
        <a:graphic>
          <a:graphicData uri="http://schemas.openxmlformats.org/drawingml/2006/table">
            <a:tbl>
              <a:tblPr firstRow="1" bandRow="1">
                <a:tableStyleId>{073A0DAA-6AF3-43AB-8588-CEC1D06C72B9}</a:tableStyleId>
              </a:tblPr>
              <a:tblGrid>
                <a:gridCol w="1043097">
                  <a:extLst>
                    <a:ext uri="{9D8B030D-6E8A-4147-A177-3AD203B41FA5}">
                      <a16:colId xmlns:a16="http://schemas.microsoft.com/office/drawing/2014/main" val="20000"/>
                    </a:ext>
                  </a:extLst>
                </a:gridCol>
                <a:gridCol w="740202">
                  <a:extLst>
                    <a:ext uri="{9D8B030D-6E8A-4147-A177-3AD203B41FA5}">
                      <a16:colId xmlns:a16="http://schemas.microsoft.com/office/drawing/2014/main" val="20001"/>
                    </a:ext>
                  </a:extLst>
                </a:gridCol>
                <a:gridCol w="740202">
                  <a:extLst>
                    <a:ext uri="{9D8B030D-6E8A-4147-A177-3AD203B41FA5}">
                      <a16:colId xmlns:a16="http://schemas.microsoft.com/office/drawing/2014/main" val="20002"/>
                    </a:ext>
                  </a:extLst>
                </a:gridCol>
                <a:gridCol w="740202">
                  <a:extLst>
                    <a:ext uri="{9D8B030D-6E8A-4147-A177-3AD203B41FA5}">
                      <a16:colId xmlns:a16="http://schemas.microsoft.com/office/drawing/2014/main" val="20003"/>
                    </a:ext>
                  </a:extLst>
                </a:gridCol>
              </a:tblGrid>
              <a:tr h="486769">
                <a:tc>
                  <a:txBody>
                    <a:bodyPr/>
                    <a:lstStyle/>
                    <a:p>
                      <a:endParaRPr lang="id-ID" sz="1800" dirty="0"/>
                    </a:p>
                  </a:txBody>
                  <a:tcPr anchor="ctr"/>
                </a:tc>
                <a:tc>
                  <a:txBody>
                    <a:bodyPr/>
                    <a:lstStyle/>
                    <a:p>
                      <a:r>
                        <a:rPr lang="id-ID" sz="1800" dirty="0"/>
                        <a:t>DT</a:t>
                      </a:r>
                    </a:p>
                  </a:txBody>
                  <a:tcPr anchor="ctr"/>
                </a:tc>
                <a:tc>
                  <a:txBody>
                    <a:bodyPr/>
                    <a:lstStyle/>
                    <a:p>
                      <a:r>
                        <a:rPr lang="id-ID" sz="1800" dirty="0"/>
                        <a:t>NB</a:t>
                      </a:r>
                    </a:p>
                  </a:txBody>
                  <a:tcPr anchor="ctr"/>
                </a:tc>
                <a:tc>
                  <a:txBody>
                    <a:bodyPr/>
                    <a:lstStyle/>
                    <a:p>
                      <a:r>
                        <a:rPr lang="id-ID" sz="1800" dirty="0"/>
                        <a:t>K-NN</a:t>
                      </a:r>
                    </a:p>
                  </a:txBody>
                  <a:tcPr anchor="ctr"/>
                </a:tc>
                <a:extLst>
                  <a:ext uri="{0D108BD9-81ED-4DB2-BD59-A6C34878D82A}">
                    <a16:rowId xmlns:a16="http://schemas.microsoft.com/office/drawing/2014/main" val="10000"/>
                  </a:ext>
                </a:extLst>
              </a:tr>
              <a:tr h="413649">
                <a:tc>
                  <a:txBody>
                    <a:bodyPr/>
                    <a:lstStyle/>
                    <a:p>
                      <a:r>
                        <a:rPr lang="en-US" sz="1800" dirty="0"/>
                        <a:t>Accuracy</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2"/>
                  </a:ext>
                </a:extLst>
              </a:tr>
            </a:tbl>
          </a:graphicData>
        </a:graphic>
      </p:graphicFrame>
      <p:sp>
        <p:nvSpPr>
          <p:cNvPr id="10" name="Arrow: Striped Right 9"/>
          <p:cNvSpPr/>
          <p:nvPr/>
        </p:nvSpPr>
        <p:spPr>
          <a:xfrm>
            <a:off x="3543300" y="5556563"/>
            <a:ext cx="805558" cy="4572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48773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286" y="1051499"/>
            <a:ext cx="7996314" cy="5181600"/>
          </a:xfrm>
        </p:spPr>
        <p:txBody>
          <a:bodyPr>
            <a:noAutofit/>
          </a:bodyPr>
          <a:lstStyle/>
          <a:p>
            <a:pPr marL="514350" indent="-514350">
              <a:buFont typeface="+mj-lt"/>
              <a:buAutoNum type="arabicPeriod"/>
            </a:pPr>
            <a:r>
              <a:rPr lang="id-ID" sz="2600" dirty="0"/>
              <a:t>Lakukan </a:t>
            </a:r>
            <a:r>
              <a:rPr lang="id-ID" sz="2600" dirty="0">
                <a:solidFill>
                  <a:srgbClr val="C00000"/>
                </a:solidFill>
              </a:rPr>
              <a:t>training </a:t>
            </a:r>
            <a:r>
              <a:rPr lang="id-ID" sz="2600" dirty="0"/>
              <a:t>pada data mahasiswa (</a:t>
            </a:r>
            <a:r>
              <a:rPr lang="id-ID" sz="2600" dirty="0">
                <a:solidFill>
                  <a:srgbClr val="0070C0"/>
                </a:solidFill>
              </a:rPr>
              <a:t>datakelulusanmahasiswa.xls</a:t>
            </a:r>
            <a:r>
              <a:rPr lang="id-ID" sz="2600" dirty="0"/>
              <a:t>) dengan menggunakan </a:t>
            </a:r>
            <a:r>
              <a:rPr lang="en-US" sz="2600" dirty="0"/>
              <a:t>DT</a:t>
            </a:r>
            <a:r>
              <a:rPr lang="id-ID" sz="2600" dirty="0"/>
              <a:t>, NB, </a:t>
            </a:r>
            <a:r>
              <a:rPr lang="id-ID" sz="2600" dirty="0" err="1"/>
              <a:t>K-NN</a:t>
            </a:r>
            <a:endParaRPr lang="id-ID" sz="2600" dirty="0"/>
          </a:p>
          <a:p>
            <a:pPr marL="514350" indent="-514350">
              <a:buFont typeface="+mj-lt"/>
              <a:buAutoNum type="arabicPeriod"/>
            </a:pPr>
            <a:r>
              <a:rPr lang="en-US" sz="2600" dirty="0" err="1"/>
              <a:t>Lakukan</a:t>
            </a:r>
            <a:r>
              <a:rPr lang="en-US" sz="2600" dirty="0"/>
              <a:t> dimension reduction </a:t>
            </a:r>
            <a:r>
              <a:rPr lang="en-US" sz="2600" dirty="0" err="1"/>
              <a:t>dengan</a:t>
            </a:r>
            <a:r>
              <a:rPr lang="en-US" sz="2600" dirty="0"/>
              <a:t> </a:t>
            </a:r>
            <a:r>
              <a:rPr lang="en-US" sz="2600" dirty="0">
                <a:solidFill>
                  <a:srgbClr val="C00000"/>
                </a:solidFill>
              </a:rPr>
              <a:t>Forward Selection </a:t>
            </a:r>
            <a:r>
              <a:rPr lang="en-US" sz="2600" dirty="0" err="1"/>
              <a:t>untuk</a:t>
            </a:r>
            <a:r>
              <a:rPr lang="en-US" sz="2600" dirty="0"/>
              <a:t> </a:t>
            </a:r>
            <a:r>
              <a:rPr lang="en-US" sz="2600" dirty="0" err="1"/>
              <a:t>ketiga</a:t>
            </a:r>
            <a:r>
              <a:rPr lang="en-US" sz="2600" dirty="0"/>
              <a:t> </a:t>
            </a:r>
            <a:r>
              <a:rPr lang="en-US" sz="2600" dirty="0" err="1"/>
              <a:t>algoritma</a:t>
            </a:r>
            <a:r>
              <a:rPr lang="en-US" sz="2600" dirty="0"/>
              <a:t> di </a:t>
            </a:r>
            <a:r>
              <a:rPr lang="en-US" sz="2600" dirty="0" err="1"/>
              <a:t>atas</a:t>
            </a:r>
            <a:endParaRPr lang="en-US" sz="2600" dirty="0"/>
          </a:p>
          <a:p>
            <a:pPr marL="514350" indent="-514350">
              <a:buFont typeface="+mj-lt"/>
              <a:buAutoNum type="arabicPeriod"/>
            </a:pPr>
            <a:r>
              <a:rPr lang="id-ID" sz="2600" dirty="0"/>
              <a:t>Lakukan </a:t>
            </a:r>
            <a:r>
              <a:rPr lang="id-ID" sz="2600" dirty="0">
                <a:solidFill>
                  <a:srgbClr val="C00000"/>
                </a:solidFill>
              </a:rPr>
              <a:t>pengujian </a:t>
            </a:r>
            <a:r>
              <a:rPr lang="id-ID" sz="2600" dirty="0"/>
              <a:t>dengan  menggunakan 10-fold X Validation</a:t>
            </a:r>
          </a:p>
          <a:p>
            <a:pPr marL="514350" indent="-514350">
              <a:buFont typeface="+mj-lt"/>
              <a:buAutoNum type="arabicPeriod"/>
            </a:pPr>
            <a:r>
              <a:rPr lang="id-ID" sz="2600" dirty="0"/>
              <a:t>Uji beda dengan </a:t>
            </a:r>
            <a:r>
              <a:rPr lang="id-ID" sz="2600" dirty="0">
                <a:solidFill>
                  <a:srgbClr val="C00000"/>
                </a:solidFill>
              </a:rPr>
              <a:t>t-Test</a:t>
            </a:r>
            <a:r>
              <a:rPr lang="id-ID" sz="2600" dirty="0">
                <a:solidFill>
                  <a:srgbClr val="FF0000"/>
                </a:solidFill>
              </a:rPr>
              <a:t> </a:t>
            </a:r>
            <a:r>
              <a:rPr lang="id-ID" sz="2600" dirty="0"/>
              <a:t>untuk mendapatkan model terbaik</a:t>
            </a:r>
          </a:p>
        </p:txBody>
      </p:sp>
      <p:sp>
        <p:nvSpPr>
          <p:cNvPr id="2" name="Title 1"/>
          <p:cNvSpPr>
            <a:spLocks noGrp="1"/>
          </p:cNvSpPr>
          <p:nvPr>
            <p:ph type="title"/>
          </p:nvPr>
        </p:nvSpPr>
        <p:spPr>
          <a:xfrm>
            <a:off x="614286"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396</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614286" y="5168961"/>
          <a:ext cx="7924805" cy="110744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6576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NB</a:t>
                      </a:r>
                      <a:endParaRPr lang="id-ID" sz="1800" dirty="0"/>
                    </a:p>
                  </a:txBody>
                  <a:tcPr/>
                </a:tc>
                <a:tc>
                  <a:txBody>
                    <a:bodyPr/>
                    <a:lstStyle/>
                    <a:p>
                      <a:r>
                        <a:rPr lang="en-US" sz="1800" dirty="0"/>
                        <a:t>K-NN</a:t>
                      </a:r>
                      <a:endParaRPr lang="id-ID" sz="1800" dirty="0"/>
                    </a:p>
                  </a:txBody>
                  <a:tcPr/>
                </a:tc>
                <a:tc>
                  <a:txBody>
                    <a:bodyPr/>
                    <a:lstStyle/>
                    <a:p>
                      <a:r>
                        <a:rPr lang="en-US" sz="1800" dirty="0"/>
                        <a:t>DT+FS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K-NN+FS</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extLst>
                  <a:ext uri="{0D108BD9-81ED-4DB2-BD59-A6C34878D82A}">
                    <a16:rowId xmlns:a16="http://schemas.microsoft.com/office/drawing/2014/main" val="10001"/>
                  </a:ext>
                </a:extLst>
              </a:tr>
              <a:tr h="370840">
                <a:tc>
                  <a:txBody>
                    <a:bodyPr/>
                    <a:lstStyle/>
                    <a:p>
                      <a:r>
                        <a:rPr lang="en-US" sz="1800" dirty="0"/>
                        <a:t>AUC</a:t>
                      </a:r>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635371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E08E8-CD0F-4F4A-BABE-645CC297C27A}"/>
              </a:ext>
            </a:extLst>
          </p:cNvPr>
          <p:cNvSpPr>
            <a:spLocks noGrp="1"/>
          </p:cNvSpPr>
          <p:nvPr>
            <p:ph idx="1"/>
          </p:nvPr>
        </p:nvSpPr>
        <p:spPr>
          <a:xfrm>
            <a:off x="628650" y="1143000"/>
            <a:ext cx="8134350" cy="5486400"/>
          </a:xfrm>
        </p:spPr>
        <p:txBody>
          <a:bodyPr>
            <a:normAutofit fontScale="77500" lnSpcReduction="20000"/>
          </a:bodyPr>
          <a:lstStyle/>
          <a:p>
            <a:pPr marL="0" indent="0" algn="ctr">
              <a:buNone/>
            </a:pPr>
            <a:r>
              <a:rPr lang="en-ID" sz="3300" dirty="0">
                <a:solidFill>
                  <a:srgbClr val="C00000"/>
                </a:solidFill>
              </a:rPr>
              <a:t>There is No Free Lunch for the Data Miner </a:t>
            </a:r>
            <a:r>
              <a:rPr lang="id-ID" sz="3300" dirty="0">
                <a:solidFill>
                  <a:srgbClr val="C00000"/>
                </a:solidFill>
              </a:rPr>
              <a:t>(NFL-DM)</a:t>
            </a:r>
          </a:p>
          <a:p>
            <a:pPr marL="0" indent="0" algn="ctr">
              <a:buNone/>
            </a:pPr>
            <a:r>
              <a:rPr lang="en-ID" dirty="0">
                <a:solidFill>
                  <a:srgbClr val="C00000"/>
                </a:solidFill>
              </a:rPr>
              <a:t>The right model for a given application can only be discovered by experiment</a:t>
            </a:r>
            <a:endParaRPr lang="en-ID" dirty="0"/>
          </a:p>
          <a:p>
            <a:pPr marL="0" indent="0">
              <a:buNone/>
            </a:pPr>
            <a:endParaRPr lang="en-ID" dirty="0"/>
          </a:p>
          <a:p>
            <a:r>
              <a:rPr lang="id-ID" dirty="0"/>
              <a:t>A</a:t>
            </a:r>
            <a:r>
              <a:rPr lang="en-ID" dirty="0" err="1"/>
              <a:t>xiom</a:t>
            </a:r>
            <a:r>
              <a:rPr lang="en-ID" dirty="0"/>
              <a:t> of machine learning</a:t>
            </a:r>
            <a:r>
              <a:rPr lang="id-ID" dirty="0"/>
              <a:t>:</a:t>
            </a:r>
            <a:r>
              <a:rPr lang="en-ID" dirty="0"/>
              <a:t> if we knew enough about a problem space, we could choose or </a:t>
            </a:r>
            <a:r>
              <a:rPr lang="en-ID" dirty="0">
                <a:solidFill>
                  <a:srgbClr val="0070C0"/>
                </a:solidFill>
              </a:rPr>
              <a:t>design an algorithm to find optimal solutions </a:t>
            </a:r>
            <a:r>
              <a:rPr lang="en-ID" dirty="0"/>
              <a:t>in that problem space with maximal efficiency</a:t>
            </a:r>
            <a:endParaRPr lang="id-ID" dirty="0"/>
          </a:p>
          <a:p>
            <a:r>
              <a:rPr lang="en-ID" dirty="0"/>
              <a:t>Arguments for the superiority of one algorithm over others in data mining rest on the idea that data mining problem spaces have one particular set of properties, or that </a:t>
            </a:r>
            <a:r>
              <a:rPr lang="en-ID" dirty="0">
                <a:solidFill>
                  <a:srgbClr val="0070C0"/>
                </a:solidFill>
              </a:rPr>
              <a:t>these properties can be discovered by analysis and built into the algorithm</a:t>
            </a:r>
            <a:endParaRPr lang="id-ID" dirty="0">
              <a:solidFill>
                <a:srgbClr val="0070C0"/>
              </a:solidFill>
            </a:endParaRPr>
          </a:p>
          <a:p>
            <a:r>
              <a:rPr lang="en-ID" dirty="0"/>
              <a:t>However, these views arise from the erroneous idea that, in data mining, </a:t>
            </a:r>
            <a:r>
              <a:rPr lang="en-ID" dirty="0">
                <a:solidFill>
                  <a:srgbClr val="0070C0"/>
                </a:solidFill>
              </a:rPr>
              <a:t>the data miner formulates the problem </a:t>
            </a:r>
            <a:r>
              <a:rPr lang="en-ID" dirty="0"/>
              <a:t>and </a:t>
            </a:r>
            <a:r>
              <a:rPr lang="en-ID" dirty="0">
                <a:solidFill>
                  <a:srgbClr val="0070C0"/>
                </a:solidFill>
              </a:rPr>
              <a:t>the algorithm finds the solution</a:t>
            </a:r>
            <a:endParaRPr lang="id-ID" dirty="0">
              <a:solidFill>
                <a:srgbClr val="0070C0"/>
              </a:solidFill>
            </a:endParaRPr>
          </a:p>
          <a:p>
            <a:r>
              <a:rPr lang="en-ID" dirty="0"/>
              <a:t>In fact, the </a:t>
            </a:r>
            <a:r>
              <a:rPr lang="en-ID" dirty="0">
                <a:solidFill>
                  <a:srgbClr val="0070C0"/>
                </a:solidFill>
              </a:rPr>
              <a:t>data miner both formulates the problem and finds the solution </a:t>
            </a:r>
            <a:r>
              <a:rPr lang="en-ID" dirty="0"/>
              <a:t>– the </a:t>
            </a:r>
            <a:r>
              <a:rPr lang="en-ID" dirty="0">
                <a:solidFill>
                  <a:srgbClr val="0070C0"/>
                </a:solidFill>
              </a:rPr>
              <a:t>algorithm is merely a tool </a:t>
            </a:r>
            <a:r>
              <a:rPr lang="en-ID" dirty="0"/>
              <a:t>which the data miner uses to assist with certain steps in this process</a:t>
            </a:r>
            <a:endParaRPr lang="en-US" dirty="0"/>
          </a:p>
        </p:txBody>
      </p:sp>
      <p:sp>
        <p:nvSpPr>
          <p:cNvPr id="4" name="Title 3">
            <a:extLst>
              <a:ext uri="{FF2B5EF4-FFF2-40B4-BE49-F238E27FC236}">
                <a16:creationId xmlns:a16="http://schemas.microsoft.com/office/drawing/2014/main" id="{FEE92379-2498-403B-92F7-5F2A5E689BB5}"/>
              </a:ext>
            </a:extLst>
          </p:cNvPr>
          <p:cNvSpPr>
            <a:spLocks noGrp="1"/>
          </p:cNvSpPr>
          <p:nvPr>
            <p:ph type="title"/>
          </p:nvPr>
        </p:nvSpPr>
        <p:spPr/>
        <p:txBody>
          <a:bodyPr>
            <a:normAutofit/>
          </a:bodyPr>
          <a:lstStyle/>
          <a:p>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r>
              <a:rPr lang="id-ID" dirty="0"/>
              <a:t> </a:t>
            </a:r>
            <a:r>
              <a:rPr lang="id-ID" sz="2800" dirty="0"/>
              <a:t>(Data Mining Law 4)</a:t>
            </a:r>
            <a:endParaRPr lang="en-US" dirty="0"/>
          </a:p>
        </p:txBody>
      </p:sp>
      <p:sp>
        <p:nvSpPr>
          <p:cNvPr id="3" name="Slide Number Placeholder 2">
            <a:extLst>
              <a:ext uri="{FF2B5EF4-FFF2-40B4-BE49-F238E27FC236}">
                <a16:creationId xmlns:a16="http://schemas.microsoft.com/office/drawing/2014/main" id="{02C401EB-2642-4D18-8666-4E7970B84C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397</a:t>
            </a:fld>
            <a:endParaRPr lang="en-US">
              <a:solidFill>
                <a:prstClr val="black">
                  <a:tint val="75000"/>
                </a:prstClr>
              </a:solidFill>
            </a:endParaRPr>
          </a:p>
        </p:txBody>
      </p:sp>
    </p:spTree>
    <p:extLst>
      <p:ext uri="{BB962C8B-B14F-4D97-AF65-F5344CB8AC3E}">
        <p14:creationId xmlns:p14="http://schemas.microsoft.com/office/powerpoint/2010/main" val="2612939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0"/>
            <a:ext cx="8058150" cy="5334000"/>
          </a:xfrm>
        </p:spPr>
        <p:txBody>
          <a:bodyPr>
            <a:normAutofit/>
          </a:bodyPr>
          <a:lstStyle/>
          <a:p>
            <a:pPr marL="0" indent="0">
              <a:buNone/>
            </a:pPr>
            <a:r>
              <a:rPr lang="en-US" sz="2400" dirty="0"/>
              <a:t>Reduce data volume by choosing alternative, </a:t>
            </a:r>
            <a:r>
              <a:rPr lang="en-US" sz="2400" dirty="0">
                <a:solidFill>
                  <a:srgbClr val="C00000"/>
                </a:solidFill>
              </a:rPr>
              <a:t>smaller forms of data representation</a:t>
            </a:r>
          </a:p>
          <a:p>
            <a:pPr marL="0" indent="0">
              <a:buNone/>
            </a:pPr>
            <a:endParaRPr lang="en-US" sz="1400" dirty="0">
              <a:solidFill>
                <a:srgbClr val="C00000"/>
              </a:solidFill>
            </a:endParaRPr>
          </a:p>
          <a:p>
            <a:pPr marL="914400" lvl="1" indent="-457200">
              <a:buFont typeface="+mj-lt"/>
              <a:buAutoNum type="arabicPeriod"/>
            </a:pPr>
            <a:r>
              <a:rPr lang="en-US" dirty="0">
                <a:solidFill>
                  <a:srgbClr val="C00000"/>
                </a:solidFill>
              </a:rPr>
              <a:t>Parametric methods </a:t>
            </a:r>
            <a:r>
              <a:rPr lang="en-US" dirty="0"/>
              <a:t>(e.g., regression)</a:t>
            </a:r>
          </a:p>
          <a:p>
            <a:pPr lvl="2"/>
            <a:r>
              <a:rPr lang="en-US" sz="2400" dirty="0"/>
              <a:t>Assume the </a:t>
            </a:r>
            <a:r>
              <a:rPr lang="en-US" sz="2400" dirty="0">
                <a:solidFill>
                  <a:srgbClr val="0070C0"/>
                </a:solidFill>
              </a:rPr>
              <a:t>data fits some model</a:t>
            </a:r>
            <a:r>
              <a:rPr lang="en-US" sz="2400" dirty="0"/>
              <a:t>, estimate model parameters, store only the parameters, and discard the data (except possible outliers)</a:t>
            </a:r>
            <a:endParaRPr lang="en-US" sz="2400" dirty="0">
              <a:sym typeface="Symbol" panose="05050102010706020507" pitchFamily="18" charset="2"/>
            </a:endParaRPr>
          </a:p>
          <a:p>
            <a:pPr lvl="2"/>
            <a:r>
              <a:rPr lang="en-US" sz="2400" dirty="0"/>
              <a:t>Ex.: </a:t>
            </a:r>
            <a:r>
              <a:rPr lang="en-US" sz="2400" dirty="0">
                <a:solidFill>
                  <a:srgbClr val="0070C0"/>
                </a:solidFill>
              </a:rPr>
              <a:t>Log-linear models</a:t>
            </a:r>
            <a:r>
              <a:rPr lang="en-US" sz="2400" dirty="0"/>
              <a:t>—obtain value at a point in </a:t>
            </a:r>
            <a:r>
              <a:rPr lang="en-US" sz="2400" i="1" dirty="0"/>
              <a:t>m</a:t>
            </a:r>
            <a:r>
              <a:rPr lang="en-US" sz="2400" dirty="0"/>
              <a:t>-D space as the product on appropriate marginal subspaces </a:t>
            </a:r>
          </a:p>
          <a:p>
            <a:pPr lvl="2"/>
            <a:endParaRPr lang="en-US" sz="2400" dirty="0"/>
          </a:p>
          <a:p>
            <a:pPr marL="914400" lvl="1" indent="-457200">
              <a:buFont typeface="+mj-lt"/>
              <a:buAutoNum type="arabicPeriod"/>
            </a:pPr>
            <a:r>
              <a:rPr lang="en-US" dirty="0">
                <a:solidFill>
                  <a:srgbClr val="C00000"/>
                </a:solidFill>
              </a:rPr>
              <a:t>Non-parametric methods</a:t>
            </a:r>
            <a:r>
              <a:rPr lang="en-US" dirty="0">
                <a:solidFill>
                  <a:srgbClr val="C00000"/>
                </a:solidFill>
                <a:sym typeface="Symbol" panose="05050102010706020507" pitchFamily="18" charset="2"/>
              </a:rPr>
              <a:t> </a:t>
            </a:r>
          </a:p>
          <a:p>
            <a:pPr lvl="2"/>
            <a:r>
              <a:rPr lang="en-US" sz="2400" dirty="0">
                <a:solidFill>
                  <a:srgbClr val="0070C0"/>
                </a:solidFill>
                <a:sym typeface="Symbol" panose="05050102010706020507" pitchFamily="18" charset="2"/>
              </a:rPr>
              <a:t>Do not assume models</a:t>
            </a:r>
          </a:p>
          <a:p>
            <a:pPr lvl="2"/>
            <a:r>
              <a:rPr lang="en-US" sz="2400" dirty="0">
                <a:sym typeface="Symbol" panose="05050102010706020507" pitchFamily="18" charset="2"/>
              </a:rPr>
              <a:t>Major families: </a:t>
            </a:r>
            <a:r>
              <a:rPr lang="en-US" sz="2400" dirty="0">
                <a:solidFill>
                  <a:srgbClr val="0070C0"/>
                </a:solidFill>
                <a:sym typeface="Symbol" panose="05050102010706020507" pitchFamily="18" charset="2"/>
              </a:rPr>
              <a:t>histograms</a:t>
            </a:r>
            <a:r>
              <a:rPr lang="en-US" sz="2400" dirty="0">
                <a:sym typeface="Symbol" panose="05050102010706020507" pitchFamily="18" charset="2"/>
              </a:rPr>
              <a:t>, </a:t>
            </a:r>
            <a:r>
              <a:rPr lang="en-US" sz="2400" dirty="0">
                <a:solidFill>
                  <a:srgbClr val="0070C0"/>
                </a:solidFill>
                <a:sym typeface="Symbol" panose="05050102010706020507" pitchFamily="18" charset="2"/>
              </a:rPr>
              <a:t>clustering</a:t>
            </a:r>
            <a:r>
              <a:rPr lang="en-US" sz="2400" dirty="0">
                <a:sym typeface="Symbol" panose="05050102010706020507" pitchFamily="18" charset="2"/>
              </a:rPr>
              <a:t>, sampling, … </a:t>
            </a:r>
          </a:p>
        </p:txBody>
      </p:sp>
      <p:sp>
        <p:nvSpPr>
          <p:cNvPr id="2" name="Title 1"/>
          <p:cNvSpPr>
            <a:spLocks noGrp="1"/>
          </p:cNvSpPr>
          <p:nvPr>
            <p:ph type="title"/>
          </p:nvPr>
        </p:nvSpPr>
        <p:spPr/>
        <p:txBody>
          <a:bodyPr>
            <a:normAutofit/>
          </a:bodyPr>
          <a:lstStyle/>
          <a:p>
            <a:r>
              <a:rPr lang="en-US" dirty="0"/>
              <a:t>2. </a:t>
            </a:r>
            <a:r>
              <a:rPr lang="en-US" dirty="0" err="1"/>
              <a:t>Numerosity</a:t>
            </a:r>
            <a:r>
              <a:rPr lang="en-US" dirty="0"/>
              <a:t> Reduction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398</a:t>
            </a:fld>
            <a:endParaRPr lang="en-US" dirty="0">
              <a:solidFill>
                <a:prstClr val="black">
                  <a:tint val="75000"/>
                </a:prstClr>
              </a:solidFill>
            </a:endParaRPr>
          </a:p>
        </p:txBody>
      </p:sp>
    </p:spTree>
    <p:extLst>
      <p:ext uri="{BB962C8B-B14F-4D97-AF65-F5344CB8AC3E}">
        <p14:creationId xmlns:p14="http://schemas.microsoft.com/office/powerpoint/2010/main" val="440585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dirty="0"/>
              <a:t>Numerosity Reduction</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399</a:t>
            </a:fld>
            <a:endParaRPr lang="en-US">
              <a:solidFill>
                <a:prstClr val="black">
                  <a:tint val="75000"/>
                </a:prstClr>
              </a:solidFill>
            </a:endParaRPr>
          </a:p>
        </p:txBody>
      </p:sp>
      <p:pic>
        <p:nvPicPr>
          <p:cNvPr id="6" name="Picture 5"/>
          <p:cNvPicPr>
            <a:picLocks noChangeAspect="1"/>
          </p:cNvPicPr>
          <p:nvPr/>
        </p:nvPicPr>
        <p:blipFill rotWithShape="1">
          <a:blip r:embed="rId2"/>
          <a:srcRect l="19167" t="10000" r="1666" b="14444"/>
          <a:stretch/>
        </p:blipFill>
        <p:spPr>
          <a:xfrm>
            <a:off x="632660" y="914850"/>
            <a:ext cx="7882690" cy="5642347"/>
          </a:xfrm>
          <a:prstGeom prst="rect">
            <a:avLst/>
          </a:prstGeom>
        </p:spPr>
      </p:pic>
      <p:sp>
        <p:nvSpPr>
          <p:cNvPr id="7" name="Rectangle: Rounded Corners 6"/>
          <p:cNvSpPr/>
          <p:nvPr/>
        </p:nvSpPr>
        <p:spPr>
          <a:xfrm>
            <a:off x="3200400" y="3657600"/>
            <a:ext cx="51054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033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941455169"/>
              </p:ext>
            </p:extLst>
          </p:nvPr>
        </p:nvGraphicFramePr>
        <p:xfrm>
          <a:off x="400050" y="1143000"/>
          <a:ext cx="836295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628650" y="152401"/>
            <a:ext cx="8515350" cy="609597"/>
          </a:xfrm>
        </p:spPr>
        <p:txBody>
          <a:bodyPr>
            <a:normAutofit fontScale="90000"/>
          </a:bodyPr>
          <a:lstStyle/>
          <a:p>
            <a:r>
              <a:rPr lang="en-US" dirty="0"/>
              <a:t>Learning </a:t>
            </a:r>
            <a:r>
              <a:rPr lang="id-ID" dirty="0" err="1"/>
              <a:t>Design</a:t>
            </a:r>
            <a:endParaRPr lang="en-US"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a:t>
            </a:fld>
            <a:endParaRPr lang="en-US" dirty="0">
              <a:solidFill>
                <a:prstClr val="black">
                  <a:tint val="75000"/>
                </a:prstClr>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57777">
            <a:off x="7146098" y="5543049"/>
            <a:ext cx="855255" cy="1010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274">
            <a:off x="4114799" y="5483029"/>
            <a:ext cx="928771" cy="94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3858" y="5483029"/>
            <a:ext cx="789742" cy="94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9202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14A84E-E9FA-45E6-AAB9-B22BD244484E}"/>
              </a:ext>
            </a:extLst>
          </p:cNvPr>
          <p:cNvGraphicFramePr>
            <a:graphicFrameLocks noGrp="1"/>
          </p:cNvGraphicFramePr>
          <p:nvPr>
            <p:ph idx="1"/>
          </p:nvPr>
        </p:nvGraphicFramePr>
        <p:xfrm>
          <a:off x="152400" y="914400"/>
          <a:ext cx="88392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AF0151FA-8ACC-492C-AF7C-0BCF40CA7667}"/>
              </a:ext>
            </a:extLst>
          </p:cNvPr>
          <p:cNvSpPr>
            <a:spLocks noGrp="1"/>
          </p:cNvSpPr>
          <p:nvPr>
            <p:ph type="title"/>
          </p:nvPr>
        </p:nvSpPr>
        <p:spPr>
          <a:xfrm>
            <a:off x="628649" y="152399"/>
            <a:ext cx="8501495" cy="825569"/>
          </a:xfrm>
        </p:spPr>
        <p:txBody>
          <a:bodyPr>
            <a:normAutofit/>
          </a:bodyPr>
          <a:lstStyle/>
          <a:p>
            <a:r>
              <a:rPr lang="id-ID" dirty="0"/>
              <a:t>From </a:t>
            </a:r>
            <a:r>
              <a:rPr lang="id-ID" dirty="0">
                <a:solidFill>
                  <a:srgbClr val="C00000"/>
                </a:solidFill>
              </a:rPr>
              <a:t>Stupid Apps </a:t>
            </a:r>
            <a:r>
              <a:rPr lang="id-ID" dirty="0"/>
              <a:t>to </a:t>
            </a:r>
            <a:r>
              <a:rPr lang="id-ID" dirty="0">
                <a:solidFill>
                  <a:srgbClr val="00B050"/>
                </a:solidFill>
              </a:rPr>
              <a:t>Smart Apps</a:t>
            </a:r>
            <a:endParaRPr lang="en-US" dirty="0">
              <a:solidFill>
                <a:srgbClr val="00B050"/>
              </a:solidFill>
            </a:endParaRPr>
          </a:p>
        </p:txBody>
      </p:sp>
      <p:sp>
        <p:nvSpPr>
          <p:cNvPr id="3" name="Slide Number Placeholder 2">
            <a:extLst>
              <a:ext uri="{FF2B5EF4-FFF2-40B4-BE49-F238E27FC236}">
                <a16:creationId xmlns:a16="http://schemas.microsoft.com/office/drawing/2014/main" id="{D2C9B604-09A5-4854-BAE3-228ACF154F52}"/>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40</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524481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376704"/>
            <a:ext cx="7886700" cy="4871696"/>
          </a:xfrm>
        </p:spPr>
        <p:txBody>
          <a:bodyPr>
            <a:normAutofit/>
          </a:bodyPr>
          <a:lstStyle/>
          <a:p>
            <a:r>
              <a:rPr lang="en-US" dirty="0">
                <a:solidFill>
                  <a:srgbClr val="C00000"/>
                </a:solidFill>
              </a:rPr>
              <a:t>Linear regression</a:t>
            </a:r>
          </a:p>
          <a:p>
            <a:pPr lvl="1"/>
            <a:r>
              <a:rPr lang="en-US" sz="2800" dirty="0"/>
              <a:t>Data modeled to fit a straight line</a:t>
            </a:r>
          </a:p>
          <a:p>
            <a:pPr lvl="1"/>
            <a:r>
              <a:rPr lang="en-US" sz="2800" dirty="0"/>
              <a:t>Often uses the least-square method to fit the line</a:t>
            </a:r>
          </a:p>
          <a:p>
            <a:r>
              <a:rPr lang="en-US" dirty="0">
                <a:solidFill>
                  <a:srgbClr val="C00000"/>
                </a:solidFill>
                <a:sym typeface="Symbol" panose="05050102010706020507" pitchFamily="18" charset="2"/>
              </a:rPr>
              <a:t>Multiple regression</a:t>
            </a:r>
          </a:p>
          <a:p>
            <a:pPr lvl="1"/>
            <a:r>
              <a:rPr lang="en-US" sz="2800" dirty="0">
                <a:sym typeface="Symbol" panose="05050102010706020507" pitchFamily="18" charset="2"/>
              </a:rPr>
              <a:t>Allows a response variable Y to be modeled as a linear function of multidimensional feature vector</a:t>
            </a:r>
          </a:p>
          <a:p>
            <a:r>
              <a:rPr lang="en-US" dirty="0">
                <a:solidFill>
                  <a:srgbClr val="C00000"/>
                </a:solidFill>
                <a:sym typeface="Symbol" panose="05050102010706020507" pitchFamily="18" charset="2"/>
              </a:rPr>
              <a:t>Log-linear model</a:t>
            </a:r>
          </a:p>
          <a:p>
            <a:pPr lvl="1"/>
            <a:r>
              <a:rPr lang="en-US" sz="2800" dirty="0">
                <a:sym typeface="Symbol" panose="05050102010706020507" pitchFamily="18" charset="2"/>
              </a:rPr>
              <a:t>Approximates discrete multidimensional probability distributions</a:t>
            </a:r>
          </a:p>
        </p:txBody>
      </p:sp>
      <p:sp>
        <p:nvSpPr>
          <p:cNvPr id="2" name="Title 1"/>
          <p:cNvSpPr>
            <a:spLocks noGrp="1"/>
          </p:cNvSpPr>
          <p:nvPr>
            <p:ph type="title"/>
          </p:nvPr>
        </p:nvSpPr>
        <p:spPr/>
        <p:txBody>
          <a:bodyPr>
            <a:normAutofit fontScale="90000"/>
          </a:bodyPr>
          <a:lstStyle/>
          <a:p>
            <a:r>
              <a:rPr lang="en-US" dirty="0"/>
              <a:t>Parametric Data Reduction: Regression and Log-Linear Models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400</a:t>
            </a:fld>
            <a:endParaRPr lang="en-US" dirty="0">
              <a:solidFill>
                <a:prstClr val="black">
                  <a:tint val="75000"/>
                </a:prstClr>
              </a:solidFill>
            </a:endParaRPr>
          </a:p>
        </p:txBody>
      </p:sp>
    </p:spTree>
    <p:extLst>
      <p:ext uri="{BB962C8B-B14F-4D97-AF65-F5344CB8AC3E}">
        <p14:creationId xmlns:p14="http://schemas.microsoft.com/office/powerpoint/2010/main" val="3797523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603" y="1059205"/>
            <a:ext cx="5257800" cy="4643095"/>
          </a:xfrm>
        </p:spPr>
        <p:txBody>
          <a:bodyPr>
            <a:noAutofit/>
          </a:bodyPr>
          <a:lstStyle/>
          <a:p>
            <a:pPr>
              <a:lnSpc>
                <a:spcPct val="100000"/>
              </a:lnSpc>
            </a:pPr>
            <a:r>
              <a:rPr lang="en-US" sz="2000" dirty="0">
                <a:solidFill>
                  <a:srgbClr val="C00000"/>
                </a:solidFill>
              </a:rPr>
              <a:t>Regression analysis</a:t>
            </a:r>
            <a:r>
              <a:rPr lang="en-US" sz="2000" dirty="0"/>
              <a:t>:</a:t>
            </a:r>
            <a:r>
              <a:rPr lang="en-US" sz="2000" b="1" dirty="0"/>
              <a:t> </a:t>
            </a:r>
            <a:r>
              <a:rPr lang="en-US" sz="2000" dirty="0"/>
              <a:t>A collective name for techniques for the modeling and analysis of numerical data consisting of values of a </a:t>
            </a:r>
            <a:r>
              <a:rPr lang="en-US" sz="2000" b="1" i="1" dirty="0"/>
              <a:t>dependent variable</a:t>
            </a:r>
            <a:r>
              <a:rPr lang="en-US" sz="2000" b="1" dirty="0"/>
              <a:t> </a:t>
            </a:r>
            <a:r>
              <a:rPr lang="en-US" sz="2000" dirty="0"/>
              <a:t>(also called </a:t>
            </a:r>
            <a:r>
              <a:rPr lang="en-US" sz="2000" b="1" i="1" dirty="0"/>
              <a:t>response variable</a:t>
            </a:r>
            <a:r>
              <a:rPr lang="en-US" sz="2000" b="1" dirty="0"/>
              <a:t> </a:t>
            </a:r>
            <a:r>
              <a:rPr lang="en-US" sz="2000" dirty="0"/>
              <a:t>or </a:t>
            </a:r>
            <a:r>
              <a:rPr lang="en-US" sz="2000" i="1" dirty="0"/>
              <a:t>measurement</a:t>
            </a:r>
            <a:r>
              <a:rPr lang="en-US" sz="2000" dirty="0"/>
              <a:t>) and of one or more </a:t>
            </a:r>
            <a:r>
              <a:rPr lang="en-US" sz="2000" i="1" dirty="0"/>
              <a:t>independent variables</a:t>
            </a:r>
            <a:r>
              <a:rPr lang="en-US" sz="2000" dirty="0"/>
              <a:t> (aka. </a:t>
            </a:r>
            <a:r>
              <a:rPr lang="en-US" sz="2000" b="1" i="1" dirty="0"/>
              <a:t>explanatory variables</a:t>
            </a:r>
            <a:r>
              <a:rPr lang="en-US" sz="2000" b="1" dirty="0"/>
              <a:t> </a:t>
            </a:r>
            <a:r>
              <a:rPr lang="en-US" sz="2000" dirty="0"/>
              <a:t>or </a:t>
            </a:r>
            <a:r>
              <a:rPr lang="en-US" sz="2000" b="1" i="1" dirty="0"/>
              <a:t>predictors</a:t>
            </a:r>
            <a:r>
              <a:rPr lang="en-US" sz="2000" dirty="0"/>
              <a:t>)</a:t>
            </a:r>
          </a:p>
          <a:p>
            <a:pPr>
              <a:lnSpc>
                <a:spcPct val="100000"/>
              </a:lnSpc>
            </a:pPr>
            <a:r>
              <a:rPr lang="en-US" sz="2000" dirty="0"/>
              <a:t>The parameters are estimated so as to give a "</a:t>
            </a:r>
            <a:r>
              <a:rPr lang="en-US" sz="2000" b="1" dirty="0"/>
              <a:t>best fit</a:t>
            </a:r>
            <a:r>
              <a:rPr lang="en-US" sz="2000" dirty="0"/>
              <a:t>" of the data</a:t>
            </a:r>
          </a:p>
          <a:p>
            <a:pPr>
              <a:lnSpc>
                <a:spcPct val="100000"/>
              </a:lnSpc>
            </a:pPr>
            <a:r>
              <a:rPr lang="en-US" sz="2000" dirty="0"/>
              <a:t>Most commonly the best fit is evaluated by using the </a:t>
            </a:r>
            <a:r>
              <a:rPr lang="en-US" sz="2000" b="1" i="1" dirty="0"/>
              <a:t>least squares method</a:t>
            </a:r>
            <a:r>
              <a:rPr lang="en-US" sz="2000" dirty="0"/>
              <a:t>, but other criteria have also been used</a:t>
            </a:r>
          </a:p>
          <a:p>
            <a:pPr>
              <a:lnSpc>
                <a:spcPct val="100000"/>
              </a:lnSpc>
            </a:pPr>
            <a:r>
              <a:rPr lang="en-US" sz="2000" dirty="0"/>
              <a:t>Used for prediction (including forecasting of time-series data), inference, hypothesis testing, and modeling of causal relationships</a:t>
            </a:r>
          </a:p>
        </p:txBody>
      </p:sp>
      <p:sp>
        <p:nvSpPr>
          <p:cNvPr id="2" name="Title 1"/>
          <p:cNvSpPr>
            <a:spLocks noGrp="1"/>
          </p:cNvSpPr>
          <p:nvPr>
            <p:ph type="title"/>
          </p:nvPr>
        </p:nvSpPr>
        <p:spPr/>
        <p:txBody>
          <a:bodyPr>
            <a:normAutofit/>
          </a:bodyPr>
          <a:lstStyle/>
          <a:p>
            <a:r>
              <a:rPr lang="en-US" dirty="0"/>
              <a:t>Regression Analysis</a:t>
            </a:r>
            <a:endParaRPr lang="id-ID" dirty="0"/>
          </a:p>
        </p:txBody>
      </p:sp>
      <p:sp>
        <p:nvSpPr>
          <p:cNvPr id="30" name="Slide Number Placeholder 29"/>
          <p:cNvSpPr>
            <a:spLocks noGrp="1"/>
          </p:cNvSpPr>
          <p:nvPr>
            <p:ph type="sldNum" sz="quarter" idx="4"/>
          </p:nvPr>
        </p:nvSpPr>
        <p:spPr/>
        <p:txBody>
          <a:bodyPr/>
          <a:lstStyle/>
          <a:p>
            <a:fld id="{C546E0E4-908A-4724-B308-E4F6AE4FA0DD}" type="slidenum">
              <a:rPr lang="en-US" smtClean="0">
                <a:solidFill>
                  <a:prstClr val="black">
                    <a:tint val="75000"/>
                  </a:prstClr>
                </a:solidFill>
              </a:rPr>
              <a:pPr/>
              <a:t>401</a:t>
            </a:fld>
            <a:endParaRPr lang="en-US" dirty="0">
              <a:solidFill>
                <a:prstClr val="black">
                  <a:tint val="75000"/>
                </a:prstClr>
              </a:solidFill>
            </a:endParaRPr>
          </a:p>
        </p:txBody>
      </p:sp>
      <p:grpSp>
        <p:nvGrpSpPr>
          <p:cNvPr id="5" name="Group 30"/>
          <p:cNvGrpSpPr>
            <a:grpSpLocks/>
          </p:cNvGrpSpPr>
          <p:nvPr/>
        </p:nvGrpSpPr>
        <p:grpSpPr bwMode="auto">
          <a:xfrm>
            <a:off x="5357019" y="2133600"/>
            <a:ext cx="3363913" cy="3175000"/>
            <a:chOff x="3456" y="64"/>
            <a:chExt cx="2119" cy="2000"/>
          </a:xfrm>
        </p:grpSpPr>
        <p:sp>
          <p:nvSpPr>
            <p:cNvPr id="6" name="Line 3"/>
            <p:cNvSpPr>
              <a:spLocks noChangeShapeType="1"/>
            </p:cNvSpPr>
            <p:nvPr/>
          </p:nvSpPr>
          <p:spPr bwMode="auto">
            <a:xfrm flipV="1">
              <a:off x="3456" y="1776"/>
              <a:ext cx="206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7" name="Line 4"/>
            <p:cNvSpPr>
              <a:spLocks noChangeShapeType="1"/>
            </p:cNvSpPr>
            <p:nvPr/>
          </p:nvSpPr>
          <p:spPr bwMode="auto">
            <a:xfrm flipV="1">
              <a:off x="3648" y="64"/>
              <a:ext cx="1" cy="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8" name="Oval 5"/>
            <p:cNvSpPr>
              <a:spLocks noChangeArrowheads="1"/>
            </p:cNvSpPr>
            <p:nvPr/>
          </p:nvSpPr>
          <p:spPr bwMode="auto">
            <a:xfrm flipV="1">
              <a:off x="4522" y="1116"/>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Oval 6"/>
            <p:cNvSpPr>
              <a:spLocks noChangeArrowheads="1"/>
            </p:cNvSpPr>
            <p:nvPr/>
          </p:nvSpPr>
          <p:spPr bwMode="auto">
            <a:xfrm flipV="1">
              <a:off x="4259" y="1182"/>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Oval 7"/>
            <p:cNvSpPr>
              <a:spLocks noChangeArrowheads="1"/>
            </p:cNvSpPr>
            <p:nvPr/>
          </p:nvSpPr>
          <p:spPr bwMode="auto">
            <a:xfrm flipV="1">
              <a:off x="4149" y="600"/>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Oval 8"/>
            <p:cNvSpPr>
              <a:spLocks noChangeArrowheads="1"/>
            </p:cNvSpPr>
            <p:nvPr/>
          </p:nvSpPr>
          <p:spPr bwMode="auto">
            <a:xfrm flipV="1">
              <a:off x="4039" y="1477"/>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Oval 9"/>
            <p:cNvSpPr>
              <a:spLocks noChangeArrowheads="1"/>
            </p:cNvSpPr>
            <p:nvPr/>
          </p:nvSpPr>
          <p:spPr bwMode="auto">
            <a:xfrm flipV="1">
              <a:off x="4588" y="894"/>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Oval 10"/>
            <p:cNvSpPr>
              <a:spLocks noChangeArrowheads="1"/>
            </p:cNvSpPr>
            <p:nvPr/>
          </p:nvSpPr>
          <p:spPr bwMode="auto">
            <a:xfrm flipV="1">
              <a:off x="4715" y="722"/>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4" name="Oval 11"/>
            <p:cNvSpPr>
              <a:spLocks noChangeArrowheads="1"/>
            </p:cNvSpPr>
            <p:nvPr/>
          </p:nvSpPr>
          <p:spPr bwMode="auto">
            <a:xfrm flipV="1">
              <a:off x="3813" y="1538"/>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5" name="Oval 12"/>
            <p:cNvSpPr>
              <a:spLocks noChangeArrowheads="1"/>
            </p:cNvSpPr>
            <p:nvPr/>
          </p:nvSpPr>
          <p:spPr bwMode="auto">
            <a:xfrm flipV="1">
              <a:off x="4917" y="719"/>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6" name="Oval 13"/>
            <p:cNvSpPr>
              <a:spLocks noChangeArrowheads="1"/>
            </p:cNvSpPr>
            <p:nvPr/>
          </p:nvSpPr>
          <p:spPr bwMode="auto">
            <a:xfrm flipV="1">
              <a:off x="4930" y="568"/>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7" name="Oval 14"/>
            <p:cNvSpPr>
              <a:spLocks noChangeArrowheads="1"/>
            </p:cNvSpPr>
            <p:nvPr/>
          </p:nvSpPr>
          <p:spPr bwMode="auto">
            <a:xfrm flipV="1">
              <a:off x="5191" y="551"/>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8" name="Oval 15"/>
            <p:cNvSpPr>
              <a:spLocks noChangeArrowheads="1"/>
            </p:cNvSpPr>
            <p:nvPr/>
          </p:nvSpPr>
          <p:spPr bwMode="auto">
            <a:xfrm flipV="1">
              <a:off x="3785" y="1706"/>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9" name="Oval 16"/>
            <p:cNvSpPr>
              <a:spLocks noChangeArrowheads="1"/>
            </p:cNvSpPr>
            <p:nvPr/>
          </p:nvSpPr>
          <p:spPr bwMode="auto">
            <a:xfrm flipV="1">
              <a:off x="5178" y="393"/>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0" name="Oval 17"/>
            <p:cNvSpPr>
              <a:spLocks noChangeArrowheads="1"/>
            </p:cNvSpPr>
            <p:nvPr/>
          </p:nvSpPr>
          <p:spPr bwMode="auto">
            <a:xfrm flipV="1">
              <a:off x="5386" y="314"/>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1" name="Line 18"/>
            <p:cNvSpPr>
              <a:spLocks noChangeShapeType="1"/>
            </p:cNvSpPr>
            <p:nvPr/>
          </p:nvSpPr>
          <p:spPr bwMode="auto">
            <a:xfrm flipV="1">
              <a:off x="3638" y="259"/>
              <a:ext cx="1831" cy="143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2" name="Text Box 19"/>
            <p:cNvSpPr txBox="1">
              <a:spLocks noChangeArrowheads="1"/>
            </p:cNvSpPr>
            <p:nvPr/>
          </p:nvSpPr>
          <p:spPr bwMode="auto">
            <a:xfrm>
              <a:off x="5328" y="172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latin typeface="Times New Roman" panose="02020603050405020304" pitchFamily="18" charset="0"/>
                </a:rPr>
                <a:t>x</a:t>
              </a:r>
            </a:p>
          </p:txBody>
        </p:sp>
        <p:sp>
          <p:nvSpPr>
            <p:cNvPr id="23" name="Text Box 21"/>
            <p:cNvSpPr txBox="1">
              <a:spLocks noChangeArrowheads="1"/>
            </p:cNvSpPr>
            <p:nvPr/>
          </p:nvSpPr>
          <p:spPr bwMode="auto">
            <a:xfrm>
              <a:off x="4763" y="1063"/>
              <a:ext cx="8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latin typeface="Times New Roman" panose="02020603050405020304" pitchFamily="18" charset="0"/>
                </a:rPr>
                <a:t>y = x + 1</a:t>
              </a:r>
            </a:p>
          </p:txBody>
        </p:sp>
        <p:sp>
          <p:nvSpPr>
            <p:cNvPr id="24" name="Line 22"/>
            <p:cNvSpPr>
              <a:spLocks noChangeShapeType="1"/>
            </p:cNvSpPr>
            <p:nvPr/>
          </p:nvSpPr>
          <p:spPr bwMode="auto">
            <a:xfrm>
              <a:off x="4163" y="609"/>
              <a:ext cx="0" cy="1203"/>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5" name="Line 23"/>
            <p:cNvSpPr>
              <a:spLocks noChangeShapeType="1"/>
            </p:cNvSpPr>
            <p:nvPr/>
          </p:nvSpPr>
          <p:spPr bwMode="auto">
            <a:xfrm flipH="1">
              <a:off x="3649" y="619"/>
              <a:ext cx="504" cy="0"/>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6" name="Line 24"/>
            <p:cNvSpPr>
              <a:spLocks noChangeShapeType="1"/>
            </p:cNvSpPr>
            <p:nvPr/>
          </p:nvSpPr>
          <p:spPr bwMode="auto">
            <a:xfrm flipH="1">
              <a:off x="3639" y="1256"/>
              <a:ext cx="514" cy="0"/>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7" name="Text Box 25"/>
            <p:cNvSpPr txBox="1">
              <a:spLocks noChangeArrowheads="1"/>
            </p:cNvSpPr>
            <p:nvPr/>
          </p:nvSpPr>
          <p:spPr bwMode="auto">
            <a:xfrm>
              <a:off x="4115" y="1814"/>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X1</a:t>
              </a:r>
            </a:p>
          </p:txBody>
        </p:sp>
        <p:sp>
          <p:nvSpPr>
            <p:cNvPr id="28" name="Text Box 26"/>
            <p:cNvSpPr txBox="1">
              <a:spLocks noChangeArrowheads="1"/>
            </p:cNvSpPr>
            <p:nvPr/>
          </p:nvSpPr>
          <p:spPr bwMode="auto">
            <a:xfrm>
              <a:off x="3600" y="432"/>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Y1</a:t>
              </a:r>
            </a:p>
          </p:txBody>
        </p:sp>
        <p:sp>
          <p:nvSpPr>
            <p:cNvPr id="29" name="Text Box 27"/>
            <p:cNvSpPr txBox="1">
              <a:spLocks noChangeArrowheads="1"/>
            </p:cNvSpPr>
            <p:nvPr/>
          </p:nvSpPr>
          <p:spPr bwMode="auto">
            <a:xfrm>
              <a:off x="3619" y="1008"/>
              <a:ext cx="36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Y1’</a:t>
              </a:r>
            </a:p>
          </p:txBody>
        </p:sp>
      </p:grpSp>
    </p:spTree>
    <p:extLst>
      <p:ext uri="{BB962C8B-B14F-4D97-AF65-F5344CB8AC3E}">
        <p14:creationId xmlns:p14="http://schemas.microsoft.com/office/powerpoint/2010/main" val="1529674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562600"/>
          </a:xfrm>
        </p:spPr>
        <p:txBody>
          <a:bodyPr>
            <a:normAutofit/>
          </a:bodyPr>
          <a:lstStyle/>
          <a:p>
            <a:pPr>
              <a:lnSpc>
                <a:spcPct val="100000"/>
              </a:lnSpc>
            </a:pPr>
            <a:r>
              <a:rPr lang="en-US" sz="2400" dirty="0">
                <a:solidFill>
                  <a:srgbClr val="C00000"/>
                </a:solidFill>
              </a:rPr>
              <a:t>Linear regression</a:t>
            </a:r>
            <a:r>
              <a:rPr lang="en-US" sz="2400" dirty="0"/>
              <a:t>: </a:t>
            </a:r>
            <a:r>
              <a:rPr lang="en-US" sz="2400" i="1" dirty="0"/>
              <a:t>Y = </a:t>
            </a:r>
            <a:r>
              <a:rPr lang="en-US" sz="2400" i="1" dirty="0">
                <a:sym typeface="Symbol" panose="05050102010706020507" pitchFamily="18" charset="2"/>
              </a:rPr>
              <a:t>w X + b</a:t>
            </a:r>
            <a:endParaRPr lang="en-US" sz="2400" i="1" dirty="0"/>
          </a:p>
          <a:p>
            <a:pPr lvl="1">
              <a:lnSpc>
                <a:spcPct val="100000"/>
              </a:lnSpc>
            </a:pPr>
            <a:r>
              <a:rPr lang="en-US" sz="2000" dirty="0"/>
              <a:t>Two regression coefficients, </a:t>
            </a:r>
            <a:r>
              <a:rPr lang="en-US" sz="2000" i="1" dirty="0">
                <a:sym typeface="Symbol" panose="05050102010706020507" pitchFamily="18" charset="2"/>
              </a:rPr>
              <a:t>w</a:t>
            </a:r>
            <a:r>
              <a:rPr lang="en-US" sz="2000" dirty="0">
                <a:sym typeface="Symbol" panose="05050102010706020507" pitchFamily="18" charset="2"/>
              </a:rPr>
              <a:t> and </a:t>
            </a:r>
            <a:r>
              <a:rPr lang="en-US" sz="2000" i="1" dirty="0">
                <a:sym typeface="Symbol" panose="05050102010706020507" pitchFamily="18" charset="2"/>
              </a:rPr>
              <a:t>b,</a:t>
            </a:r>
            <a:r>
              <a:rPr lang="en-US" sz="2000" dirty="0"/>
              <a:t> specify the line and are to be estimated by using the data at hand</a:t>
            </a:r>
          </a:p>
          <a:p>
            <a:pPr lvl="1">
              <a:lnSpc>
                <a:spcPct val="100000"/>
              </a:lnSpc>
            </a:pPr>
            <a:r>
              <a:rPr lang="en-US" sz="2000" dirty="0"/>
              <a:t>Using the least squares criterion to the known values of </a:t>
            </a:r>
            <a:r>
              <a:rPr lang="en-US" sz="2000" i="1" dirty="0"/>
              <a:t>Y</a:t>
            </a:r>
            <a:r>
              <a:rPr lang="en-US" sz="2000" i="1" baseline="-25000" dirty="0"/>
              <a:t>1</a:t>
            </a:r>
            <a:r>
              <a:rPr lang="en-US" sz="2000" i="1" dirty="0"/>
              <a:t>, Y</a:t>
            </a:r>
            <a:r>
              <a:rPr lang="en-US" sz="2000" i="1" baseline="-25000" dirty="0"/>
              <a:t>2</a:t>
            </a:r>
            <a:r>
              <a:rPr lang="en-US" sz="2000" i="1" dirty="0"/>
              <a:t>, …, X</a:t>
            </a:r>
            <a:r>
              <a:rPr lang="en-US" sz="2000" i="1" baseline="-25000" dirty="0"/>
              <a:t>1</a:t>
            </a:r>
            <a:r>
              <a:rPr lang="en-US" sz="2000" i="1" dirty="0"/>
              <a:t>, X</a:t>
            </a:r>
            <a:r>
              <a:rPr lang="en-US" sz="2000" i="1" baseline="-25000" dirty="0"/>
              <a:t>2</a:t>
            </a:r>
            <a:r>
              <a:rPr lang="en-US" sz="2000" i="1" dirty="0"/>
              <a:t>, ….</a:t>
            </a:r>
          </a:p>
          <a:p>
            <a:pPr>
              <a:lnSpc>
                <a:spcPct val="100000"/>
              </a:lnSpc>
            </a:pPr>
            <a:r>
              <a:rPr lang="en-US" sz="2400" dirty="0">
                <a:solidFill>
                  <a:srgbClr val="C00000"/>
                </a:solidFill>
              </a:rPr>
              <a:t>Multiple regression</a:t>
            </a:r>
            <a:r>
              <a:rPr lang="en-US" sz="2400" dirty="0"/>
              <a:t>: </a:t>
            </a:r>
            <a:r>
              <a:rPr lang="en-US" sz="2400" i="1" dirty="0"/>
              <a:t>Y = b</a:t>
            </a:r>
            <a:r>
              <a:rPr lang="en-US" sz="2400" i="1" baseline="-25000" dirty="0"/>
              <a:t>0</a:t>
            </a:r>
            <a:r>
              <a:rPr lang="en-US" sz="2400" i="1" dirty="0"/>
              <a:t> + b</a:t>
            </a:r>
            <a:r>
              <a:rPr lang="en-US" sz="2400" i="1" baseline="-25000" dirty="0"/>
              <a:t>1</a:t>
            </a:r>
            <a:r>
              <a:rPr lang="en-US" sz="2400" i="1" dirty="0"/>
              <a:t> X</a:t>
            </a:r>
            <a:r>
              <a:rPr lang="en-US" sz="2400" i="1" baseline="-25000" dirty="0"/>
              <a:t>1</a:t>
            </a:r>
            <a:r>
              <a:rPr lang="en-US" sz="2400" i="1" dirty="0"/>
              <a:t> + b</a:t>
            </a:r>
            <a:r>
              <a:rPr lang="en-US" sz="2400" i="1" baseline="-25000" dirty="0"/>
              <a:t>2</a:t>
            </a:r>
            <a:r>
              <a:rPr lang="en-US" sz="2400" i="1" dirty="0"/>
              <a:t> X</a:t>
            </a:r>
            <a:r>
              <a:rPr lang="en-US" sz="2400" i="1" baseline="-25000" dirty="0"/>
              <a:t>2</a:t>
            </a:r>
            <a:endParaRPr lang="en-US" sz="2400" i="1" dirty="0"/>
          </a:p>
          <a:p>
            <a:pPr lvl="1">
              <a:lnSpc>
                <a:spcPct val="100000"/>
              </a:lnSpc>
            </a:pPr>
            <a:r>
              <a:rPr lang="en-US" sz="2000" dirty="0"/>
              <a:t>Many nonlinear functions can be transformed into the above</a:t>
            </a:r>
          </a:p>
          <a:p>
            <a:pPr>
              <a:lnSpc>
                <a:spcPct val="100000"/>
              </a:lnSpc>
            </a:pPr>
            <a:r>
              <a:rPr lang="en-US" sz="2400" dirty="0">
                <a:solidFill>
                  <a:srgbClr val="C00000"/>
                </a:solidFill>
              </a:rPr>
              <a:t>Log-linear models</a:t>
            </a:r>
            <a:r>
              <a:rPr lang="en-US" sz="2400" dirty="0"/>
              <a:t>:</a:t>
            </a:r>
          </a:p>
          <a:p>
            <a:pPr lvl="1">
              <a:lnSpc>
                <a:spcPct val="100000"/>
              </a:lnSpc>
            </a:pPr>
            <a:r>
              <a:rPr lang="en-US" sz="2000" dirty="0"/>
              <a:t>Approximate discrete multidimensional probability distributions</a:t>
            </a:r>
          </a:p>
          <a:p>
            <a:pPr lvl="1">
              <a:lnSpc>
                <a:spcPct val="100000"/>
              </a:lnSpc>
            </a:pPr>
            <a:r>
              <a:rPr lang="en-US" sz="2000" dirty="0"/>
              <a:t>Estimate the probability of each point (tuple) in a multi-dimensional space for a set of discretized attributes, based on a smaller subset of dimensional combinations</a:t>
            </a:r>
          </a:p>
          <a:p>
            <a:pPr lvl="1">
              <a:lnSpc>
                <a:spcPct val="100000"/>
              </a:lnSpc>
            </a:pPr>
            <a:r>
              <a:rPr lang="en-US" sz="2000" dirty="0"/>
              <a:t>Useful for dimensionality reduction and data smoothing</a:t>
            </a:r>
            <a:endParaRPr lang="en-US" sz="2000" i="1" baseline="-25000" dirty="0"/>
          </a:p>
        </p:txBody>
      </p:sp>
      <p:sp>
        <p:nvSpPr>
          <p:cNvPr id="2" name="Title 1"/>
          <p:cNvSpPr>
            <a:spLocks noGrp="1"/>
          </p:cNvSpPr>
          <p:nvPr>
            <p:ph type="title"/>
          </p:nvPr>
        </p:nvSpPr>
        <p:spPr>
          <a:xfrm>
            <a:off x="628650" y="152401"/>
            <a:ext cx="8286750" cy="762000"/>
          </a:xfrm>
        </p:spPr>
        <p:txBody>
          <a:bodyPr>
            <a:normAutofit/>
          </a:bodyPr>
          <a:lstStyle/>
          <a:p>
            <a:r>
              <a:rPr lang="en-US" dirty="0"/>
              <a:t>Regress Analysis and Log-Linear Models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402</a:t>
            </a:fld>
            <a:endParaRPr lang="en-US" dirty="0">
              <a:solidFill>
                <a:prstClr val="black">
                  <a:tint val="75000"/>
                </a:prstClr>
              </a:solidFill>
            </a:endParaRPr>
          </a:p>
        </p:txBody>
      </p:sp>
    </p:spTree>
    <p:extLst>
      <p:ext uri="{BB962C8B-B14F-4D97-AF65-F5344CB8AC3E}">
        <p14:creationId xmlns:p14="http://schemas.microsoft.com/office/powerpoint/2010/main" val="3578581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1"/>
            <a:ext cx="4876800" cy="4940696"/>
          </a:xfrm>
        </p:spPr>
        <p:txBody>
          <a:bodyPr>
            <a:normAutofit/>
          </a:bodyPr>
          <a:lstStyle/>
          <a:p>
            <a:pPr>
              <a:lnSpc>
                <a:spcPct val="100000"/>
              </a:lnSpc>
            </a:pPr>
            <a:r>
              <a:rPr lang="en-US" dirty="0"/>
              <a:t>Divide data into buckets and store average (sum) for each bucket</a:t>
            </a:r>
          </a:p>
          <a:p>
            <a:pPr>
              <a:lnSpc>
                <a:spcPct val="100000"/>
              </a:lnSpc>
            </a:pPr>
            <a:r>
              <a:rPr lang="en-US" dirty="0"/>
              <a:t>Partitioning </a:t>
            </a:r>
            <a:r>
              <a:rPr lang="en-US" dirty="0">
                <a:solidFill>
                  <a:srgbClr val="C00000"/>
                </a:solidFill>
              </a:rPr>
              <a:t>rules</a:t>
            </a:r>
            <a:r>
              <a:rPr lang="en-US" dirty="0"/>
              <a:t>:</a:t>
            </a:r>
          </a:p>
          <a:p>
            <a:pPr lvl="1">
              <a:lnSpc>
                <a:spcPct val="100000"/>
              </a:lnSpc>
            </a:pPr>
            <a:r>
              <a:rPr lang="en-US" sz="2800" dirty="0">
                <a:solidFill>
                  <a:srgbClr val="0070C0"/>
                </a:solidFill>
              </a:rPr>
              <a:t>Equal-width</a:t>
            </a:r>
            <a:r>
              <a:rPr lang="en-US" sz="2800" dirty="0"/>
              <a:t>: equal bucket range</a:t>
            </a:r>
          </a:p>
          <a:p>
            <a:pPr lvl="1">
              <a:lnSpc>
                <a:spcPct val="100000"/>
              </a:lnSpc>
            </a:pPr>
            <a:r>
              <a:rPr lang="en-US" sz="2800" dirty="0">
                <a:solidFill>
                  <a:srgbClr val="0070C0"/>
                </a:solidFill>
              </a:rPr>
              <a:t>Equal-frequency</a:t>
            </a:r>
            <a:r>
              <a:rPr lang="en-US" sz="2800" dirty="0"/>
              <a:t> (or equal-depth)</a:t>
            </a:r>
          </a:p>
        </p:txBody>
      </p:sp>
      <p:sp>
        <p:nvSpPr>
          <p:cNvPr id="2" name="Title 1"/>
          <p:cNvSpPr>
            <a:spLocks noGrp="1"/>
          </p:cNvSpPr>
          <p:nvPr>
            <p:ph type="title"/>
          </p:nvPr>
        </p:nvSpPr>
        <p:spPr/>
        <p:txBody>
          <a:bodyPr>
            <a:normAutofit/>
          </a:bodyPr>
          <a:lstStyle/>
          <a:p>
            <a:r>
              <a:rPr lang="id-ID" dirty="0"/>
              <a:t>Histogram </a:t>
            </a:r>
            <a:r>
              <a:rPr lang="id-ID" dirty="0" err="1"/>
              <a:t>Analysis</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403</a:t>
            </a:fld>
            <a:endParaRPr lang="en-US" dirty="0">
              <a:solidFill>
                <a:prstClr val="black">
                  <a:tint val="75000"/>
                </a:prstClr>
              </a:solidFill>
            </a:endParaRPr>
          </a:p>
        </p:txBody>
      </p:sp>
      <p:graphicFrame>
        <p:nvGraphicFramePr>
          <p:cNvPr id="5" name="Object 4"/>
          <p:cNvGraphicFramePr>
            <a:graphicFrameLocks/>
          </p:cNvGraphicFramePr>
          <p:nvPr/>
        </p:nvGraphicFramePr>
        <p:xfrm>
          <a:off x="4648200" y="1524000"/>
          <a:ext cx="5486400" cy="4343400"/>
        </p:xfrm>
        <a:graphic>
          <a:graphicData uri="http://schemas.openxmlformats.org/presentationml/2006/ole">
            <mc:AlternateContent xmlns:mc="http://schemas.openxmlformats.org/markup-compatibility/2006">
              <mc:Choice xmlns:v="urn:schemas-microsoft-com:vml" Requires="v">
                <p:oleObj spid="_x0000_s2050" name="Chart" r:id="rId3" imgW="7915267" imgH="3848178" progId="MSGraph.Chart.8">
                  <p:embed followColorScheme="full"/>
                </p:oleObj>
              </mc:Choice>
              <mc:Fallback>
                <p:oleObj name="Chart" r:id="rId3" imgW="7915267" imgH="3848178" progId="MSGraph.Chart.8">
                  <p:embed followColorScheme="full"/>
                  <p:pic>
                    <p:nvPicPr>
                      <p:cNvPr id="5" name="Object 4"/>
                      <p:cNvPicPr>
                        <a:picLocks noChangeArrowheads="1"/>
                      </p:cNvPicPr>
                      <p:nvPr/>
                    </p:nvPicPr>
                    <p:blipFill>
                      <a:blip r:embed="rId4"/>
                      <a:srcRect/>
                      <a:stretch>
                        <a:fillRect/>
                      </a:stretch>
                    </p:blipFill>
                    <p:spPr bwMode="auto">
                      <a:xfrm>
                        <a:off x="4648200" y="1524000"/>
                        <a:ext cx="5486400" cy="4343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63945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114661"/>
          </a:xfrm>
        </p:spPr>
        <p:txBody>
          <a:bodyPr>
            <a:normAutofit/>
          </a:bodyPr>
          <a:lstStyle/>
          <a:p>
            <a:r>
              <a:rPr lang="en-US" sz="3000" dirty="0"/>
              <a:t>Partition data set into </a:t>
            </a:r>
            <a:r>
              <a:rPr lang="en-US" sz="3000" dirty="0">
                <a:solidFill>
                  <a:srgbClr val="C00000"/>
                </a:solidFill>
              </a:rPr>
              <a:t>clusters based on similarity</a:t>
            </a:r>
            <a:r>
              <a:rPr lang="en-US" sz="3000" dirty="0"/>
              <a:t>, and store cluster representation (e.g., centroid and diameter) only</a:t>
            </a:r>
          </a:p>
          <a:p>
            <a:r>
              <a:rPr lang="en-US" sz="3000" dirty="0"/>
              <a:t>Can be very effective if data is clustered but not if data is “smeared”</a:t>
            </a:r>
          </a:p>
          <a:p>
            <a:r>
              <a:rPr lang="en-US" sz="3000" dirty="0"/>
              <a:t>Can have hierarchical clustering and be stored in multi-dimensional index tree structures</a:t>
            </a:r>
          </a:p>
          <a:p>
            <a:r>
              <a:rPr lang="en-US" sz="3000" dirty="0"/>
              <a:t>There are </a:t>
            </a:r>
            <a:r>
              <a:rPr lang="en-US" sz="3000" dirty="0">
                <a:solidFill>
                  <a:srgbClr val="C00000"/>
                </a:solidFill>
              </a:rPr>
              <a:t>many choices of clustering definitions </a:t>
            </a:r>
            <a:r>
              <a:rPr lang="en-US" sz="3000" dirty="0"/>
              <a:t>and clustering algorithms</a:t>
            </a:r>
          </a:p>
        </p:txBody>
      </p:sp>
      <p:sp>
        <p:nvSpPr>
          <p:cNvPr id="2" name="Title 1"/>
          <p:cNvSpPr>
            <a:spLocks noGrp="1"/>
          </p:cNvSpPr>
          <p:nvPr>
            <p:ph type="title"/>
          </p:nvPr>
        </p:nvSpPr>
        <p:spPr/>
        <p:txBody>
          <a:bodyPr>
            <a:normAutofit/>
          </a:bodyPr>
          <a:lstStyle/>
          <a:p>
            <a:r>
              <a:rPr lang="id-ID" dirty="0" err="1"/>
              <a:t>Clustering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404</a:t>
            </a:fld>
            <a:endParaRPr lang="en-US" dirty="0">
              <a:solidFill>
                <a:prstClr val="black">
                  <a:tint val="75000"/>
                </a:prstClr>
              </a:solidFill>
            </a:endParaRPr>
          </a:p>
        </p:txBody>
      </p:sp>
    </p:spTree>
    <p:extLst>
      <p:ext uri="{BB962C8B-B14F-4D97-AF65-F5344CB8AC3E}">
        <p14:creationId xmlns:p14="http://schemas.microsoft.com/office/powerpoint/2010/main" val="283278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4000"/>
          </a:xfrm>
        </p:spPr>
        <p:txBody>
          <a:bodyPr>
            <a:noAutofit/>
          </a:bodyPr>
          <a:lstStyle/>
          <a:p>
            <a:pPr>
              <a:lnSpc>
                <a:spcPct val="100000"/>
              </a:lnSpc>
            </a:pPr>
            <a:r>
              <a:rPr lang="en-US" dirty="0">
                <a:solidFill>
                  <a:srgbClr val="C00000"/>
                </a:solidFill>
              </a:rPr>
              <a:t>Sampling</a:t>
            </a:r>
            <a:r>
              <a:rPr lang="en-US" dirty="0"/>
              <a:t>: obtaining a small sample </a:t>
            </a:r>
            <a:r>
              <a:rPr lang="en-US" i="1" dirty="0"/>
              <a:t>s</a:t>
            </a:r>
            <a:r>
              <a:rPr lang="en-US" dirty="0"/>
              <a:t> to represent the whole data set </a:t>
            </a:r>
            <a:r>
              <a:rPr lang="en-US" i="1" dirty="0"/>
              <a:t>N</a:t>
            </a:r>
          </a:p>
          <a:p>
            <a:pPr>
              <a:lnSpc>
                <a:spcPct val="100000"/>
              </a:lnSpc>
            </a:pPr>
            <a:r>
              <a:rPr lang="en-US" dirty="0"/>
              <a:t>Allow a mining algorithm to run in complexity that is potentially sub-linear to the size of the data</a:t>
            </a:r>
          </a:p>
          <a:p>
            <a:pPr>
              <a:lnSpc>
                <a:spcPct val="100000"/>
              </a:lnSpc>
            </a:pPr>
            <a:r>
              <a:rPr lang="en-US" dirty="0">
                <a:solidFill>
                  <a:srgbClr val="C00000"/>
                </a:solidFill>
              </a:rPr>
              <a:t>Key principle</a:t>
            </a:r>
            <a:r>
              <a:rPr lang="en-US" dirty="0"/>
              <a:t>: Choose a </a:t>
            </a:r>
            <a:r>
              <a:rPr lang="en-US" dirty="0">
                <a:solidFill>
                  <a:schemeClr val="hlink"/>
                </a:solidFill>
              </a:rPr>
              <a:t>representative</a:t>
            </a:r>
            <a:r>
              <a:rPr lang="en-US" dirty="0"/>
              <a:t> subset of the data</a:t>
            </a:r>
          </a:p>
          <a:p>
            <a:pPr lvl="1">
              <a:lnSpc>
                <a:spcPct val="100000"/>
              </a:lnSpc>
            </a:pPr>
            <a:r>
              <a:rPr lang="en-US" sz="2000" dirty="0"/>
              <a:t>Simple random sampling may have very poor performance in the presence of skew</a:t>
            </a:r>
          </a:p>
          <a:p>
            <a:pPr lvl="1">
              <a:lnSpc>
                <a:spcPct val="100000"/>
              </a:lnSpc>
            </a:pPr>
            <a:r>
              <a:rPr lang="en-US" sz="2000" dirty="0"/>
              <a:t>Develop adaptive sampling methods, e.g., stratified sampling </a:t>
            </a:r>
          </a:p>
          <a:p>
            <a:pPr>
              <a:lnSpc>
                <a:spcPct val="100000"/>
              </a:lnSpc>
            </a:pPr>
            <a:r>
              <a:rPr lang="en-US" dirty="0"/>
              <a:t>Note: Sampling may not reduce database I/</a:t>
            </a:r>
            <a:r>
              <a:rPr lang="en-US" dirty="0" err="1"/>
              <a:t>Os</a:t>
            </a:r>
            <a:r>
              <a:rPr lang="en-US" dirty="0"/>
              <a:t> (page at a time)</a:t>
            </a:r>
          </a:p>
        </p:txBody>
      </p:sp>
      <p:sp>
        <p:nvSpPr>
          <p:cNvPr id="2" name="Title 1"/>
          <p:cNvSpPr>
            <a:spLocks noGrp="1"/>
          </p:cNvSpPr>
          <p:nvPr>
            <p:ph type="title"/>
          </p:nvPr>
        </p:nvSpPr>
        <p:spPr/>
        <p:txBody>
          <a:bodyPr>
            <a:normAutofit/>
          </a:bodyPr>
          <a:lstStyle/>
          <a:p>
            <a:r>
              <a:rPr lang="id-ID" dirty="0"/>
              <a:t>Sampling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405</a:t>
            </a:fld>
            <a:endParaRPr lang="en-US" dirty="0">
              <a:solidFill>
                <a:prstClr val="black">
                  <a:tint val="75000"/>
                </a:prstClr>
              </a:solidFill>
            </a:endParaRPr>
          </a:p>
        </p:txBody>
      </p:sp>
    </p:spTree>
    <p:extLst>
      <p:ext uri="{BB962C8B-B14F-4D97-AF65-F5344CB8AC3E}">
        <p14:creationId xmlns:p14="http://schemas.microsoft.com/office/powerpoint/2010/main" val="3775858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rgbClr val="C00000"/>
                </a:solidFill>
              </a:rPr>
              <a:t>Simple random sampling</a:t>
            </a:r>
          </a:p>
          <a:p>
            <a:pPr lvl="1"/>
            <a:r>
              <a:rPr lang="en-US" dirty="0"/>
              <a:t>There is an equal probability of selecting any particular item</a:t>
            </a:r>
          </a:p>
          <a:p>
            <a:r>
              <a:rPr lang="en-US" sz="2400" dirty="0">
                <a:solidFill>
                  <a:srgbClr val="C00000"/>
                </a:solidFill>
              </a:rPr>
              <a:t>Sampling without replacement</a:t>
            </a:r>
          </a:p>
          <a:p>
            <a:pPr lvl="1"/>
            <a:r>
              <a:rPr lang="en-US" dirty="0"/>
              <a:t>Once an object is selected, it is removed from the population</a:t>
            </a:r>
          </a:p>
          <a:p>
            <a:r>
              <a:rPr lang="en-US" sz="2400" dirty="0">
                <a:solidFill>
                  <a:srgbClr val="C00000"/>
                </a:solidFill>
              </a:rPr>
              <a:t>Sampling with replacement</a:t>
            </a:r>
          </a:p>
          <a:p>
            <a:pPr lvl="1"/>
            <a:r>
              <a:rPr lang="en-US" dirty="0"/>
              <a:t>A selected object is not removed from the population</a:t>
            </a:r>
          </a:p>
          <a:p>
            <a:r>
              <a:rPr lang="en-US" sz="2400" dirty="0">
                <a:solidFill>
                  <a:srgbClr val="C00000"/>
                </a:solidFill>
              </a:rPr>
              <a:t>Stratified sampling</a:t>
            </a:r>
            <a:endParaRPr lang="en-US" sz="2400" dirty="0"/>
          </a:p>
          <a:p>
            <a:pPr lvl="1"/>
            <a:r>
              <a:rPr lang="en-US" dirty="0"/>
              <a:t>Partition the data set, and draw samples from each partition (proportionally, i.e., approximately the same percentage of the data) </a:t>
            </a:r>
          </a:p>
          <a:p>
            <a:pPr lvl="1"/>
            <a:r>
              <a:rPr lang="en-US" dirty="0"/>
              <a:t>Used in conjunction with skewed data</a:t>
            </a:r>
          </a:p>
        </p:txBody>
      </p:sp>
      <p:sp>
        <p:nvSpPr>
          <p:cNvPr id="2" name="Title 1"/>
          <p:cNvSpPr>
            <a:spLocks noGrp="1"/>
          </p:cNvSpPr>
          <p:nvPr>
            <p:ph type="title"/>
          </p:nvPr>
        </p:nvSpPr>
        <p:spPr/>
        <p:txBody>
          <a:bodyPr>
            <a:normAutofit/>
          </a:bodyPr>
          <a:lstStyle/>
          <a:p>
            <a:r>
              <a:rPr lang="id-ID" dirty="0" err="1"/>
              <a:t>Types</a:t>
            </a:r>
            <a:r>
              <a:rPr lang="id-ID" dirty="0"/>
              <a:t> of Sampling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406</a:t>
            </a:fld>
            <a:endParaRPr lang="en-US" dirty="0">
              <a:solidFill>
                <a:prstClr val="black">
                  <a:tint val="75000"/>
                </a:prstClr>
              </a:solidFill>
            </a:endParaRPr>
          </a:p>
        </p:txBody>
      </p:sp>
    </p:spTree>
    <p:extLst>
      <p:ext uri="{BB962C8B-B14F-4D97-AF65-F5344CB8AC3E}">
        <p14:creationId xmlns:p14="http://schemas.microsoft.com/office/powerpoint/2010/main" val="34888250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62950" cy="691368"/>
          </a:xfrm>
        </p:spPr>
        <p:txBody>
          <a:bodyPr>
            <a:normAutofit/>
          </a:bodyPr>
          <a:lstStyle/>
          <a:p>
            <a:r>
              <a:rPr lang="en-US" dirty="0"/>
              <a:t>Sampling: With or without Replacement</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407</a:t>
            </a:fld>
            <a:endParaRPr lang="en-US" dirty="0">
              <a:solidFill>
                <a:prstClr val="black">
                  <a:tint val="75000"/>
                </a:prstClr>
              </a:solidFill>
            </a:endParaRPr>
          </a:p>
        </p:txBody>
      </p:sp>
      <p:sp>
        <p:nvSpPr>
          <p:cNvPr id="5" name="Text Box 3"/>
          <p:cNvSpPr txBox="1">
            <a:spLocks noChangeArrowheads="1"/>
          </p:cNvSpPr>
          <p:nvPr/>
        </p:nvSpPr>
        <p:spPr bwMode="auto">
          <a:xfrm rot="20586437">
            <a:off x="3958515" y="2589385"/>
            <a:ext cx="175560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dirty="0">
                <a:effectLst/>
                <a:latin typeface="+mn-lt"/>
              </a:rPr>
              <a:t>SRSWOR</a:t>
            </a:r>
          </a:p>
          <a:p>
            <a:r>
              <a:rPr lang="en-US" sz="1800" dirty="0">
                <a:effectLst/>
                <a:latin typeface="+mn-lt"/>
              </a:rPr>
              <a:t>(simple random</a:t>
            </a:r>
          </a:p>
          <a:p>
            <a:r>
              <a:rPr lang="en-US" sz="1800" dirty="0">
                <a:effectLst/>
                <a:latin typeface="+mn-lt"/>
              </a:rPr>
              <a:t> sample without </a:t>
            </a:r>
          </a:p>
          <a:p>
            <a:r>
              <a:rPr lang="en-US" sz="1800" dirty="0">
                <a:effectLst/>
                <a:latin typeface="+mn-lt"/>
              </a:rPr>
              <a:t>replacement)</a:t>
            </a:r>
          </a:p>
        </p:txBody>
      </p:sp>
      <p:grpSp>
        <p:nvGrpSpPr>
          <p:cNvPr id="6" name="Group 4"/>
          <p:cNvGrpSpPr>
            <a:grpSpLocks/>
          </p:cNvGrpSpPr>
          <p:nvPr/>
        </p:nvGrpSpPr>
        <p:grpSpPr bwMode="auto">
          <a:xfrm>
            <a:off x="5695950" y="1600200"/>
            <a:ext cx="2438400" cy="1676400"/>
            <a:chOff x="3588" y="1116"/>
            <a:chExt cx="1536" cy="1056"/>
          </a:xfrm>
        </p:grpSpPr>
        <p:sp>
          <p:nvSpPr>
            <p:cNvPr id="7" name="AutoShape 5"/>
            <p:cNvSpPr>
              <a:spLocks noChangeArrowheads="1"/>
            </p:cNvSpPr>
            <p:nvPr/>
          </p:nvSpPr>
          <p:spPr bwMode="auto">
            <a:xfrm>
              <a:off x="3588" y="1116"/>
              <a:ext cx="1536" cy="1056"/>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8" name="Oval 6"/>
            <p:cNvSpPr>
              <a:spLocks noChangeArrowheads="1"/>
            </p:cNvSpPr>
            <p:nvPr/>
          </p:nvSpPr>
          <p:spPr bwMode="auto">
            <a:xfrm>
              <a:off x="4092" y="1788"/>
              <a:ext cx="540" cy="36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9" name="Oval 7"/>
            <p:cNvSpPr>
              <a:spLocks noChangeArrowheads="1"/>
            </p:cNvSpPr>
            <p:nvPr/>
          </p:nvSpPr>
          <p:spPr bwMode="auto">
            <a:xfrm>
              <a:off x="4632" y="1632"/>
              <a:ext cx="492" cy="3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0" name="Oval 8"/>
            <p:cNvSpPr>
              <a:spLocks noChangeArrowheads="1"/>
            </p:cNvSpPr>
            <p:nvPr/>
          </p:nvSpPr>
          <p:spPr bwMode="auto">
            <a:xfrm>
              <a:off x="3588" y="1668"/>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grpSp>
      <p:sp>
        <p:nvSpPr>
          <p:cNvPr id="11" name="Text Box 9"/>
          <p:cNvSpPr txBox="1">
            <a:spLocks noChangeArrowheads="1"/>
          </p:cNvSpPr>
          <p:nvPr/>
        </p:nvSpPr>
        <p:spPr bwMode="auto">
          <a:xfrm rot="848056">
            <a:off x="4037182" y="4931718"/>
            <a:ext cx="1068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SRSWR</a:t>
            </a:r>
          </a:p>
        </p:txBody>
      </p:sp>
      <p:grpSp>
        <p:nvGrpSpPr>
          <p:cNvPr id="12" name="Group 10"/>
          <p:cNvGrpSpPr>
            <a:grpSpLocks/>
          </p:cNvGrpSpPr>
          <p:nvPr/>
        </p:nvGrpSpPr>
        <p:grpSpPr bwMode="auto">
          <a:xfrm>
            <a:off x="5772150" y="4286250"/>
            <a:ext cx="2438400" cy="1676400"/>
            <a:chOff x="3636" y="2808"/>
            <a:chExt cx="1536" cy="1056"/>
          </a:xfrm>
        </p:grpSpPr>
        <p:sp>
          <p:nvSpPr>
            <p:cNvPr id="13" name="AutoShape 11"/>
            <p:cNvSpPr>
              <a:spLocks noChangeArrowheads="1"/>
            </p:cNvSpPr>
            <p:nvPr/>
          </p:nvSpPr>
          <p:spPr bwMode="auto">
            <a:xfrm>
              <a:off x="3636" y="2808"/>
              <a:ext cx="1536" cy="1056"/>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4" name="Oval 12"/>
            <p:cNvSpPr>
              <a:spLocks noChangeArrowheads="1"/>
            </p:cNvSpPr>
            <p:nvPr/>
          </p:nvSpPr>
          <p:spPr bwMode="auto">
            <a:xfrm>
              <a:off x="3648" y="3372"/>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5" name="Oval 13"/>
            <p:cNvSpPr>
              <a:spLocks noChangeArrowheads="1"/>
            </p:cNvSpPr>
            <p:nvPr/>
          </p:nvSpPr>
          <p:spPr bwMode="auto">
            <a:xfrm>
              <a:off x="4188" y="3480"/>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6" name="Oval 14"/>
            <p:cNvSpPr>
              <a:spLocks noChangeArrowheads="1"/>
            </p:cNvSpPr>
            <p:nvPr/>
          </p:nvSpPr>
          <p:spPr bwMode="auto">
            <a:xfrm>
              <a:off x="4656" y="3288"/>
              <a:ext cx="516" cy="396"/>
            </a:xfrm>
            <a:prstGeom prst="ellipse">
              <a:avLst/>
            </a:prstGeom>
            <a:solidFill>
              <a:srgbClr val="FAE2F6"/>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grpSp>
      <p:grpSp>
        <p:nvGrpSpPr>
          <p:cNvPr id="17" name="Group 15"/>
          <p:cNvGrpSpPr>
            <a:grpSpLocks/>
          </p:cNvGrpSpPr>
          <p:nvPr/>
        </p:nvGrpSpPr>
        <p:grpSpPr bwMode="auto">
          <a:xfrm>
            <a:off x="876300" y="1733550"/>
            <a:ext cx="2724150" cy="4556125"/>
            <a:chOff x="564" y="1284"/>
            <a:chExt cx="1716" cy="2870"/>
          </a:xfrm>
        </p:grpSpPr>
        <p:sp>
          <p:nvSpPr>
            <p:cNvPr id="18" name="AutoShape 16"/>
            <p:cNvSpPr>
              <a:spLocks noChangeArrowheads="1"/>
            </p:cNvSpPr>
            <p:nvPr/>
          </p:nvSpPr>
          <p:spPr bwMode="auto">
            <a:xfrm>
              <a:off x="564" y="1284"/>
              <a:ext cx="1716" cy="2616"/>
            </a:xfrm>
            <a:prstGeom prst="can">
              <a:avLst>
                <a:gd name="adj" fmla="val 38112"/>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9" name="Oval 17"/>
            <p:cNvSpPr>
              <a:spLocks noChangeArrowheads="1"/>
            </p:cNvSpPr>
            <p:nvPr/>
          </p:nvSpPr>
          <p:spPr bwMode="auto">
            <a:xfrm>
              <a:off x="672" y="3336"/>
              <a:ext cx="516" cy="396"/>
            </a:xfrm>
            <a:prstGeom prst="ellipse">
              <a:avLst/>
            </a:prstGeom>
            <a:solidFill>
              <a:srgbClr val="FAE2F6"/>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0" name="Oval 18"/>
            <p:cNvSpPr>
              <a:spLocks noChangeArrowheads="1"/>
            </p:cNvSpPr>
            <p:nvPr/>
          </p:nvSpPr>
          <p:spPr bwMode="auto">
            <a:xfrm>
              <a:off x="660" y="2916"/>
              <a:ext cx="540" cy="360"/>
            </a:xfrm>
            <a:prstGeom prst="ellipse">
              <a:avLst/>
            </a:prstGeom>
            <a:solidFill>
              <a:srgbClr val="006666"/>
            </a:solidFill>
            <a:ln w="9525">
              <a:solidFill>
                <a:schemeClr val="accent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1" name="Oval 19"/>
            <p:cNvSpPr>
              <a:spLocks noChangeArrowheads="1"/>
            </p:cNvSpPr>
            <p:nvPr/>
          </p:nvSpPr>
          <p:spPr bwMode="auto">
            <a:xfrm>
              <a:off x="1236" y="3468"/>
              <a:ext cx="564" cy="396"/>
            </a:xfrm>
            <a:prstGeom prst="ellipse">
              <a:avLst/>
            </a:prstGeom>
            <a:solidFill>
              <a:srgbClr val="121328"/>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2" name="Oval 20"/>
            <p:cNvSpPr>
              <a:spLocks noChangeArrowheads="1"/>
            </p:cNvSpPr>
            <p:nvPr/>
          </p:nvSpPr>
          <p:spPr bwMode="auto">
            <a:xfrm>
              <a:off x="1764" y="3240"/>
              <a:ext cx="492" cy="3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3" name="Oval 21"/>
            <p:cNvSpPr>
              <a:spLocks noChangeArrowheads="1"/>
            </p:cNvSpPr>
            <p:nvPr/>
          </p:nvSpPr>
          <p:spPr bwMode="auto">
            <a:xfrm>
              <a:off x="1236" y="3084"/>
              <a:ext cx="468" cy="372"/>
            </a:xfrm>
            <a:prstGeom prst="ellipse">
              <a:avLst/>
            </a:prstGeom>
            <a:solidFill>
              <a:srgbClr val="CCFF99"/>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4" name="Oval 22"/>
            <p:cNvSpPr>
              <a:spLocks noChangeArrowheads="1"/>
            </p:cNvSpPr>
            <p:nvPr/>
          </p:nvSpPr>
          <p:spPr bwMode="auto">
            <a:xfrm>
              <a:off x="1680" y="2808"/>
              <a:ext cx="540" cy="360"/>
            </a:xfrm>
            <a:prstGeom prst="ellipse">
              <a:avLst/>
            </a:prstGeom>
            <a:solidFill>
              <a:schemeClr val="hlink"/>
            </a:solidFill>
            <a:ln w="9525">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5" name="Oval 23"/>
            <p:cNvSpPr>
              <a:spLocks noChangeArrowheads="1"/>
            </p:cNvSpPr>
            <p:nvPr/>
          </p:nvSpPr>
          <p:spPr bwMode="auto">
            <a:xfrm>
              <a:off x="1092" y="2664"/>
              <a:ext cx="540" cy="36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6" name="Oval 24"/>
            <p:cNvSpPr>
              <a:spLocks noChangeArrowheads="1"/>
            </p:cNvSpPr>
            <p:nvPr/>
          </p:nvSpPr>
          <p:spPr bwMode="auto">
            <a:xfrm>
              <a:off x="564" y="2556"/>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7" name="Oval 25"/>
            <p:cNvSpPr>
              <a:spLocks noChangeArrowheads="1"/>
            </p:cNvSpPr>
            <p:nvPr/>
          </p:nvSpPr>
          <p:spPr bwMode="auto">
            <a:xfrm>
              <a:off x="1620" y="2424"/>
              <a:ext cx="540" cy="360"/>
            </a:xfrm>
            <a:prstGeom prst="ellipse">
              <a:avLst/>
            </a:prstGeom>
            <a:solidFill>
              <a:srgbClr val="423E78"/>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8" name="Text Box 26"/>
            <p:cNvSpPr txBox="1">
              <a:spLocks noChangeArrowheads="1"/>
            </p:cNvSpPr>
            <p:nvPr/>
          </p:nvSpPr>
          <p:spPr bwMode="auto">
            <a:xfrm>
              <a:off x="974" y="3866"/>
              <a:ext cx="8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Raw Data</a:t>
              </a:r>
            </a:p>
          </p:txBody>
        </p:sp>
      </p:grpSp>
      <p:sp>
        <p:nvSpPr>
          <p:cNvPr id="29" name="Line 27"/>
          <p:cNvSpPr>
            <a:spLocks noChangeShapeType="1"/>
          </p:cNvSpPr>
          <p:nvPr/>
        </p:nvSpPr>
        <p:spPr bwMode="auto">
          <a:xfrm flipV="1">
            <a:off x="3810000" y="2800350"/>
            <a:ext cx="1657350" cy="552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
        <p:nvSpPr>
          <p:cNvPr id="30" name="Line 28"/>
          <p:cNvSpPr>
            <a:spLocks noChangeShapeType="1"/>
          </p:cNvSpPr>
          <p:nvPr/>
        </p:nvSpPr>
        <p:spPr bwMode="auto">
          <a:xfrm>
            <a:off x="3829050" y="4724400"/>
            <a:ext cx="1790700" cy="495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Tree>
    <p:extLst>
      <p:ext uri="{BB962C8B-B14F-4D97-AF65-F5344CB8AC3E}">
        <p14:creationId xmlns:p14="http://schemas.microsoft.com/office/powerpoint/2010/main" val="1332682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515350" cy="762001"/>
          </a:xfrm>
        </p:spPr>
        <p:txBody>
          <a:bodyPr>
            <a:normAutofit/>
          </a:bodyPr>
          <a:lstStyle/>
          <a:p>
            <a:r>
              <a:rPr lang="en-US" dirty="0"/>
              <a:t>Sampling: Cluster or Stratified Sampling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408</a:t>
            </a:fld>
            <a:endParaRPr lang="en-US" dirty="0">
              <a:solidFill>
                <a:prstClr val="black">
                  <a:tint val="75000"/>
                </a:prstClr>
              </a:solidFill>
            </a:endParaRPr>
          </a:p>
        </p:txBody>
      </p:sp>
      <p:grpSp>
        <p:nvGrpSpPr>
          <p:cNvPr id="5" name="Group 3"/>
          <p:cNvGrpSpPr>
            <a:grpSpLocks/>
          </p:cNvGrpSpPr>
          <p:nvPr/>
        </p:nvGrpSpPr>
        <p:grpSpPr bwMode="auto">
          <a:xfrm>
            <a:off x="520700" y="2698750"/>
            <a:ext cx="3751263" cy="3348038"/>
            <a:chOff x="274" y="1418"/>
            <a:chExt cx="2363" cy="2109"/>
          </a:xfrm>
        </p:grpSpPr>
        <p:sp>
          <p:nvSpPr>
            <p:cNvPr id="6" name="Rectangle 4"/>
            <p:cNvSpPr>
              <a:spLocks noChangeArrowheads="1"/>
            </p:cNvSpPr>
            <p:nvPr/>
          </p:nvSpPr>
          <p:spPr bwMode="auto">
            <a:xfrm>
              <a:off x="274" y="1418"/>
              <a:ext cx="2363" cy="21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7" name="AutoShape 5"/>
            <p:cNvSpPr>
              <a:spLocks noChangeArrowheads="1"/>
            </p:cNvSpPr>
            <p:nvPr/>
          </p:nvSpPr>
          <p:spPr bwMode="auto">
            <a:xfrm>
              <a:off x="1609" y="1993"/>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8" name="AutoShape 6"/>
            <p:cNvSpPr>
              <a:spLocks noChangeArrowheads="1"/>
            </p:cNvSpPr>
            <p:nvPr/>
          </p:nvSpPr>
          <p:spPr bwMode="auto">
            <a:xfrm>
              <a:off x="1566" y="2316"/>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AutoShape 7"/>
            <p:cNvSpPr>
              <a:spLocks noChangeArrowheads="1"/>
            </p:cNvSpPr>
            <p:nvPr/>
          </p:nvSpPr>
          <p:spPr bwMode="auto">
            <a:xfrm>
              <a:off x="1711" y="2134"/>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AutoShape 8"/>
            <p:cNvSpPr>
              <a:spLocks noChangeArrowheads="1"/>
            </p:cNvSpPr>
            <p:nvPr/>
          </p:nvSpPr>
          <p:spPr bwMode="auto">
            <a:xfrm>
              <a:off x="1510" y="2168"/>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AutoShape 9"/>
            <p:cNvSpPr>
              <a:spLocks noChangeArrowheads="1"/>
            </p:cNvSpPr>
            <p:nvPr/>
          </p:nvSpPr>
          <p:spPr bwMode="auto">
            <a:xfrm>
              <a:off x="1944" y="2195"/>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AutoShape 10"/>
            <p:cNvSpPr>
              <a:spLocks noChangeArrowheads="1"/>
            </p:cNvSpPr>
            <p:nvPr/>
          </p:nvSpPr>
          <p:spPr bwMode="auto">
            <a:xfrm>
              <a:off x="1874" y="2354"/>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AutoShape 11"/>
            <p:cNvSpPr>
              <a:spLocks noChangeArrowheads="1"/>
            </p:cNvSpPr>
            <p:nvPr/>
          </p:nvSpPr>
          <p:spPr bwMode="auto">
            <a:xfrm>
              <a:off x="1740" y="2393"/>
              <a:ext cx="57"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4" name="AutoShape 12"/>
            <p:cNvSpPr>
              <a:spLocks noChangeArrowheads="1"/>
            </p:cNvSpPr>
            <p:nvPr/>
          </p:nvSpPr>
          <p:spPr bwMode="auto">
            <a:xfrm>
              <a:off x="1433" y="1845"/>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5" name="Freeform 13"/>
            <p:cNvSpPr>
              <a:spLocks/>
            </p:cNvSpPr>
            <p:nvPr/>
          </p:nvSpPr>
          <p:spPr bwMode="auto">
            <a:xfrm>
              <a:off x="1376" y="1763"/>
              <a:ext cx="686" cy="877"/>
            </a:xfrm>
            <a:custGeom>
              <a:avLst/>
              <a:gdLst>
                <a:gd name="T0" fmla="*/ 61 w 1101"/>
                <a:gd name="T1" fmla="*/ 86 h 1077"/>
                <a:gd name="T2" fmla="*/ 63 w 1101"/>
                <a:gd name="T3" fmla="*/ 141 h 1077"/>
                <a:gd name="T4" fmla="*/ 59 w 1101"/>
                <a:gd name="T5" fmla="*/ 271 h 1077"/>
                <a:gd name="T6" fmla="*/ 55 w 1101"/>
                <a:gd name="T7" fmla="*/ 304 h 1077"/>
                <a:gd name="T8" fmla="*/ 50 w 1101"/>
                <a:gd name="T9" fmla="*/ 314 h 1077"/>
                <a:gd name="T10" fmla="*/ 35 w 1101"/>
                <a:gd name="T11" fmla="*/ 304 h 1077"/>
                <a:gd name="T12" fmla="*/ 29 w 1101"/>
                <a:gd name="T13" fmla="*/ 290 h 1077"/>
                <a:gd name="T14" fmla="*/ 27 w 1101"/>
                <a:gd name="T15" fmla="*/ 287 h 1077"/>
                <a:gd name="T16" fmla="*/ 19 w 1101"/>
                <a:gd name="T17" fmla="*/ 256 h 1077"/>
                <a:gd name="T18" fmla="*/ 14 w 1101"/>
                <a:gd name="T19" fmla="*/ 234 h 1077"/>
                <a:gd name="T20" fmla="*/ 6 w 1101"/>
                <a:gd name="T21" fmla="*/ 200 h 1077"/>
                <a:gd name="T22" fmla="*/ 1 w 1101"/>
                <a:gd name="T23" fmla="*/ 131 h 1077"/>
                <a:gd name="T24" fmla="*/ 1 w 1101"/>
                <a:gd name="T25" fmla="*/ 37 h 1077"/>
                <a:gd name="T26" fmla="*/ 11 w 1101"/>
                <a:gd name="T27" fmla="*/ 6 h 1077"/>
                <a:gd name="T28" fmla="*/ 13 w 1101"/>
                <a:gd name="T29" fmla="*/ 4 h 1077"/>
                <a:gd name="T30" fmla="*/ 25 w 1101"/>
                <a:gd name="T31" fmla="*/ 9 h 1077"/>
                <a:gd name="T32" fmla="*/ 34 w 1101"/>
                <a:gd name="T33" fmla="*/ 30 h 1077"/>
                <a:gd name="T34" fmla="*/ 40 w 1101"/>
                <a:gd name="T35" fmla="*/ 51 h 1077"/>
                <a:gd name="T36" fmla="*/ 45 w 1101"/>
                <a:gd name="T37" fmla="*/ 59 h 1077"/>
                <a:gd name="T38" fmla="*/ 61 w 1101"/>
                <a:gd name="T39" fmla="*/ 86 h 10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1"/>
                <a:gd name="T61" fmla="*/ 0 h 1077"/>
                <a:gd name="T62" fmla="*/ 1101 w 1101"/>
                <a:gd name="T63" fmla="*/ 1077 h 10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1" h="1077">
                  <a:moveTo>
                    <a:pt x="1041" y="294"/>
                  </a:moveTo>
                  <a:cubicBezTo>
                    <a:pt x="1062" y="357"/>
                    <a:pt x="1070" y="419"/>
                    <a:pt x="1077" y="485"/>
                  </a:cubicBezTo>
                  <a:cubicBezTo>
                    <a:pt x="1072" y="641"/>
                    <a:pt x="1101" y="797"/>
                    <a:pt x="1013" y="930"/>
                  </a:cubicBezTo>
                  <a:cubicBezTo>
                    <a:pt x="1001" y="966"/>
                    <a:pt x="984" y="1017"/>
                    <a:pt x="950" y="1040"/>
                  </a:cubicBezTo>
                  <a:cubicBezTo>
                    <a:pt x="920" y="1060"/>
                    <a:pt x="884" y="1065"/>
                    <a:pt x="850" y="1076"/>
                  </a:cubicBezTo>
                  <a:cubicBezTo>
                    <a:pt x="677" y="1068"/>
                    <a:pt x="701" y="1077"/>
                    <a:pt x="595" y="1040"/>
                  </a:cubicBezTo>
                  <a:cubicBezTo>
                    <a:pt x="556" y="1026"/>
                    <a:pt x="527" y="1007"/>
                    <a:pt x="486" y="994"/>
                  </a:cubicBezTo>
                  <a:cubicBezTo>
                    <a:pt x="477" y="991"/>
                    <a:pt x="459" y="985"/>
                    <a:pt x="459" y="985"/>
                  </a:cubicBezTo>
                  <a:cubicBezTo>
                    <a:pt x="417" y="943"/>
                    <a:pt x="369" y="911"/>
                    <a:pt x="322" y="876"/>
                  </a:cubicBezTo>
                  <a:cubicBezTo>
                    <a:pt x="287" y="850"/>
                    <a:pt x="271" y="816"/>
                    <a:pt x="232" y="803"/>
                  </a:cubicBezTo>
                  <a:cubicBezTo>
                    <a:pt x="196" y="768"/>
                    <a:pt x="131" y="726"/>
                    <a:pt x="104" y="685"/>
                  </a:cubicBezTo>
                  <a:cubicBezTo>
                    <a:pt x="56" y="611"/>
                    <a:pt x="21" y="536"/>
                    <a:pt x="4" y="449"/>
                  </a:cubicBezTo>
                  <a:cubicBezTo>
                    <a:pt x="7" y="343"/>
                    <a:pt x="0" y="236"/>
                    <a:pt x="13" y="130"/>
                  </a:cubicBezTo>
                  <a:cubicBezTo>
                    <a:pt x="22" y="60"/>
                    <a:pt x="139" y="33"/>
                    <a:pt x="186" y="21"/>
                  </a:cubicBezTo>
                  <a:cubicBezTo>
                    <a:pt x="198" y="18"/>
                    <a:pt x="222" y="12"/>
                    <a:pt x="222" y="12"/>
                  </a:cubicBezTo>
                  <a:cubicBezTo>
                    <a:pt x="289" y="15"/>
                    <a:pt x="362" y="0"/>
                    <a:pt x="422" y="30"/>
                  </a:cubicBezTo>
                  <a:cubicBezTo>
                    <a:pt x="473" y="56"/>
                    <a:pt x="525" y="77"/>
                    <a:pt x="577" y="103"/>
                  </a:cubicBezTo>
                  <a:cubicBezTo>
                    <a:pt x="619" y="124"/>
                    <a:pt x="655" y="153"/>
                    <a:pt x="695" y="176"/>
                  </a:cubicBezTo>
                  <a:cubicBezTo>
                    <a:pt x="718" y="189"/>
                    <a:pt x="745" y="192"/>
                    <a:pt x="768" y="203"/>
                  </a:cubicBezTo>
                  <a:cubicBezTo>
                    <a:pt x="844" y="240"/>
                    <a:pt x="955" y="294"/>
                    <a:pt x="1041" y="294"/>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16" name="AutoShape 14"/>
            <p:cNvSpPr>
              <a:spLocks noChangeArrowheads="1"/>
            </p:cNvSpPr>
            <p:nvPr/>
          </p:nvSpPr>
          <p:spPr bwMode="auto">
            <a:xfrm>
              <a:off x="1104" y="258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7" name="AutoShape 15"/>
            <p:cNvSpPr>
              <a:spLocks noChangeArrowheads="1"/>
            </p:cNvSpPr>
            <p:nvPr/>
          </p:nvSpPr>
          <p:spPr bwMode="auto">
            <a:xfrm>
              <a:off x="1391" y="2647"/>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8" name="AutoShape 16"/>
            <p:cNvSpPr>
              <a:spLocks noChangeArrowheads="1"/>
            </p:cNvSpPr>
            <p:nvPr/>
          </p:nvSpPr>
          <p:spPr bwMode="auto">
            <a:xfrm>
              <a:off x="1286" y="2903"/>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9" name="AutoShape 17"/>
            <p:cNvSpPr>
              <a:spLocks noChangeArrowheads="1"/>
            </p:cNvSpPr>
            <p:nvPr/>
          </p:nvSpPr>
          <p:spPr bwMode="auto">
            <a:xfrm>
              <a:off x="1345" y="2795"/>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0" name="AutoShape 18"/>
            <p:cNvSpPr>
              <a:spLocks noChangeArrowheads="1"/>
            </p:cNvSpPr>
            <p:nvPr/>
          </p:nvSpPr>
          <p:spPr bwMode="auto">
            <a:xfrm>
              <a:off x="1171" y="275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1" name="AutoShape 19"/>
            <p:cNvSpPr>
              <a:spLocks noChangeArrowheads="1"/>
            </p:cNvSpPr>
            <p:nvPr/>
          </p:nvSpPr>
          <p:spPr bwMode="auto">
            <a:xfrm>
              <a:off x="1168" y="2875"/>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2" name="AutoShape 20"/>
            <p:cNvSpPr>
              <a:spLocks noChangeArrowheads="1"/>
            </p:cNvSpPr>
            <p:nvPr/>
          </p:nvSpPr>
          <p:spPr bwMode="auto">
            <a:xfrm>
              <a:off x="1224" y="250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3" name="AutoShape 21"/>
            <p:cNvSpPr>
              <a:spLocks noChangeArrowheads="1"/>
            </p:cNvSpPr>
            <p:nvPr/>
          </p:nvSpPr>
          <p:spPr bwMode="auto">
            <a:xfrm>
              <a:off x="1289" y="2628"/>
              <a:ext cx="56" cy="74"/>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4" name="AutoShape 22"/>
            <p:cNvSpPr>
              <a:spLocks noChangeArrowheads="1"/>
            </p:cNvSpPr>
            <p:nvPr/>
          </p:nvSpPr>
          <p:spPr bwMode="auto">
            <a:xfrm>
              <a:off x="1429" y="288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5" name="Freeform 23"/>
            <p:cNvSpPr>
              <a:spLocks/>
            </p:cNvSpPr>
            <p:nvPr/>
          </p:nvSpPr>
          <p:spPr bwMode="auto">
            <a:xfrm>
              <a:off x="1061" y="2373"/>
              <a:ext cx="573" cy="785"/>
            </a:xfrm>
            <a:custGeom>
              <a:avLst/>
              <a:gdLst>
                <a:gd name="T0" fmla="*/ 14 w 918"/>
                <a:gd name="T1" fmla="*/ 237 h 965"/>
                <a:gd name="T2" fmla="*/ 11 w 918"/>
                <a:gd name="T3" fmla="*/ 226 h 965"/>
                <a:gd name="T4" fmla="*/ 7 w 918"/>
                <a:gd name="T5" fmla="*/ 214 h 965"/>
                <a:gd name="T6" fmla="*/ 4 w 918"/>
                <a:gd name="T7" fmla="*/ 203 h 965"/>
                <a:gd name="T8" fmla="*/ 2 w 918"/>
                <a:gd name="T9" fmla="*/ 187 h 965"/>
                <a:gd name="T10" fmla="*/ 0 w 918"/>
                <a:gd name="T11" fmla="*/ 134 h 965"/>
                <a:gd name="T12" fmla="*/ 1 w 918"/>
                <a:gd name="T13" fmla="*/ 59 h 965"/>
                <a:gd name="T14" fmla="*/ 4 w 918"/>
                <a:gd name="T15" fmla="*/ 39 h 965"/>
                <a:gd name="T16" fmla="*/ 17 w 918"/>
                <a:gd name="T17" fmla="*/ 0 h 965"/>
                <a:gd name="T18" fmla="*/ 23 w 918"/>
                <a:gd name="T19" fmla="*/ 6 h 965"/>
                <a:gd name="T20" fmla="*/ 29 w 918"/>
                <a:gd name="T21" fmla="*/ 16 h 965"/>
                <a:gd name="T22" fmla="*/ 41 w 918"/>
                <a:gd name="T23" fmla="*/ 48 h 965"/>
                <a:gd name="T24" fmla="*/ 42 w 918"/>
                <a:gd name="T25" fmla="*/ 63 h 965"/>
                <a:gd name="T26" fmla="*/ 44 w 918"/>
                <a:gd name="T27" fmla="*/ 72 h 965"/>
                <a:gd name="T28" fmla="*/ 48 w 918"/>
                <a:gd name="T29" fmla="*/ 100 h 965"/>
                <a:gd name="T30" fmla="*/ 50 w 918"/>
                <a:gd name="T31" fmla="*/ 123 h 965"/>
                <a:gd name="T32" fmla="*/ 51 w 918"/>
                <a:gd name="T33" fmla="*/ 150 h 965"/>
                <a:gd name="T34" fmla="*/ 52 w 918"/>
                <a:gd name="T35" fmla="*/ 177 h 965"/>
                <a:gd name="T36" fmla="*/ 54 w 918"/>
                <a:gd name="T37" fmla="*/ 224 h 965"/>
                <a:gd name="T38" fmla="*/ 49 w 918"/>
                <a:gd name="T39" fmla="*/ 268 h 965"/>
                <a:gd name="T40" fmla="*/ 45 w 918"/>
                <a:gd name="T41" fmla="*/ 274 h 965"/>
                <a:gd name="T42" fmla="*/ 42 w 918"/>
                <a:gd name="T43" fmla="*/ 277 h 965"/>
                <a:gd name="T44" fmla="*/ 21 w 918"/>
                <a:gd name="T45" fmla="*/ 272 h 965"/>
                <a:gd name="T46" fmla="*/ 14 w 918"/>
                <a:gd name="T47" fmla="*/ 250 h 965"/>
                <a:gd name="T48" fmla="*/ 14 w 918"/>
                <a:gd name="T49" fmla="*/ 237 h 9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8"/>
                <a:gd name="T76" fmla="*/ 0 h 965"/>
                <a:gd name="T77" fmla="*/ 918 w 918"/>
                <a:gd name="T78" fmla="*/ 965 h 9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8" h="965">
                  <a:moveTo>
                    <a:pt x="227" y="818"/>
                  </a:moveTo>
                  <a:cubicBezTo>
                    <a:pt x="178" y="802"/>
                    <a:pt x="216" y="822"/>
                    <a:pt x="191" y="782"/>
                  </a:cubicBezTo>
                  <a:cubicBezTo>
                    <a:pt x="176" y="757"/>
                    <a:pt x="144" y="746"/>
                    <a:pt x="118" y="737"/>
                  </a:cubicBezTo>
                  <a:cubicBezTo>
                    <a:pt x="106" y="724"/>
                    <a:pt x="92" y="714"/>
                    <a:pt x="81" y="700"/>
                  </a:cubicBezTo>
                  <a:cubicBezTo>
                    <a:pt x="68" y="683"/>
                    <a:pt x="45" y="646"/>
                    <a:pt x="45" y="646"/>
                  </a:cubicBezTo>
                  <a:cubicBezTo>
                    <a:pt x="30" y="585"/>
                    <a:pt x="10" y="526"/>
                    <a:pt x="0" y="464"/>
                  </a:cubicBezTo>
                  <a:cubicBezTo>
                    <a:pt x="3" y="376"/>
                    <a:pt x="1" y="288"/>
                    <a:pt x="9" y="200"/>
                  </a:cubicBezTo>
                  <a:cubicBezTo>
                    <a:pt x="11" y="175"/>
                    <a:pt x="74" y="139"/>
                    <a:pt x="81" y="136"/>
                  </a:cubicBezTo>
                  <a:cubicBezTo>
                    <a:pt x="153" y="101"/>
                    <a:pt x="222" y="22"/>
                    <a:pt x="291" y="0"/>
                  </a:cubicBezTo>
                  <a:cubicBezTo>
                    <a:pt x="314" y="3"/>
                    <a:pt x="364" y="5"/>
                    <a:pt x="391" y="18"/>
                  </a:cubicBezTo>
                  <a:cubicBezTo>
                    <a:pt x="430" y="37"/>
                    <a:pt x="446" y="46"/>
                    <a:pt x="491" y="55"/>
                  </a:cubicBezTo>
                  <a:cubicBezTo>
                    <a:pt x="555" y="98"/>
                    <a:pt x="638" y="100"/>
                    <a:pt x="691" y="164"/>
                  </a:cubicBezTo>
                  <a:cubicBezTo>
                    <a:pt x="760" y="248"/>
                    <a:pt x="665" y="138"/>
                    <a:pt x="718" y="218"/>
                  </a:cubicBezTo>
                  <a:cubicBezTo>
                    <a:pt x="725" y="229"/>
                    <a:pt x="737" y="236"/>
                    <a:pt x="745" y="246"/>
                  </a:cubicBezTo>
                  <a:cubicBezTo>
                    <a:pt x="770" y="278"/>
                    <a:pt x="782" y="319"/>
                    <a:pt x="809" y="346"/>
                  </a:cubicBezTo>
                  <a:cubicBezTo>
                    <a:pt x="830" y="410"/>
                    <a:pt x="816" y="384"/>
                    <a:pt x="845" y="427"/>
                  </a:cubicBezTo>
                  <a:cubicBezTo>
                    <a:pt x="851" y="457"/>
                    <a:pt x="856" y="488"/>
                    <a:pt x="863" y="518"/>
                  </a:cubicBezTo>
                  <a:cubicBezTo>
                    <a:pt x="871" y="549"/>
                    <a:pt x="884" y="578"/>
                    <a:pt x="890" y="609"/>
                  </a:cubicBezTo>
                  <a:cubicBezTo>
                    <a:pt x="902" y="666"/>
                    <a:pt x="900" y="718"/>
                    <a:pt x="918" y="773"/>
                  </a:cubicBezTo>
                  <a:cubicBezTo>
                    <a:pt x="910" y="845"/>
                    <a:pt x="904" y="901"/>
                    <a:pt x="827" y="927"/>
                  </a:cubicBezTo>
                  <a:cubicBezTo>
                    <a:pt x="803" y="935"/>
                    <a:pt x="778" y="940"/>
                    <a:pt x="754" y="946"/>
                  </a:cubicBezTo>
                  <a:cubicBezTo>
                    <a:pt x="742" y="949"/>
                    <a:pt x="718" y="955"/>
                    <a:pt x="718" y="955"/>
                  </a:cubicBezTo>
                  <a:cubicBezTo>
                    <a:pt x="668" y="954"/>
                    <a:pt x="462" y="965"/>
                    <a:pt x="354" y="937"/>
                  </a:cubicBezTo>
                  <a:cubicBezTo>
                    <a:pt x="316" y="927"/>
                    <a:pt x="272" y="891"/>
                    <a:pt x="245" y="864"/>
                  </a:cubicBezTo>
                  <a:cubicBezTo>
                    <a:pt x="231" y="850"/>
                    <a:pt x="192" y="818"/>
                    <a:pt x="227" y="81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nvGrpSpPr>
            <p:cNvPr id="26" name="Group 24"/>
            <p:cNvGrpSpPr>
              <a:grpSpLocks/>
            </p:cNvGrpSpPr>
            <p:nvPr/>
          </p:nvGrpSpPr>
          <p:grpSpPr bwMode="auto">
            <a:xfrm>
              <a:off x="551" y="1796"/>
              <a:ext cx="542" cy="954"/>
              <a:chOff x="551" y="1796"/>
              <a:chExt cx="542" cy="954"/>
            </a:xfrm>
          </p:grpSpPr>
          <p:sp>
            <p:nvSpPr>
              <p:cNvPr id="27" name="AutoShape 25"/>
              <p:cNvSpPr>
                <a:spLocks noChangeArrowheads="1"/>
              </p:cNvSpPr>
              <p:nvPr/>
            </p:nvSpPr>
            <p:spPr bwMode="auto">
              <a:xfrm>
                <a:off x="727" y="24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8" name="AutoShape 26"/>
              <p:cNvSpPr>
                <a:spLocks noChangeArrowheads="1"/>
              </p:cNvSpPr>
              <p:nvPr/>
            </p:nvSpPr>
            <p:spPr bwMode="auto">
              <a:xfrm>
                <a:off x="651" y="23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9" name="AutoShape 27"/>
              <p:cNvSpPr>
                <a:spLocks noChangeArrowheads="1"/>
              </p:cNvSpPr>
              <p:nvPr/>
            </p:nvSpPr>
            <p:spPr bwMode="auto">
              <a:xfrm>
                <a:off x="848" y="2405"/>
                <a:ext cx="56" cy="74"/>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0" name="AutoShape 28"/>
              <p:cNvSpPr>
                <a:spLocks noChangeArrowheads="1"/>
              </p:cNvSpPr>
              <p:nvPr/>
            </p:nvSpPr>
            <p:spPr bwMode="auto">
              <a:xfrm>
                <a:off x="753" y="2230"/>
                <a:ext cx="57"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1" name="AutoShape 29"/>
              <p:cNvSpPr>
                <a:spLocks noChangeArrowheads="1"/>
              </p:cNvSpPr>
              <p:nvPr/>
            </p:nvSpPr>
            <p:spPr bwMode="auto">
              <a:xfrm>
                <a:off x="615" y="2508"/>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2" name="AutoShape 30"/>
              <p:cNvSpPr>
                <a:spLocks noChangeArrowheads="1"/>
              </p:cNvSpPr>
              <p:nvPr/>
            </p:nvSpPr>
            <p:spPr bwMode="auto">
              <a:xfrm>
                <a:off x="669" y="2268"/>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3" name="AutoShape 31"/>
              <p:cNvSpPr>
                <a:spLocks noChangeArrowheads="1"/>
              </p:cNvSpPr>
              <p:nvPr/>
            </p:nvSpPr>
            <p:spPr bwMode="auto">
              <a:xfrm>
                <a:off x="857" y="2566"/>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4" name="AutoShape 32"/>
              <p:cNvSpPr>
                <a:spLocks noChangeArrowheads="1"/>
              </p:cNvSpPr>
              <p:nvPr/>
            </p:nvSpPr>
            <p:spPr bwMode="auto">
              <a:xfrm>
                <a:off x="924" y="2260"/>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5" name="AutoShape 33"/>
              <p:cNvSpPr>
                <a:spLocks noChangeArrowheads="1"/>
              </p:cNvSpPr>
              <p:nvPr/>
            </p:nvSpPr>
            <p:spPr bwMode="auto">
              <a:xfrm>
                <a:off x="931" y="20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6" name="AutoShape 34"/>
              <p:cNvSpPr>
                <a:spLocks noChangeArrowheads="1"/>
              </p:cNvSpPr>
              <p:nvPr/>
            </p:nvSpPr>
            <p:spPr bwMode="auto">
              <a:xfrm>
                <a:off x="881" y="1945"/>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7" name="Freeform 35"/>
              <p:cNvSpPr>
                <a:spLocks/>
              </p:cNvSpPr>
              <p:nvPr/>
            </p:nvSpPr>
            <p:spPr bwMode="auto">
              <a:xfrm>
                <a:off x="551" y="1796"/>
                <a:ext cx="542" cy="954"/>
              </a:xfrm>
              <a:custGeom>
                <a:avLst/>
                <a:gdLst>
                  <a:gd name="T0" fmla="*/ 44 w 869"/>
                  <a:gd name="T1" fmla="*/ 229 h 1173"/>
                  <a:gd name="T2" fmla="*/ 41 w 869"/>
                  <a:gd name="T3" fmla="*/ 273 h 1173"/>
                  <a:gd name="T4" fmla="*/ 39 w 869"/>
                  <a:gd name="T5" fmla="*/ 313 h 1173"/>
                  <a:gd name="T6" fmla="*/ 37 w 869"/>
                  <a:gd name="T7" fmla="*/ 329 h 1173"/>
                  <a:gd name="T8" fmla="*/ 37 w 869"/>
                  <a:gd name="T9" fmla="*/ 334 h 1173"/>
                  <a:gd name="T10" fmla="*/ 33 w 869"/>
                  <a:gd name="T11" fmla="*/ 339 h 1173"/>
                  <a:gd name="T12" fmla="*/ 17 w 869"/>
                  <a:gd name="T13" fmla="*/ 331 h 1173"/>
                  <a:gd name="T14" fmla="*/ 7 w 869"/>
                  <a:gd name="T15" fmla="*/ 310 h 1173"/>
                  <a:gd name="T16" fmla="*/ 2 w 869"/>
                  <a:gd name="T17" fmla="*/ 292 h 1173"/>
                  <a:gd name="T18" fmla="*/ 0 w 869"/>
                  <a:gd name="T19" fmla="*/ 277 h 1173"/>
                  <a:gd name="T20" fmla="*/ 4 w 869"/>
                  <a:gd name="T21" fmla="*/ 145 h 1173"/>
                  <a:gd name="T22" fmla="*/ 6 w 869"/>
                  <a:gd name="T23" fmla="*/ 68 h 1173"/>
                  <a:gd name="T24" fmla="*/ 9 w 869"/>
                  <a:gd name="T25" fmla="*/ 48 h 1173"/>
                  <a:gd name="T26" fmla="*/ 12 w 869"/>
                  <a:gd name="T27" fmla="*/ 39 h 1173"/>
                  <a:gd name="T28" fmla="*/ 18 w 869"/>
                  <a:gd name="T29" fmla="*/ 21 h 1173"/>
                  <a:gd name="T30" fmla="*/ 21 w 869"/>
                  <a:gd name="T31" fmla="*/ 13 h 1173"/>
                  <a:gd name="T32" fmla="*/ 26 w 869"/>
                  <a:gd name="T33" fmla="*/ 0 h 1173"/>
                  <a:gd name="T34" fmla="*/ 42 w 869"/>
                  <a:gd name="T35" fmla="*/ 24 h 1173"/>
                  <a:gd name="T36" fmla="*/ 47 w 869"/>
                  <a:gd name="T37" fmla="*/ 59 h 1173"/>
                  <a:gd name="T38" fmla="*/ 50 w 869"/>
                  <a:gd name="T39" fmla="*/ 73 h 1173"/>
                  <a:gd name="T40" fmla="*/ 51 w 869"/>
                  <a:gd name="T41" fmla="*/ 89 h 1173"/>
                  <a:gd name="T42" fmla="*/ 46 w 869"/>
                  <a:gd name="T43" fmla="*/ 205 h 1173"/>
                  <a:gd name="T44" fmla="*/ 44 w 869"/>
                  <a:gd name="T45" fmla="*/ 229 h 1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9"/>
                  <a:gd name="T70" fmla="*/ 0 h 1173"/>
                  <a:gd name="T71" fmla="*/ 869 w 869"/>
                  <a:gd name="T72" fmla="*/ 1173 h 11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9" h="1173">
                    <a:moveTo>
                      <a:pt x="754" y="791"/>
                    </a:moveTo>
                    <a:cubicBezTo>
                      <a:pt x="743" y="846"/>
                      <a:pt x="731" y="899"/>
                      <a:pt x="699" y="945"/>
                    </a:cubicBezTo>
                    <a:cubicBezTo>
                      <a:pt x="684" y="991"/>
                      <a:pt x="669" y="1036"/>
                      <a:pt x="654" y="1082"/>
                    </a:cubicBezTo>
                    <a:cubicBezTo>
                      <a:pt x="648" y="1100"/>
                      <a:pt x="649" y="1122"/>
                      <a:pt x="636" y="1136"/>
                    </a:cubicBezTo>
                    <a:cubicBezTo>
                      <a:pt x="630" y="1142"/>
                      <a:pt x="626" y="1151"/>
                      <a:pt x="618" y="1155"/>
                    </a:cubicBezTo>
                    <a:cubicBezTo>
                      <a:pt x="601" y="1164"/>
                      <a:pt x="563" y="1173"/>
                      <a:pt x="563" y="1173"/>
                    </a:cubicBezTo>
                    <a:cubicBezTo>
                      <a:pt x="471" y="1168"/>
                      <a:pt x="379" y="1170"/>
                      <a:pt x="290" y="1145"/>
                    </a:cubicBezTo>
                    <a:cubicBezTo>
                      <a:pt x="231" y="1129"/>
                      <a:pt x="182" y="1097"/>
                      <a:pt x="127" y="1073"/>
                    </a:cubicBezTo>
                    <a:cubicBezTo>
                      <a:pt x="93" y="1058"/>
                      <a:pt x="60" y="1039"/>
                      <a:pt x="36" y="1009"/>
                    </a:cubicBezTo>
                    <a:cubicBezTo>
                      <a:pt x="23" y="992"/>
                      <a:pt x="0" y="955"/>
                      <a:pt x="0" y="955"/>
                    </a:cubicBezTo>
                    <a:cubicBezTo>
                      <a:pt x="11" y="805"/>
                      <a:pt x="33" y="644"/>
                      <a:pt x="81" y="500"/>
                    </a:cubicBezTo>
                    <a:cubicBezTo>
                      <a:pt x="92" y="412"/>
                      <a:pt x="99" y="324"/>
                      <a:pt x="109" y="236"/>
                    </a:cubicBezTo>
                    <a:cubicBezTo>
                      <a:pt x="113" y="197"/>
                      <a:pt x="118" y="176"/>
                      <a:pt x="154" y="164"/>
                    </a:cubicBezTo>
                    <a:cubicBezTo>
                      <a:pt x="193" y="123"/>
                      <a:pt x="147" y="165"/>
                      <a:pt x="200" y="136"/>
                    </a:cubicBezTo>
                    <a:cubicBezTo>
                      <a:pt x="241" y="114"/>
                      <a:pt x="266" y="87"/>
                      <a:pt x="309" y="73"/>
                    </a:cubicBezTo>
                    <a:cubicBezTo>
                      <a:pt x="343" y="37"/>
                      <a:pt x="308" y="68"/>
                      <a:pt x="354" y="45"/>
                    </a:cubicBezTo>
                    <a:cubicBezTo>
                      <a:pt x="383" y="30"/>
                      <a:pt x="395" y="11"/>
                      <a:pt x="427" y="0"/>
                    </a:cubicBezTo>
                    <a:cubicBezTo>
                      <a:pt x="520" y="23"/>
                      <a:pt x="626" y="29"/>
                      <a:pt x="709" y="82"/>
                    </a:cubicBezTo>
                    <a:cubicBezTo>
                      <a:pt x="738" y="125"/>
                      <a:pt x="765" y="172"/>
                      <a:pt x="809" y="200"/>
                    </a:cubicBezTo>
                    <a:cubicBezTo>
                      <a:pt x="821" y="218"/>
                      <a:pt x="838" y="234"/>
                      <a:pt x="845" y="255"/>
                    </a:cubicBezTo>
                    <a:cubicBezTo>
                      <a:pt x="851" y="273"/>
                      <a:pt x="863" y="309"/>
                      <a:pt x="863" y="309"/>
                    </a:cubicBezTo>
                    <a:cubicBezTo>
                      <a:pt x="858" y="436"/>
                      <a:pt x="869" y="596"/>
                      <a:pt x="790" y="709"/>
                    </a:cubicBezTo>
                    <a:cubicBezTo>
                      <a:pt x="787" y="717"/>
                      <a:pt x="776" y="791"/>
                      <a:pt x="754" y="79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grpSp>
      <p:sp>
        <p:nvSpPr>
          <p:cNvPr id="38" name="Rectangle 36"/>
          <p:cNvSpPr>
            <a:spLocks noChangeArrowheads="1"/>
          </p:cNvSpPr>
          <p:nvPr/>
        </p:nvSpPr>
        <p:spPr bwMode="auto">
          <a:xfrm>
            <a:off x="4802188" y="2678113"/>
            <a:ext cx="3751262" cy="3348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grpSp>
        <p:nvGrpSpPr>
          <p:cNvPr id="39" name="Group 37"/>
          <p:cNvGrpSpPr>
            <a:grpSpLocks/>
          </p:cNvGrpSpPr>
          <p:nvPr/>
        </p:nvGrpSpPr>
        <p:grpSpPr bwMode="auto">
          <a:xfrm>
            <a:off x="5241925" y="3225800"/>
            <a:ext cx="2398713" cy="2214563"/>
            <a:chOff x="3302" y="2032"/>
            <a:chExt cx="1511" cy="1395"/>
          </a:xfrm>
        </p:grpSpPr>
        <p:sp>
          <p:nvSpPr>
            <p:cNvPr id="40" name="AutoShape 38"/>
            <p:cNvSpPr>
              <a:spLocks noChangeArrowheads="1"/>
            </p:cNvSpPr>
            <p:nvPr/>
          </p:nvSpPr>
          <p:spPr bwMode="auto">
            <a:xfrm>
              <a:off x="3366" y="2777"/>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1" name="AutoShape 39"/>
            <p:cNvSpPr>
              <a:spLocks noChangeArrowheads="1"/>
            </p:cNvSpPr>
            <p:nvPr/>
          </p:nvSpPr>
          <p:spPr bwMode="auto">
            <a:xfrm>
              <a:off x="3420" y="2537"/>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2" name="AutoShape 40"/>
            <p:cNvSpPr>
              <a:spLocks noChangeArrowheads="1"/>
            </p:cNvSpPr>
            <p:nvPr/>
          </p:nvSpPr>
          <p:spPr bwMode="auto">
            <a:xfrm>
              <a:off x="4360" y="2262"/>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3" name="AutoShape 41"/>
            <p:cNvSpPr>
              <a:spLocks noChangeArrowheads="1"/>
            </p:cNvSpPr>
            <p:nvPr/>
          </p:nvSpPr>
          <p:spPr bwMode="auto">
            <a:xfrm>
              <a:off x="4317" y="2585"/>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4" name="AutoShape 42"/>
            <p:cNvSpPr>
              <a:spLocks noChangeArrowheads="1"/>
            </p:cNvSpPr>
            <p:nvPr/>
          </p:nvSpPr>
          <p:spPr bwMode="auto">
            <a:xfrm>
              <a:off x="4695" y="2464"/>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5" name="AutoShape 43"/>
            <p:cNvSpPr>
              <a:spLocks noChangeArrowheads="1"/>
            </p:cNvSpPr>
            <p:nvPr/>
          </p:nvSpPr>
          <p:spPr bwMode="auto">
            <a:xfrm>
              <a:off x="3608" y="2835"/>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6" name="AutoShape 44"/>
            <p:cNvSpPr>
              <a:spLocks noChangeArrowheads="1"/>
            </p:cNvSpPr>
            <p:nvPr/>
          </p:nvSpPr>
          <p:spPr bwMode="auto">
            <a:xfrm>
              <a:off x="4037" y="317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7" name="AutoShape 45"/>
            <p:cNvSpPr>
              <a:spLocks noChangeArrowheads="1"/>
            </p:cNvSpPr>
            <p:nvPr/>
          </p:nvSpPr>
          <p:spPr bwMode="auto">
            <a:xfrm>
              <a:off x="4096" y="306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8" name="AutoShape 46"/>
            <p:cNvSpPr>
              <a:spLocks noChangeArrowheads="1"/>
            </p:cNvSpPr>
            <p:nvPr/>
          </p:nvSpPr>
          <p:spPr bwMode="auto">
            <a:xfrm>
              <a:off x="3675" y="2529"/>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9" name="AutoShape 47"/>
            <p:cNvSpPr>
              <a:spLocks noChangeArrowheads="1"/>
            </p:cNvSpPr>
            <p:nvPr/>
          </p:nvSpPr>
          <p:spPr bwMode="auto">
            <a:xfrm>
              <a:off x="3922" y="3021"/>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0" name="AutoShape 48"/>
            <p:cNvSpPr>
              <a:spLocks noChangeArrowheads="1"/>
            </p:cNvSpPr>
            <p:nvPr/>
          </p:nvSpPr>
          <p:spPr bwMode="auto">
            <a:xfrm>
              <a:off x="3682" y="2361"/>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1" name="AutoShape 49"/>
            <p:cNvSpPr>
              <a:spLocks noChangeArrowheads="1"/>
            </p:cNvSpPr>
            <p:nvPr/>
          </p:nvSpPr>
          <p:spPr bwMode="auto">
            <a:xfrm>
              <a:off x="4184" y="2114"/>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2" name="AutoShape 50"/>
            <p:cNvSpPr>
              <a:spLocks noChangeArrowheads="1"/>
            </p:cNvSpPr>
            <p:nvPr/>
          </p:nvSpPr>
          <p:spPr bwMode="auto">
            <a:xfrm>
              <a:off x="3975" y="2773"/>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3" name="Freeform 51"/>
            <p:cNvSpPr>
              <a:spLocks/>
            </p:cNvSpPr>
            <p:nvPr/>
          </p:nvSpPr>
          <p:spPr bwMode="auto">
            <a:xfrm>
              <a:off x="4127" y="2032"/>
              <a:ext cx="686" cy="877"/>
            </a:xfrm>
            <a:custGeom>
              <a:avLst/>
              <a:gdLst>
                <a:gd name="T0" fmla="*/ 61 w 1101"/>
                <a:gd name="T1" fmla="*/ 86 h 1077"/>
                <a:gd name="T2" fmla="*/ 63 w 1101"/>
                <a:gd name="T3" fmla="*/ 141 h 1077"/>
                <a:gd name="T4" fmla="*/ 59 w 1101"/>
                <a:gd name="T5" fmla="*/ 271 h 1077"/>
                <a:gd name="T6" fmla="*/ 55 w 1101"/>
                <a:gd name="T7" fmla="*/ 304 h 1077"/>
                <a:gd name="T8" fmla="*/ 50 w 1101"/>
                <a:gd name="T9" fmla="*/ 314 h 1077"/>
                <a:gd name="T10" fmla="*/ 35 w 1101"/>
                <a:gd name="T11" fmla="*/ 304 h 1077"/>
                <a:gd name="T12" fmla="*/ 29 w 1101"/>
                <a:gd name="T13" fmla="*/ 290 h 1077"/>
                <a:gd name="T14" fmla="*/ 27 w 1101"/>
                <a:gd name="T15" fmla="*/ 287 h 1077"/>
                <a:gd name="T16" fmla="*/ 19 w 1101"/>
                <a:gd name="T17" fmla="*/ 256 h 1077"/>
                <a:gd name="T18" fmla="*/ 14 w 1101"/>
                <a:gd name="T19" fmla="*/ 234 h 1077"/>
                <a:gd name="T20" fmla="*/ 6 w 1101"/>
                <a:gd name="T21" fmla="*/ 200 h 1077"/>
                <a:gd name="T22" fmla="*/ 1 w 1101"/>
                <a:gd name="T23" fmla="*/ 131 h 1077"/>
                <a:gd name="T24" fmla="*/ 1 w 1101"/>
                <a:gd name="T25" fmla="*/ 37 h 1077"/>
                <a:gd name="T26" fmla="*/ 11 w 1101"/>
                <a:gd name="T27" fmla="*/ 6 h 1077"/>
                <a:gd name="T28" fmla="*/ 13 w 1101"/>
                <a:gd name="T29" fmla="*/ 4 h 1077"/>
                <a:gd name="T30" fmla="*/ 25 w 1101"/>
                <a:gd name="T31" fmla="*/ 9 h 1077"/>
                <a:gd name="T32" fmla="*/ 34 w 1101"/>
                <a:gd name="T33" fmla="*/ 30 h 1077"/>
                <a:gd name="T34" fmla="*/ 40 w 1101"/>
                <a:gd name="T35" fmla="*/ 51 h 1077"/>
                <a:gd name="T36" fmla="*/ 45 w 1101"/>
                <a:gd name="T37" fmla="*/ 59 h 1077"/>
                <a:gd name="T38" fmla="*/ 61 w 1101"/>
                <a:gd name="T39" fmla="*/ 86 h 10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1"/>
                <a:gd name="T61" fmla="*/ 0 h 1077"/>
                <a:gd name="T62" fmla="*/ 1101 w 1101"/>
                <a:gd name="T63" fmla="*/ 1077 h 10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1" h="1077">
                  <a:moveTo>
                    <a:pt x="1041" y="294"/>
                  </a:moveTo>
                  <a:cubicBezTo>
                    <a:pt x="1062" y="357"/>
                    <a:pt x="1070" y="419"/>
                    <a:pt x="1077" y="485"/>
                  </a:cubicBezTo>
                  <a:cubicBezTo>
                    <a:pt x="1072" y="641"/>
                    <a:pt x="1101" y="797"/>
                    <a:pt x="1013" y="930"/>
                  </a:cubicBezTo>
                  <a:cubicBezTo>
                    <a:pt x="1001" y="966"/>
                    <a:pt x="984" y="1017"/>
                    <a:pt x="950" y="1040"/>
                  </a:cubicBezTo>
                  <a:cubicBezTo>
                    <a:pt x="920" y="1060"/>
                    <a:pt x="884" y="1065"/>
                    <a:pt x="850" y="1076"/>
                  </a:cubicBezTo>
                  <a:cubicBezTo>
                    <a:pt x="677" y="1068"/>
                    <a:pt x="701" y="1077"/>
                    <a:pt x="595" y="1040"/>
                  </a:cubicBezTo>
                  <a:cubicBezTo>
                    <a:pt x="556" y="1026"/>
                    <a:pt x="527" y="1007"/>
                    <a:pt x="486" y="994"/>
                  </a:cubicBezTo>
                  <a:cubicBezTo>
                    <a:pt x="477" y="991"/>
                    <a:pt x="459" y="985"/>
                    <a:pt x="459" y="985"/>
                  </a:cubicBezTo>
                  <a:cubicBezTo>
                    <a:pt x="417" y="943"/>
                    <a:pt x="369" y="911"/>
                    <a:pt x="322" y="876"/>
                  </a:cubicBezTo>
                  <a:cubicBezTo>
                    <a:pt x="287" y="850"/>
                    <a:pt x="271" y="816"/>
                    <a:pt x="232" y="803"/>
                  </a:cubicBezTo>
                  <a:cubicBezTo>
                    <a:pt x="196" y="768"/>
                    <a:pt x="131" y="726"/>
                    <a:pt x="104" y="685"/>
                  </a:cubicBezTo>
                  <a:cubicBezTo>
                    <a:pt x="56" y="611"/>
                    <a:pt x="21" y="536"/>
                    <a:pt x="4" y="449"/>
                  </a:cubicBezTo>
                  <a:cubicBezTo>
                    <a:pt x="7" y="343"/>
                    <a:pt x="0" y="236"/>
                    <a:pt x="13" y="130"/>
                  </a:cubicBezTo>
                  <a:cubicBezTo>
                    <a:pt x="22" y="60"/>
                    <a:pt x="139" y="33"/>
                    <a:pt x="186" y="21"/>
                  </a:cubicBezTo>
                  <a:cubicBezTo>
                    <a:pt x="198" y="18"/>
                    <a:pt x="222" y="12"/>
                    <a:pt x="222" y="12"/>
                  </a:cubicBezTo>
                  <a:cubicBezTo>
                    <a:pt x="289" y="15"/>
                    <a:pt x="362" y="0"/>
                    <a:pt x="422" y="30"/>
                  </a:cubicBezTo>
                  <a:cubicBezTo>
                    <a:pt x="473" y="56"/>
                    <a:pt x="525" y="77"/>
                    <a:pt x="577" y="103"/>
                  </a:cubicBezTo>
                  <a:cubicBezTo>
                    <a:pt x="619" y="124"/>
                    <a:pt x="655" y="153"/>
                    <a:pt x="695" y="176"/>
                  </a:cubicBezTo>
                  <a:cubicBezTo>
                    <a:pt x="718" y="189"/>
                    <a:pt x="745" y="192"/>
                    <a:pt x="768" y="203"/>
                  </a:cubicBezTo>
                  <a:cubicBezTo>
                    <a:pt x="844" y="240"/>
                    <a:pt x="955" y="294"/>
                    <a:pt x="1041" y="294"/>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54" name="Freeform 52"/>
            <p:cNvSpPr>
              <a:spLocks/>
            </p:cNvSpPr>
            <p:nvPr/>
          </p:nvSpPr>
          <p:spPr bwMode="auto">
            <a:xfrm>
              <a:off x="3812" y="2642"/>
              <a:ext cx="573" cy="785"/>
            </a:xfrm>
            <a:custGeom>
              <a:avLst/>
              <a:gdLst>
                <a:gd name="T0" fmla="*/ 14 w 918"/>
                <a:gd name="T1" fmla="*/ 237 h 965"/>
                <a:gd name="T2" fmla="*/ 11 w 918"/>
                <a:gd name="T3" fmla="*/ 226 h 965"/>
                <a:gd name="T4" fmla="*/ 7 w 918"/>
                <a:gd name="T5" fmla="*/ 214 h 965"/>
                <a:gd name="T6" fmla="*/ 4 w 918"/>
                <a:gd name="T7" fmla="*/ 203 h 965"/>
                <a:gd name="T8" fmla="*/ 2 w 918"/>
                <a:gd name="T9" fmla="*/ 187 h 965"/>
                <a:gd name="T10" fmla="*/ 0 w 918"/>
                <a:gd name="T11" fmla="*/ 134 h 965"/>
                <a:gd name="T12" fmla="*/ 1 w 918"/>
                <a:gd name="T13" fmla="*/ 59 h 965"/>
                <a:gd name="T14" fmla="*/ 4 w 918"/>
                <a:gd name="T15" fmla="*/ 39 h 965"/>
                <a:gd name="T16" fmla="*/ 17 w 918"/>
                <a:gd name="T17" fmla="*/ 0 h 965"/>
                <a:gd name="T18" fmla="*/ 23 w 918"/>
                <a:gd name="T19" fmla="*/ 6 h 965"/>
                <a:gd name="T20" fmla="*/ 29 w 918"/>
                <a:gd name="T21" fmla="*/ 16 h 965"/>
                <a:gd name="T22" fmla="*/ 41 w 918"/>
                <a:gd name="T23" fmla="*/ 48 h 965"/>
                <a:gd name="T24" fmla="*/ 42 w 918"/>
                <a:gd name="T25" fmla="*/ 63 h 965"/>
                <a:gd name="T26" fmla="*/ 44 w 918"/>
                <a:gd name="T27" fmla="*/ 72 h 965"/>
                <a:gd name="T28" fmla="*/ 48 w 918"/>
                <a:gd name="T29" fmla="*/ 100 h 965"/>
                <a:gd name="T30" fmla="*/ 50 w 918"/>
                <a:gd name="T31" fmla="*/ 123 h 965"/>
                <a:gd name="T32" fmla="*/ 51 w 918"/>
                <a:gd name="T33" fmla="*/ 150 h 965"/>
                <a:gd name="T34" fmla="*/ 52 w 918"/>
                <a:gd name="T35" fmla="*/ 177 h 965"/>
                <a:gd name="T36" fmla="*/ 54 w 918"/>
                <a:gd name="T37" fmla="*/ 224 h 965"/>
                <a:gd name="T38" fmla="*/ 49 w 918"/>
                <a:gd name="T39" fmla="*/ 268 h 965"/>
                <a:gd name="T40" fmla="*/ 45 w 918"/>
                <a:gd name="T41" fmla="*/ 274 h 965"/>
                <a:gd name="T42" fmla="*/ 42 w 918"/>
                <a:gd name="T43" fmla="*/ 277 h 965"/>
                <a:gd name="T44" fmla="*/ 21 w 918"/>
                <a:gd name="T45" fmla="*/ 272 h 965"/>
                <a:gd name="T46" fmla="*/ 14 w 918"/>
                <a:gd name="T47" fmla="*/ 250 h 965"/>
                <a:gd name="T48" fmla="*/ 14 w 918"/>
                <a:gd name="T49" fmla="*/ 237 h 9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8"/>
                <a:gd name="T76" fmla="*/ 0 h 965"/>
                <a:gd name="T77" fmla="*/ 918 w 918"/>
                <a:gd name="T78" fmla="*/ 965 h 9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8" h="965">
                  <a:moveTo>
                    <a:pt x="227" y="818"/>
                  </a:moveTo>
                  <a:cubicBezTo>
                    <a:pt x="178" y="802"/>
                    <a:pt x="216" y="822"/>
                    <a:pt x="191" y="782"/>
                  </a:cubicBezTo>
                  <a:cubicBezTo>
                    <a:pt x="176" y="757"/>
                    <a:pt x="144" y="746"/>
                    <a:pt x="118" y="737"/>
                  </a:cubicBezTo>
                  <a:cubicBezTo>
                    <a:pt x="106" y="724"/>
                    <a:pt x="92" y="714"/>
                    <a:pt x="81" y="700"/>
                  </a:cubicBezTo>
                  <a:cubicBezTo>
                    <a:pt x="68" y="683"/>
                    <a:pt x="45" y="646"/>
                    <a:pt x="45" y="646"/>
                  </a:cubicBezTo>
                  <a:cubicBezTo>
                    <a:pt x="30" y="585"/>
                    <a:pt x="10" y="526"/>
                    <a:pt x="0" y="464"/>
                  </a:cubicBezTo>
                  <a:cubicBezTo>
                    <a:pt x="3" y="376"/>
                    <a:pt x="1" y="288"/>
                    <a:pt x="9" y="200"/>
                  </a:cubicBezTo>
                  <a:cubicBezTo>
                    <a:pt x="11" y="175"/>
                    <a:pt x="74" y="139"/>
                    <a:pt x="81" y="136"/>
                  </a:cubicBezTo>
                  <a:cubicBezTo>
                    <a:pt x="153" y="101"/>
                    <a:pt x="222" y="22"/>
                    <a:pt x="291" y="0"/>
                  </a:cubicBezTo>
                  <a:cubicBezTo>
                    <a:pt x="314" y="3"/>
                    <a:pt x="364" y="5"/>
                    <a:pt x="391" y="18"/>
                  </a:cubicBezTo>
                  <a:cubicBezTo>
                    <a:pt x="430" y="37"/>
                    <a:pt x="446" y="46"/>
                    <a:pt x="491" y="55"/>
                  </a:cubicBezTo>
                  <a:cubicBezTo>
                    <a:pt x="555" y="98"/>
                    <a:pt x="638" y="100"/>
                    <a:pt x="691" y="164"/>
                  </a:cubicBezTo>
                  <a:cubicBezTo>
                    <a:pt x="760" y="248"/>
                    <a:pt x="665" y="138"/>
                    <a:pt x="718" y="218"/>
                  </a:cubicBezTo>
                  <a:cubicBezTo>
                    <a:pt x="725" y="229"/>
                    <a:pt x="737" y="236"/>
                    <a:pt x="745" y="246"/>
                  </a:cubicBezTo>
                  <a:cubicBezTo>
                    <a:pt x="770" y="278"/>
                    <a:pt x="782" y="319"/>
                    <a:pt x="809" y="346"/>
                  </a:cubicBezTo>
                  <a:cubicBezTo>
                    <a:pt x="830" y="410"/>
                    <a:pt x="816" y="384"/>
                    <a:pt x="845" y="427"/>
                  </a:cubicBezTo>
                  <a:cubicBezTo>
                    <a:pt x="851" y="457"/>
                    <a:pt x="856" y="488"/>
                    <a:pt x="863" y="518"/>
                  </a:cubicBezTo>
                  <a:cubicBezTo>
                    <a:pt x="871" y="549"/>
                    <a:pt x="884" y="578"/>
                    <a:pt x="890" y="609"/>
                  </a:cubicBezTo>
                  <a:cubicBezTo>
                    <a:pt x="902" y="666"/>
                    <a:pt x="900" y="718"/>
                    <a:pt x="918" y="773"/>
                  </a:cubicBezTo>
                  <a:cubicBezTo>
                    <a:pt x="910" y="845"/>
                    <a:pt x="904" y="901"/>
                    <a:pt x="827" y="927"/>
                  </a:cubicBezTo>
                  <a:cubicBezTo>
                    <a:pt x="803" y="935"/>
                    <a:pt x="778" y="940"/>
                    <a:pt x="754" y="946"/>
                  </a:cubicBezTo>
                  <a:cubicBezTo>
                    <a:pt x="742" y="949"/>
                    <a:pt x="718" y="955"/>
                    <a:pt x="718" y="955"/>
                  </a:cubicBezTo>
                  <a:cubicBezTo>
                    <a:pt x="668" y="954"/>
                    <a:pt x="462" y="965"/>
                    <a:pt x="354" y="937"/>
                  </a:cubicBezTo>
                  <a:cubicBezTo>
                    <a:pt x="316" y="927"/>
                    <a:pt x="272" y="891"/>
                    <a:pt x="245" y="864"/>
                  </a:cubicBezTo>
                  <a:cubicBezTo>
                    <a:pt x="231" y="850"/>
                    <a:pt x="192" y="818"/>
                    <a:pt x="227" y="81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55" name="Freeform 53"/>
            <p:cNvSpPr>
              <a:spLocks/>
            </p:cNvSpPr>
            <p:nvPr/>
          </p:nvSpPr>
          <p:spPr bwMode="auto">
            <a:xfrm>
              <a:off x="3302" y="2065"/>
              <a:ext cx="542" cy="954"/>
            </a:xfrm>
            <a:custGeom>
              <a:avLst/>
              <a:gdLst>
                <a:gd name="T0" fmla="*/ 44 w 869"/>
                <a:gd name="T1" fmla="*/ 229 h 1173"/>
                <a:gd name="T2" fmla="*/ 41 w 869"/>
                <a:gd name="T3" fmla="*/ 273 h 1173"/>
                <a:gd name="T4" fmla="*/ 39 w 869"/>
                <a:gd name="T5" fmla="*/ 313 h 1173"/>
                <a:gd name="T6" fmla="*/ 37 w 869"/>
                <a:gd name="T7" fmla="*/ 329 h 1173"/>
                <a:gd name="T8" fmla="*/ 37 w 869"/>
                <a:gd name="T9" fmla="*/ 334 h 1173"/>
                <a:gd name="T10" fmla="*/ 33 w 869"/>
                <a:gd name="T11" fmla="*/ 339 h 1173"/>
                <a:gd name="T12" fmla="*/ 17 w 869"/>
                <a:gd name="T13" fmla="*/ 331 h 1173"/>
                <a:gd name="T14" fmla="*/ 7 w 869"/>
                <a:gd name="T15" fmla="*/ 310 h 1173"/>
                <a:gd name="T16" fmla="*/ 2 w 869"/>
                <a:gd name="T17" fmla="*/ 292 h 1173"/>
                <a:gd name="T18" fmla="*/ 0 w 869"/>
                <a:gd name="T19" fmla="*/ 277 h 1173"/>
                <a:gd name="T20" fmla="*/ 4 w 869"/>
                <a:gd name="T21" fmla="*/ 145 h 1173"/>
                <a:gd name="T22" fmla="*/ 6 w 869"/>
                <a:gd name="T23" fmla="*/ 68 h 1173"/>
                <a:gd name="T24" fmla="*/ 9 w 869"/>
                <a:gd name="T25" fmla="*/ 48 h 1173"/>
                <a:gd name="T26" fmla="*/ 12 w 869"/>
                <a:gd name="T27" fmla="*/ 39 h 1173"/>
                <a:gd name="T28" fmla="*/ 18 w 869"/>
                <a:gd name="T29" fmla="*/ 21 h 1173"/>
                <a:gd name="T30" fmla="*/ 21 w 869"/>
                <a:gd name="T31" fmla="*/ 13 h 1173"/>
                <a:gd name="T32" fmla="*/ 26 w 869"/>
                <a:gd name="T33" fmla="*/ 0 h 1173"/>
                <a:gd name="T34" fmla="*/ 42 w 869"/>
                <a:gd name="T35" fmla="*/ 24 h 1173"/>
                <a:gd name="T36" fmla="*/ 47 w 869"/>
                <a:gd name="T37" fmla="*/ 59 h 1173"/>
                <a:gd name="T38" fmla="*/ 50 w 869"/>
                <a:gd name="T39" fmla="*/ 73 h 1173"/>
                <a:gd name="T40" fmla="*/ 51 w 869"/>
                <a:gd name="T41" fmla="*/ 89 h 1173"/>
                <a:gd name="T42" fmla="*/ 46 w 869"/>
                <a:gd name="T43" fmla="*/ 205 h 1173"/>
                <a:gd name="T44" fmla="*/ 44 w 869"/>
                <a:gd name="T45" fmla="*/ 229 h 1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9"/>
                <a:gd name="T70" fmla="*/ 0 h 1173"/>
                <a:gd name="T71" fmla="*/ 869 w 869"/>
                <a:gd name="T72" fmla="*/ 1173 h 11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9" h="1173">
                  <a:moveTo>
                    <a:pt x="754" y="791"/>
                  </a:moveTo>
                  <a:cubicBezTo>
                    <a:pt x="743" y="846"/>
                    <a:pt x="731" y="899"/>
                    <a:pt x="699" y="945"/>
                  </a:cubicBezTo>
                  <a:cubicBezTo>
                    <a:pt x="684" y="991"/>
                    <a:pt x="669" y="1036"/>
                    <a:pt x="654" y="1082"/>
                  </a:cubicBezTo>
                  <a:cubicBezTo>
                    <a:pt x="648" y="1100"/>
                    <a:pt x="649" y="1122"/>
                    <a:pt x="636" y="1136"/>
                  </a:cubicBezTo>
                  <a:cubicBezTo>
                    <a:pt x="630" y="1142"/>
                    <a:pt x="626" y="1151"/>
                    <a:pt x="618" y="1155"/>
                  </a:cubicBezTo>
                  <a:cubicBezTo>
                    <a:pt x="601" y="1164"/>
                    <a:pt x="563" y="1173"/>
                    <a:pt x="563" y="1173"/>
                  </a:cubicBezTo>
                  <a:cubicBezTo>
                    <a:pt x="471" y="1168"/>
                    <a:pt x="379" y="1170"/>
                    <a:pt x="290" y="1145"/>
                  </a:cubicBezTo>
                  <a:cubicBezTo>
                    <a:pt x="231" y="1129"/>
                    <a:pt x="182" y="1097"/>
                    <a:pt x="127" y="1073"/>
                  </a:cubicBezTo>
                  <a:cubicBezTo>
                    <a:pt x="93" y="1058"/>
                    <a:pt x="60" y="1039"/>
                    <a:pt x="36" y="1009"/>
                  </a:cubicBezTo>
                  <a:cubicBezTo>
                    <a:pt x="23" y="992"/>
                    <a:pt x="0" y="955"/>
                    <a:pt x="0" y="955"/>
                  </a:cubicBezTo>
                  <a:cubicBezTo>
                    <a:pt x="11" y="805"/>
                    <a:pt x="33" y="644"/>
                    <a:pt x="81" y="500"/>
                  </a:cubicBezTo>
                  <a:cubicBezTo>
                    <a:pt x="92" y="412"/>
                    <a:pt x="99" y="324"/>
                    <a:pt x="109" y="236"/>
                  </a:cubicBezTo>
                  <a:cubicBezTo>
                    <a:pt x="113" y="197"/>
                    <a:pt x="118" y="176"/>
                    <a:pt x="154" y="164"/>
                  </a:cubicBezTo>
                  <a:cubicBezTo>
                    <a:pt x="193" y="123"/>
                    <a:pt x="147" y="165"/>
                    <a:pt x="200" y="136"/>
                  </a:cubicBezTo>
                  <a:cubicBezTo>
                    <a:pt x="241" y="114"/>
                    <a:pt x="266" y="87"/>
                    <a:pt x="309" y="73"/>
                  </a:cubicBezTo>
                  <a:cubicBezTo>
                    <a:pt x="343" y="37"/>
                    <a:pt x="308" y="68"/>
                    <a:pt x="354" y="45"/>
                  </a:cubicBezTo>
                  <a:cubicBezTo>
                    <a:pt x="383" y="30"/>
                    <a:pt x="395" y="11"/>
                    <a:pt x="427" y="0"/>
                  </a:cubicBezTo>
                  <a:cubicBezTo>
                    <a:pt x="520" y="23"/>
                    <a:pt x="626" y="29"/>
                    <a:pt x="709" y="82"/>
                  </a:cubicBezTo>
                  <a:cubicBezTo>
                    <a:pt x="738" y="125"/>
                    <a:pt x="765" y="172"/>
                    <a:pt x="809" y="200"/>
                  </a:cubicBezTo>
                  <a:cubicBezTo>
                    <a:pt x="821" y="218"/>
                    <a:pt x="838" y="234"/>
                    <a:pt x="845" y="255"/>
                  </a:cubicBezTo>
                  <a:cubicBezTo>
                    <a:pt x="851" y="273"/>
                    <a:pt x="863" y="309"/>
                    <a:pt x="863" y="309"/>
                  </a:cubicBezTo>
                  <a:cubicBezTo>
                    <a:pt x="858" y="436"/>
                    <a:pt x="869" y="596"/>
                    <a:pt x="790" y="709"/>
                  </a:cubicBezTo>
                  <a:cubicBezTo>
                    <a:pt x="787" y="717"/>
                    <a:pt x="776" y="791"/>
                    <a:pt x="754" y="79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sp>
        <p:nvSpPr>
          <p:cNvPr id="56" name="Text Box 54"/>
          <p:cNvSpPr txBox="1">
            <a:spLocks noChangeArrowheads="1"/>
          </p:cNvSpPr>
          <p:nvPr/>
        </p:nvSpPr>
        <p:spPr bwMode="auto">
          <a:xfrm>
            <a:off x="1463675" y="1897063"/>
            <a:ext cx="147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Raw Data </a:t>
            </a:r>
          </a:p>
        </p:txBody>
      </p:sp>
      <p:sp>
        <p:nvSpPr>
          <p:cNvPr id="57" name="Text Box 55"/>
          <p:cNvSpPr txBox="1">
            <a:spLocks noChangeArrowheads="1"/>
          </p:cNvSpPr>
          <p:nvPr/>
        </p:nvSpPr>
        <p:spPr bwMode="auto">
          <a:xfrm>
            <a:off x="5023327" y="1839913"/>
            <a:ext cx="3308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Cluster/Stratified Sample</a:t>
            </a:r>
          </a:p>
        </p:txBody>
      </p:sp>
    </p:spTree>
    <p:extLst>
      <p:ext uri="{BB962C8B-B14F-4D97-AF65-F5344CB8AC3E}">
        <p14:creationId xmlns:p14="http://schemas.microsoft.com/office/powerpoint/2010/main" val="867270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46484"/>
            <a:ext cx="8362951" cy="5659115"/>
          </a:xfrm>
        </p:spPr>
        <p:txBody>
          <a:bodyPr>
            <a:normAutofit fontScale="92500" lnSpcReduction="20000"/>
          </a:bodyPr>
          <a:lstStyle/>
          <a:p>
            <a:r>
              <a:rPr lang="en-US" dirty="0">
                <a:solidFill>
                  <a:srgbClr val="C00000"/>
                </a:solidFill>
              </a:rPr>
              <a:t>Stratification</a:t>
            </a:r>
            <a:r>
              <a:rPr lang="en-US" dirty="0"/>
              <a:t> is the process of </a:t>
            </a:r>
            <a:r>
              <a:rPr lang="en-US" dirty="0">
                <a:solidFill>
                  <a:srgbClr val="0070C0"/>
                </a:solidFill>
              </a:rPr>
              <a:t>dividing members of the population into homogeneous subgroups </a:t>
            </a:r>
            <a:r>
              <a:rPr lang="en-US" dirty="0"/>
              <a:t>before sampling </a:t>
            </a:r>
          </a:p>
          <a:p>
            <a:r>
              <a:rPr lang="en-US" dirty="0"/>
              <a:t>Suppose that in a company there are the following </a:t>
            </a:r>
            <a:r>
              <a:rPr lang="en-US" dirty="0">
                <a:solidFill>
                  <a:srgbClr val="C00000"/>
                </a:solidFill>
              </a:rPr>
              <a:t>staff</a:t>
            </a:r>
            <a:r>
              <a:rPr lang="en-US" dirty="0"/>
              <a:t>:</a:t>
            </a:r>
          </a:p>
          <a:p>
            <a:pPr lvl="1"/>
            <a:r>
              <a:rPr lang="en-US" dirty="0"/>
              <a:t>Male, full-time: 90</a:t>
            </a:r>
          </a:p>
          <a:p>
            <a:pPr lvl="1"/>
            <a:r>
              <a:rPr lang="en-US" dirty="0"/>
              <a:t>Male, part-time: 18</a:t>
            </a:r>
          </a:p>
          <a:p>
            <a:pPr lvl="1"/>
            <a:r>
              <a:rPr lang="en-US" dirty="0"/>
              <a:t>Female, full-time: 9</a:t>
            </a:r>
          </a:p>
          <a:p>
            <a:pPr lvl="1"/>
            <a:r>
              <a:rPr lang="en-US" dirty="0"/>
              <a:t>Female, part-time: 63</a:t>
            </a:r>
          </a:p>
          <a:p>
            <a:pPr lvl="1"/>
            <a:r>
              <a:rPr lang="en-US" dirty="0"/>
              <a:t>Total: 180</a:t>
            </a:r>
          </a:p>
          <a:p>
            <a:r>
              <a:rPr lang="en-US" dirty="0"/>
              <a:t>We are asked to take </a:t>
            </a:r>
            <a:r>
              <a:rPr lang="en-US" dirty="0">
                <a:solidFill>
                  <a:srgbClr val="C00000"/>
                </a:solidFill>
              </a:rPr>
              <a:t>a sample of 40 staff, stratified </a:t>
            </a:r>
            <a:r>
              <a:rPr lang="en-US" dirty="0"/>
              <a:t>according to the above categories</a:t>
            </a:r>
          </a:p>
          <a:p>
            <a:r>
              <a:rPr lang="en-US" dirty="0"/>
              <a:t>An easy way to calculate the percentage is to multiply each group size by the sample size and divide by the total population:</a:t>
            </a:r>
          </a:p>
          <a:p>
            <a:pPr lvl="1"/>
            <a:r>
              <a:rPr lang="en-US" dirty="0"/>
              <a:t>Male, full-time = 90 × (40 ÷ 180) = 20</a:t>
            </a:r>
          </a:p>
          <a:p>
            <a:pPr lvl="1"/>
            <a:r>
              <a:rPr lang="en-US" dirty="0"/>
              <a:t>Male, part-time = 18 × (40 ÷ 180) = 4</a:t>
            </a:r>
          </a:p>
          <a:p>
            <a:pPr lvl="1"/>
            <a:r>
              <a:rPr lang="en-US" dirty="0"/>
              <a:t>Female, full-time = 9 × (40 ÷ 180) = 2</a:t>
            </a:r>
          </a:p>
          <a:p>
            <a:pPr lvl="1"/>
            <a:r>
              <a:rPr lang="en-US" dirty="0"/>
              <a:t>Female, part-time = 63 × (40 ÷ 180) = 14</a:t>
            </a:r>
            <a:endParaRPr lang="id-ID" dirty="0"/>
          </a:p>
        </p:txBody>
      </p:sp>
      <p:sp>
        <p:nvSpPr>
          <p:cNvPr id="2" name="Title 1"/>
          <p:cNvSpPr>
            <a:spLocks noGrp="1"/>
          </p:cNvSpPr>
          <p:nvPr>
            <p:ph type="title"/>
          </p:nvPr>
        </p:nvSpPr>
        <p:spPr/>
        <p:txBody>
          <a:bodyPr>
            <a:normAutofit/>
          </a:bodyPr>
          <a:lstStyle/>
          <a:p>
            <a:r>
              <a:rPr lang="en-US" dirty="0"/>
              <a:t>Stratified Sampling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409</a:t>
            </a:fld>
            <a:endParaRPr lang="en-US" dirty="0">
              <a:solidFill>
                <a:prstClr val="black">
                  <a:tint val="75000"/>
                </a:prstClr>
              </a:solidFill>
            </a:endParaRPr>
          </a:p>
        </p:txBody>
      </p:sp>
    </p:spTree>
    <p:extLst>
      <p:ext uri="{BB962C8B-B14F-4D97-AF65-F5344CB8AC3E}">
        <p14:creationId xmlns:p14="http://schemas.microsoft.com/office/powerpoint/2010/main" val="465626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high confidence">
            <a:extLst>
              <a:ext uri="{FF2B5EF4-FFF2-40B4-BE49-F238E27FC236}">
                <a16:creationId xmlns:a16="http://schemas.microsoft.com/office/drawing/2014/main" id="{E917C5DE-E2D7-493B-9DA0-151E4A1E2B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18" r="3690" b="2273"/>
          <a:stretch/>
        </p:blipFill>
        <p:spPr>
          <a:xfrm>
            <a:off x="-1" y="304800"/>
            <a:ext cx="9130145" cy="6553200"/>
          </a:xfrm>
        </p:spPr>
      </p:pic>
      <p:sp>
        <p:nvSpPr>
          <p:cNvPr id="4" name="Title 3">
            <a:extLst>
              <a:ext uri="{FF2B5EF4-FFF2-40B4-BE49-F238E27FC236}">
                <a16:creationId xmlns:a16="http://schemas.microsoft.com/office/drawing/2014/main" id="{82F699C3-DF1E-425D-BF1C-DF1883C31322}"/>
              </a:ext>
            </a:extLst>
          </p:cNvPr>
          <p:cNvSpPr>
            <a:spLocks noGrp="1"/>
          </p:cNvSpPr>
          <p:nvPr>
            <p:ph type="title"/>
          </p:nvPr>
        </p:nvSpPr>
        <p:spPr/>
        <p:txBody>
          <a:bodyPr/>
          <a:lstStyle/>
          <a:p>
            <a:r>
              <a:rPr lang="id-ID" dirty="0"/>
              <a:t>Revolusi Industri 4.0</a:t>
            </a:r>
            <a:endParaRPr lang="en-US" dirty="0"/>
          </a:p>
        </p:txBody>
      </p:sp>
      <p:sp>
        <p:nvSpPr>
          <p:cNvPr id="3" name="Slide Number Placeholder 2">
            <a:extLst>
              <a:ext uri="{FF2B5EF4-FFF2-40B4-BE49-F238E27FC236}">
                <a16:creationId xmlns:a16="http://schemas.microsoft.com/office/drawing/2014/main" id="{3FBAF390-20F6-4411-A43B-CA996B68238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41</a:t>
            </a:fld>
            <a:endParaRPr lang="en-US">
              <a:solidFill>
                <a:prstClr val="black">
                  <a:tint val="75000"/>
                </a:prstClr>
              </a:solidFill>
            </a:endParaRPr>
          </a:p>
        </p:txBody>
      </p:sp>
      <p:sp>
        <p:nvSpPr>
          <p:cNvPr id="5" name="Arrow: Right 4">
            <a:extLst>
              <a:ext uri="{FF2B5EF4-FFF2-40B4-BE49-F238E27FC236}">
                <a16:creationId xmlns:a16="http://schemas.microsoft.com/office/drawing/2014/main" id="{DC8033C6-9BEE-4669-8174-7B2BC4164E8D}"/>
              </a:ext>
            </a:extLst>
          </p:cNvPr>
          <p:cNvSpPr/>
          <p:nvPr/>
        </p:nvSpPr>
        <p:spPr>
          <a:xfrm rot="20842664">
            <a:off x="913545" y="3091398"/>
            <a:ext cx="7461477" cy="838200"/>
          </a:xfrm>
          <a:prstGeom prst="rightArrow">
            <a:avLst/>
          </a:prstGeom>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rPr>
              <a:t>EFISIENSI: Makin </a:t>
            </a:r>
            <a:r>
              <a:rPr lang="en-US" sz="2400" b="1" dirty="0" err="1">
                <a:solidFill>
                  <a:schemeClr val="tx1"/>
                </a:solidFill>
              </a:rPr>
              <a:t>Cepat</a:t>
            </a:r>
            <a:r>
              <a:rPr lang="en-US" sz="2400" b="1" dirty="0">
                <a:solidFill>
                  <a:schemeClr val="tx1"/>
                </a:solidFill>
              </a:rPr>
              <a:t> dan </a:t>
            </a:r>
            <a:r>
              <a:rPr lang="en-US" sz="2400" b="1" dirty="0" err="1">
                <a:solidFill>
                  <a:schemeClr val="tx1"/>
                </a:solidFill>
              </a:rPr>
              <a:t>Biaya</a:t>
            </a:r>
            <a:r>
              <a:rPr lang="en-US" sz="2400" b="1" dirty="0">
                <a:solidFill>
                  <a:schemeClr val="tx1"/>
                </a:solidFill>
              </a:rPr>
              <a:t> Makin </a:t>
            </a:r>
            <a:r>
              <a:rPr lang="en-US" sz="2400" b="1" dirty="0" err="1">
                <a:solidFill>
                  <a:schemeClr val="tx1"/>
                </a:solidFill>
              </a:rPr>
              <a:t>Murah</a:t>
            </a:r>
            <a:r>
              <a:rPr lang="en-US" sz="2400" b="1" dirty="0">
                <a:solidFill>
                  <a:schemeClr val="tx1"/>
                </a:solidFill>
              </a:rPr>
              <a:t>!</a:t>
            </a:r>
            <a:endParaRPr lang="en-ID" sz="2400" b="1" dirty="0">
              <a:solidFill>
                <a:schemeClr val="tx1"/>
              </a:solidFill>
            </a:endParaRPr>
          </a:p>
        </p:txBody>
      </p:sp>
    </p:spTree>
    <p:extLst>
      <p:ext uri="{BB962C8B-B14F-4D97-AF65-F5344CB8AC3E}">
        <p14:creationId xmlns:p14="http://schemas.microsoft.com/office/powerpoint/2010/main" val="137118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7 Discriminant Analysis</a:t>
            </a:r>
            <a:r>
              <a:rPr lang="en-US" sz="3200" dirty="0"/>
              <a:t>, pp. 1</a:t>
            </a:r>
            <a:r>
              <a:rPr lang="id-ID" sz="3200" dirty="0"/>
              <a:t>2</a:t>
            </a:r>
            <a:r>
              <a:rPr lang="en-US" sz="3200" dirty="0"/>
              <a:t>5-1</a:t>
            </a:r>
            <a:r>
              <a:rPr lang="id-ID" sz="3200" dirty="0"/>
              <a:t>43</a:t>
            </a:r>
            <a:endParaRPr lang="en-US" sz="3200" dirty="0"/>
          </a:p>
          <a:p>
            <a:endParaRPr lang="id-ID" sz="3200" dirty="0"/>
          </a:p>
          <a:p>
            <a:r>
              <a:rPr lang="en-US" sz="3200" dirty="0"/>
              <a:t>Datasets:</a:t>
            </a:r>
            <a:endParaRPr lang="id-ID" sz="3200" dirty="0"/>
          </a:p>
          <a:p>
            <a:pPr lvl="1"/>
            <a:r>
              <a:rPr lang="en-US" sz="2800" dirty="0">
                <a:solidFill>
                  <a:srgbClr val="C00000"/>
                </a:solidFill>
              </a:rPr>
              <a:t>SportSkill-Training.csv</a:t>
            </a:r>
            <a:endParaRPr lang="id-ID" sz="2800" dirty="0"/>
          </a:p>
          <a:p>
            <a:pPr lvl="1"/>
            <a:r>
              <a:rPr lang="en-US" sz="2800" dirty="0">
                <a:solidFill>
                  <a:srgbClr val="C00000"/>
                </a:solidFill>
              </a:rPr>
              <a:t>SportSkill-Scoring.csv</a:t>
            </a:r>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dan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410</a:t>
            </a:fld>
            <a:endParaRPr lang="en-US" dirty="0">
              <a:solidFill>
                <a:prstClr val="black">
                  <a:tint val="75000"/>
                </a:prstClr>
              </a:solidFill>
            </a:endParaRPr>
          </a:p>
        </p:txBody>
      </p:sp>
    </p:spTree>
    <p:extLst>
      <p:ext uri="{BB962C8B-B14F-4D97-AF65-F5344CB8AC3E}">
        <p14:creationId xmlns:p14="http://schemas.microsoft.com/office/powerpoint/2010/main" val="4252343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3</a:t>
            </a:r>
            <a:r>
              <a:rPr lang="en-US" sz="4000" dirty="0"/>
              <a:t> Data Transformation and Data Discretization</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411</a:t>
            </a:fld>
            <a:endParaRPr lang="en-US">
              <a:solidFill>
                <a:prstClr val="black">
                  <a:tint val="75000"/>
                </a:prstClr>
              </a:solidFill>
            </a:endParaRPr>
          </a:p>
        </p:txBody>
      </p:sp>
    </p:spTree>
    <p:extLst>
      <p:ext uri="{BB962C8B-B14F-4D97-AF65-F5344CB8AC3E}">
        <p14:creationId xmlns:p14="http://schemas.microsoft.com/office/powerpoint/2010/main" val="277394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486399"/>
          </a:xfrm>
        </p:spPr>
        <p:txBody>
          <a:bodyPr>
            <a:normAutofit fontScale="85000" lnSpcReduction="20000"/>
          </a:bodyPr>
          <a:lstStyle/>
          <a:p>
            <a:pPr>
              <a:lnSpc>
                <a:spcPct val="100000"/>
              </a:lnSpc>
              <a:spcBef>
                <a:spcPts val="600"/>
              </a:spcBef>
              <a:spcAft>
                <a:spcPts val="600"/>
              </a:spcAft>
            </a:pPr>
            <a:r>
              <a:rPr lang="en-US" dirty="0"/>
              <a:t>A function that </a:t>
            </a:r>
            <a:r>
              <a:rPr lang="en-US" dirty="0">
                <a:solidFill>
                  <a:srgbClr val="C00000"/>
                </a:solidFill>
              </a:rPr>
              <a:t>maps the entire set of values of a given attribute </a:t>
            </a:r>
            <a:r>
              <a:rPr lang="en-US" dirty="0"/>
              <a:t>to a new set of replacement values</a:t>
            </a:r>
          </a:p>
          <a:p>
            <a:pPr lvl="1">
              <a:lnSpc>
                <a:spcPct val="100000"/>
              </a:lnSpc>
              <a:spcBef>
                <a:spcPts val="600"/>
              </a:spcBef>
              <a:spcAft>
                <a:spcPts val="600"/>
              </a:spcAft>
            </a:pPr>
            <a:r>
              <a:rPr lang="en-US" dirty="0"/>
              <a:t>Each old value </a:t>
            </a:r>
            <a:r>
              <a:rPr lang="en-US" dirty="0">
                <a:solidFill>
                  <a:srgbClr val="0070C0"/>
                </a:solidFill>
              </a:rPr>
              <a:t>can be identified with one of the new values</a:t>
            </a:r>
          </a:p>
          <a:p>
            <a:pPr>
              <a:lnSpc>
                <a:spcPct val="100000"/>
              </a:lnSpc>
              <a:spcBef>
                <a:spcPts val="600"/>
              </a:spcBef>
              <a:spcAft>
                <a:spcPts val="600"/>
              </a:spcAft>
            </a:pPr>
            <a:r>
              <a:rPr lang="en-US" dirty="0">
                <a:solidFill>
                  <a:srgbClr val="C00000"/>
                </a:solidFill>
              </a:rPr>
              <a:t>Methods</a:t>
            </a:r>
            <a:r>
              <a:rPr lang="en-US" dirty="0"/>
              <a:t>:</a:t>
            </a:r>
          </a:p>
          <a:p>
            <a:pPr lvl="1">
              <a:lnSpc>
                <a:spcPct val="100000"/>
              </a:lnSpc>
              <a:spcBef>
                <a:spcPts val="600"/>
              </a:spcBef>
              <a:spcAft>
                <a:spcPts val="600"/>
              </a:spcAft>
            </a:pPr>
            <a:r>
              <a:rPr lang="en-US" sz="2600" dirty="0">
                <a:solidFill>
                  <a:srgbClr val="0070C0"/>
                </a:solidFill>
              </a:rPr>
              <a:t>Smoothing</a:t>
            </a:r>
            <a:r>
              <a:rPr lang="en-US" sz="2600" dirty="0"/>
              <a:t>: Remove noise from data</a:t>
            </a:r>
          </a:p>
          <a:p>
            <a:pPr lvl="1">
              <a:lnSpc>
                <a:spcPct val="100000"/>
              </a:lnSpc>
              <a:spcBef>
                <a:spcPts val="600"/>
              </a:spcBef>
              <a:spcAft>
                <a:spcPts val="600"/>
              </a:spcAft>
            </a:pPr>
            <a:r>
              <a:rPr lang="en-US" sz="2600" dirty="0">
                <a:solidFill>
                  <a:srgbClr val="0070C0"/>
                </a:solidFill>
              </a:rPr>
              <a:t>Attribute/feature construction</a:t>
            </a:r>
          </a:p>
          <a:p>
            <a:pPr lvl="2">
              <a:lnSpc>
                <a:spcPct val="100000"/>
              </a:lnSpc>
              <a:spcBef>
                <a:spcPts val="600"/>
              </a:spcBef>
              <a:spcAft>
                <a:spcPts val="600"/>
              </a:spcAft>
            </a:pPr>
            <a:r>
              <a:rPr lang="en-US" sz="2400" dirty="0"/>
              <a:t>New attributes constructed from the given ones</a:t>
            </a:r>
          </a:p>
          <a:p>
            <a:pPr lvl="1">
              <a:lnSpc>
                <a:spcPct val="100000"/>
              </a:lnSpc>
              <a:spcBef>
                <a:spcPts val="600"/>
              </a:spcBef>
              <a:spcAft>
                <a:spcPts val="600"/>
              </a:spcAft>
            </a:pPr>
            <a:r>
              <a:rPr lang="en-US" sz="2600" dirty="0">
                <a:solidFill>
                  <a:srgbClr val="0070C0"/>
                </a:solidFill>
              </a:rPr>
              <a:t>Aggregation</a:t>
            </a:r>
            <a:r>
              <a:rPr lang="en-US" sz="2600" dirty="0"/>
              <a:t>: Summarization, data cube construction</a:t>
            </a:r>
          </a:p>
          <a:p>
            <a:pPr lvl="1">
              <a:lnSpc>
                <a:spcPct val="100000"/>
              </a:lnSpc>
              <a:spcBef>
                <a:spcPts val="600"/>
              </a:spcBef>
              <a:spcAft>
                <a:spcPts val="600"/>
              </a:spcAft>
            </a:pPr>
            <a:r>
              <a:rPr lang="en-US" sz="2600" dirty="0">
                <a:solidFill>
                  <a:srgbClr val="0070C0"/>
                </a:solidFill>
              </a:rPr>
              <a:t>Normalization</a:t>
            </a:r>
            <a:r>
              <a:rPr lang="en-US" sz="2600" dirty="0"/>
              <a:t>: Scaled to fall within a smaller, specified range</a:t>
            </a:r>
          </a:p>
          <a:p>
            <a:pPr lvl="2">
              <a:lnSpc>
                <a:spcPct val="100000"/>
              </a:lnSpc>
              <a:spcBef>
                <a:spcPts val="600"/>
              </a:spcBef>
              <a:spcAft>
                <a:spcPts val="600"/>
              </a:spcAft>
            </a:pPr>
            <a:r>
              <a:rPr lang="en-US" sz="2400" dirty="0"/>
              <a:t>min-max normalization</a:t>
            </a:r>
          </a:p>
          <a:p>
            <a:pPr lvl="2">
              <a:lnSpc>
                <a:spcPct val="100000"/>
              </a:lnSpc>
              <a:spcBef>
                <a:spcPts val="600"/>
              </a:spcBef>
              <a:spcAft>
                <a:spcPts val="600"/>
              </a:spcAft>
            </a:pPr>
            <a:r>
              <a:rPr lang="en-US" sz="2400" dirty="0"/>
              <a:t>z-score normalization</a:t>
            </a:r>
          </a:p>
          <a:p>
            <a:pPr lvl="2">
              <a:lnSpc>
                <a:spcPct val="100000"/>
              </a:lnSpc>
              <a:spcBef>
                <a:spcPts val="600"/>
              </a:spcBef>
              <a:spcAft>
                <a:spcPts val="600"/>
              </a:spcAft>
            </a:pPr>
            <a:r>
              <a:rPr lang="en-US" sz="2400" dirty="0"/>
              <a:t>normalization by decimal scaling</a:t>
            </a:r>
          </a:p>
          <a:p>
            <a:pPr lvl="1">
              <a:lnSpc>
                <a:spcPct val="100000"/>
              </a:lnSpc>
              <a:spcBef>
                <a:spcPts val="600"/>
              </a:spcBef>
              <a:spcAft>
                <a:spcPts val="600"/>
              </a:spcAft>
            </a:pPr>
            <a:r>
              <a:rPr lang="en-US" sz="2600" dirty="0">
                <a:solidFill>
                  <a:srgbClr val="0070C0"/>
                </a:solidFill>
              </a:rPr>
              <a:t>Discretization</a:t>
            </a:r>
            <a:r>
              <a:rPr lang="en-US" sz="2600" dirty="0"/>
              <a:t>: </a:t>
            </a:r>
            <a:r>
              <a:rPr lang="en-US" dirty="0"/>
              <a:t>Concept hierarchy climbing</a:t>
            </a:r>
          </a:p>
        </p:txBody>
      </p:sp>
      <p:sp>
        <p:nvSpPr>
          <p:cNvPr id="2" name="Title 1"/>
          <p:cNvSpPr>
            <a:spLocks noGrp="1"/>
          </p:cNvSpPr>
          <p:nvPr>
            <p:ph type="title"/>
          </p:nvPr>
        </p:nvSpPr>
        <p:spPr/>
        <p:txBody>
          <a:bodyPr>
            <a:normAutofit/>
          </a:bodyPr>
          <a:lstStyle/>
          <a:p>
            <a:r>
              <a:rPr lang="id-ID" dirty="0"/>
              <a:t>Data </a:t>
            </a:r>
            <a:r>
              <a:rPr lang="id-ID" dirty="0" err="1"/>
              <a:t>Transformation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412</a:t>
            </a:fld>
            <a:endParaRPr lang="en-US" dirty="0">
              <a:solidFill>
                <a:prstClr val="black">
                  <a:tint val="75000"/>
                </a:prstClr>
              </a:solidFill>
            </a:endParaRPr>
          </a:p>
        </p:txBody>
      </p:sp>
    </p:spTree>
    <p:extLst>
      <p:ext uri="{BB962C8B-B14F-4D97-AF65-F5344CB8AC3E}">
        <p14:creationId xmlns:p14="http://schemas.microsoft.com/office/powerpoint/2010/main" val="10848951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4454"/>
            <a:ext cx="7886700" cy="5020621"/>
          </a:xfrm>
        </p:spPr>
        <p:txBody>
          <a:bodyPr>
            <a:normAutofit/>
          </a:bodyPr>
          <a:lstStyle/>
          <a:p>
            <a:pPr>
              <a:lnSpc>
                <a:spcPct val="120000"/>
              </a:lnSpc>
            </a:pPr>
            <a:r>
              <a:rPr lang="en-US" sz="2400" dirty="0">
                <a:solidFill>
                  <a:srgbClr val="C00000"/>
                </a:solidFill>
              </a:rPr>
              <a:t>Min-max normalization</a:t>
            </a:r>
            <a:r>
              <a:rPr lang="en-US" sz="2400" dirty="0"/>
              <a:t>: to [</a:t>
            </a:r>
            <a:r>
              <a:rPr lang="en-US" sz="2400" dirty="0" err="1"/>
              <a:t>new_min</a:t>
            </a:r>
            <a:r>
              <a:rPr lang="en-US" sz="2400" baseline="-25000" dirty="0" err="1"/>
              <a:t>A</a:t>
            </a:r>
            <a:r>
              <a:rPr lang="en-US" sz="2400" dirty="0"/>
              <a:t>, </a:t>
            </a:r>
            <a:r>
              <a:rPr lang="en-US" sz="2400" dirty="0" err="1"/>
              <a:t>new_max</a:t>
            </a:r>
            <a:r>
              <a:rPr lang="en-US" sz="2400" baseline="-25000" dirty="0" err="1"/>
              <a:t>A</a:t>
            </a:r>
            <a:r>
              <a:rPr lang="en-US" sz="2400" dirty="0"/>
              <a:t>]</a:t>
            </a:r>
          </a:p>
          <a:p>
            <a:pPr lvl="1">
              <a:lnSpc>
                <a:spcPct val="120000"/>
              </a:lnSpc>
            </a:pPr>
            <a:endParaRPr lang="en-US" sz="2000" dirty="0"/>
          </a:p>
          <a:p>
            <a:pPr lvl="1">
              <a:lnSpc>
                <a:spcPct val="120000"/>
              </a:lnSpc>
            </a:pPr>
            <a:endParaRPr lang="en-US" sz="2000" dirty="0"/>
          </a:p>
          <a:p>
            <a:pPr lvl="1">
              <a:lnSpc>
                <a:spcPct val="120000"/>
              </a:lnSpc>
            </a:pPr>
            <a:r>
              <a:rPr lang="en-US" sz="2000" dirty="0"/>
              <a:t>Ex.  Let income range $12,000 to $98,000 normalized to [0.0, 1.0].  Then $73,000 is mapped to  </a:t>
            </a:r>
          </a:p>
          <a:p>
            <a:pPr>
              <a:lnSpc>
                <a:spcPct val="120000"/>
              </a:lnSpc>
            </a:pPr>
            <a:r>
              <a:rPr lang="en-US" sz="2400" dirty="0">
                <a:solidFill>
                  <a:srgbClr val="C00000"/>
                </a:solidFill>
              </a:rPr>
              <a:t>Z-score normalization </a:t>
            </a:r>
            <a:r>
              <a:rPr lang="en-US" sz="2400" dirty="0"/>
              <a:t>(</a:t>
            </a:r>
            <a:r>
              <a:rPr lang="el-GR" sz="2400" dirty="0"/>
              <a:t>μ</a:t>
            </a:r>
            <a:r>
              <a:rPr lang="en-US" sz="2400" dirty="0"/>
              <a:t>: mean, </a:t>
            </a:r>
            <a:r>
              <a:rPr lang="el-GR" sz="2400" dirty="0"/>
              <a:t>σ</a:t>
            </a:r>
            <a:r>
              <a:rPr lang="en-US" sz="2400" dirty="0"/>
              <a:t>: standard deviation):</a:t>
            </a:r>
          </a:p>
          <a:p>
            <a:pPr>
              <a:lnSpc>
                <a:spcPct val="120000"/>
              </a:lnSpc>
            </a:pPr>
            <a:endParaRPr lang="en-US" sz="2000" dirty="0"/>
          </a:p>
          <a:p>
            <a:pPr marL="457200" lvl="1" indent="0">
              <a:lnSpc>
                <a:spcPct val="120000"/>
              </a:lnSpc>
              <a:buNone/>
            </a:pPr>
            <a:endParaRPr lang="en-US" sz="1200" dirty="0"/>
          </a:p>
          <a:p>
            <a:pPr lvl="1">
              <a:lnSpc>
                <a:spcPct val="120000"/>
              </a:lnSpc>
            </a:pPr>
            <a:r>
              <a:rPr lang="en-US" sz="2000" dirty="0"/>
              <a:t>Ex. Let </a:t>
            </a:r>
            <a:r>
              <a:rPr lang="el-GR" sz="2000" dirty="0"/>
              <a:t>μ</a:t>
            </a:r>
            <a:r>
              <a:rPr lang="en-US" sz="2000" dirty="0"/>
              <a:t> = 54,000, </a:t>
            </a:r>
            <a:r>
              <a:rPr lang="el-GR" sz="2000" dirty="0"/>
              <a:t>σ</a:t>
            </a:r>
            <a:r>
              <a:rPr lang="en-US" sz="2000" dirty="0"/>
              <a:t> = 16,000.  Then</a:t>
            </a:r>
            <a:endParaRPr lang="el-GR" sz="2000" dirty="0"/>
          </a:p>
          <a:p>
            <a:pPr>
              <a:lnSpc>
                <a:spcPct val="120000"/>
              </a:lnSpc>
            </a:pPr>
            <a:r>
              <a:rPr lang="en-US" sz="2400" dirty="0">
                <a:solidFill>
                  <a:srgbClr val="C00000"/>
                </a:solidFill>
              </a:rPr>
              <a:t>Normalization by decimal scaling</a:t>
            </a:r>
          </a:p>
        </p:txBody>
      </p:sp>
      <p:sp>
        <p:nvSpPr>
          <p:cNvPr id="2" name="Title 1"/>
          <p:cNvSpPr>
            <a:spLocks noGrp="1"/>
          </p:cNvSpPr>
          <p:nvPr>
            <p:ph type="title"/>
          </p:nvPr>
        </p:nvSpPr>
        <p:spPr/>
        <p:txBody>
          <a:bodyPr>
            <a:normAutofit/>
          </a:bodyPr>
          <a:lstStyle/>
          <a:p>
            <a:r>
              <a:rPr lang="en-US" dirty="0"/>
              <a:t>Normalization</a:t>
            </a:r>
            <a:endParaRPr lang="id-ID" dirty="0"/>
          </a:p>
        </p:txBody>
      </p:sp>
      <p:sp>
        <p:nvSpPr>
          <p:cNvPr id="11" name="Slide Number Placeholder 10"/>
          <p:cNvSpPr>
            <a:spLocks noGrp="1"/>
          </p:cNvSpPr>
          <p:nvPr>
            <p:ph type="sldNum" sz="quarter" idx="4"/>
          </p:nvPr>
        </p:nvSpPr>
        <p:spPr/>
        <p:txBody>
          <a:bodyPr/>
          <a:lstStyle/>
          <a:p>
            <a:fld id="{C546E0E4-908A-4724-B308-E4F6AE4FA0DD}" type="slidenum">
              <a:rPr lang="en-US" smtClean="0">
                <a:solidFill>
                  <a:prstClr val="black">
                    <a:tint val="75000"/>
                  </a:prstClr>
                </a:solidFill>
              </a:rPr>
              <a:pPr/>
              <a:t>413</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4343400" y="3092450"/>
          <a:ext cx="2514600" cy="488950"/>
        </p:xfrm>
        <a:graphic>
          <a:graphicData uri="http://schemas.openxmlformats.org/presentationml/2006/ole">
            <mc:AlternateContent xmlns:mc="http://schemas.openxmlformats.org/markup-compatibility/2006">
              <mc:Choice xmlns:v="urn:schemas-microsoft-com:vml" Requires="v">
                <p:oleObj spid="_x0000_s3074" name="Equation" r:id="rId3" imgW="2222500" imgH="419100" progId="Equation.3">
                  <p:embed/>
                </p:oleObj>
              </mc:Choice>
              <mc:Fallback>
                <p:oleObj name="Equation" r:id="rId3" imgW="2222500" imgH="4191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092450"/>
                        <a:ext cx="25146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nvGraphicFramePr>
        <p:xfrm>
          <a:off x="1905000" y="1752600"/>
          <a:ext cx="5943600" cy="709613"/>
        </p:xfrm>
        <a:graphic>
          <a:graphicData uri="http://schemas.openxmlformats.org/presentationml/2006/ole">
            <mc:AlternateContent xmlns:mc="http://schemas.openxmlformats.org/markup-compatibility/2006">
              <mc:Choice xmlns:v="urn:schemas-microsoft-com:vml" Requires="v">
                <p:oleObj spid="_x0000_s3075" name="Equation" r:id="rId5" imgW="3340100" imgH="393700" progId="Equation.3">
                  <p:embed/>
                </p:oleObj>
              </mc:Choice>
              <mc:Fallback>
                <p:oleObj name="Equation" r:id="rId5" imgW="3340100" imgH="393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752600"/>
                        <a:ext cx="5943600"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1371600" y="4013597"/>
          <a:ext cx="1447800" cy="679450"/>
        </p:xfrm>
        <a:graphic>
          <a:graphicData uri="http://schemas.openxmlformats.org/presentationml/2006/ole">
            <mc:AlternateContent xmlns:mc="http://schemas.openxmlformats.org/markup-compatibility/2006">
              <mc:Choice xmlns:v="urn:schemas-microsoft-com:vml" Requires="v">
                <p:oleObj spid="_x0000_s3076" name="Equation" r:id="rId7" imgW="634725" imgH="393529" progId="Equation.3">
                  <p:embed/>
                </p:oleObj>
              </mc:Choice>
              <mc:Fallback>
                <p:oleObj name="Equation" r:id="rId7" imgW="634725" imgH="393529"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013597"/>
                        <a:ext cx="1447800" cy="67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7"/>
          <p:cNvGraphicFramePr>
            <a:graphicFrameLocks noChangeAspect="1"/>
          </p:cNvGraphicFramePr>
          <p:nvPr/>
        </p:nvGraphicFramePr>
        <p:xfrm>
          <a:off x="1219200" y="5705475"/>
          <a:ext cx="1066800" cy="847725"/>
        </p:xfrm>
        <a:graphic>
          <a:graphicData uri="http://schemas.openxmlformats.org/presentationml/2006/ole">
            <mc:AlternateContent xmlns:mc="http://schemas.openxmlformats.org/markup-compatibility/2006">
              <mc:Choice xmlns:v="urn:schemas-microsoft-com:vml" Requires="v">
                <p:oleObj spid="_x0000_s3077" name="Equation" r:id="rId9" imgW="495085" imgH="393529" progId="Equation.3">
                  <p:embed/>
                </p:oleObj>
              </mc:Choice>
              <mc:Fallback>
                <p:oleObj name="Equation" r:id="rId9" imgW="495085"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5705475"/>
                        <a:ext cx="1066800"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9"/>
          <p:cNvSpPr txBox="1">
            <a:spLocks noChangeArrowheads="1"/>
          </p:cNvSpPr>
          <p:nvPr/>
        </p:nvSpPr>
        <p:spPr bwMode="auto">
          <a:xfrm>
            <a:off x="2514600" y="5857875"/>
            <a:ext cx="612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dirty="0">
                <a:effectLst/>
                <a:latin typeface="+mn-lt"/>
              </a:rPr>
              <a:t>Where </a:t>
            </a:r>
            <a:r>
              <a:rPr lang="en-US" i="1" dirty="0">
                <a:effectLst/>
                <a:latin typeface="+mn-lt"/>
              </a:rPr>
              <a:t>j</a:t>
            </a:r>
            <a:r>
              <a:rPr lang="en-US" sz="2000" dirty="0">
                <a:effectLst/>
                <a:latin typeface="+mn-lt"/>
              </a:rPr>
              <a:t> is the smallest integer such that Max(|</a:t>
            </a:r>
            <a:r>
              <a:rPr lang="el-GR" sz="2000" dirty="0">
                <a:effectLst/>
                <a:latin typeface="+mn-lt"/>
                <a:cs typeface="Times New Roman" panose="02020603050405020304" pitchFamily="18" charset="0"/>
              </a:rPr>
              <a:t>ν</a:t>
            </a:r>
            <a:r>
              <a:rPr lang="en-US" sz="2000" dirty="0">
                <a:effectLst/>
                <a:latin typeface="+mn-lt"/>
                <a:cs typeface="Times New Roman" panose="02020603050405020304" pitchFamily="18" charset="0"/>
              </a:rPr>
              <a:t>’</a:t>
            </a:r>
            <a:r>
              <a:rPr lang="en-US" sz="2000" dirty="0">
                <a:effectLst/>
                <a:latin typeface="+mn-lt"/>
              </a:rPr>
              <a:t>|) &lt; 1</a:t>
            </a:r>
            <a:endParaRPr lang="en-US" dirty="0">
              <a:effectLst/>
              <a:latin typeface="+mn-lt"/>
            </a:endParaRPr>
          </a:p>
        </p:txBody>
      </p:sp>
      <p:graphicFrame>
        <p:nvGraphicFramePr>
          <p:cNvPr id="10" name="Object 10"/>
          <p:cNvGraphicFramePr>
            <a:graphicFrameLocks noChangeAspect="1"/>
          </p:cNvGraphicFramePr>
          <p:nvPr/>
        </p:nvGraphicFramePr>
        <p:xfrm>
          <a:off x="5334000" y="4796058"/>
          <a:ext cx="1952625" cy="563562"/>
        </p:xfrm>
        <a:graphic>
          <a:graphicData uri="http://schemas.openxmlformats.org/presentationml/2006/ole">
            <mc:AlternateContent xmlns:mc="http://schemas.openxmlformats.org/markup-compatibility/2006">
              <mc:Choice xmlns:v="urn:schemas-microsoft-com:vml" Requires="v">
                <p:oleObj spid="_x0000_s3078" name="Equation" r:id="rId11" imgW="1498600" imgH="419100" progId="Equation.3">
                  <p:embed/>
                </p:oleObj>
              </mc:Choice>
              <mc:Fallback>
                <p:oleObj name="Equation" r:id="rId11" imgW="1498600" imgH="419100" progId="Equation.3">
                  <p:embed/>
                  <p:pic>
                    <p:nvPicPr>
                      <p:cNvPr id="1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796058"/>
                        <a:ext cx="1952625" cy="563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86371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a:t>Three </a:t>
            </a:r>
            <a:r>
              <a:rPr lang="en-US" dirty="0">
                <a:solidFill>
                  <a:srgbClr val="C00000"/>
                </a:solidFill>
              </a:rPr>
              <a:t>types of attributes</a:t>
            </a:r>
          </a:p>
          <a:p>
            <a:pPr lvl="1"/>
            <a:r>
              <a:rPr lang="en-US" dirty="0">
                <a:solidFill>
                  <a:srgbClr val="0070C0"/>
                </a:solidFill>
              </a:rPr>
              <a:t>Nominal </a:t>
            </a:r>
            <a:r>
              <a:rPr lang="en-US" dirty="0"/>
              <a:t>—values from an unordered set, e.g., color, profession</a:t>
            </a:r>
          </a:p>
          <a:p>
            <a:pPr lvl="1"/>
            <a:r>
              <a:rPr lang="en-US" dirty="0">
                <a:solidFill>
                  <a:srgbClr val="0070C0"/>
                </a:solidFill>
              </a:rPr>
              <a:t>Ordinal</a:t>
            </a:r>
            <a:r>
              <a:rPr lang="en-US" dirty="0"/>
              <a:t> —values from an ordered set, e.g., military or academic rank </a:t>
            </a:r>
          </a:p>
          <a:p>
            <a:pPr lvl="1"/>
            <a:r>
              <a:rPr lang="en-US" dirty="0">
                <a:solidFill>
                  <a:srgbClr val="0070C0"/>
                </a:solidFill>
              </a:rPr>
              <a:t>Numeric</a:t>
            </a:r>
            <a:r>
              <a:rPr lang="en-US" dirty="0"/>
              <a:t> —real numbers, e.g., integer or real numbers</a:t>
            </a:r>
          </a:p>
          <a:p>
            <a:r>
              <a:rPr lang="en-US" dirty="0">
                <a:solidFill>
                  <a:srgbClr val="C00000"/>
                </a:solidFill>
              </a:rPr>
              <a:t>Discretization</a:t>
            </a:r>
            <a:r>
              <a:rPr lang="en-US" dirty="0"/>
              <a:t>: Divide the range of a </a:t>
            </a:r>
            <a:r>
              <a:rPr lang="en-US" dirty="0">
                <a:solidFill>
                  <a:srgbClr val="C00000"/>
                </a:solidFill>
              </a:rPr>
              <a:t>continuous attribute into intervals</a:t>
            </a:r>
          </a:p>
          <a:p>
            <a:pPr lvl="1"/>
            <a:r>
              <a:rPr lang="en-US" dirty="0"/>
              <a:t>Interval labels can then be used to replace actual data values </a:t>
            </a:r>
          </a:p>
          <a:p>
            <a:pPr lvl="1"/>
            <a:r>
              <a:rPr lang="en-US" dirty="0">
                <a:solidFill>
                  <a:srgbClr val="0070C0"/>
                </a:solidFill>
              </a:rPr>
              <a:t>Reduce data size </a:t>
            </a:r>
            <a:r>
              <a:rPr lang="en-US" dirty="0"/>
              <a:t>by discretization</a:t>
            </a:r>
          </a:p>
          <a:p>
            <a:pPr lvl="1"/>
            <a:r>
              <a:rPr lang="en-US" dirty="0"/>
              <a:t>Supervised vs. unsupervised</a:t>
            </a:r>
          </a:p>
          <a:p>
            <a:pPr lvl="1"/>
            <a:r>
              <a:rPr lang="en-US" dirty="0"/>
              <a:t>Split (top-down) vs. merge (bottom-up)</a:t>
            </a:r>
          </a:p>
          <a:p>
            <a:pPr lvl="1"/>
            <a:r>
              <a:rPr lang="en-US" dirty="0"/>
              <a:t>Discretization can be performed recursively on an attribute</a:t>
            </a:r>
          </a:p>
          <a:p>
            <a:pPr lvl="1"/>
            <a:r>
              <a:rPr lang="en-US" dirty="0"/>
              <a:t>Prepare for further analysis, e.g., classification</a:t>
            </a:r>
          </a:p>
        </p:txBody>
      </p:sp>
      <p:sp>
        <p:nvSpPr>
          <p:cNvPr id="2" name="Title 1"/>
          <p:cNvSpPr>
            <a:spLocks noGrp="1"/>
          </p:cNvSpPr>
          <p:nvPr>
            <p:ph type="title"/>
          </p:nvPr>
        </p:nvSpPr>
        <p:spPr/>
        <p:txBody>
          <a:bodyPr>
            <a:normAutofit/>
          </a:bodyPr>
          <a:lstStyle/>
          <a:p>
            <a:r>
              <a:rPr lang="id-ID" dirty="0" err="1"/>
              <a:t>Discretization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414</a:t>
            </a:fld>
            <a:endParaRPr lang="en-US" dirty="0">
              <a:solidFill>
                <a:prstClr val="black">
                  <a:tint val="75000"/>
                </a:prstClr>
              </a:solidFill>
            </a:endParaRPr>
          </a:p>
        </p:txBody>
      </p:sp>
    </p:spTree>
    <p:extLst>
      <p:ext uri="{BB962C8B-B14F-4D97-AF65-F5344CB8AC3E}">
        <p14:creationId xmlns:p14="http://schemas.microsoft.com/office/powerpoint/2010/main" val="822104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7886700" cy="5562600"/>
          </a:xfrm>
        </p:spPr>
        <p:txBody>
          <a:bodyPr>
            <a:normAutofit lnSpcReduction="10000"/>
          </a:bodyPr>
          <a:lstStyle/>
          <a:p>
            <a:pPr marL="0" indent="0">
              <a:lnSpc>
                <a:spcPct val="120000"/>
              </a:lnSpc>
              <a:buNone/>
            </a:pPr>
            <a:r>
              <a:rPr lang="en-US" sz="3300" dirty="0"/>
              <a:t>Typical </a:t>
            </a:r>
            <a:r>
              <a:rPr lang="en-US" sz="3300" dirty="0">
                <a:solidFill>
                  <a:srgbClr val="C00000"/>
                </a:solidFill>
              </a:rPr>
              <a:t>methods</a:t>
            </a:r>
            <a:r>
              <a:rPr lang="en-US" sz="3300" dirty="0"/>
              <a:t>: All the methods can be applied recursively</a:t>
            </a:r>
          </a:p>
          <a:p>
            <a:pPr lvl="1">
              <a:lnSpc>
                <a:spcPct val="120000"/>
              </a:lnSpc>
            </a:pPr>
            <a:r>
              <a:rPr lang="en-US" sz="3000" dirty="0">
                <a:solidFill>
                  <a:schemeClr val="hlink"/>
                </a:solidFill>
              </a:rPr>
              <a:t>Binning</a:t>
            </a:r>
            <a:r>
              <a:rPr lang="en-US" sz="3000" dirty="0"/>
              <a:t>: </a:t>
            </a:r>
            <a:r>
              <a:rPr lang="en-US" sz="2600" dirty="0"/>
              <a:t>Top-down split, unsupervised</a:t>
            </a:r>
          </a:p>
          <a:p>
            <a:pPr lvl="1">
              <a:lnSpc>
                <a:spcPct val="120000"/>
              </a:lnSpc>
            </a:pPr>
            <a:r>
              <a:rPr lang="en-US" sz="3000" dirty="0">
                <a:solidFill>
                  <a:schemeClr val="hlink"/>
                </a:solidFill>
              </a:rPr>
              <a:t>Histogram analysis: </a:t>
            </a:r>
            <a:r>
              <a:rPr lang="en-US" sz="2600" dirty="0"/>
              <a:t>Top-down split, unsupervised</a:t>
            </a:r>
          </a:p>
          <a:p>
            <a:pPr lvl="1">
              <a:lnSpc>
                <a:spcPct val="120000"/>
              </a:lnSpc>
            </a:pPr>
            <a:r>
              <a:rPr lang="en-US" sz="3000" dirty="0">
                <a:solidFill>
                  <a:schemeClr val="hlink"/>
                </a:solidFill>
              </a:rPr>
              <a:t>Clustering analysis</a:t>
            </a:r>
            <a:r>
              <a:rPr lang="en-US" sz="3000" dirty="0"/>
              <a:t>: </a:t>
            </a:r>
            <a:r>
              <a:rPr lang="en-US" sz="2600" dirty="0"/>
              <a:t>Unsupervised, top-down split or bottom-up merge</a:t>
            </a:r>
          </a:p>
          <a:p>
            <a:pPr lvl="1">
              <a:lnSpc>
                <a:spcPct val="120000"/>
              </a:lnSpc>
            </a:pPr>
            <a:r>
              <a:rPr lang="en-US" sz="3000" dirty="0">
                <a:solidFill>
                  <a:schemeClr val="hlink"/>
                </a:solidFill>
              </a:rPr>
              <a:t>Decision-tree analysis</a:t>
            </a:r>
            <a:r>
              <a:rPr lang="en-US" sz="3000" dirty="0"/>
              <a:t>: </a:t>
            </a:r>
            <a:r>
              <a:rPr lang="en-US" sz="2600" dirty="0"/>
              <a:t>Supervised, top-down split</a:t>
            </a:r>
          </a:p>
          <a:p>
            <a:pPr lvl="1">
              <a:lnSpc>
                <a:spcPct val="120000"/>
              </a:lnSpc>
            </a:pPr>
            <a:r>
              <a:rPr lang="en-US" sz="3000" dirty="0">
                <a:solidFill>
                  <a:schemeClr val="hlink"/>
                </a:solidFill>
                <a:sym typeface="Symbol" panose="05050102010706020507" pitchFamily="18" charset="2"/>
              </a:rPr>
              <a:t>Correlation (e.g., </a:t>
            </a:r>
            <a:r>
              <a:rPr lang="en-US" sz="3000" baseline="30000" dirty="0">
                <a:solidFill>
                  <a:schemeClr val="hlink"/>
                </a:solidFill>
              </a:rPr>
              <a:t>2</a:t>
            </a:r>
            <a:r>
              <a:rPr lang="en-US" sz="3000" dirty="0">
                <a:solidFill>
                  <a:schemeClr val="hlink"/>
                </a:solidFill>
              </a:rPr>
              <a:t>) analysis</a:t>
            </a:r>
            <a:r>
              <a:rPr lang="en-US" sz="3000" dirty="0"/>
              <a:t>: U</a:t>
            </a:r>
            <a:r>
              <a:rPr lang="en-US" sz="2600" dirty="0"/>
              <a:t>nsupervised, bottom-up merge</a:t>
            </a:r>
          </a:p>
        </p:txBody>
      </p:sp>
      <p:sp>
        <p:nvSpPr>
          <p:cNvPr id="2" name="Title 1"/>
          <p:cNvSpPr>
            <a:spLocks noGrp="1"/>
          </p:cNvSpPr>
          <p:nvPr>
            <p:ph type="title"/>
          </p:nvPr>
        </p:nvSpPr>
        <p:spPr/>
        <p:txBody>
          <a:bodyPr>
            <a:normAutofit/>
          </a:bodyPr>
          <a:lstStyle/>
          <a:p>
            <a:r>
              <a:rPr lang="id-ID" dirty="0"/>
              <a:t>Data </a:t>
            </a:r>
            <a:r>
              <a:rPr lang="id-ID" dirty="0" err="1"/>
              <a:t>Discretization</a:t>
            </a:r>
            <a:r>
              <a:rPr lang="id-ID" dirty="0"/>
              <a:t> </a:t>
            </a:r>
            <a:r>
              <a:rPr lang="id-ID" dirty="0" err="1"/>
              <a:t>Methods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415</a:t>
            </a:fld>
            <a:endParaRPr lang="en-US" dirty="0">
              <a:solidFill>
                <a:prstClr val="black">
                  <a:tint val="75000"/>
                </a:prstClr>
              </a:solidFill>
            </a:endParaRPr>
          </a:p>
        </p:txBody>
      </p:sp>
    </p:spTree>
    <p:extLst>
      <p:ext uri="{BB962C8B-B14F-4D97-AF65-F5344CB8AC3E}">
        <p14:creationId xmlns:p14="http://schemas.microsoft.com/office/powerpoint/2010/main" val="2254560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Equal-width</a:t>
            </a:r>
            <a:r>
              <a:rPr lang="en-US" dirty="0"/>
              <a:t> (distance) partitioning</a:t>
            </a:r>
          </a:p>
          <a:p>
            <a:pPr lvl="1"/>
            <a:r>
              <a:rPr lang="en-US" dirty="0"/>
              <a:t>Divides the range into N intervals of equal size: uniform grid</a:t>
            </a:r>
          </a:p>
          <a:p>
            <a:pPr lvl="1"/>
            <a:r>
              <a:rPr lang="en-US" dirty="0"/>
              <a:t>if A and B are the lowest and highest values of the attribute, the width of intervals will be: W = (B –A)/N.</a:t>
            </a:r>
          </a:p>
          <a:p>
            <a:pPr lvl="1"/>
            <a:r>
              <a:rPr lang="en-US" dirty="0"/>
              <a:t>The most straightforward, but outliers may dominate presentation</a:t>
            </a:r>
          </a:p>
          <a:p>
            <a:pPr lvl="1"/>
            <a:r>
              <a:rPr lang="en-US" dirty="0"/>
              <a:t>Skewed data is not handled well</a:t>
            </a:r>
          </a:p>
          <a:p>
            <a:r>
              <a:rPr lang="en-US" dirty="0">
                <a:solidFill>
                  <a:srgbClr val="C00000"/>
                </a:solidFill>
              </a:rPr>
              <a:t>Equal-depth </a:t>
            </a:r>
            <a:r>
              <a:rPr lang="en-US" dirty="0"/>
              <a:t>(frequency) partitioning</a:t>
            </a:r>
          </a:p>
          <a:p>
            <a:pPr lvl="1"/>
            <a:r>
              <a:rPr lang="en-US" dirty="0"/>
              <a:t>Divides the range into N intervals, each containing approximately same number of samples</a:t>
            </a:r>
          </a:p>
          <a:p>
            <a:pPr lvl="1"/>
            <a:r>
              <a:rPr lang="en-US" dirty="0"/>
              <a:t>Good data scaling</a:t>
            </a:r>
          </a:p>
          <a:p>
            <a:pPr lvl="1"/>
            <a:r>
              <a:rPr lang="en-US" dirty="0"/>
              <a:t>Managing categorical attributes can be tricky</a:t>
            </a:r>
          </a:p>
          <a:p>
            <a:endParaRPr lang="id-ID" dirty="0"/>
          </a:p>
        </p:txBody>
      </p:sp>
      <p:sp>
        <p:nvSpPr>
          <p:cNvPr id="2" name="Title 1"/>
          <p:cNvSpPr>
            <a:spLocks noGrp="1"/>
          </p:cNvSpPr>
          <p:nvPr>
            <p:ph type="title"/>
          </p:nvPr>
        </p:nvSpPr>
        <p:spPr/>
        <p:txBody>
          <a:bodyPr>
            <a:normAutofit/>
          </a:bodyPr>
          <a:lstStyle/>
          <a:p>
            <a:r>
              <a:rPr lang="en-US" dirty="0"/>
              <a:t>Simple Discretization: Binning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416</a:t>
            </a:fld>
            <a:endParaRPr lang="en-US" dirty="0">
              <a:solidFill>
                <a:prstClr val="black">
                  <a:tint val="75000"/>
                </a:prstClr>
              </a:solidFill>
            </a:endParaRPr>
          </a:p>
        </p:txBody>
      </p:sp>
    </p:spTree>
    <p:extLst>
      <p:ext uri="{BB962C8B-B14F-4D97-AF65-F5344CB8AC3E}">
        <p14:creationId xmlns:p14="http://schemas.microsoft.com/office/powerpoint/2010/main" val="3624416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200651"/>
          </a:xfrm>
        </p:spPr>
        <p:txBody>
          <a:bodyPr>
            <a:normAutofit fontScale="92500" lnSpcReduction="20000"/>
          </a:bodyPr>
          <a:lstStyle/>
          <a:p>
            <a:pPr marL="0" indent="0">
              <a:buNone/>
            </a:pPr>
            <a:r>
              <a:rPr lang="en-US" dirty="0">
                <a:solidFill>
                  <a:srgbClr val="C00000"/>
                </a:solidFill>
              </a:rPr>
              <a:t>Sorted data for price </a:t>
            </a:r>
            <a:r>
              <a:rPr lang="en-US" dirty="0"/>
              <a:t>(in dollars): 4, 8, 9, 15, 21, 21, 24, 25, 26, 28, 29, 34</a:t>
            </a:r>
          </a:p>
          <a:p>
            <a:pPr>
              <a:buNone/>
            </a:pPr>
            <a:endParaRPr lang="en-US" dirty="0"/>
          </a:p>
          <a:p>
            <a:r>
              <a:rPr lang="en-US" dirty="0"/>
              <a:t>Partition into equal-frequency (</a:t>
            </a:r>
            <a:r>
              <a:rPr lang="en-US" b="1" dirty="0" err="1">
                <a:solidFill>
                  <a:srgbClr val="0070C0"/>
                </a:solidFill>
              </a:rPr>
              <a:t>equi</a:t>
            </a:r>
            <a:r>
              <a:rPr lang="en-US" b="1" dirty="0">
                <a:solidFill>
                  <a:srgbClr val="0070C0"/>
                </a:solidFill>
              </a:rPr>
              <a:t>-depth</a:t>
            </a:r>
            <a:r>
              <a:rPr lang="en-US" dirty="0"/>
              <a:t>) bins:</a:t>
            </a:r>
          </a:p>
          <a:p>
            <a:pPr lvl="1"/>
            <a:r>
              <a:rPr lang="en-US" dirty="0"/>
              <a:t>Bin 1: 4, 8, 9, 15</a:t>
            </a:r>
          </a:p>
          <a:p>
            <a:pPr lvl="1"/>
            <a:r>
              <a:rPr lang="en-US" dirty="0"/>
              <a:t>Bin 2: 21, 21, 24, 25</a:t>
            </a:r>
          </a:p>
          <a:p>
            <a:pPr lvl="1"/>
            <a:r>
              <a:rPr lang="en-US" dirty="0"/>
              <a:t>Bin 3: 26, 28, 29, 34</a:t>
            </a:r>
          </a:p>
          <a:p>
            <a:r>
              <a:rPr lang="en-US" dirty="0"/>
              <a:t>Smoothing by </a:t>
            </a:r>
            <a:r>
              <a:rPr lang="en-US" b="1" dirty="0">
                <a:solidFill>
                  <a:srgbClr val="0070C0"/>
                </a:solidFill>
              </a:rPr>
              <a:t>bin means</a:t>
            </a:r>
            <a:r>
              <a:rPr lang="en-US" dirty="0"/>
              <a:t>:</a:t>
            </a:r>
          </a:p>
          <a:p>
            <a:pPr lvl="1"/>
            <a:r>
              <a:rPr lang="en-US" dirty="0"/>
              <a:t>Bin 1: 9, 9, 9, 9</a:t>
            </a:r>
          </a:p>
          <a:p>
            <a:pPr lvl="1"/>
            <a:r>
              <a:rPr lang="en-US" dirty="0"/>
              <a:t>Bin 2: 23, 23, 23, 23</a:t>
            </a:r>
          </a:p>
          <a:p>
            <a:pPr lvl="1"/>
            <a:r>
              <a:rPr lang="en-US" dirty="0"/>
              <a:t>Bin 3: 29, 29, 29, 29</a:t>
            </a:r>
          </a:p>
          <a:p>
            <a:r>
              <a:rPr lang="en-US" dirty="0"/>
              <a:t>Smoothing by </a:t>
            </a:r>
            <a:r>
              <a:rPr lang="en-US" b="1" dirty="0">
                <a:solidFill>
                  <a:srgbClr val="0070C0"/>
                </a:solidFill>
              </a:rPr>
              <a:t>bin boundaries</a:t>
            </a:r>
            <a:r>
              <a:rPr lang="en-US" dirty="0"/>
              <a:t>:</a:t>
            </a:r>
          </a:p>
          <a:p>
            <a:pPr lvl="1"/>
            <a:r>
              <a:rPr lang="en-US" dirty="0"/>
              <a:t>Bin 1: 4, 4, 4, 15</a:t>
            </a:r>
          </a:p>
          <a:p>
            <a:pPr lvl="1"/>
            <a:r>
              <a:rPr lang="en-US" dirty="0"/>
              <a:t>Bin 2: 21, 21, 25, 25</a:t>
            </a:r>
          </a:p>
          <a:p>
            <a:pPr lvl="1"/>
            <a:r>
              <a:rPr lang="en-US" dirty="0"/>
              <a:t>Bin 3: 26, 26, 26, 34</a:t>
            </a:r>
          </a:p>
          <a:p>
            <a:endParaRPr lang="id-ID" dirty="0"/>
          </a:p>
        </p:txBody>
      </p:sp>
      <p:sp>
        <p:nvSpPr>
          <p:cNvPr id="2" name="Title 1"/>
          <p:cNvSpPr>
            <a:spLocks noGrp="1"/>
          </p:cNvSpPr>
          <p:nvPr>
            <p:ph type="title"/>
          </p:nvPr>
        </p:nvSpPr>
        <p:spPr/>
        <p:txBody>
          <a:bodyPr>
            <a:normAutofit/>
          </a:bodyPr>
          <a:lstStyle/>
          <a:p>
            <a:r>
              <a:rPr lang="en-US" dirty="0"/>
              <a:t>Binning Methods for Data Smoothing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417</a:t>
            </a:fld>
            <a:endParaRPr lang="en-US" dirty="0">
              <a:solidFill>
                <a:prstClr val="black">
                  <a:tint val="75000"/>
                </a:prstClr>
              </a:solidFill>
            </a:endParaRPr>
          </a:p>
        </p:txBody>
      </p:sp>
    </p:spTree>
    <p:extLst>
      <p:ext uri="{BB962C8B-B14F-4D97-AF65-F5344CB8AC3E}">
        <p14:creationId xmlns:p14="http://schemas.microsoft.com/office/powerpoint/2010/main" val="2209943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Discretization Without Using Class Labels (Binning vs. Clustering) </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418</a:t>
            </a:fld>
            <a:endParaRPr lang="en-US" dirty="0">
              <a:solidFill>
                <a:prstClr val="black">
                  <a:tint val="75000"/>
                </a:prstClr>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41148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447800"/>
            <a:ext cx="4495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41910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Text Box 6"/>
          <p:cNvSpPr txBox="1">
            <a:spLocks noChangeArrowheads="1"/>
          </p:cNvSpPr>
          <p:nvPr/>
        </p:nvSpPr>
        <p:spPr bwMode="auto">
          <a:xfrm>
            <a:off x="1676400" y="36576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endParaRPr lang="id-ID" sz="1400">
              <a:effectLst/>
              <a:latin typeface="Arial" panose="020B0604020202020204" pitchFamily="34" charset="0"/>
            </a:endParaRPr>
          </a:p>
        </p:txBody>
      </p:sp>
      <p:sp>
        <p:nvSpPr>
          <p:cNvPr id="9" name="Text Box 7"/>
          <p:cNvSpPr txBox="1">
            <a:spLocks noChangeArrowheads="1"/>
          </p:cNvSpPr>
          <p:nvPr/>
        </p:nvSpPr>
        <p:spPr bwMode="auto">
          <a:xfrm>
            <a:off x="1447800" y="38100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Data</a:t>
            </a:r>
          </a:p>
        </p:txBody>
      </p:sp>
      <p:sp>
        <p:nvSpPr>
          <p:cNvPr id="10" name="Text Box 8"/>
          <p:cNvSpPr txBox="1">
            <a:spLocks noChangeArrowheads="1"/>
          </p:cNvSpPr>
          <p:nvPr/>
        </p:nvSpPr>
        <p:spPr bwMode="auto">
          <a:xfrm>
            <a:off x="4876800" y="3810000"/>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Equal interval width (binning)</a:t>
            </a:r>
          </a:p>
        </p:txBody>
      </p:sp>
      <p:sp>
        <p:nvSpPr>
          <p:cNvPr id="11" name="Text Box 9"/>
          <p:cNvSpPr txBox="1">
            <a:spLocks noChangeArrowheads="1"/>
          </p:cNvSpPr>
          <p:nvPr/>
        </p:nvSpPr>
        <p:spPr bwMode="auto">
          <a:xfrm>
            <a:off x="1143000" y="6172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Equal frequency (binning)</a:t>
            </a:r>
          </a:p>
        </p:txBody>
      </p:sp>
      <p:sp>
        <p:nvSpPr>
          <p:cNvPr id="12" name="Text Box 10"/>
          <p:cNvSpPr txBox="1">
            <a:spLocks noChangeArrowheads="1"/>
          </p:cNvSpPr>
          <p:nvPr/>
        </p:nvSpPr>
        <p:spPr bwMode="auto">
          <a:xfrm>
            <a:off x="4572000" y="61722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K-means clustering leads to better results</a:t>
            </a:r>
          </a:p>
        </p:txBody>
      </p:sp>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768725"/>
            <a:ext cx="48768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984376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285750" indent="-285750" algn="just">
              <a:lnSpc>
                <a:spcPct val="100000"/>
              </a:lnSpc>
              <a:tabLst>
                <a:tab pos="1198563" algn="l"/>
              </a:tabLst>
            </a:pPr>
            <a:r>
              <a:rPr lang="en-US" sz="2400" dirty="0">
                <a:solidFill>
                  <a:srgbClr val="C00000"/>
                </a:solidFill>
                <a:cs typeface="Times New Roman" panose="02020603050405020304" pitchFamily="18" charset="0"/>
              </a:rPr>
              <a:t>Classification</a:t>
            </a:r>
            <a:r>
              <a:rPr lang="en-US" sz="2400" dirty="0">
                <a:cs typeface="Times New Roman" panose="02020603050405020304" pitchFamily="18" charset="0"/>
              </a:rPr>
              <a:t> (e.g., decision tree analysis)</a:t>
            </a:r>
          </a:p>
          <a:p>
            <a:pPr lvl="1" algn="just">
              <a:lnSpc>
                <a:spcPct val="100000"/>
              </a:lnSpc>
              <a:tabLst>
                <a:tab pos="1198563" algn="l"/>
              </a:tabLst>
            </a:pPr>
            <a:r>
              <a:rPr lang="en-US" sz="2200" dirty="0"/>
              <a:t>Supervised: Given class labels, e.g., cancerous vs. benign</a:t>
            </a:r>
          </a:p>
          <a:p>
            <a:pPr lvl="1" algn="just">
              <a:lnSpc>
                <a:spcPct val="100000"/>
              </a:lnSpc>
              <a:tabLst>
                <a:tab pos="1198563" algn="l"/>
              </a:tabLst>
            </a:pPr>
            <a:r>
              <a:rPr lang="en-US" sz="2200" dirty="0">
                <a:cs typeface="Times New Roman" panose="02020603050405020304" pitchFamily="18" charset="0"/>
              </a:rPr>
              <a:t>Using </a:t>
            </a:r>
            <a:r>
              <a:rPr lang="en-US" sz="2200" i="1" dirty="0">
                <a:cs typeface="Times New Roman" panose="02020603050405020304" pitchFamily="18" charset="0"/>
              </a:rPr>
              <a:t>entropy</a:t>
            </a:r>
            <a:r>
              <a:rPr lang="en-US" sz="2200" dirty="0">
                <a:cs typeface="Times New Roman" panose="02020603050405020304" pitchFamily="18" charset="0"/>
              </a:rPr>
              <a:t> to determine split point (discretization point)</a:t>
            </a:r>
            <a:endParaRPr lang="en-US" sz="2200" dirty="0"/>
          </a:p>
          <a:p>
            <a:pPr lvl="1" algn="just">
              <a:lnSpc>
                <a:spcPct val="100000"/>
              </a:lnSpc>
              <a:tabLst>
                <a:tab pos="1198563" algn="l"/>
              </a:tabLst>
            </a:pPr>
            <a:r>
              <a:rPr lang="en-US" sz="2200" dirty="0"/>
              <a:t>Top-down, recursive split</a:t>
            </a:r>
          </a:p>
          <a:p>
            <a:pPr marL="285750" indent="-285750" algn="just">
              <a:lnSpc>
                <a:spcPct val="100000"/>
              </a:lnSpc>
              <a:tabLst>
                <a:tab pos="1198563" algn="l"/>
              </a:tabLst>
            </a:pPr>
            <a:r>
              <a:rPr lang="en-US" sz="2400" dirty="0">
                <a:solidFill>
                  <a:srgbClr val="C00000"/>
                </a:solidFill>
                <a:cs typeface="Times New Roman" panose="02020603050405020304" pitchFamily="18" charset="0"/>
              </a:rPr>
              <a:t>Correlation analysis </a:t>
            </a:r>
            <a:r>
              <a:rPr lang="en-US" sz="2400" dirty="0">
                <a:cs typeface="Times New Roman" panose="02020603050405020304" pitchFamily="18" charset="0"/>
              </a:rPr>
              <a:t>(e.g., Chi-merge: </a:t>
            </a:r>
            <a:r>
              <a:rPr lang="el-GR" sz="2400" dirty="0">
                <a:cs typeface="Tahoma" panose="020B0604030504040204" pitchFamily="34" charset="0"/>
              </a:rPr>
              <a:t>χ</a:t>
            </a:r>
            <a:r>
              <a:rPr lang="en-US" sz="2400" baseline="30000" dirty="0">
                <a:cs typeface="Tahoma" panose="020B0604030504040204" pitchFamily="34" charset="0"/>
              </a:rPr>
              <a:t>2</a:t>
            </a:r>
            <a:r>
              <a:rPr lang="en-US" sz="2400" dirty="0">
                <a:cs typeface="Tahoma" panose="020B0604030504040204" pitchFamily="34" charset="0"/>
              </a:rPr>
              <a:t>-based discretization</a:t>
            </a:r>
            <a:r>
              <a:rPr lang="en-US" sz="2400" dirty="0">
                <a:cs typeface="Times New Roman" panose="02020603050405020304" pitchFamily="18" charset="0"/>
              </a:rPr>
              <a:t>)</a:t>
            </a:r>
            <a:endParaRPr lang="en-US" sz="2400" dirty="0">
              <a:cs typeface="Tahoma" panose="020B0604030504040204" pitchFamily="34" charset="0"/>
            </a:endParaRPr>
          </a:p>
          <a:p>
            <a:pPr lvl="1" algn="just">
              <a:lnSpc>
                <a:spcPct val="100000"/>
              </a:lnSpc>
              <a:tabLst>
                <a:tab pos="1198563" algn="l"/>
              </a:tabLst>
            </a:pPr>
            <a:r>
              <a:rPr lang="en-US" sz="2200" dirty="0">
                <a:cs typeface="Tahoma" panose="020B0604030504040204" pitchFamily="34" charset="0"/>
              </a:rPr>
              <a:t>Supervised: use class information</a:t>
            </a:r>
          </a:p>
          <a:p>
            <a:pPr lvl="1" algn="just">
              <a:lnSpc>
                <a:spcPct val="100000"/>
              </a:lnSpc>
              <a:tabLst>
                <a:tab pos="1198563" algn="l"/>
              </a:tabLst>
            </a:pPr>
            <a:r>
              <a:rPr lang="en-US" sz="2200" dirty="0">
                <a:cs typeface="Tahoma" panose="020B0604030504040204" pitchFamily="34" charset="0"/>
              </a:rPr>
              <a:t>Bottom-up merge: find the best neighboring intervals (those having similar distributions of classes, i.e., low </a:t>
            </a:r>
            <a:r>
              <a:rPr lang="el-GR" sz="2200" dirty="0">
                <a:cs typeface="Tahoma" panose="020B0604030504040204" pitchFamily="34" charset="0"/>
              </a:rPr>
              <a:t>χ</a:t>
            </a:r>
            <a:r>
              <a:rPr lang="en-US" sz="2200" baseline="30000" dirty="0">
                <a:cs typeface="Tahoma" panose="020B0604030504040204" pitchFamily="34" charset="0"/>
              </a:rPr>
              <a:t>2</a:t>
            </a:r>
            <a:r>
              <a:rPr lang="en-US" sz="2200" dirty="0">
                <a:cs typeface="Tahoma" panose="020B0604030504040204" pitchFamily="34" charset="0"/>
              </a:rPr>
              <a:t> values) to merge</a:t>
            </a:r>
          </a:p>
          <a:p>
            <a:pPr lvl="1" algn="just">
              <a:lnSpc>
                <a:spcPct val="100000"/>
              </a:lnSpc>
              <a:tabLst>
                <a:tab pos="1198563" algn="l"/>
              </a:tabLst>
            </a:pPr>
            <a:r>
              <a:rPr lang="en-US" sz="2200" dirty="0">
                <a:cs typeface="Tahoma" panose="020B0604030504040204" pitchFamily="34" charset="0"/>
              </a:rPr>
              <a:t>Merge performed recursively, until a predefined stopping condition</a:t>
            </a:r>
          </a:p>
        </p:txBody>
      </p:sp>
      <p:sp>
        <p:nvSpPr>
          <p:cNvPr id="2" name="Title 1"/>
          <p:cNvSpPr>
            <a:spLocks noGrp="1"/>
          </p:cNvSpPr>
          <p:nvPr>
            <p:ph type="title"/>
          </p:nvPr>
        </p:nvSpPr>
        <p:spPr/>
        <p:txBody>
          <a:bodyPr>
            <a:normAutofit fontScale="90000"/>
          </a:bodyPr>
          <a:lstStyle/>
          <a:p>
            <a:r>
              <a:rPr lang="en-US" dirty="0">
                <a:cs typeface="Times New Roman" panose="02020603050405020304" pitchFamily="18" charset="0"/>
              </a:rPr>
              <a:t>Discretization by </a:t>
            </a:r>
            <a:r>
              <a:rPr lang="en-US" dirty="0"/>
              <a:t>Classification &amp; Correlation Analysis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419</a:t>
            </a:fld>
            <a:endParaRPr lang="en-US" dirty="0">
              <a:solidFill>
                <a:prstClr val="black">
                  <a:tint val="75000"/>
                </a:prstClr>
              </a:solidFill>
            </a:endParaRPr>
          </a:p>
        </p:txBody>
      </p:sp>
    </p:spTree>
    <p:extLst>
      <p:ext uri="{BB962C8B-B14F-4D97-AF65-F5344CB8AC3E}">
        <p14:creationId xmlns:p14="http://schemas.microsoft.com/office/powerpoint/2010/main" val="78874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930" y="1145552"/>
            <a:ext cx="6229350" cy="5100296"/>
          </a:xfrm>
        </p:spPr>
        <p:txBody>
          <a:bodyPr>
            <a:noAutofit/>
          </a:bodyPr>
          <a:lstStyle/>
          <a:p>
            <a:r>
              <a:rPr lang="en-US" dirty="0">
                <a:solidFill>
                  <a:srgbClr val="C00000"/>
                </a:solidFill>
              </a:rPr>
              <a:t>Uber</a:t>
            </a:r>
            <a:r>
              <a:rPr lang="en-US" dirty="0"/>
              <a:t> - the world’s largest taxi company, </a:t>
            </a:r>
            <a:r>
              <a:rPr lang="en-US" dirty="0">
                <a:solidFill>
                  <a:srgbClr val="0070C0"/>
                </a:solidFill>
              </a:rPr>
              <a:t>owns no vehicles</a:t>
            </a:r>
          </a:p>
          <a:p>
            <a:r>
              <a:rPr lang="en-US" dirty="0">
                <a:solidFill>
                  <a:srgbClr val="C00000"/>
                </a:solidFill>
              </a:rPr>
              <a:t>Google</a:t>
            </a:r>
            <a:r>
              <a:rPr lang="en-US" dirty="0"/>
              <a:t> - world’s largest media/advertising company, </a:t>
            </a:r>
            <a:r>
              <a:rPr lang="en-US" dirty="0">
                <a:solidFill>
                  <a:srgbClr val="0070C0"/>
                </a:solidFill>
              </a:rPr>
              <a:t>creates no content</a:t>
            </a:r>
          </a:p>
          <a:p>
            <a:r>
              <a:rPr lang="en-US" dirty="0">
                <a:solidFill>
                  <a:srgbClr val="C00000"/>
                </a:solidFill>
              </a:rPr>
              <a:t>Alibaba</a:t>
            </a:r>
            <a:r>
              <a:rPr lang="en-US" dirty="0"/>
              <a:t> - the most valuable retailer, </a:t>
            </a:r>
            <a:r>
              <a:rPr lang="en-US" dirty="0">
                <a:solidFill>
                  <a:srgbClr val="0070C0"/>
                </a:solidFill>
              </a:rPr>
              <a:t>has no inventory</a:t>
            </a:r>
          </a:p>
          <a:p>
            <a:r>
              <a:rPr lang="en-US" dirty="0">
                <a:solidFill>
                  <a:srgbClr val="C00000"/>
                </a:solidFill>
              </a:rPr>
              <a:t>Airbnb</a:t>
            </a:r>
            <a:r>
              <a:rPr lang="en-US" dirty="0"/>
              <a:t> - the world’s largest accommodation provider, </a:t>
            </a:r>
            <a:r>
              <a:rPr lang="en-US" dirty="0">
                <a:solidFill>
                  <a:srgbClr val="0070C0"/>
                </a:solidFill>
              </a:rPr>
              <a:t>owns no real estate</a:t>
            </a:r>
          </a:p>
          <a:p>
            <a:r>
              <a:rPr lang="en-US" dirty="0" err="1">
                <a:solidFill>
                  <a:srgbClr val="C00000"/>
                </a:solidFill>
              </a:rPr>
              <a:t>Gojek</a:t>
            </a:r>
            <a:r>
              <a:rPr lang="en-US" dirty="0">
                <a:solidFill>
                  <a:srgbClr val="C00000"/>
                </a:solidFill>
              </a:rPr>
              <a:t> </a:t>
            </a:r>
            <a:r>
              <a:rPr lang="en-US" dirty="0"/>
              <a:t>- </a:t>
            </a:r>
            <a:r>
              <a:rPr lang="en-US" dirty="0" err="1"/>
              <a:t>perusahaan</a:t>
            </a:r>
            <a:r>
              <a:rPr lang="en-US" dirty="0"/>
              <a:t> </a:t>
            </a:r>
            <a:r>
              <a:rPr lang="en-US" dirty="0" err="1"/>
              <a:t>angkutan</a:t>
            </a:r>
            <a:r>
              <a:rPr lang="en-US" dirty="0"/>
              <a:t> </a:t>
            </a:r>
            <a:r>
              <a:rPr lang="en-US" dirty="0" err="1"/>
              <a:t>umum</a:t>
            </a:r>
            <a:r>
              <a:rPr lang="en-US" dirty="0"/>
              <a:t>, </a:t>
            </a:r>
            <a:r>
              <a:rPr lang="en-US" dirty="0" err="1">
                <a:solidFill>
                  <a:srgbClr val="0070C0"/>
                </a:solidFill>
              </a:rPr>
              <a:t>tanpa</a:t>
            </a:r>
            <a:r>
              <a:rPr lang="en-US" dirty="0">
                <a:solidFill>
                  <a:srgbClr val="0070C0"/>
                </a:solidFill>
              </a:rPr>
              <a:t> </a:t>
            </a:r>
            <a:r>
              <a:rPr lang="en-US" dirty="0" err="1">
                <a:solidFill>
                  <a:srgbClr val="0070C0"/>
                </a:solidFill>
              </a:rPr>
              <a:t>memiliki</a:t>
            </a:r>
            <a:r>
              <a:rPr lang="en-US" dirty="0">
                <a:solidFill>
                  <a:srgbClr val="0070C0"/>
                </a:solidFill>
              </a:rPr>
              <a:t> </a:t>
            </a:r>
            <a:r>
              <a:rPr lang="en-US" dirty="0" err="1">
                <a:solidFill>
                  <a:srgbClr val="0070C0"/>
                </a:solidFill>
              </a:rPr>
              <a:t>kendaraan</a:t>
            </a:r>
            <a:endParaRPr lang="en-US" dirty="0">
              <a:solidFill>
                <a:srgbClr val="0070C0"/>
              </a:solidFill>
            </a:endParaRPr>
          </a:p>
        </p:txBody>
      </p:sp>
      <p:sp>
        <p:nvSpPr>
          <p:cNvPr id="2" name="Title 1"/>
          <p:cNvSpPr>
            <a:spLocks noGrp="1"/>
          </p:cNvSpPr>
          <p:nvPr>
            <p:ph type="title"/>
          </p:nvPr>
        </p:nvSpPr>
        <p:spPr/>
        <p:txBody>
          <a:bodyPr/>
          <a:lstStyle/>
          <a:p>
            <a:r>
              <a:rPr lang="id-ID" dirty="0"/>
              <a:t>Perusahaan Pengolah </a:t>
            </a:r>
            <a:r>
              <a:rPr lang="en-US" dirty="0" err="1"/>
              <a:t>Pengetahuan</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42</a:t>
            </a:fld>
            <a:endParaRPr lang="en-US">
              <a:solidFill>
                <a:prstClr val="black">
                  <a:tint val="75000"/>
                </a:prst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52751"/>
          <a:stretch/>
        </p:blipFill>
        <p:spPr>
          <a:xfrm>
            <a:off x="7043709" y="3683797"/>
            <a:ext cx="1824066" cy="28694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990600"/>
            <a:ext cx="1857375" cy="2466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3444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5 (Naïve Bayes Classification I)</a:t>
            </a:r>
            <a:endParaRPr lang="en-US" sz="3200" dirty="0"/>
          </a:p>
          <a:p>
            <a:r>
              <a:rPr lang="en-US" sz="3200" dirty="0"/>
              <a:t>Dataset: </a:t>
            </a:r>
            <a:r>
              <a:rPr lang="en-US" sz="3200" dirty="0" err="1">
                <a:solidFill>
                  <a:srgbClr val="C00000"/>
                </a:solidFill>
              </a:rPr>
              <a:t>crx.data</a:t>
            </a:r>
            <a:endParaRPr lang="en-US"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p>
          <a:p>
            <a:r>
              <a:rPr lang="en-US" sz="3200" dirty="0" err="1"/>
              <a:t>Bandingkan</a:t>
            </a:r>
            <a:r>
              <a:rPr lang="en-US" sz="3200" dirty="0"/>
              <a:t> </a:t>
            </a:r>
            <a:r>
              <a:rPr lang="en-US" sz="3200" dirty="0" err="1"/>
              <a:t>akurasi</a:t>
            </a:r>
            <a:r>
              <a:rPr lang="en-US" sz="3200" dirty="0"/>
              <a:t> model </a:t>
            </a:r>
            <a:r>
              <a:rPr lang="en-US" sz="3200" dirty="0" err="1"/>
              <a:t>apabila</a:t>
            </a:r>
            <a:r>
              <a:rPr lang="en-US" sz="3200" dirty="0"/>
              <a:t> </a:t>
            </a:r>
            <a:r>
              <a:rPr lang="en-US" sz="3200" dirty="0" err="1"/>
              <a:t>tidak</a:t>
            </a:r>
            <a:r>
              <a:rPr lang="en-US" sz="3200" dirty="0"/>
              <a:t> </a:t>
            </a:r>
            <a:r>
              <a:rPr lang="en-US" sz="3200" dirty="0" err="1"/>
              <a:t>menggunakan</a:t>
            </a:r>
            <a:r>
              <a:rPr lang="en-US" sz="3200" dirty="0"/>
              <a:t> filter </a:t>
            </a:r>
            <a:r>
              <a:rPr lang="en-US" sz="3200" dirty="0" err="1"/>
              <a:t>dan</a:t>
            </a:r>
            <a:r>
              <a:rPr lang="en-US" sz="3200" dirty="0"/>
              <a:t> </a:t>
            </a:r>
            <a:r>
              <a:rPr lang="en-US" sz="3200" dirty="0" err="1">
                <a:solidFill>
                  <a:srgbClr val="C00000"/>
                </a:solidFill>
              </a:rPr>
              <a:t>diskretisasi</a:t>
            </a:r>
            <a:endParaRPr lang="en-US" sz="3200" dirty="0">
              <a:solidFill>
                <a:srgbClr val="C00000"/>
              </a:solidFill>
            </a:endParaRPr>
          </a:p>
          <a:p>
            <a:r>
              <a:rPr lang="en-US" sz="3200" dirty="0" err="1"/>
              <a:t>Bandingkan</a:t>
            </a:r>
            <a:r>
              <a:rPr lang="en-US" sz="3200" dirty="0"/>
              <a:t> pula </a:t>
            </a:r>
            <a:r>
              <a:rPr lang="en-US" sz="3200" dirty="0" err="1"/>
              <a:t>apabila</a:t>
            </a:r>
            <a:r>
              <a:rPr lang="en-US" sz="3200" dirty="0"/>
              <a:t> </a:t>
            </a:r>
            <a:r>
              <a:rPr lang="en-US" sz="3200" dirty="0" err="1"/>
              <a:t>digunakan</a:t>
            </a:r>
            <a:r>
              <a:rPr lang="en-US" sz="3200" dirty="0"/>
              <a:t> feature selection (wrapper) </a:t>
            </a:r>
            <a:r>
              <a:rPr lang="en-US" sz="3200" dirty="0" err="1"/>
              <a:t>dengan</a:t>
            </a:r>
            <a:r>
              <a:rPr lang="en-US" sz="3200" dirty="0"/>
              <a:t> </a:t>
            </a:r>
            <a:r>
              <a:rPr lang="en-US" sz="3200" dirty="0">
                <a:solidFill>
                  <a:srgbClr val="C00000"/>
                </a:solidFill>
              </a:rPr>
              <a:t>Backward Elimination</a:t>
            </a:r>
            <a:endParaRPr lang="id-ID" sz="3200" dirty="0">
              <a:solidFill>
                <a:srgbClr val="C00000"/>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420</a:t>
            </a:fld>
            <a:endParaRPr lang="en-US" dirty="0">
              <a:solidFill>
                <a:prstClr val="black">
                  <a:tint val="75000"/>
                </a:prstClr>
              </a:solidFill>
            </a:endParaRPr>
          </a:p>
        </p:txBody>
      </p:sp>
    </p:spTree>
    <p:extLst>
      <p:ext uri="{BB962C8B-B14F-4D97-AF65-F5344CB8AC3E}">
        <p14:creationId xmlns:p14="http://schemas.microsoft.com/office/powerpoint/2010/main" val="12362520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421</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25696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Hasil</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422</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76200" y="2362200"/>
          <a:ext cx="8991601" cy="2204720"/>
        </p:xfrm>
        <a:graphic>
          <a:graphicData uri="http://schemas.openxmlformats.org/drawingml/2006/table">
            <a:tbl>
              <a:tblPr firstRow="1" bandRow="1">
                <a:tableStyleId>{073A0DAA-6AF3-43AB-8588-CEC1D06C72B9}</a:tableStyleId>
              </a:tblPr>
              <a:tblGrid>
                <a:gridCol w="1367698">
                  <a:extLst>
                    <a:ext uri="{9D8B030D-6E8A-4147-A177-3AD203B41FA5}">
                      <a16:colId xmlns:a16="http://schemas.microsoft.com/office/drawing/2014/main" val="20000"/>
                    </a:ext>
                  </a:extLst>
                </a:gridCol>
                <a:gridCol w="911801">
                  <a:extLst>
                    <a:ext uri="{9D8B030D-6E8A-4147-A177-3AD203B41FA5}">
                      <a16:colId xmlns:a16="http://schemas.microsoft.com/office/drawing/2014/main" val="20001"/>
                    </a:ext>
                  </a:extLst>
                </a:gridCol>
                <a:gridCol w="1190942">
                  <a:extLst>
                    <a:ext uri="{9D8B030D-6E8A-4147-A177-3AD203B41FA5}">
                      <a16:colId xmlns:a16="http://schemas.microsoft.com/office/drawing/2014/main" val="20002"/>
                    </a:ext>
                  </a:extLst>
                </a:gridCol>
                <a:gridCol w="1624800">
                  <a:extLst>
                    <a:ext uri="{9D8B030D-6E8A-4147-A177-3AD203B41FA5}">
                      <a16:colId xmlns:a16="http://schemas.microsoft.com/office/drawing/2014/main" val="20003"/>
                    </a:ext>
                  </a:extLst>
                </a:gridCol>
                <a:gridCol w="1573530">
                  <a:extLst>
                    <a:ext uri="{9D8B030D-6E8A-4147-A177-3AD203B41FA5}">
                      <a16:colId xmlns:a16="http://schemas.microsoft.com/office/drawing/2014/main" val="20004"/>
                    </a:ext>
                  </a:extLst>
                </a:gridCol>
                <a:gridCol w="2322830">
                  <a:extLst>
                    <a:ext uri="{9D8B030D-6E8A-4147-A177-3AD203B41FA5}">
                      <a16:colId xmlns:a16="http://schemas.microsoft.com/office/drawing/2014/main" val="20005"/>
                    </a:ext>
                  </a:extLst>
                </a:gridCol>
              </a:tblGrid>
              <a:tr h="1463040">
                <a:tc>
                  <a:txBody>
                    <a:bodyPr/>
                    <a:lstStyle/>
                    <a:p>
                      <a:endParaRPr lang="id-ID" sz="1800" dirty="0"/>
                    </a:p>
                  </a:txBody>
                  <a:tcPr/>
                </a:tc>
                <a:tc>
                  <a:txBody>
                    <a:bodyPr/>
                    <a:lstStyle/>
                    <a:p>
                      <a:r>
                        <a:rPr lang="en-US" sz="1800" dirty="0"/>
                        <a:t>NB</a:t>
                      </a:r>
                      <a:endParaRPr lang="id-ID" sz="1800" dirty="0"/>
                    </a:p>
                  </a:txBody>
                  <a:tcPr/>
                </a:tc>
                <a:tc>
                  <a:txBody>
                    <a:bodyPr/>
                    <a:lstStyle/>
                    <a:p>
                      <a:r>
                        <a:rPr lang="en-US" sz="1800" dirty="0"/>
                        <a:t>NB+</a:t>
                      </a:r>
                    </a:p>
                    <a:p>
                      <a:r>
                        <a:rPr lang="en-US" sz="1800" dirty="0"/>
                        <a:t>Filter</a:t>
                      </a:r>
                      <a:endParaRPr lang="id-ID" sz="1800" dirty="0"/>
                    </a:p>
                  </a:txBody>
                  <a:tcPr/>
                </a:tc>
                <a:tc>
                  <a:txBody>
                    <a:bodyPr/>
                    <a:lstStyle/>
                    <a:p>
                      <a:r>
                        <a:rPr lang="en-US" sz="1800" dirty="0"/>
                        <a:t>NB+</a:t>
                      </a:r>
                    </a:p>
                    <a:p>
                      <a:r>
                        <a:rPr lang="en-US" sz="1800" dirty="0"/>
                        <a:t>Discretization</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Filter+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Discretization</a:t>
                      </a:r>
                      <a:endParaRPr lang="id-ID" sz="1800" dirty="0"/>
                    </a:p>
                    <a:p>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Filter+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Discretization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Backward</a:t>
                      </a:r>
                      <a:r>
                        <a:rPr lang="en-US" sz="1800" baseline="0" dirty="0"/>
                        <a:t> Elimination</a:t>
                      </a:r>
                      <a:endParaRPr lang="id-ID" sz="1800" dirty="0"/>
                    </a:p>
                    <a:p>
                      <a:pPr marL="0" marR="0" indent="0" algn="l" defTabSz="914400" rtl="0" eaLnBrk="1" fontAlgn="auto" latinLnBrk="0" hangingPunct="1">
                        <a:lnSpc>
                          <a:spcPct val="100000"/>
                        </a:lnSpc>
                        <a:spcBef>
                          <a:spcPts val="0"/>
                        </a:spcBef>
                        <a:spcAft>
                          <a:spcPts val="0"/>
                        </a:spcAft>
                        <a:buClrTx/>
                        <a:buSzTx/>
                        <a:buFontTx/>
                        <a:buNone/>
                        <a:tabLst/>
                        <a:defRPr/>
                      </a:pP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r>
                        <a:rPr lang="en-US" sz="1800" dirty="0"/>
                        <a:t>85.79</a:t>
                      </a:r>
                      <a:endParaRPr lang="id-ID" sz="1800" dirty="0"/>
                    </a:p>
                  </a:txBody>
                  <a:tcPr/>
                </a:tc>
                <a:tc>
                  <a:txBody>
                    <a:bodyPr/>
                    <a:lstStyle/>
                    <a:p>
                      <a:r>
                        <a:rPr lang="en-US" sz="1800" dirty="0"/>
                        <a:t>86.26</a:t>
                      </a:r>
                      <a:endParaRPr lang="id-ID" sz="1800" dirty="0"/>
                    </a:p>
                  </a:txBody>
                  <a:tcPr/>
                </a:tc>
                <a:extLst>
                  <a:ext uri="{0D108BD9-81ED-4DB2-BD59-A6C34878D82A}">
                    <a16:rowId xmlns:a16="http://schemas.microsoft.com/office/drawing/2014/main" val="10001"/>
                  </a:ext>
                </a:extLst>
              </a:tr>
              <a:tr h="370840">
                <a:tc>
                  <a:txBody>
                    <a:bodyPr/>
                    <a:lstStyle/>
                    <a:p>
                      <a:r>
                        <a:rPr lang="en-US" sz="1800" dirty="0"/>
                        <a:t>AUC</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70418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4</a:t>
            </a:r>
            <a:r>
              <a:rPr lang="en-US" sz="4000" dirty="0"/>
              <a:t> Data Integration</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423</a:t>
            </a:fld>
            <a:endParaRPr lang="en-US">
              <a:solidFill>
                <a:prstClr val="black">
                  <a:tint val="75000"/>
                </a:prstClr>
              </a:solidFill>
            </a:endParaRPr>
          </a:p>
        </p:txBody>
      </p:sp>
    </p:spTree>
    <p:extLst>
      <p:ext uri="{BB962C8B-B14F-4D97-AF65-F5344CB8AC3E}">
        <p14:creationId xmlns:p14="http://schemas.microsoft.com/office/powerpoint/2010/main" val="1613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8134350" cy="5124000"/>
          </a:xfrm>
        </p:spPr>
        <p:txBody>
          <a:bodyPr>
            <a:normAutofit/>
          </a:bodyPr>
          <a:lstStyle/>
          <a:p>
            <a:r>
              <a:rPr lang="id-ID" dirty="0">
                <a:solidFill>
                  <a:srgbClr val="C00000"/>
                </a:solidFill>
              </a:rPr>
              <a:t>Data</a:t>
            </a:r>
            <a:r>
              <a:rPr lang="id-ID" dirty="0"/>
              <a:t> </a:t>
            </a:r>
            <a:r>
              <a:rPr lang="id-ID" dirty="0" err="1">
                <a:solidFill>
                  <a:srgbClr val="C00000"/>
                </a:solidFill>
              </a:rPr>
              <a:t>integration</a:t>
            </a:r>
            <a:r>
              <a:rPr lang="id-ID" dirty="0"/>
              <a:t>: </a:t>
            </a:r>
          </a:p>
          <a:p>
            <a:pPr lvl="1"/>
            <a:r>
              <a:rPr lang="id-ID" dirty="0" err="1"/>
              <a:t>Combines</a:t>
            </a:r>
            <a:r>
              <a:rPr lang="id-ID" dirty="0"/>
              <a:t> data </a:t>
            </a:r>
            <a:r>
              <a:rPr lang="id-ID" dirty="0" err="1"/>
              <a:t>from</a:t>
            </a:r>
            <a:r>
              <a:rPr lang="id-ID" dirty="0"/>
              <a:t> </a:t>
            </a:r>
            <a:r>
              <a:rPr lang="id-ID" dirty="0" err="1">
                <a:solidFill>
                  <a:srgbClr val="0070C0"/>
                </a:solidFill>
              </a:rPr>
              <a:t>multiple</a:t>
            </a:r>
            <a:r>
              <a:rPr lang="id-ID" dirty="0">
                <a:solidFill>
                  <a:srgbClr val="0070C0"/>
                </a:solidFill>
              </a:rPr>
              <a:t> </a:t>
            </a:r>
            <a:r>
              <a:rPr lang="id-ID" dirty="0" err="1">
                <a:solidFill>
                  <a:srgbClr val="0070C0"/>
                </a:solidFill>
              </a:rPr>
              <a:t>sources</a:t>
            </a:r>
            <a:r>
              <a:rPr lang="id-ID" dirty="0">
                <a:solidFill>
                  <a:srgbClr val="0070C0"/>
                </a:solidFill>
              </a:rPr>
              <a:t> </a:t>
            </a:r>
            <a:r>
              <a:rPr lang="id-ID" dirty="0" err="1">
                <a:solidFill>
                  <a:srgbClr val="0070C0"/>
                </a:solidFill>
              </a:rPr>
              <a:t>into</a:t>
            </a:r>
            <a:r>
              <a:rPr lang="id-ID" dirty="0">
                <a:solidFill>
                  <a:srgbClr val="0070C0"/>
                </a:solidFill>
              </a:rPr>
              <a:t> a </a:t>
            </a:r>
            <a:r>
              <a:rPr lang="id-ID" dirty="0" err="1">
                <a:solidFill>
                  <a:srgbClr val="0070C0"/>
                </a:solidFill>
              </a:rPr>
              <a:t>coherent</a:t>
            </a:r>
            <a:r>
              <a:rPr lang="id-ID" dirty="0">
                <a:solidFill>
                  <a:srgbClr val="0070C0"/>
                </a:solidFill>
              </a:rPr>
              <a:t> </a:t>
            </a:r>
            <a:r>
              <a:rPr lang="id-ID" dirty="0" err="1"/>
              <a:t>store</a:t>
            </a:r>
            <a:endParaRPr lang="id-ID" dirty="0"/>
          </a:p>
          <a:p>
            <a:r>
              <a:rPr lang="id-ID" dirty="0" err="1">
                <a:solidFill>
                  <a:srgbClr val="C00000"/>
                </a:solidFill>
              </a:rPr>
              <a:t>Schema</a:t>
            </a:r>
            <a:r>
              <a:rPr lang="id-ID" dirty="0">
                <a:solidFill>
                  <a:srgbClr val="C00000"/>
                </a:solidFill>
              </a:rPr>
              <a:t> </a:t>
            </a:r>
            <a:r>
              <a:rPr lang="en-US" dirty="0" err="1">
                <a:solidFill>
                  <a:srgbClr val="C00000"/>
                </a:solidFill>
              </a:rPr>
              <a:t>I</a:t>
            </a:r>
            <a:r>
              <a:rPr lang="id-ID" dirty="0" err="1">
                <a:solidFill>
                  <a:srgbClr val="C00000"/>
                </a:solidFill>
              </a:rPr>
              <a:t>ntegration</a:t>
            </a:r>
            <a:r>
              <a:rPr lang="id-ID" dirty="0"/>
              <a:t>: </a:t>
            </a:r>
            <a:r>
              <a:rPr lang="id-ID" dirty="0" err="1"/>
              <a:t>e.g</a:t>
            </a:r>
            <a:r>
              <a:rPr lang="id-ID" dirty="0"/>
              <a:t>., </a:t>
            </a:r>
            <a:r>
              <a:rPr lang="id-ID" dirty="0" err="1"/>
              <a:t>A.cust-id</a:t>
            </a:r>
            <a:r>
              <a:rPr lang="en-US" dirty="0"/>
              <a:t> </a:t>
            </a:r>
            <a:r>
              <a:rPr lang="en-US" dirty="0">
                <a:sym typeface="Symbol" panose="05050102010706020507" pitchFamily="18" charset="2"/>
              </a:rPr>
              <a:t> </a:t>
            </a:r>
            <a:r>
              <a:rPr lang="id-ID" dirty="0" err="1"/>
              <a:t>B.cust-#</a:t>
            </a:r>
            <a:endParaRPr lang="id-ID" dirty="0"/>
          </a:p>
          <a:p>
            <a:pPr lvl="1"/>
            <a:r>
              <a:rPr lang="id-ID" dirty="0" err="1"/>
              <a:t>Integrate</a:t>
            </a:r>
            <a:r>
              <a:rPr lang="id-ID" dirty="0"/>
              <a:t> </a:t>
            </a:r>
            <a:r>
              <a:rPr lang="id-ID" dirty="0" err="1">
                <a:solidFill>
                  <a:srgbClr val="0070C0"/>
                </a:solidFill>
              </a:rPr>
              <a:t>metadata</a:t>
            </a:r>
            <a:r>
              <a:rPr lang="id-ID" dirty="0">
                <a:solidFill>
                  <a:srgbClr val="0070C0"/>
                </a:solidFill>
              </a:rPr>
              <a:t> </a:t>
            </a:r>
            <a:r>
              <a:rPr lang="id-ID" dirty="0" err="1">
                <a:solidFill>
                  <a:srgbClr val="0070C0"/>
                </a:solidFill>
              </a:rPr>
              <a:t>from</a:t>
            </a:r>
            <a:r>
              <a:rPr lang="id-ID" dirty="0">
                <a:solidFill>
                  <a:srgbClr val="0070C0"/>
                </a:solidFill>
              </a:rPr>
              <a:t> </a:t>
            </a:r>
            <a:r>
              <a:rPr lang="id-ID" dirty="0" err="1">
                <a:solidFill>
                  <a:srgbClr val="0070C0"/>
                </a:solidFill>
              </a:rPr>
              <a:t>different</a:t>
            </a:r>
            <a:r>
              <a:rPr lang="id-ID" dirty="0">
                <a:solidFill>
                  <a:srgbClr val="0070C0"/>
                </a:solidFill>
              </a:rPr>
              <a:t> </a:t>
            </a:r>
            <a:r>
              <a:rPr lang="id-ID" dirty="0" err="1">
                <a:solidFill>
                  <a:srgbClr val="0070C0"/>
                </a:solidFill>
              </a:rPr>
              <a:t>sources</a:t>
            </a:r>
            <a:endParaRPr lang="id-ID" dirty="0">
              <a:solidFill>
                <a:srgbClr val="0070C0"/>
              </a:solidFill>
            </a:endParaRPr>
          </a:p>
          <a:p>
            <a:r>
              <a:rPr lang="id-ID" dirty="0" err="1">
                <a:solidFill>
                  <a:srgbClr val="C00000"/>
                </a:solidFill>
              </a:rPr>
              <a:t>Entity</a:t>
            </a:r>
            <a:r>
              <a:rPr lang="id-ID" dirty="0">
                <a:solidFill>
                  <a:srgbClr val="C00000"/>
                </a:solidFill>
              </a:rPr>
              <a:t> </a:t>
            </a:r>
            <a:r>
              <a:rPr lang="en-US" dirty="0" err="1">
                <a:solidFill>
                  <a:srgbClr val="C00000"/>
                </a:solidFill>
              </a:rPr>
              <a:t>I</a:t>
            </a:r>
            <a:r>
              <a:rPr lang="id-ID" dirty="0" err="1">
                <a:solidFill>
                  <a:srgbClr val="C00000"/>
                </a:solidFill>
              </a:rPr>
              <a:t>dentification</a:t>
            </a:r>
            <a:r>
              <a:rPr lang="id-ID" dirty="0">
                <a:solidFill>
                  <a:srgbClr val="C00000"/>
                </a:solidFill>
              </a:rPr>
              <a:t> </a:t>
            </a:r>
            <a:r>
              <a:rPr lang="en-US" dirty="0">
                <a:solidFill>
                  <a:srgbClr val="C00000"/>
                </a:solidFill>
              </a:rPr>
              <a:t>P</a:t>
            </a:r>
            <a:r>
              <a:rPr lang="id-ID" dirty="0" err="1">
                <a:solidFill>
                  <a:srgbClr val="C00000"/>
                </a:solidFill>
              </a:rPr>
              <a:t>roblem</a:t>
            </a:r>
            <a:r>
              <a:rPr lang="id-ID" dirty="0"/>
              <a:t>: </a:t>
            </a:r>
          </a:p>
          <a:p>
            <a:pPr lvl="1"/>
            <a:r>
              <a:rPr lang="id-ID" dirty="0" err="1"/>
              <a:t>Identify</a:t>
            </a:r>
            <a:r>
              <a:rPr lang="id-ID" dirty="0"/>
              <a:t> real </a:t>
            </a:r>
            <a:r>
              <a:rPr lang="id-ID" dirty="0" err="1"/>
              <a:t>world</a:t>
            </a:r>
            <a:r>
              <a:rPr lang="id-ID" dirty="0"/>
              <a:t> </a:t>
            </a:r>
            <a:r>
              <a:rPr lang="id-ID" dirty="0" err="1">
                <a:solidFill>
                  <a:srgbClr val="0070C0"/>
                </a:solidFill>
              </a:rPr>
              <a:t>entities</a:t>
            </a:r>
            <a:r>
              <a:rPr lang="id-ID" dirty="0">
                <a:solidFill>
                  <a:srgbClr val="0070C0"/>
                </a:solidFill>
              </a:rPr>
              <a:t> </a:t>
            </a:r>
            <a:r>
              <a:rPr lang="id-ID" dirty="0" err="1">
                <a:solidFill>
                  <a:srgbClr val="0070C0"/>
                </a:solidFill>
              </a:rPr>
              <a:t>from</a:t>
            </a:r>
            <a:r>
              <a:rPr lang="id-ID" dirty="0">
                <a:solidFill>
                  <a:srgbClr val="0070C0"/>
                </a:solidFill>
              </a:rPr>
              <a:t> </a:t>
            </a:r>
            <a:r>
              <a:rPr lang="id-ID" dirty="0" err="1">
                <a:solidFill>
                  <a:srgbClr val="0070C0"/>
                </a:solidFill>
              </a:rPr>
              <a:t>multiple</a:t>
            </a:r>
            <a:r>
              <a:rPr lang="id-ID" dirty="0">
                <a:solidFill>
                  <a:srgbClr val="0070C0"/>
                </a:solidFill>
              </a:rPr>
              <a:t> data </a:t>
            </a:r>
            <a:r>
              <a:rPr lang="id-ID" dirty="0" err="1">
                <a:solidFill>
                  <a:srgbClr val="0070C0"/>
                </a:solidFill>
              </a:rPr>
              <a:t>sources</a:t>
            </a:r>
            <a:r>
              <a:rPr lang="id-ID" dirty="0"/>
              <a:t>, </a:t>
            </a:r>
            <a:r>
              <a:rPr lang="id-ID" dirty="0" err="1"/>
              <a:t>e.g</a:t>
            </a:r>
            <a:r>
              <a:rPr lang="id-ID" dirty="0"/>
              <a:t>., Bill Clinton = William Clinton</a:t>
            </a:r>
          </a:p>
          <a:p>
            <a:r>
              <a:rPr lang="id-ID" dirty="0" err="1">
                <a:solidFill>
                  <a:srgbClr val="C00000"/>
                </a:solidFill>
              </a:rPr>
              <a:t>Detecting</a:t>
            </a:r>
            <a:r>
              <a:rPr lang="id-ID" dirty="0">
                <a:solidFill>
                  <a:srgbClr val="C00000"/>
                </a:solidFill>
              </a:rPr>
              <a:t> </a:t>
            </a:r>
            <a:r>
              <a:rPr lang="id-ID" dirty="0" err="1">
                <a:solidFill>
                  <a:srgbClr val="C00000"/>
                </a:solidFill>
              </a:rPr>
              <a:t>and</a:t>
            </a:r>
            <a:r>
              <a:rPr lang="id-ID" dirty="0">
                <a:solidFill>
                  <a:srgbClr val="C00000"/>
                </a:solidFill>
              </a:rPr>
              <a:t> </a:t>
            </a:r>
            <a:r>
              <a:rPr lang="en-US" dirty="0" err="1">
                <a:solidFill>
                  <a:srgbClr val="C00000"/>
                </a:solidFill>
              </a:rPr>
              <a:t>R</a:t>
            </a:r>
            <a:r>
              <a:rPr lang="id-ID" dirty="0" err="1">
                <a:solidFill>
                  <a:srgbClr val="C00000"/>
                </a:solidFill>
              </a:rPr>
              <a:t>esolving</a:t>
            </a:r>
            <a:r>
              <a:rPr lang="id-ID" dirty="0">
                <a:solidFill>
                  <a:srgbClr val="C00000"/>
                </a:solidFill>
              </a:rPr>
              <a:t> </a:t>
            </a:r>
            <a:r>
              <a:rPr lang="en-US" dirty="0">
                <a:solidFill>
                  <a:srgbClr val="C00000"/>
                </a:solidFill>
              </a:rPr>
              <a:t>D</a:t>
            </a:r>
            <a:r>
              <a:rPr lang="id-ID" dirty="0" err="1">
                <a:solidFill>
                  <a:srgbClr val="C00000"/>
                </a:solidFill>
              </a:rPr>
              <a:t>ata</a:t>
            </a:r>
            <a:r>
              <a:rPr lang="id-ID" dirty="0">
                <a:solidFill>
                  <a:srgbClr val="C00000"/>
                </a:solidFill>
              </a:rPr>
              <a:t> </a:t>
            </a:r>
            <a:r>
              <a:rPr lang="en-US" dirty="0" err="1">
                <a:solidFill>
                  <a:srgbClr val="C00000"/>
                </a:solidFill>
              </a:rPr>
              <a:t>V</a:t>
            </a:r>
            <a:r>
              <a:rPr lang="id-ID" dirty="0" err="1">
                <a:solidFill>
                  <a:srgbClr val="C00000"/>
                </a:solidFill>
              </a:rPr>
              <a:t>alue</a:t>
            </a:r>
            <a:r>
              <a:rPr lang="id-ID" dirty="0">
                <a:solidFill>
                  <a:srgbClr val="C00000"/>
                </a:solidFill>
              </a:rPr>
              <a:t> </a:t>
            </a:r>
            <a:r>
              <a:rPr lang="en-US" dirty="0" err="1">
                <a:solidFill>
                  <a:srgbClr val="C00000"/>
                </a:solidFill>
              </a:rPr>
              <a:t>C</a:t>
            </a:r>
            <a:r>
              <a:rPr lang="id-ID" dirty="0" err="1">
                <a:solidFill>
                  <a:srgbClr val="C00000"/>
                </a:solidFill>
              </a:rPr>
              <a:t>onflicts</a:t>
            </a:r>
            <a:endParaRPr lang="id-ID" dirty="0">
              <a:solidFill>
                <a:srgbClr val="C00000"/>
              </a:solidFill>
            </a:endParaRPr>
          </a:p>
          <a:p>
            <a:pPr lvl="1"/>
            <a:r>
              <a:rPr lang="id-ID" dirty="0"/>
              <a:t>For </a:t>
            </a:r>
            <a:r>
              <a:rPr lang="id-ID" dirty="0" err="1"/>
              <a:t>the</a:t>
            </a:r>
            <a:r>
              <a:rPr lang="id-ID" dirty="0"/>
              <a:t> </a:t>
            </a:r>
            <a:r>
              <a:rPr lang="id-ID" dirty="0" err="1"/>
              <a:t>same</a:t>
            </a:r>
            <a:r>
              <a:rPr lang="id-ID" dirty="0"/>
              <a:t> real </a:t>
            </a:r>
            <a:r>
              <a:rPr lang="id-ID" dirty="0" err="1"/>
              <a:t>world</a:t>
            </a:r>
            <a:r>
              <a:rPr lang="id-ID" dirty="0"/>
              <a:t> </a:t>
            </a:r>
            <a:r>
              <a:rPr lang="id-ID" dirty="0" err="1"/>
              <a:t>entity</a:t>
            </a:r>
            <a:r>
              <a:rPr lang="id-ID" dirty="0"/>
              <a:t>, </a:t>
            </a:r>
            <a:r>
              <a:rPr lang="id-ID" dirty="0" err="1"/>
              <a:t>attribute</a:t>
            </a:r>
            <a:r>
              <a:rPr lang="id-ID" dirty="0"/>
              <a:t> </a:t>
            </a:r>
            <a:r>
              <a:rPr lang="id-ID" dirty="0" err="1"/>
              <a:t>values</a:t>
            </a:r>
            <a:r>
              <a:rPr lang="id-ID" dirty="0"/>
              <a:t> </a:t>
            </a:r>
            <a:r>
              <a:rPr lang="id-ID" dirty="0" err="1"/>
              <a:t>from</a:t>
            </a:r>
            <a:r>
              <a:rPr lang="id-ID" dirty="0"/>
              <a:t> </a:t>
            </a:r>
            <a:r>
              <a:rPr lang="id-ID" dirty="0" err="1"/>
              <a:t>different</a:t>
            </a:r>
            <a:r>
              <a:rPr lang="id-ID" dirty="0"/>
              <a:t> </a:t>
            </a:r>
            <a:r>
              <a:rPr lang="id-ID" dirty="0" err="1"/>
              <a:t>sources</a:t>
            </a:r>
            <a:r>
              <a:rPr lang="id-ID" dirty="0"/>
              <a:t> </a:t>
            </a:r>
            <a:r>
              <a:rPr lang="id-ID" dirty="0" err="1"/>
              <a:t>are</a:t>
            </a:r>
            <a:r>
              <a:rPr lang="id-ID" dirty="0"/>
              <a:t> </a:t>
            </a:r>
            <a:r>
              <a:rPr lang="id-ID" dirty="0" err="1"/>
              <a:t>different</a:t>
            </a:r>
            <a:endParaRPr lang="id-ID" dirty="0"/>
          </a:p>
          <a:p>
            <a:pPr lvl="1"/>
            <a:r>
              <a:rPr lang="id-ID" dirty="0" err="1"/>
              <a:t>Possible</a:t>
            </a:r>
            <a:r>
              <a:rPr lang="id-ID" dirty="0"/>
              <a:t> </a:t>
            </a:r>
            <a:r>
              <a:rPr lang="id-ID" dirty="0" err="1"/>
              <a:t>reasons</a:t>
            </a:r>
            <a:r>
              <a:rPr lang="id-ID" dirty="0"/>
              <a:t>: </a:t>
            </a:r>
            <a:r>
              <a:rPr lang="id-ID" dirty="0" err="1"/>
              <a:t>different</a:t>
            </a:r>
            <a:r>
              <a:rPr lang="id-ID" dirty="0"/>
              <a:t> </a:t>
            </a:r>
            <a:r>
              <a:rPr lang="id-ID" dirty="0" err="1"/>
              <a:t>representations</a:t>
            </a:r>
            <a:r>
              <a:rPr lang="id-ID" dirty="0"/>
              <a:t>, </a:t>
            </a:r>
            <a:r>
              <a:rPr lang="id-ID" dirty="0" err="1"/>
              <a:t>different</a:t>
            </a:r>
            <a:r>
              <a:rPr lang="id-ID" dirty="0"/>
              <a:t> </a:t>
            </a:r>
            <a:r>
              <a:rPr lang="id-ID" dirty="0" err="1"/>
              <a:t>scales</a:t>
            </a:r>
            <a:r>
              <a:rPr lang="id-ID" dirty="0"/>
              <a:t>, </a:t>
            </a:r>
            <a:r>
              <a:rPr lang="id-ID" dirty="0" err="1"/>
              <a:t>e.g</a:t>
            </a:r>
            <a:r>
              <a:rPr lang="id-ID" dirty="0"/>
              <a:t>., </a:t>
            </a:r>
            <a:r>
              <a:rPr lang="id-ID" dirty="0" err="1"/>
              <a:t>metric</a:t>
            </a:r>
            <a:r>
              <a:rPr lang="id-ID" dirty="0"/>
              <a:t> vs. British </a:t>
            </a:r>
            <a:r>
              <a:rPr lang="id-ID" dirty="0" err="1"/>
              <a:t>units</a:t>
            </a:r>
            <a:endParaRPr lang="id-ID" dirty="0"/>
          </a:p>
          <a:p>
            <a:endParaRPr lang="id-ID" dirty="0"/>
          </a:p>
        </p:txBody>
      </p:sp>
      <p:sp>
        <p:nvSpPr>
          <p:cNvPr id="2" name="Title 1"/>
          <p:cNvSpPr>
            <a:spLocks noGrp="1"/>
          </p:cNvSpPr>
          <p:nvPr>
            <p:ph type="title"/>
          </p:nvPr>
        </p:nvSpPr>
        <p:spPr/>
        <p:txBody>
          <a:bodyPr>
            <a:normAutofit/>
          </a:bodyPr>
          <a:lstStyle/>
          <a:p>
            <a:r>
              <a:rPr lang="id-ID" dirty="0"/>
              <a:t>Data </a:t>
            </a:r>
            <a:r>
              <a:rPr lang="id-ID" dirty="0" err="1"/>
              <a:t>Integration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424</a:t>
            </a:fld>
            <a:endParaRPr lang="en-US" dirty="0">
              <a:solidFill>
                <a:prstClr val="black">
                  <a:tint val="75000"/>
                </a:prstClr>
              </a:solidFill>
            </a:endParaRPr>
          </a:p>
        </p:txBody>
      </p:sp>
    </p:spTree>
    <p:extLst>
      <p:ext uri="{BB962C8B-B14F-4D97-AF65-F5344CB8AC3E}">
        <p14:creationId xmlns:p14="http://schemas.microsoft.com/office/powerpoint/2010/main" val="1684428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409749"/>
          </a:xfrm>
        </p:spPr>
        <p:txBody>
          <a:bodyPr>
            <a:normAutofit/>
          </a:bodyPr>
          <a:lstStyle/>
          <a:p>
            <a:r>
              <a:rPr lang="en-US" dirty="0"/>
              <a:t>Redundant data occur often </a:t>
            </a:r>
            <a:r>
              <a:rPr lang="en-US" dirty="0">
                <a:solidFill>
                  <a:srgbClr val="C00000"/>
                </a:solidFill>
              </a:rPr>
              <a:t>when integration of multiple databases</a:t>
            </a:r>
          </a:p>
          <a:p>
            <a:pPr lvl="1"/>
            <a:r>
              <a:rPr lang="en-US" dirty="0">
                <a:solidFill>
                  <a:srgbClr val="0070C0"/>
                </a:solidFill>
              </a:rPr>
              <a:t>Object identification</a:t>
            </a:r>
            <a:r>
              <a:rPr lang="en-US" dirty="0"/>
              <a:t>:  The same attribute or object may have different names in different databases</a:t>
            </a:r>
          </a:p>
          <a:p>
            <a:pPr lvl="1"/>
            <a:r>
              <a:rPr lang="en-US" dirty="0">
                <a:solidFill>
                  <a:srgbClr val="0070C0"/>
                </a:solidFill>
              </a:rPr>
              <a:t>Derivable data</a:t>
            </a:r>
            <a:r>
              <a:rPr lang="en-US" dirty="0"/>
              <a:t>: One attribute may be a “derived” attribute in another table, e.g., annual revenue</a:t>
            </a:r>
          </a:p>
          <a:p>
            <a:r>
              <a:rPr lang="en-US" dirty="0">
                <a:solidFill>
                  <a:srgbClr val="C00000"/>
                </a:solidFill>
              </a:rPr>
              <a:t>Redundant attributes </a:t>
            </a:r>
            <a:r>
              <a:rPr lang="en-US" dirty="0"/>
              <a:t>may be able to be detected by </a:t>
            </a:r>
            <a:r>
              <a:rPr lang="en-US" dirty="0">
                <a:solidFill>
                  <a:srgbClr val="C00000"/>
                </a:solidFill>
              </a:rPr>
              <a:t>correlation analysis </a:t>
            </a:r>
            <a:r>
              <a:rPr lang="en-US" dirty="0"/>
              <a:t>and covariance analysis</a:t>
            </a:r>
          </a:p>
          <a:p>
            <a:r>
              <a:rPr lang="en-US" dirty="0"/>
              <a:t>Careful integration of the data from multiple sources may help </a:t>
            </a:r>
            <a:r>
              <a:rPr lang="en-US" dirty="0">
                <a:solidFill>
                  <a:srgbClr val="C00000"/>
                </a:solidFill>
              </a:rPr>
              <a:t>reduce/avoid redundancies </a:t>
            </a:r>
            <a:r>
              <a:rPr lang="en-US" dirty="0"/>
              <a:t>and inconsistencies and improve mining speed and quality</a:t>
            </a:r>
          </a:p>
          <a:p>
            <a:endParaRPr lang="id-ID" dirty="0"/>
          </a:p>
        </p:txBody>
      </p:sp>
      <p:sp>
        <p:nvSpPr>
          <p:cNvPr id="2" name="Title 1"/>
          <p:cNvSpPr>
            <a:spLocks noGrp="1"/>
          </p:cNvSpPr>
          <p:nvPr>
            <p:ph type="title"/>
          </p:nvPr>
        </p:nvSpPr>
        <p:spPr/>
        <p:txBody>
          <a:bodyPr>
            <a:normAutofit fontScale="90000"/>
          </a:bodyPr>
          <a:lstStyle/>
          <a:p>
            <a:r>
              <a:rPr lang="id-ID" dirty="0" err="1"/>
              <a:t>Handling</a:t>
            </a:r>
            <a:r>
              <a:rPr lang="id-ID" dirty="0"/>
              <a:t> </a:t>
            </a:r>
            <a:r>
              <a:rPr lang="id-ID" dirty="0" err="1"/>
              <a:t>Redundancy</a:t>
            </a:r>
            <a:r>
              <a:rPr lang="id-ID" dirty="0"/>
              <a:t> </a:t>
            </a:r>
            <a:r>
              <a:rPr lang="id-ID" dirty="0" err="1"/>
              <a:t>in</a:t>
            </a:r>
            <a:r>
              <a:rPr lang="id-ID" dirty="0"/>
              <a:t> Data </a:t>
            </a:r>
            <a:r>
              <a:rPr lang="id-ID" dirty="0" err="1"/>
              <a:t>Integration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425</a:t>
            </a:fld>
            <a:endParaRPr lang="en-US" dirty="0">
              <a:solidFill>
                <a:prstClr val="black">
                  <a:tint val="75000"/>
                </a:prstClr>
              </a:solidFill>
            </a:endParaRPr>
          </a:p>
        </p:txBody>
      </p:sp>
    </p:spTree>
    <p:extLst>
      <p:ext uri="{BB962C8B-B14F-4D97-AF65-F5344CB8AC3E}">
        <p14:creationId xmlns:p14="http://schemas.microsoft.com/office/powerpoint/2010/main" val="2985021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5100296"/>
          </a:xfrm>
        </p:spPr>
        <p:txBody>
          <a:bodyPr>
            <a:normAutofit fontScale="92500" lnSpcReduction="10000"/>
          </a:bodyPr>
          <a:lstStyle/>
          <a:p>
            <a:r>
              <a:rPr lang="en-US" i="1" dirty="0"/>
              <a:t>Χ</a:t>
            </a:r>
            <a:r>
              <a:rPr lang="en-US" i="1" baseline="30000" dirty="0"/>
              <a:t>2</a:t>
            </a:r>
            <a:r>
              <a:rPr lang="en-US" dirty="0"/>
              <a:t> (chi-square) test</a:t>
            </a:r>
          </a:p>
          <a:p>
            <a:endParaRPr lang="en-US" dirty="0"/>
          </a:p>
          <a:p>
            <a:endParaRPr lang="en-US" dirty="0"/>
          </a:p>
          <a:p>
            <a:endParaRPr lang="en-US" dirty="0"/>
          </a:p>
          <a:p>
            <a:r>
              <a:rPr lang="en-US" dirty="0"/>
              <a:t>The larger the </a:t>
            </a:r>
            <a:r>
              <a:rPr lang="el-GR" i="1" dirty="0"/>
              <a:t>Χ</a:t>
            </a:r>
            <a:r>
              <a:rPr lang="en-US" i="1" baseline="30000" dirty="0"/>
              <a:t>2 </a:t>
            </a:r>
            <a:r>
              <a:rPr lang="en-US" dirty="0"/>
              <a:t>value, the </a:t>
            </a:r>
            <a:r>
              <a:rPr lang="en-US" dirty="0">
                <a:solidFill>
                  <a:srgbClr val="C00000"/>
                </a:solidFill>
              </a:rPr>
              <a:t>more likely the variables are related</a:t>
            </a:r>
          </a:p>
          <a:p>
            <a:r>
              <a:rPr lang="en-US" dirty="0"/>
              <a:t>The cells that contribute the most to the </a:t>
            </a:r>
            <a:r>
              <a:rPr lang="el-GR" i="1" dirty="0"/>
              <a:t>Χ</a:t>
            </a:r>
            <a:r>
              <a:rPr lang="en-US" i="1" baseline="30000" dirty="0"/>
              <a:t>2 </a:t>
            </a:r>
            <a:r>
              <a:rPr lang="en-US" dirty="0"/>
              <a:t>value are those whose </a:t>
            </a:r>
            <a:r>
              <a:rPr lang="en-US" dirty="0">
                <a:solidFill>
                  <a:srgbClr val="C00000"/>
                </a:solidFill>
              </a:rPr>
              <a:t>actual count is very different from the expected count</a:t>
            </a:r>
          </a:p>
          <a:p>
            <a:r>
              <a:rPr lang="en-US" dirty="0"/>
              <a:t>Correlation does </a:t>
            </a:r>
            <a:r>
              <a:rPr lang="en-US" dirty="0">
                <a:solidFill>
                  <a:srgbClr val="C00000"/>
                </a:solidFill>
              </a:rPr>
              <a:t>not imply causality</a:t>
            </a:r>
          </a:p>
          <a:p>
            <a:pPr lvl="1"/>
            <a:r>
              <a:rPr lang="en-US" dirty="0"/>
              <a:t># of hospitals and # of car-theft in a city are correlated</a:t>
            </a:r>
          </a:p>
          <a:p>
            <a:pPr lvl="1"/>
            <a:r>
              <a:rPr lang="en-US" dirty="0"/>
              <a:t>Both are causally linked to the third variable: population</a:t>
            </a:r>
          </a:p>
        </p:txBody>
      </p:sp>
      <p:sp>
        <p:nvSpPr>
          <p:cNvPr id="2" name="Title 1"/>
          <p:cNvSpPr>
            <a:spLocks noGrp="1"/>
          </p:cNvSpPr>
          <p:nvPr>
            <p:ph type="title"/>
          </p:nvPr>
        </p:nvSpPr>
        <p:spPr/>
        <p:txBody>
          <a:bodyPr>
            <a:normAutofit/>
          </a:bodyPr>
          <a:lstStyle/>
          <a:p>
            <a:r>
              <a:rPr lang="id-ID" dirty="0" err="1"/>
              <a:t>Correlation</a:t>
            </a:r>
            <a:r>
              <a:rPr lang="id-ID" dirty="0"/>
              <a:t> </a:t>
            </a:r>
            <a:r>
              <a:rPr lang="id-ID" dirty="0" err="1"/>
              <a:t>Analysis</a:t>
            </a:r>
            <a:r>
              <a:rPr lang="id-ID" dirty="0"/>
              <a:t> (Nominal Data)</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426</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2187575" y="1844675"/>
          <a:ext cx="4540250" cy="1011238"/>
        </p:xfrm>
        <a:graphic>
          <a:graphicData uri="http://schemas.openxmlformats.org/presentationml/2006/ole">
            <mc:AlternateContent xmlns:mc="http://schemas.openxmlformats.org/markup-compatibility/2006">
              <mc:Choice xmlns:v="urn:schemas-microsoft-com:vml" Requires="v">
                <p:oleObj spid="_x0000_s4098" name="Equation" r:id="rId3" imgW="2057400" imgH="444500" progId="Equation.3">
                  <p:embed/>
                </p:oleObj>
              </mc:Choice>
              <mc:Fallback>
                <p:oleObj name="Equation" r:id="rId3" imgW="2057400" imgH="4445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575" y="1844675"/>
                        <a:ext cx="4540250"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68109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r>
              <a:rPr lang="el-GR" dirty="0"/>
              <a:t>Χ</a:t>
            </a:r>
            <a:r>
              <a:rPr lang="en-US" baseline="30000" dirty="0"/>
              <a:t>2</a:t>
            </a:r>
            <a:r>
              <a:rPr lang="en-US" dirty="0"/>
              <a:t> (chi-square) calculation (numbers in parenthesis are </a:t>
            </a:r>
            <a:r>
              <a:rPr lang="en-US" dirty="0">
                <a:solidFill>
                  <a:srgbClr val="C00000"/>
                </a:solidFill>
              </a:rPr>
              <a:t>expected counts </a:t>
            </a:r>
            <a:r>
              <a:rPr lang="en-US" dirty="0"/>
              <a:t>calculated based on the data distribution in the two categories)</a:t>
            </a:r>
          </a:p>
          <a:p>
            <a:endParaRPr lang="en-US" dirty="0"/>
          </a:p>
          <a:p>
            <a:endParaRPr lang="en-US" dirty="0"/>
          </a:p>
          <a:p>
            <a:r>
              <a:rPr lang="en-US" dirty="0"/>
              <a:t>It shows that </a:t>
            </a:r>
            <a:r>
              <a:rPr lang="en-US" dirty="0" err="1">
                <a:solidFill>
                  <a:srgbClr val="C00000"/>
                </a:solidFill>
              </a:rPr>
              <a:t>like_science_fiction</a:t>
            </a:r>
            <a:r>
              <a:rPr lang="en-US" dirty="0"/>
              <a:t> and </a:t>
            </a:r>
            <a:r>
              <a:rPr lang="en-US" dirty="0" err="1">
                <a:solidFill>
                  <a:srgbClr val="0070C0"/>
                </a:solidFill>
              </a:rPr>
              <a:t>play_chess</a:t>
            </a:r>
            <a:r>
              <a:rPr lang="en-US" dirty="0"/>
              <a:t> are </a:t>
            </a:r>
            <a:r>
              <a:rPr lang="en-US" dirty="0">
                <a:solidFill>
                  <a:srgbClr val="C00000"/>
                </a:solidFill>
              </a:rPr>
              <a:t>correlated in the group</a:t>
            </a:r>
          </a:p>
          <a:p>
            <a:endParaRPr lang="id-ID" dirty="0"/>
          </a:p>
        </p:txBody>
      </p:sp>
      <p:sp>
        <p:nvSpPr>
          <p:cNvPr id="2" name="Title 1"/>
          <p:cNvSpPr>
            <a:spLocks noGrp="1"/>
          </p:cNvSpPr>
          <p:nvPr>
            <p:ph type="title"/>
          </p:nvPr>
        </p:nvSpPr>
        <p:spPr/>
        <p:txBody>
          <a:bodyPr>
            <a:normAutofit/>
          </a:bodyPr>
          <a:lstStyle/>
          <a:p>
            <a:r>
              <a:rPr lang="id-ID" dirty="0" err="1"/>
              <a:t>Chi-Square</a:t>
            </a:r>
            <a:r>
              <a:rPr lang="id-ID" dirty="0"/>
              <a:t> </a:t>
            </a:r>
            <a:r>
              <a:rPr lang="id-ID" dirty="0" err="1"/>
              <a:t>Calculation</a:t>
            </a:r>
            <a:r>
              <a:rPr lang="id-ID" dirty="0"/>
              <a:t>: </a:t>
            </a:r>
            <a:r>
              <a:rPr lang="id-ID" dirty="0" err="1"/>
              <a:t>An</a:t>
            </a:r>
            <a:r>
              <a:rPr lang="id-ID" dirty="0"/>
              <a:t> </a:t>
            </a:r>
            <a:r>
              <a:rPr lang="id-ID" dirty="0" err="1"/>
              <a:t>Example</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427</a:t>
            </a:fld>
            <a:endParaRPr lang="en-US" dirty="0">
              <a:solidFill>
                <a:prstClr val="black">
                  <a:tint val="75000"/>
                </a:prstClr>
              </a:solidFill>
            </a:endParaRPr>
          </a:p>
        </p:txBody>
      </p:sp>
      <p:graphicFrame>
        <p:nvGraphicFramePr>
          <p:cNvPr id="5" name="Group 5"/>
          <p:cNvGraphicFramePr>
            <a:graphicFrameLocks noGrp="1"/>
          </p:cNvGraphicFramePr>
          <p:nvPr/>
        </p:nvGraphicFramePr>
        <p:xfrm>
          <a:off x="1371600" y="1447800"/>
          <a:ext cx="6096000" cy="1595439"/>
        </p:xfrm>
        <a:graphic>
          <a:graphicData uri="http://schemas.openxmlformats.org/drawingml/2006/table">
            <a:tbl>
              <a:tblPr/>
              <a:tblGrid>
                <a:gridCol w="221932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250(90)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200(360)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50(210)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1000(840)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1200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1500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Object 4"/>
          <p:cNvGraphicFramePr>
            <a:graphicFrameLocks noChangeAspect="1"/>
          </p:cNvGraphicFramePr>
          <p:nvPr/>
        </p:nvGraphicFramePr>
        <p:xfrm>
          <a:off x="1066800" y="4419600"/>
          <a:ext cx="7772400" cy="744538"/>
        </p:xfrm>
        <a:graphic>
          <a:graphicData uri="http://schemas.openxmlformats.org/presentationml/2006/ole">
            <mc:AlternateContent xmlns:mc="http://schemas.openxmlformats.org/markup-compatibility/2006">
              <mc:Choice xmlns:v="urn:schemas-microsoft-com:vml" Requires="v">
                <p:oleObj spid="_x0000_s5122" name="Equation" r:id="rId3" imgW="4381500" imgH="419100" progId="Equation.3">
                  <p:embed/>
                </p:oleObj>
              </mc:Choice>
              <mc:Fallback>
                <p:oleObj name="Equation" r:id="rId3" imgW="4381500" imgH="419100" progId="Equation.3">
                  <p:embed/>
                  <p:pic>
                    <p:nvPicPr>
                      <p:cNvPr id="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419600"/>
                        <a:ext cx="7772400"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184431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sz="2400" dirty="0"/>
              <a:t>Correlation coefficient (also called </a:t>
            </a:r>
            <a:r>
              <a:rPr lang="en-US" sz="2400" dirty="0">
                <a:solidFill>
                  <a:srgbClr val="C00000"/>
                </a:solidFill>
              </a:rPr>
              <a:t>Pearson’s product moment coefficient</a:t>
            </a:r>
            <a:r>
              <a:rPr lang="en-US" sz="2400" dirty="0"/>
              <a:t>)</a:t>
            </a:r>
          </a:p>
          <a:p>
            <a:pPr>
              <a:lnSpc>
                <a:spcPct val="110000"/>
              </a:lnSpc>
            </a:pPr>
            <a:endParaRPr lang="en-US" sz="2400" dirty="0"/>
          </a:p>
          <a:p>
            <a:pPr>
              <a:lnSpc>
                <a:spcPct val="110000"/>
              </a:lnSpc>
            </a:pPr>
            <a:endParaRPr lang="en-US" sz="2400" dirty="0"/>
          </a:p>
          <a:p>
            <a:pPr>
              <a:lnSpc>
                <a:spcPct val="110000"/>
              </a:lnSpc>
            </a:pPr>
            <a:endParaRPr lang="en-US" sz="2400" dirty="0"/>
          </a:p>
          <a:p>
            <a:pPr lvl="1">
              <a:lnSpc>
                <a:spcPct val="110000"/>
              </a:lnSpc>
              <a:buFont typeface="Wingdings" panose="05000000000000000000" pitchFamily="2" charset="2"/>
              <a:buNone/>
            </a:pPr>
            <a:r>
              <a:rPr lang="en-US" sz="2000" dirty="0"/>
              <a:t>	where n is the number of tuples,       and      are the respective means of A and B, </a:t>
            </a:r>
            <a:r>
              <a:rPr lang="el-GR" sz="2000" dirty="0"/>
              <a:t>σ</a:t>
            </a:r>
            <a:r>
              <a:rPr lang="en-US" sz="2000" baseline="-25000" dirty="0"/>
              <a:t>A </a:t>
            </a:r>
            <a:r>
              <a:rPr lang="en-US" sz="2000" dirty="0"/>
              <a:t>and </a:t>
            </a:r>
            <a:r>
              <a:rPr lang="el-GR" sz="2000" dirty="0"/>
              <a:t>σ</a:t>
            </a:r>
            <a:r>
              <a:rPr lang="en-US" sz="2000" baseline="-25000" dirty="0"/>
              <a:t>B </a:t>
            </a:r>
            <a:r>
              <a:rPr lang="en-US" sz="2000" dirty="0"/>
              <a:t>are the respective standard deviation of A and B, and </a:t>
            </a:r>
            <a:r>
              <a:rPr lang="el-GR" sz="2000" dirty="0"/>
              <a:t>Σ</a:t>
            </a:r>
            <a:r>
              <a:rPr lang="en-US" sz="2000" dirty="0"/>
              <a:t>(</a:t>
            </a:r>
            <a:r>
              <a:rPr lang="en-US" sz="2000" dirty="0" err="1"/>
              <a:t>a</a:t>
            </a:r>
            <a:r>
              <a:rPr lang="en-US" sz="2000" baseline="-25000" dirty="0" err="1"/>
              <a:t>i</a:t>
            </a:r>
            <a:r>
              <a:rPr lang="en-US" sz="2000" dirty="0" err="1"/>
              <a:t>b</a:t>
            </a:r>
            <a:r>
              <a:rPr lang="en-US" sz="2000" baseline="-25000" dirty="0" err="1"/>
              <a:t>i</a:t>
            </a:r>
            <a:r>
              <a:rPr lang="en-US" sz="2000" dirty="0"/>
              <a:t>) is the sum of the AB cross-product</a:t>
            </a:r>
          </a:p>
          <a:p>
            <a:pPr>
              <a:lnSpc>
                <a:spcPct val="110000"/>
              </a:lnSpc>
            </a:pPr>
            <a:r>
              <a:rPr lang="en-US" sz="2400" dirty="0"/>
              <a:t>If </a:t>
            </a:r>
            <a:r>
              <a:rPr lang="en-US" sz="2400" dirty="0" err="1"/>
              <a:t>r</a:t>
            </a:r>
            <a:r>
              <a:rPr lang="en-US" sz="2400" baseline="-25000" dirty="0" err="1"/>
              <a:t>A,B</a:t>
            </a:r>
            <a:r>
              <a:rPr lang="en-US" sz="2400" dirty="0"/>
              <a:t> &gt; 0, A and B are </a:t>
            </a:r>
            <a:r>
              <a:rPr lang="en-US" sz="2400" dirty="0">
                <a:solidFill>
                  <a:srgbClr val="C00000"/>
                </a:solidFill>
              </a:rPr>
              <a:t>positively correlated </a:t>
            </a:r>
            <a:r>
              <a:rPr lang="en-US" sz="2400" dirty="0"/>
              <a:t>(A’s values increase as B’s).  The higher, the stronger correlation</a:t>
            </a:r>
          </a:p>
          <a:p>
            <a:pPr>
              <a:lnSpc>
                <a:spcPct val="110000"/>
              </a:lnSpc>
            </a:pPr>
            <a:r>
              <a:rPr lang="en-US" sz="2400" dirty="0" err="1"/>
              <a:t>r</a:t>
            </a:r>
            <a:r>
              <a:rPr lang="en-US" sz="2400" baseline="-25000" dirty="0" err="1"/>
              <a:t>A,B</a:t>
            </a:r>
            <a:r>
              <a:rPr lang="en-US" sz="2400" dirty="0"/>
              <a:t> = 0: independent;  </a:t>
            </a:r>
            <a:r>
              <a:rPr lang="en-US" sz="2400" dirty="0" err="1"/>
              <a:t>r</a:t>
            </a:r>
            <a:r>
              <a:rPr lang="en-US" sz="2400" baseline="-25000" dirty="0" err="1"/>
              <a:t>AB</a:t>
            </a:r>
            <a:r>
              <a:rPr lang="en-US" sz="2400" dirty="0"/>
              <a:t> &lt; 0: negatively correlated</a:t>
            </a:r>
          </a:p>
          <a:p>
            <a:endParaRPr lang="id-ID" dirty="0"/>
          </a:p>
        </p:txBody>
      </p:sp>
      <p:sp>
        <p:nvSpPr>
          <p:cNvPr id="2" name="Title 1"/>
          <p:cNvSpPr>
            <a:spLocks noGrp="1"/>
          </p:cNvSpPr>
          <p:nvPr>
            <p:ph type="title"/>
          </p:nvPr>
        </p:nvSpPr>
        <p:spPr/>
        <p:txBody>
          <a:bodyPr>
            <a:normAutofit/>
          </a:bodyPr>
          <a:lstStyle/>
          <a:p>
            <a:r>
              <a:rPr lang="id-ID" dirty="0" err="1"/>
              <a:t>Correlation</a:t>
            </a:r>
            <a:r>
              <a:rPr lang="id-ID" dirty="0"/>
              <a:t> </a:t>
            </a:r>
            <a:r>
              <a:rPr lang="id-ID" dirty="0" err="1"/>
              <a:t>Analysis</a:t>
            </a:r>
            <a:r>
              <a:rPr lang="id-ID" dirty="0"/>
              <a:t> (</a:t>
            </a:r>
            <a:r>
              <a:rPr lang="id-ID" dirty="0" err="1"/>
              <a:t>Numeric</a:t>
            </a:r>
            <a:r>
              <a:rPr lang="id-ID" dirty="0"/>
              <a:t> Data)</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428</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1905000" y="2362200"/>
          <a:ext cx="5081588" cy="900113"/>
        </p:xfrm>
        <a:graphic>
          <a:graphicData uri="http://schemas.openxmlformats.org/presentationml/2006/ole">
            <mc:AlternateContent xmlns:mc="http://schemas.openxmlformats.org/markup-compatibility/2006">
              <mc:Choice xmlns:v="urn:schemas-microsoft-com:vml" Requires="v">
                <p:oleObj spid="_x0000_s6146" name="Equation" r:id="rId3" imgW="2870200" imgH="508000" progId="Equation.3">
                  <p:embed/>
                </p:oleObj>
              </mc:Choice>
              <mc:Fallback>
                <p:oleObj name="Equation" r:id="rId3" imgW="2870200" imgH="5080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362200"/>
                        <a:ext cx="5081588" cy="900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nvGraphicFramePr>
        <p:xfrm>
          <a:off x="4827588" y="3773488"/>
          <a:ext cx="255587" cy="341312"/>
        </p:xfrm>
        <a:graphic>
          <a:graphicData uri="http://schemas.openxmlformats.org/presentationml/2006/ole">
            <mc:AlternateContent xmlns:mc="http://schemas.openxmlformats.org/markup-compatibility/2006">
              <mc:Choice xmlns:v="urn:schemas-microsoft-com:vml" Requires="v">
                <p:oleObj spid="_x0000_s6147" name="Equation" r:id="rId5" imgW="152268" imgH="203024" progId="Equation.3">
                  <p:embed/>
                </p:oleObj>
              </mc:Choice>
              <mc:Fallback>
                <p:oleObj name="Equation" r:id="rId5" imgW="152268" imgH="203024"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7588" y="3773488"/>
                        <a:ext cx="255587"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5608980" y="3810000"/>
          <a:ext cx="258420" cy="338136"/>
        </p:xfrm>
        <a:graphic>
          <a:graphicData uri="http://schemas.openxmlformats.org/presentationml/2006/ole">
            <mc:AlternateContent xmlns:mc="http://schemas.openxmlformats.org/markup-compatibility/2006">
              <mc:Choice xmlns:v="urn:schemas-microsoft-com:vml" Requires="v">
                <p:oleObj spid="_x0000_s6148" name="Equation" r:id="rId7" imgW="241200" imgH="317160" progId="Equation.3">
                  <p:embed/>
                </p:oleObj>
              </mc:Choice>
              <mc:Fallback>
                <p:oleObj name="Equation" r:id="rId7" imgW="241200" imgH="317160" progId="Equation.3">
                  <p:embed/>
                  <p:pic>
                    <p:nvPicPr>
                      <p:cNvPr id="7" name="Object 6"/>
                      <p:cNvPicPr>
                        <a:picLocks noChangeAspect="1" noChangeArrowheads="1"/>
                      </p:cNvPicPr>
                      <p:nvPr/>
                    </p:nvPicPr>
                    <p:blipFill>
                      <a:blip r:embed="rId8"/>
                      <a:srcRect/>
                      <a:stretch>
                        <a:fillRect/>
                      </a:stretch>
                    </p:blipFill>
                    <p:spPr bwMode="auto">
                      <a:xfrm>
                        <a:off x="5608980" y="3810000"/>
                        <a:ext cx="258420" cy="33813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69424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Visually Evaluating Correlation</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429</a:t>
            </a:fld>
            <a:endParaRPr lang="en-US" dirty="0">
              <a:solidFill>
                <a:prstClr val="black">
                  <a:tint val="75000"/>
                </a:prstClr>
              </a:solidFill>
            </a:endParaRPr>
          </a:p>
        </p:txBody>
      </p:sp>
      <p:graphicFrame>
        <p:nvGraphicFramePr>
          <p:cNvPr id="5" name="Object 3"/>
          <p:cNvGraphicFramePr>
            <a:graphicFrameLocks noChangeAspect="1"/>
          </p:cNvGraphicFramePr>
          <p:nvPr/>
        </p:nvGraphicFramePr>
        <p:xfrm>
          <a:off x="228600" y="990600"/>
          <a:ext cx="6096000" cy="5381625"/>
        </p:xfrm>
        <a:graphic>
          <a:graphicData uri="http://schemas.openxmlformats.org/presentationml/2006/ole">
            <mc:AlternateContent xmlns:mc="http://schemas.openxmlformats.org/markup-compatibility/2006">
              <mc:Choice xmlns:v="urn:schemas-microsoft-com:vml" Requires="v">
                <p:oleObj spid="_x0000_s7170" name="Bitmap Image" r:id="rId3" imgW="6035563" imgH="5784081" progId="Paint.Picture">
                  <p:embed/>
                </p:oleObj>
              </mc:Choice>
              <mc:Fallback>
                <p:oleObj name="Bitmap Image" r:id="rId3" imgW="6035563" imgH="5784081" progId="Paint.Picture">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b="7918"/>
                      <a:stretch>
                        <a:fillRect/>
                      </a:stretch>
                    </p:blipFill>
                    <p:spPr bwMode="auto">
                      <a:xfrm>
                        <a:off x="228600" y="990600"/>
                        <a:ext cx="60960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6172200" y="2971800"/>
            <a:ext cx="2514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dirty="0">
                <a:effectLst/>
                <a:latin typeface="+mn-lt"/>
              </a:rPr>
              <a:t>Scatter plots showing the similarity</a:t>
            </a:r>
            <a:br>
              <a:rPr lang="en-US" dirty="0">
                <a:effectLst/>
                <a:latin typeface="+mn-lt"/>
              </a:rPr>
            </a:br>
            <a:r>
              <a:rPr lang="en-US" dirty="0">
                <a:effectLst/>
                <a:latin typeface="+mn-lt"/>
              </a:rPr>
              <a:t>from –1 to 1</a:t>
            </a:r>
          </a:p>
        </p:txBody>
      </p:sp>
    </p:spTree>
    <p:extLst>
      <p:ext uri="{BB962C8B-B14F-4D97-AF65-F5344CB8AC3E}">
        <p14:creationId xmlns:p14="http://schemas.microsoft.com/office/powerpoint/2010/main" val="3316823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439150" cy="690623"/>
          </a:xfrm>
        </p:spPr>
        <p:txBody>
          <a:bodyPr>
            <a:normAutofit fontScale="90000"/>
          </a:bodyPr>
          <a:lstStyle/>
          <a:p>
            <a:r>
              <a:rPr lang="en-US" dirty="0"/>
              <a:t>Data Mining </a:t>
            </a:r>
            <a:r>
              <a:rPr lang="id-ID" dirty="0"/>
              <a:t>Tasks and Roles</a:t>
            </a:r>
            <a:br>
              <a:rPr lang="en-GB" dirty="0"/>
            </a:br>
            <a:r>
              <a:rPr lang="en-GB" dirty="0"/>
              <a:t>in </a:t>
            </a:r>
            <a:r>
              <a:rPr lang="en-GB" dirty="0">
                <a:solidFill>
                  <a:srgbClr val="C00000"/>
                </a:solidFill>
              </a:rPr>
              <a:t>General</a:t>
            </a:r>
            <a:endParaRPr lang="en-US"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43</a:t>
            </a:fld>
            <a:endParaRPr lang="en-US" dirty="0">
              <a:solidFill>
                <a:prstClr val="black">
                  <a:tint val="75000"/>
                </a:prstClr>
              </a:solidFill>
            </a:endParaRPr>
          </a:p>
        </p:txBody>
      </p:sp>
      <p:sp>
        <p:nvSpPr>
          <p:cNvPr id="28" name="AutoShape 3"/>
          <p:cNvSpPr>
            <a:spLocks noChangeArrowheads="1"/>
          </p:cNvSpPr>
          <p:nvPr/>
        </p:nvSpPr>
        <p:spPr bwMode="auto">
          <a:xfrm>
            <a:off x="685800" y="1371600"/>
            <a:ext cx="7467600" cy="5029200"/>
          </a:xfrm>
          <a:prstGeom prst="flowChartExtra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endParaRPr lang="en-US" sz="2400" dirty="0">
              <a:latin typeface="Calibri" panose="020F0502020204030204" pitchFamily="34" charset="0"/>
            </a:endParaRPr>
          </a:p>
        </p:txBody>
      </p:sp>
      <p:sp>
        <p:nvSpPr>
          <p:cNvPr id="29" name="Line 4"/>
          <p:cNvSpPr>
            <a:spLocks noChangeShapeType="1"/>
          </p:cNvSpPr>
          <p:nvPr/>
        </p:nvSpPr>
        <p:spPr bwMode="auto">
          <a:xfrm>
            <a:off x="1143000" y="5791200"/>
            <a:ext cx="6553200"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0" name="Line 5"/>
          <p:cNvSpPr>
            <a:spLocks noChangeShapeType="1"/>
          </p:cNvSpPr>
          <p:nvPr/>
        </p:nvSpPr>
        <p:spPr bwMode="auto">
          <a:xfrm>
            <a:off x="1600200" y="5181600"/>
            <a:ext cx="56388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 name="Line 6"/>
          <p:cNvSpPr>
            <a:spLocks noChangeShapeType="1"/>
          </p:cNvSpPr>
          <p:nvPr/>
        </p:nvSpPr>
        <p:spPr bwMode="auto">
          <a:xfrm>
            <a:off x="2133600" y="4419600"/>
            <a:ext cx="4572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2" name="Line 7"/>
          <p:cNvSpPr>
            <a:spLocks noChangeShapeType="1"/>
          </p:cNvSpPr>
          <p:nvPr/>
        </p:nvSpPr>
        <p:spPr bwMode="auto">
          <a:xfrm>
            <a:off x="2743200" y="3657600"/>
            <a:ext cx="3352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3" name="Line 8"/>
          <p:cNvSpPr>
            <a:spLocks noChangeShapeType="1"/>
          </p:cNvSpPr>
          <p:nvPr/>
        </p:nvSpPr>
        <p:spPr bwMode="auto">
          <a:xfrm>
            <a:off x="3352800" y="2819400"/>
            <a:ext cx="2133600"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4" name="Line 9"/>
          <p:cNvSpPr>
            <a:spLocks noChangeShapeType="1"/>
          </p:cNvSpPr>
          <p:nvPr/>
        </p:nvSpPr>
        <p:spPr bwMode="auto">
          <a:xfrm flipV="1">
            <a:off x="457200" y="1371600"/>
            <a:ext cx="0" cy="5029200"/>
          </a:xfrm>
          <a:prstGeom prst="line">
            <a:avLst/>
          </a:prstGeom>
          <a:noFill/>
          <a:ln w="76200">
            <a:solidFill>
              <a:srgbClr val="007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panose="020F0502020204030204" pitchFamily="34" charset="0"/>
            </a:endParaRPr>
          </a:p>
        </p:txBody>
      </p:sp>
      <p:sp>
        <p:nvSpPr>
          <p:cNvPr id="35" name="Line 10"/>
          <p:cNvSpPr>
            <a:spLocks noChangeShapeType="1"/>
          </p:cNvSpPr>
          <p:nvPr/>
        </p:nvSpPr>
        <p:spPr bwMode="auto">
          <a:xfrm flipV="1">
            <a:off x="8839200" y="1371600"/>
            <a:ext cx="0" cy="5029200"/>
          </a:xfrm>
          <a:prstGeom prst="line">
            <a:avLst/>
          </a:prstGeom>
          <a:noFill/>
          <a:ln w="76200">
            <a:solidFill>
              <a:srgbClr val="007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panose="020F0502020204030204" pitchFamily="34" charset="0"/>
            </a:endParaRPr>
          </a:p>
        </p:txBody>
      </p:sp>
      <p:sp>
        <p:nvSpPr>
          <p:cNvPr id="36" name="Text Box 11"/>
          <p:cNvSpPr txBox="1">
            <a:spLocks noChangeArrowheads="1"/>
          </p:cNvSpPr>
          <p:nvPr/>
        </p:nvSpPr>
        <p:spPr bwMode="auto">
          <a:xfrm>
            <a:off x="543411" y="1433513"/>
            <a:ext cx="28855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l"/>
            <a:r>
              <a:rPr lang="en-US" sz="2400" b="1" dirty="0">
                <a:latin typeface="Calibri" panose="020F0502020204030204" pitchFamily="34" charset="0"/>
              </a:rPr>
              <a:t>Increasing </a:t>
            </a:r>
            <a:r>
              <a:rPr lang="en-US" sz="2400" b="1" dirty="0">
                <a:solidFill>
                  <a:srgbClr val="0070C0"/>
                </a:solidFill>
                <a:latin typeface="Calibri" panose="020F0502020204030204" pitchFamily="34" charset="0"/>
              </a:rPr>
              <a:t>potential values </a:t>
            </a:r>
            <a:r>
              <a:rPr lang="en-US" sz="2400" b="1" dirty="0">
                <a:latin typeface="Calibri" panose="020F0502020204030204" pitchFamily="34" charset="0"/>
              </a:rPr>
              <a:t>to support </a:t>
            </a:r>
            <a:r>
              <a:rPr lang="en-US" sz="2400" b="1" dirty="0">
                <a:solidFill>
                  <a:srgbClr val="0070C0"/>
                </a:solidFill>
                <a:latin typeface="Calibri" panose="020F0502020204030204" pitchFamily="34" charset="0"/>
              </a:rPr>
              <a:t>business decisions</a:t>
            </a:r>
          </a:p>
        </p:txBody>
      </p:sp>
      <p:sp>
        <p:nvSpPr>
          <p:cNvPr id="37" name="Text Box 12"/>
          <p:cNvSpPr txBox="1">
            <a:spLocks noChangeArrowheads="1"/>
          </p:cNvSpPr>
          <p:nvPr/>
        </p:nvSpPr>
        <p:spPr bwMode="auto">
          <a:xfrm>
            <a:off x="7427502" y="1879600"/>
            <a:ext cx="1322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400" b="1" dirty="0">
                <a:solidFill>
                  <a:srgbClr val="0070C0"/>
                </a:solidFill>
                <a:latin typeface="Calibri" panose="020F0502020204030204" pitchFamily="34" charset="0"/>
              </a:rPr>
              <a:t>End User</a:t>
            </a:r>
          </a:p>
        </p:txBody>
      </p:sp>
      <p:sp>
        <p:nvSpPr>
          <p:cNvPr id="38" name="Text Box 13"/>
          <p:cNvSpPr txBox="1">
            <a:spLocks noChangeArrowheads="1"/>
          </p:cNvSpPr>
          <p:nvPr/>
        </p:nvSpPr>
        <p:spPr bwMode="auto">
          <a:xfrm>
            <a:off x="6230937" y="2870200"/>
            <a:ext cx="2532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400" b="1" dirty="0">
                <a:solidFill>
                  <a:srgbClr val="097542"/>
                </a:solidFill>
                <a:latin typeface="Calibri" panose="020F0502020204030204" pitchFamily="34" charset="0"/>
              </a:rPr>
              <a:t>Business Analyst</a:t>
            </a:r>
          </a:p>
        </p:txBody>
      </p:sp>
      <p:sp>
        <p:nvSpPr>
          <p:cNvPr id="39" name="Text Box 14"/>
          <p:cNvSpPr txBox="1">
            <a:spLocks noChangeArrowheads="1"/>
          </p:cNvSpPr>
          <p:nvPr/>
        </p:nvSpPr>
        <p:spPr bwMode="auto">
          <a:xfrm>
            <a:off x="6563641" y="4200436"/>
            <a:ext cx="2275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400" b="1" dirty="0">
                <a:solidFill>
                  <a:srgbClr val="C00000"/>
                </a:solidFill>
                <a:latin typeface="Calibri" panose="020F0502020204030204" pitchFamily="34" charset="0"/>
              </a:rPr>
              <a:t>     </a:t>
            </a:r>
            <a:r>
              <a:rPr lang="en-US" sz="2400" b="1" dirty="0">
                <a:solidFill>
                  <a:schemeClr val="accent2"/>
                </a:solidFill>
                <a:latin typeface="Calibri" panose="020F0502020204030204" pitchFamily="34" charset="0"/>
              </a:rPr>
              <a:t>Data Scientist</a:t>
            </a:r>
          </a:p>
        </p:txBody>
      </p:sp>
      <p:sp>
        <p:nvSpPr>
          <p:cNvPr id="40" name="Text Box 15"/>
          <p:cNvSpPr txBox="1">
            <a:spLocks noChangeArrowheads="1"/>
          </p:cNvSpPr>
          <p:nvPr/>
        </p:nvSpPr>
        <p:spPr bwMode="auto">
          <a:xfrm>
            <a:off x="7979881" y="5432230"/>
            <a:ext cx="867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400" b="1" dirty="0">
                <a:solidFill>
                  <a:srgbClr val="C00000"/>
                </a:solidFill>
                <a:latin typeface="Calibri" panose="020F0502020204030204" pitchFamily="34" charset="0"/>
              </a:rPr>
              <a:t>DBA/</a:t>
            </a:r>
            <a:br>
              <a:rPr lang="en-US" sz="2400" b="1" dirty="0">
                <a:solidFill>
                  <a:srgbClr val="C00000"/>
                </a:solidFill>
                <a:latin typeface="Calibri" panose="020F0502020204030204" pitchFamily="34" charset="0"/>
              </a:rPr>
            </a:br>
            <a:r>
              <a:rPr lang="en-US" sz="2400" b="1" dirty="0">
                <a:solidFill>
                  <a:srgbClr val="C00000"/>
                </a:solidFill>
                <a:latin typeface="Calibri" panose="020F0502020204030204" pitchFamily="34" charset="0"/>
              </a:rPr>
              <a:t>DBE</a:t>
            </a:r>
          </a:p>
        </p:txBody>
      </p:sp>
      <p:sp>
        <p:nvSpPr>
          <p:cNvPr id="41" name="Text Box 16"/>
          <p:cNvSpPr txBox="1">
            <a:spLocks noChangeArrowheads="1"/>
          </p:cNvSpPr>
          <p:nvPr/>
        </p:nvSpPr>
        <p:spPr bwMode="auto">
          <a:xfrm>
            <a:off x="3810000" y="2101850"/>
            <a:ext cx="121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r>
              <a:rPr lang="en-US" sz="2000" b="1" dirty="0">
                <a:solidFill>
                  <a:srgbClr val="0070C0"/>
                </a:solidFill>
                <a:latin typeface="Calibri" panose="020F0502020204030204" pitchFamily="34" charset="0"/>
              </a:rPr>
              <a:t>Decision Making</a:t>
            </a:r>
          </a:p>
        </p:txBody>
      </p:sp>
      <p:sp>
        <p:nvSpPr>
          <p:cNvPr id="42" name="Text Box 17"/>
          <p:cNvSpPr txBox="1">
            <a:spLocks noChangeArrowheads="1"/>
          </p:cNvSpPr>
          <p:nvPr/>
        </p:nvSpPr>
        <p:spPr bwMode="auto">
          <a:xfrm>
            <a:off x="3357061" y="2916238"/>
            <a:ext cx="20996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2000" b="1" dirty="0">
                <a:solidFill>
                  <a:srgbClr val="097542"/>
                </a:solidFill>
                <a:latin typeface="Calibri" panose="020F0502020204030204" pitchFamily="34" charset="0"/>
              </a:rPr>
              <a:t>Data Presentation</a:t>
            </a:r>
          </a:p>
        </p:txBody>
      </p:sp>
      <p:sp>
        <p:nvSpPr>
          <p:cNvPr id="43" name="Text Box 18"/>
          <p:cNvSpPr txBox="1">
            <a:spLocks noChangeArrowheads="1"/>
          </p:cNvSpPr>
          <p:nvPr/>
        </p:nvSpPr>
        <p:spPr bwMode="auto">
          <a:xfrm>
            <a:off x="3261998" y="3276600"/>
            <a:ext cx="2454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latin typeface="Calibri" panose="020F0502020204030204" pitchFamily="34" charset="0"/>
              </a:rPr>
              <a:t>Visualization Techniques</a:t>
            </a:r>
          </a:p>
        </p:txBody>
      </p:sp>
      <p:sp>
        <p:nvSpPr>
          <p:cNvPr id="44" name="Text Box 19"/>
          <p:cNvSpPr txBox="1">
            <a:spLocks noChangeArrowheads="1"/>
          </p:cNvSpPr>
          <p:nvPr/>
        </p:nvSpPr>
        <p:spPr bwMode="auto">
          <a:xfrm>
            <a:off x="3581400" y="3689350"/>
            <a:ext cx="1782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2000" b="1" dirty="0">
                <a:solidFill>
                  <a:schemeClr val="accent2"/>
                </a:solidFill>
                <a:latin typeface="Calibri" panose="020F0502020204030204" pitchFamily="34" charset="0"/>
              </a:rPr>
              <a:t>Data Mining</a:t>
            </a:r>
          </a:p>
        </p:txBody>
      </p:sp>
      <p:sp>
        <p:nvSpPr>
          <p:cNvPr id="45" name="Text Box 20"/>
          <p:cNvSpPr txBox="1">
            <a:spLocks noChangeArrowheads="1"/>
          </p:cNvSpPr>
          <p:nvPr/>
        </p:nvSpPr>
        <p:spPr bwMode="auto">
          <a:xfrm>
            <a:off x="2605701" y="3962400"/>
            <a:ext cx="3589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latin typeface="Calibri" panose="020F0502020204030204" pitchFamily="34" charset="0"/>
              </a:rPr>
              <a:t>Information Discovery and Modeling</a:t>
            </a:r>
          </a:p>
        </p:txBody>
      </p:sp>
      <p:sp>
        <p:nvSpPr>
          <p:cNvPr id="46" name="Text Box 21"/>
          <p:cNvSpPr txBox="1">
            <a:spLocks noChangeArrowheads="1"/>
          </p:cNvSpPr>
          <p:nvPr/>
        </p:nvSpPr>
        <p:spPr bwMode="auto">
          <a:xfrm>
            <a:off x="3292475" y="4495800"/>
            <a:ext cx="2346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r>
              <a:rPr lang="en-US" sz="2000" b="1" dirty="0">
                <a:solidFill>
                  <a:schemeClr val="accent2"/>
                </a:solidFill>
                <a:latin typeface="Calibri" panose="020F0502020204030204" pitchFamily="34" charset="0"/>
              </a:rPr>
              <a:t>Data Exploration</a:t>
            </a:r>
          </a:p>
        </p:txBody>
      </p:sp>
      <p:sp>
        <p:nvSpPr>
          <p:cNvPr id="47" name="Text Box 23"/>
          <p:cNvSpPr txBox="1">
            <a:spLocks noChangeArrowheads="1"/>
          </p:cNvSpPr>
          <p:nvPr/>
        </p:nvSpPr>
        <p:spPr bwMode="auto">
          <a:xfrm>
            <a:off x="1828800" y="4800600"/>
            <a:ext cx="510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latin typeface="Calibri" panose="020F0502020204030204" pitchFamily="34" charset="0"/>
              </a:rPr>
              <a:t>Statistical Summary, Metadata, and Description</a:t>
            </a:r>
          </a:p>
        </p:txBody>
      </p:sp>
      <p:sp>
        <p:nvSpPr>
          <p:cNvPr id="48" name="Text Box 24"/>
          <p:cNvSpPr txBox="1">
            <a:spLocks noChangeArrowheads="1"/>
          </p:cNvSpPr>
          <p:nvPr/>
        </p:nvSpPr>
        <p:spPr bwMode="auto">
          <a:xfrm>
            <a:off x="1295400" y="5334000"/>
            <a:ext cx="62799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2000" b="1" dirty="0">
                <a:solidFill>
                  <a:schemeClr val="accent2"/>
                </a:solidFill>
                <a:latin typeface="Calibri" panose="020F0502020204030204" pitchFamily="34" charset="0"/>
              </a:rPr>
              <a:t>Data Preprocessing</a:t>
            </a:r>
            <a:r>
              <a:rPr lang="en-US" sz="2000" b="1" dirty="0">
                <a:solidFill>
                  <a:srgbClr val="C00000"/>
                </a:solidFill>
                <a:latin typeface="Calibri" panose="020F0502020204030204" pitchFamily="34" charset="0"/>
              </a:rPr>
              <a:t>, Data Integration, Data Warehouses</a:t>
            </a:r>
          </a:p>
        </p:txBody>
      </p:sp>
      <p:sp>
        <p:nvSpPr>
          <p:cNvPr id="49" name="Text Box 25"/>
          <p:cNvSpPr txBox="1">
            <a:spLocks noChangeArrowheads="1"/>
          </p:cNvSpPr>
          <p:nvPr/>
        </p:nvSpPr>
        <p:spPr bwMode="auto">
          <a:xfrm>
            <a:off x="3570748" y="5802868"/>
            <a:ext cx="15659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2000" b="1" dirty="0">
                <a:solidFill>
                  <a:srgbClr val="C00000"/>
                </a:solidFill>
                <a:latin typeface="Calibri" panose="020F0502020204030204" pitchFamily="34" charset="0"/>
              </a:rPr>
              <a:t>Data Sources</a:t>
            </a:r>
          </a:p>
        </p:txBody>
      </p:sp>
      <p:sp>
        <p:nvSpPr>
          <p:cNvPr id="50" name="Text Box 26"/>
          <p:cNvSpPr txBox="1">
            <a:spLocks noChangeArrowheads="1"/>
          </p:cNvSpPr>
          <p:nvPr/>
        </p:nvSpPr>
        <p:spPr bwMode="auto">
          <a:xfrm>
            <a:off x="990600" y="6019800"/>
            <a:ext cx="711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latin typeface="Calibri" panose="020F0502020204030204" pitchFamily="34" charset="0"/>
              </a:rPr>
              <a:t>Paper, Files, Web documents, Scientific experiments, Database Systems</a:t>
            </a:r>
          </a:p>
        </p:txBody>
      </p:sp>
    </p:spTree>
    <p:extLst>
      <p:ext uri="{BB962C8B-B14F-4D97-AF65-F5344CB8AC3E}">
        <p14:creationId xmlns:p14="http://schemas.microsoft.com/office/powerpoint/2010/main" val="1400730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p:txBody>
          <a:bodyPr/>
          <a:lstStyle/>
          <a:p>
            <a:r>
              <a:rPr lang="en-US" dirty="0"/>
              <a:t>Correlation measures the </a:t>
            </a:r>
            <a:r>
              <a:rPr lang="en-US" dirty="0">
                <a:solidFill>
                  <a:srgbClr val="C00000"/>
                </a:solidFill>
              </a:rPr>
              <a:t>linear relationship between objects</a:t>
            </a:r>
          </a:p>
          <a:p>
            <a:r>
              <a:rPr lang="en-US" dirty="0"/>
              <a:t>To compute correlation, we standardize data objects, A and B, and then </a:t>
            </a:r>
            <a:r>
              <a:rPr lang="en-US" dirty="0">
                <a:solidFill>
                  <a:srgbClr val="C00000"/>
                </a:solidFill>
              </a:rPr>
              <a:t>take their dot product</a:t>
            </a:r>
          </a:p>
        </p:txBody>
      </p:sp>
      <p:sp>
        <p:nvSpPr>
          <p:cNvPr id="24579" name="Rectangle 2"/>
          <p:cNvSpPr>
            <a:spLocks noGrp="1" noChangeArrowheads="1"/>
          </p:cNvSpPr>
          <p:nvPr>
            <p:ph type="title"/>
          </p:nvPr>
        </p:nvSpPr>
        <p:spPr>
          <a:xfrm>
            <a:off x="628650" y="209721"/>
            <a:ext cx="8515350" cy="628479"/>
          </a:xfrm>
        </p:spPr>
        <p:txBody>
          <a:bodyPr>
            <a:normAutofit fontScale="90000"/>
          </a:bodyPr>
          <a:lstStyle/>
          <a:p>
            <a:r>
              <a:rPr lang="en-US" dirty="0"/>
              <a:t>Correlation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430</a:t>
            </a:fld>
            <a:endParaRPr lang="en-US" dirty="0">
              <a:solidFill>
                <a:prstClr val="black">
                  <a:tint val="75000"/>
                </a:prstClr>
              </a:solidFill>
            </a:endParaRPr>
          </a:p>
        </p:txBody>
      </p:sp>
      <p:graphicFrame>
        <p:nvGraphicFramePr>
          <p:cNvPr id="24581" name="Object 4"/>
          <p:cNvGraphicFramePr>
            <a:graphicFrameLocks noChangeAspect="1"/>
          </p:cNvGraphicFramePr>
          <p:nvPr/>
        </p:nvGraphicFramePr>
        <p:xfrm>
          <a:off x="1670050" y="3443288"/>
          <a:ext cx="5321300" cy="685800"/>
        </p:xfrm>
        <a:graphic>
          <a:graphicData uri="http://schemas.openxmlformats.org/presentationml/2006/ole">
            <mc:AlternateContent xmlns:mc="http://schemas.openxmlformats.org/markup-compatibility/2006">
              <mc:Choice xmlns:v="urn:schemas-microsoft-com:vml" Requires="v">
                <p:oleObj spid="_x0000_s8194" name="Equation" r:id="rId4" imgW="1778000" imgH="228600" progId="Equation.3">
                  <p:embed/>
                </p:oleObj>
              </mc:Choice>
              <mc:Fallback>
                <p:oleObj name="Equation" r:id="rId4" imgW="1778000" imgH="228600" progId="Equation.3">
                  <p:embed/>
                  <p:pic>
                    <p:nvPicPr>
                      <p:cNvPr id="2458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3443288"/>
                        <a:ext cx="53213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2" name="Object 5"/>
          <p:cNvGraphicFramePr>
            <a:graphicFrameLocks noChangeAspect="1"/>
          </p:cNvGraphicFramePr>
          <p:nvPr/>
        </p:nvGraphicFramePr>
        <p:xfrm>
          <a:off x="1651000" y="4357688"/>
          <a:ext cx="5256213" cy="687387"/>
        </p:xfrm>
        <a:graphic>
          <a:graphicData uri="http://schemas.openxmlformats.org/presentationml/2006/ole">
            <mc:AlternateContent xmlns:mc="http://schemas.openxmlformats.org/markup-compatibility/2006">
              <mc:Choice xmlns:v="urn:schemas-microsoft-com:vml" Requires="v">
                <p:oleObj spid="_x0000_s8195" name="Equation" r:id="rId6" imgW="1752600" imgH="228600" progId="Equation.3">
                  <p:embed/>
                </p:oleObj>
              </mc:Choice>
              <mc:Fallback>
                <p:oleObj name="Equation" r:id="rId6" imgW="1752600" imgH="228600" progId="Equation.3">
                  <p:embed/>
                  <p:pic>
                    <p:nvPicPr>
                      <p:cNvPr id="2458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000" y="4357688"/>
                        <a:ext cx="5256213"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3" name="Object 6"/>
          <p:cNvGraphicFramePr>
            <a:graphicFrameLocks noChangeAspect="1"/>
          </p:cNvGraphicFramePr>
          <p:nvPr/>
        </p:nvGraphicFramePr>
        <p:xfrm>
          <a:off x="1647825" y="5348288"/>
          <a:ext cx="4605338" cy="595312"/>
        </p:xfrm>
        <a:graphic>
          <a:graphicData uri="http://schemas.openxmlformats.org/presentationml/2006/ole">
            <mc:AlternateContent xmlns:mc="http://schemas.openxmlformats.org/markup-compatibility/2006">
              <mc:Choice xmlns:v="urn:schemas-microsoft-com:vml" Requires="v">
                <p:oleObj spid="_x0000_s8196" name="Equation" r:id="rId8" imgW="1574800" imgH="203200" progId="Equation.3">
                  <p:embed/>
                </p:oleObj>
              </mc:Choice>
              <mc:Fallback>
                <p:oleObj name="Equation" r:id="rId8" imgW="1574800" imgH="203200" progId="Equation.3">
                  <p:embed/>
                  <p:pic>
                    <p:nvPicPr>
                      <p:cNvPr id="24583"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7825" y="5348288"/>
                        <a:ext cx="4605338" cy="59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375739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52549"/>
            <a:ext cx="8153400" cy="5276850"/>
          </a:xfrm>
        </p:spPr>
        <p:txBody>
          <a:bodyPr>
            <a:normAutofit fontScale="92500" lnSpcReduction="20000"/>
          </a:bodyPr>
          <a:lstStyle/>
          <a:p>
            <a:pPr>
              <a:lnSpc>
                <a:spcPct val="110000"/>
              </a:lnSpc>
            </a:pPr>
            <a:r>
              <a:rPr lang="en-US" sz="2000" dirty="0"/>
              <a:t>Covariance is similar to correlation</a:t>
            </a:r>
          </a:p>
          <a:p>
            <a:pPr>
              <a:lnSpc>
                <a:spcPct val="110000"/>
              </a:lnSpc>
            </a:pPr>
            <a:endParaRPr lang="en-US" sz="1800" dirty="0"/>
          </a:p>
          <a:p>
            <a:pPr>
              <a:lnSpc>
                <a:spcPct val="110000"/>
              </a:lnSpc>
            </a:pPr>
            <a:endParaRPr lang="en-US" sz="1800" dirty="0"/>
          </a:p>
          <a:p>
            <a:pPr>
              <a:lnSpc>
                <a:spcPct val="110000"/>
              </a:lnSpc>
            </a:pPr>
            <a:endParaRPr lang="en-US" sz="1800" dirty="0"/>
          </a:p>
          <a:p>
            <a:pPr>
              <a:lnSpc>
                <a:spcPct val="110000"/>
              </a:lnSpc>
            </a:pPr>
            <a:endParaRPr lang="en-US" sz="1800" dirty="0"/>
          </a:p>
          <a:p>
            <a:pPr lvl="1">
              <a:lnSpc>
                <a:spcPct val="110000"/>
              </a:lnSpc>
              <a:buFont typeface="Wingdings" panose="05000000000000000000" pitchFamily="2" charset="2"/>
              <a:buNone/>
            </a:pPr>
            <a:r>
              <a:rPr lang="en-US" sz="2000" dirty="0"/>
              <a:t>where n is the number of tuples,      and      are the respective mean or </a:t>
            </a:r>
            <a:r>
              <a:rPr lang="en-US" sz="2000" b="1" dirty="0"/>
              <a:t>expected values</a:t>
            </a:r>
            <a:r>
              <a:rPr lang="en-US" sz="2000" dirty="0"/>
              <a:t> of A and B, </a:t>
            </a:r>
            <a:r>
              <a:rPr lang="el-GR" sz="2000" dirty="0"/>
              <a:t>σ</a:t>
            </a:r>
            <a:r>
              <a:rPr lang="en-US" sz="2000" baseline="-25000" dirty="0"/>
              <a:t>A </a:t>
            </a:r>
            <a:r>
              <a:rPr lang="en-US" sz="2000" dirty="0"/>
              <a:t>and </a:t>
            </a:r>
            <a:r>
              <a:rPr lang="el-GR" sz="2000" dirty="0"/>
              <a:t>σ</a:t>
            </a:r>
            <a:r>
              <a:rPr lang="en-US" sz="2000" baseline="-25000" dirty="0"/>
              <a:t>B </a:t>
            </a:r>
            <a:r>
              <a:rPr lang="en-US" sz="2000" dirty="0"/>
              <a:t>are the respective standard deviation of A and B</a:t>
            </a:r>
          </a:p>
          <a:p>
            <a:pPr>
              <a:lnSpc>
                <a:spcPct val="110000"/>
              </a:lnSpc>
            </a:pPr>
            <a:r>
              <a:rPr lang="en-US" sz="2000" b="1" dirty="0"/>
              <a:t>Positive covariance</a:t>
            </a:r>
            <a:r>
              <a:rPr lang="en-US" sz="2000" dirty="0"/>
              <a:t>: If </a:t>
            </a:r>
            <a:r>
              <a:rPr lang="en-US" sz="2000" dirty="0" err="1"/>
              <a:t>Cov</a:t>
            </a:r>
            <a:r>
              <a:rPr lang="en-US" sz="2000" baseline="-25000" dirty="0" err="1"/>
              <a:t>A,B</a:t>
            </a:r>
            <a:r>
              <a:rPr lang="en-US" sz="2000" baseline="-25000" dirty="0"/>
              <a:t> </a:t>
            </a:r>
            <a:r>
              <a:rPr lang="en-US" sz="2000" dirty="0"/>
              <a:t>&gt; 0, then A and B both tend to be larger than their expected values</a:t>
            </a:r>
          </a:p>
          <a:p>
            <a:pPr>
              <a:lnSpc>
                <a:spcPct val="110000"/>
              </a:lnSpc>
            </a:pPr>
            <a:r>
              <a:rPr lang="en-US" sz="2000" b="1" dirty="0"/>
              <a:t>Negative covariance</a:t>
            </a:r>
            <a:r>
              <a:rPr lang="en-US" sz="2000" dirty="0"/>
              <a:t>: If </a:t>
            </a:r>
            <a:r>
              <a:rPr lang="en-US" sz="2000" dirty="0" err="1"/>
              <a:t>Cov</a:t>
            </a:r>
            <a:r>
              <a:rPr lang="en-US" sz="2000" baseline="-25000" dirty="0" err="1"/>
              <a:t>A,B</a:t>
            </a:r>
            <a:r>
              <a:rPr lang="en-US" sz="2000" baseline="-25000" dirty="0"/>
              <a:t> </a:t>
            </a:r>
            <a:r>
              <a:rPr lang="en-US" sz="2000" dirty="0"/>
              <a:t>&lt; 0 then if A is larger than its expected value, B is likely to be smaller than its expected value</a:t>
            </a:r>
          </a:p>
          <a:p>
            <a:pPr>
              <a:lnSpc>
                <a:spcPct val="80000"/>
              </a:lnSpc>
            </a:pPr>
            <a:r>
              <a:rPr lang="en-US" sz="2000" b="1" dirty="0"/>
              <a:t>Independence</a:t>
            </a:r>
            <a:r>
              <a:rPr lang="en-US" sz="2000" dirty="0"/>
              <a:t>: </a:t>
            </a:r>
            <a:r>
              <a:rPr lang="en-US" sz="2000" dirty="0" err="1"/>
              <a:t>Cov</a:t>
            </a:r>
            <a:r>
              <a:rPr lang="en-US" sz="2000" baseline="-25000" dirty="0" err="1"/>
              <a:t>A,B</a:t>
            </a:r>
            <a:r>
              <a:rPr lang="en-US" sz="2000" dirty="0"/>
              <a:t> = 0 but the converse is not true:</a:t>
            </a:r>
          </a:p>
          <a:p>
            <a:pPr lvl="1"/>
            <a:r>
              <a:rPr lang="en-US" sz="1800" dirty="0"/>
              <a:t>Some pairs of random variables may have a covariance of 0 but are not independent. Only under some additional assumptions (e.g., the data follow multivariate normal distributions) does a covariance of 0 imply independence</a:t>
            </a:r>
          </a:p>
        </p:txBody>
      </p:sp>
      <p:sp>
        <p:nvSpPr>
          <p:cNvPr id="2" name="Title 1"/>
          <p:cNvSpPr>
            <a:spLocks noGrp="1"/>
          </p:cNvSpPr>
          <p:nvPr>
            <p:ph type="title"/>
          </p:nvPr>
        </p:nvSpPr>
        <p:spPr/>
        <p:txBody>
          <a:bodyPr>
            <a:normAutofit/>
          </a:bodyPr>
          <a:lstStyle/>
          <a:p>
            <a:r>
              <a:rPr lang="en-US" dirty="0"/>
              <a:t>Covariance (Numeric Data)</a:t>
            </a:r>
            <a:endParaRPr lang="id-ID" dirty="0"/>
          </a:p>
        </p:txBody>
      </p:sp>
      <p:sp>
        <p:nvSpPr>
          <p:cNvPr id="10" name="Slide Number Placeholder 9"/>
          <p:cNvSpPr>
            <a:spLocks noGrp="1"/>
          </p:cNvSpPr>
          <p:nvPr>
            <p:ph type="sldNum" sz="quarter" idx="4"/>
          </p:nvPr>
        </p:nvSpPr>
        <p:spPr/>
        <p:txBody>
          <a:bodyPr/>
          <a:lstStyle/>
          <a:p>
            <a:fld id="{C546E0E4-908A-4724-B308-E4F6AE4FA0DD}" type="slidenum">
              <a:rPr lang="en-US" smtClean="0">
                <a:solidFill>
                  <a:prstClr val="black">
                    <a:tint val="75000"/>
                  </a:prstClr>
                </a:solidFill>
              </a:rPr>
              <a:pPr/>
              <a:t>431</a:t>
            </a:fld>
            <a:endParaRPr lang="en-US" dirty="0">
              <a:solidFill>
                <a:prstClr val="black">
                  <a:tint val="75000"/>
                </a:prstClr>
              </a:solidFill>
            </a:endParaRPr>
          </a:p>
        </p:txBody>
      </p:sp>
      <p:pic>
        <p:nvPicPr>
          <p:cNvPr id="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2407100"/>
            <a:ext cx="2057400" cy="5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41784"/>
            <a:ext cx="7781925" cy="69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13"/>
          <p:cNvGraphicFramePr>
            <a:graphicFrameLocks noChangeAspect="1"/>
          </p:cNvGraphicFramePr>
          <p:nvPr/>
        </p:nvGraphicFramePr>
        <p:xfrm>
          <a:off x="4359275" y="3095506"/>
          <a:ext cx="255588" cy="339725"/>
        </p:xfrm>
        <a:graphic>
          <a:graphicData uri="http://schemas.openxmlformats.org/presentationml/2006/ole">
            <mc:AlternateContent xmlns:mc="http://schemas.openxmlformats.org/markup-compatibility/2006">
              <mc:Choice xmlns:v="urn:schemas-microsoft-com:vml" Requires="v">
                <p:oleObj spid="_x0000_s9218" name="Equation" r:id="rId5" imgW="152268" imgH="203024" progId="Equation.3">
                  <p:embed/>
                </p:oleObj>
              </mc:Choice>
              <mc:Fallback>
                <p:oleObj name="Equation" r:id="rId5" imgW="152268" imgH="203024" progId="Equation.3">
                  <p:embed/>
                  <p:pic>
                    <p:nvPicPr>
                      <p:cNvPr id="7"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275" y="3095506"/>
                        <a:ext cx="255588"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14"/>
          <p:cNvGraphicFramePr>
            <a:graphicFrameLocks noChangeAspect="1"/>
          </p:cNvGraphicFramePr>
          <p:nvPr/>
        </p:nvGraphicFramePr>
        <p:xfrm>
          <a:off x="5087938" y="3076741"/>
          <a:ext cx="295275" cy="392112"/>
        </p:xfrm>
        <a:graphic>
          <a:graphicData uri="http://schemas.openxmlformats.org/presentationml/2006/ole">
            <mc:AlternateContent xmlns:mc="http://schemas.openxmlformats.org/markup-compatibility/2006">
              <mc:Choice xmlns:v="urn:schemas-microsoft-com:vml" Requires="v">
                <p:oleObj spid="_x0000_s9219" name="Equation" r:id="rId7" imgW="152268" imgH="203024" progId="Equation.3">
                  <p:embed/>
                </p:oleObj>
              </mc:Choice>
              <mc:Fallback>
                <p:oleObj name="Equation" r:id="rId7" imgW="152268" imgH="203024" progId="Equation.3">
                  <p:embed/>
                  <p:pic>
                    <p:nvPicPr>
                      <p:cNvPr id="8"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8" y="3076741"/>
                        <a:ext cx="295275"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2"/>
          <p:cNvSpPr txBox="1">
            <a:spLocks noChangeArrowheads="1"/>
          </p:cNvSpPr>
          <p:nvPr/>
        </p:nvSpPr>
        <p:spPr bwMode="auto">
          <a:xfrm>
            <a:off x="1150144" y="2543173"/>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2000" dirty="0">
                <a:effectLst/>
              </a:rPr>
              <a:t>Correlation coefficient:</a:t>
            </a:r>
          </a:p>
        </p:txBody>
      </p:sp>
    </p:spTree>
    <p:extLst>
      <p:ext uri="{BB962C8B-B14F-4D97-AF65-F5344CB8AC3E}">
        <p14:creationId xmlns:p14="http://schemas.microsoft.com/office/powerpoint/2010/main" val="786474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947445"/>
          </a:xfrm>
        </p:spPr>
        <p:txBody>
          <a:bodyPr>
            <a:normAutofit fontScale="85000" lnSpcReduction="10000"/>
          </a:bodyPr>
          <a:lstStyle/>
          <a:p>
            <a:pPr>
              <a:lnSpc>
                <a:spcPct val="150000"/>
              </a:lnSpc>
              <a:defRPr/>
            </a:pPr>
            <a:endParaRPr lang="en-US" sz="2000" dirty="0"/>
          </a:p>
          <a:p>
            <a:pPr>
              <a:lnSpc>
                <a:spcPct val="150000"/>
              </a:lnSpc>
              <a:defRPr/>
            </a:pPr>
            <a:r>
              <a:rPr lang="en-US" sz="2000" dirty="0"/>
              <a:t>It can be simplified in computation as</a:t>
            </a:r>
          </a:p>
          <a:p>
            <a:pPr>
              <a:lnSpc>
                <a:spcPct val="150000"/>
              </a:lnSpc>
              <a:defRPr/>
            </a:pPr>
            <a:endParaRPr lang="en-US" sz="2000" dirty="0"/>
          </a:p>
          <a:p>
            <a:pPr>
              <a:lnSpc>
                <a:spcPct val="150000"/>
              </a:lnSpc>
              <a:defRPr/>
            </a:pPr>
            <a:r>
              <a:rPr lang="en-US" sz="2000" dirty="0"/>
              <a:t>Suppose two stocks A and B have the following values in one week:  (2, 5), (3, 8), (5, 10), (4, 11), (6, 14). </a:t>
            </a:r>
          </a:p>
          <a:p>
            <a:pPr>
              <a:lnSpc>
                <a:spcPct val="150000"/>
              </a:lnSpc>
              <a:defRPr/>
            </a:pPr>
            <a:r>
              <a:rPr lang="en-US" sz="2000" dirty="0"/>
              <a:t>Question:  If the stocks are affected by the same industry trends, will their prices rise or fall together?</a:t>
            </a:r>
          </a:p>
          <a:p>
            <a:pPr lvl="1">
              <a:lnSpc>
                <a:spcPct val="150000"/>
              </a:lnSpc>
              <a:defRPr/>
            </a:pPr>
            <a:r>
              <a:rPr lang="en-US" sz="2000" dirty="0"/>
              <a:t>E(A) = (2 + 3 + 5 + 4 + 6)/ 5 = 20/5 = 4</a:t>
            </a:r>
          </a:p>
          <a:p>
            <a:pPr lvl="1">
              <a:lnSpc>
                <a:spcPct val="150000"/>
              </a:lnSpc>
              <a:defRPr/>
            </a:pPr>
            <a:r>
              <a:rPr lang="en-US" sz="2000" dirty="0"/>
              <a:t>E(B) = (5 + 8 + 10 + 11 + 14) /5 = 48/5 = 9.6</a:t>
            </a:r>
          </a:p>
          <a:p>
            <a:pPr lvl="1">
              <a:lnSpc>
                <a:spcPct val="150000"/>
              </a:lnSpc>
              <a:defRPr/>
            </a:pPr>
            <a:r>
              <a:rPr lang="en-US" sz="2000" dirty="0" err="1"/>
              <a:t>Cov</a:t>
            </a:r>
            <a:r>
              <a:rPr lang="en-US" sz="2000" dirty="0"/>
              <a:t>(A,B) = (2×5+3×8+5×10+4×11+6×14)/5 − 4 × 9.6 = 4</a:t>
            </a:r>
          </a:p>
          <a:p>
            <a:pPr>
              <a:lnSpc>
                <a:spcPct val="150000"/>
              </a:lnSpc>
              <a:defRPr/>
            </a:pPr>
            <a:r>
              <a:rPr lang="en-US" sz="2000" dirty="0"/>
              <a:t>Thus, A and B rise together since </a:t>
            </a:r>
            <a:r>
              <a:rPr lang="en-US" sz="2000" dirty="0" err="1"/>
              <a:t>Cov</a:t>
            </a:r>
            <a:r>
              <a:rPr lang="en-US" sz="2000" dirty="0"/>
              <a:t>(A, B) &gt; 0</a:t>
            </a:r>
          </a:p>
          <a:p>
            <a:endParaRPr lang="id-ID" dirty="0"/>
          </a:p>
        </p:txBody>
      </p:sp>
      <p:sp>
        <p:nvSpPr>
          <p:cNvPr id="2" name="Title 1"/>
          <p:cNvSpPr>
            <a:spLocks noGrp="1"/>
          </p:cNvSpPr>
          <p:nvPr>
            <p:ph type="title"/>
          </p:nvPr>
        </p:nvSpPr>
        <p:spPr/>
        <p:txBody>
          <a:bodyPr>
            <a:normAutofit/>
          </a:bodyPr>
          <a:lstStyle/>
          <a:p>
            <a:r>
              <a:rPr lang="en-US" dirty="0"/>
              <a:t>Covariance: An Example</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432</a:t>
            </a:fld>
            <a:endParaRPr lang="en-US" dirty="0">
              <a:solidFill>
                <a:prstClr val="black">
                  <a:tint val="75000"/>
                </a:prst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85863"/>
            <a:ext cx="67056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03475"/>
            <a:ext cx="426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144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0530"/>
            <a:ext cx="7886700" cy="5502670"/>
          </a:xfrm>
        </p:spPr>
        <p:txBody>
          <a:bodyPr>
            <a:normAutofit lnSpcReduction="10000"/>
          </a:bodyPr>
          <a:lstStyle/>
          <a:p>
            <a:pPr marL="514350" indent="-514350">
              <a:buFont typeface="+mj-lt"/>
              <a:buAutoNum type="arabicPeriod"/>
            </a:pPr>
            <a:r>
              <a:rPr lang="id-ID" dirty="0">
                <a:solidFill>
                  <a:srgbClr val="C00000"/>
                </a:solidFill>
              </a:rPr>
              <a:t>Data </a:t>
            </a:r>
            <a:r>
              <a:rPr lang="id-ID" dirty="0" err="1">
                <a:solidFill>
                  <a:srgbClr val="C00000"/>
                </a:solidFill>
              </a:rPr>
              <a:t>quality</a:t>
            </a:r>
            <a:r>
              <a:rPr lang="id-ID" dirty="0"/>
              <a:t>: </a:t>
            </a:r>
            <a:r>
              <a:rPr lang="id-ID" dirty="0" err="1"/>
              <a:t>accuracy</a:t>
            </a:r>
            <a:r>
              <a:rPr lang="id-ID" dirty="0"/>
              <a:t>, </a:t>
            </a:r>
            <a:r>
              <a:rPr lang="id-ID" dirty="0" err="1"/>
              <a:t>completeness</a:t>
            </a:r>
            <a:r>
              <a:rPr lang="id-ID" dirty="0"/>
              <a:t>, </a:t>
            </a:r>
            <a:r>
              <a:rPr lang="id-ID" dirty="0" err="1"/>
              <a:t>consistency</a:t>
            </a:r>
            <a:r>
              <a:rPr lang="id-ID" dirty="0"/>
              <a:t>, </a:t>
            </a:r>
            <a:r>
              <a:rPr lang="id-ID" dirty="0" err="1"/>
              <a:t>timeliness</a:t>
            </a:r>
            <a:r>
              <a:rPr lang="id-ID" dirty="0"/>
              <a:t>, </a:t>
            </a:r>
            <a:r>
              <a:rPr lang="id-ID" dirty="0" err="1"/>
              <a:t>believability</a:t>
            </a:r>
            <a:r>
              <a:rPr lang="id-ID" dirty="0"/>
              <a:t>, </a:t>
            </a:r>
            <a:r>
              <a:rPr lang="id-ID" dirty="0" err="1"/>
              <a:t>interpretability</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cleaning</a:t>
            </a:r>
            <a:r>
              <a:rPr lang="id-ID" dirty="0"/>
              <a:t>: </a:t>
            </a:r>
            <a:r>
              <a:rPr lang="id-ID" dirty="0" err="1"/>
              <a:t>e.g</a:t>
            </a:r>
            <a:r>
              <a:rPr lang="id-ID" dirty="0"/>
              <a:t>. </a:t>
            </a:r>
            <a:r>
              <a:rPr lang="id-ID" dirty="0" err="1"/>
              <a:t>missing</a:t>
            </a:r>
            <a:r>
              <a:rPr lang="id-ID" dirty="0"/>
              <a:t>/</a:t>
            </a:r>
            <a:r>
              <a:rPr lang="id-ID" dirty="0" err="1"/>
              <a:t>noisy</a:t>
            </a:r>
            <a:r>
              <a:rPr lang="id-ID" dirty="0"/>
              <a:t> </a:t>
            </a:r>
            <a:r>
              <a:rPr lang="id-ID" dirty="0" err="1"/>
              <a:t>values</a:t>
            </a:r>
            <a:r>
              <a:rPr lang="id-ID" dirty="0"/>
              <a:t>, </a:t>
            </a:r>
            <a:r>
              <a:rPr lang="id-ID" dirty="0" err="1"/>
              <a:t>outliers</a:t>
            </a:r>
            <a:endParaRPr lang="en-US" dirty="0"/>
          </a:p>
          <a:p>
            <a:pPr marL="514350" indent="-514350">
              <a:buFont typeface="+mj-lt"/>
              <a:buAutoNum type="arabicPeriod"/>
            </a:pPr>
            <a:r>
              <a:rPr lang="id-ID" dirty="0">
                <a:solidFill>
                  <a:srgbClr val="C00000"/>
                </a:solidFill>
              </a:rPr>
              <a:t>Data </a:t>
            </a:r>
            <a:r>
              <a:rPr lang="id-ID" dirty="0" err="1">
                <a:solidFill>
                  <a:srgbClr val="C00000"/>
                </a:solidFill>
              </a:rPr>
              <a:t>reduction</a:t>
            </a:r>
            <a:endParaRPr lang="id-ID" dirty="0">
              <a:solidFill>
                <a:srgbClr val="C00000"/>
              </a:solidFill>
            </a:endParaRPr>
          </a:p>
          <a:p>
            <a:pPr lvl="1"/>
            <a:r>
              <a:rPr lang="id-ID" dirty="0" err="1"/>
              <a:t>Dimensionality</a:t>
            </a:r>
            <a:r>
              <a:rPr lang="id-ID" dirty="0"/>
              <a:t> </a:t>
            </a:r>
            <a:r>
              <a:rPr lang="id-ID" dirty="0" err="1"/>
              <a:t>reduction</a:t>
            </a:r>
            <a:endParaRPr lang="id-ID" dirty="0"/>
          </a:p>
          <a:p>
            <a:pPr lvl="1"/>
            <a:r>
              <a:rPr lang="id-ID" dirty="0" err="1"/>
              <a:t>Numerosity</a:t>
            </a:r>
            <a:r>
              <a:rPr lang="id-ID" dirty="0"/>
              <a:t> </a:t>
            </a:r>
            <a:r>
              <a:rPr lang="id-ID" dirty="0" err="1"/>
              <a:t>reduction</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transformation</a:t>
            </a:r>
            <a:r>
              <a:rPr lang="id-ID" dirty="0">
                <a:solidFill>
                  <a:srgbClr val="C00000"/>
                </a:solidFill>
              </a:rPr>
              <a:t> </a:t>
            </a:r>
            <a:r>
              <a:rPr lang="id-ID" dirty="0" err="1"/>
              <a:t>and</a:t>
            </a:r>
            <a:r>
              <a:rPr lang="id-ID" dirty="0"/>
              <a:t> data </a:t>
            </a:r>
            <a:r>
              <a:rPr lang="id-ID" dirty="0" err="1"/>
              <a:t>discretization</a:t>
            </a:r>
            <a:endParaRPr lang="id-ID" dirty="0"/>
          </a:p>
          <a:p>
            <a:pPr lvl="1"/>
            <a:r>
              <a:rPr lang="id-ID" dirty="0" err="1"/>
              <a:t>Normalization</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integration</a:t>
            </a:r>
            <a:r>
              <a:rPr lang="id-ID" dirty="0">
                <a:solidFill>
                  <a:srgbClr val="C00000"/>
                </a:solidFill>
              </a:rPr>
              <a:t> </a:t>
            </a:r>
            <a:r>
              <a:rPr lang="id-ID" dirty="0" err="1"/>
              <a:t>from</a:t>
            </a:r>
            <a:r>
              <a:rPr lang="id-ID" dirty="0"/>
              <a:t> </a:t>
            </a:r>
            <a:r>
              <a:rPr lang="id-ID" dirty="0" err="1"/>
              <a:t>multiple</a:t>
            </a:r>
            <a:r>
              <a:rPr lang="id-ID" dirty="0"/>
              <a:t> </a:t>
            </a:r>
            <a:r>
              <a:rPr lang="id-ID" dirty="0" err="1"/>
              <a:t>sources</a:t>
            </a:r>
            <a:r>
              <a:rPr lang="id-ID" dirty="0"/>
              <a:t>: </a:t>
            </a:r>
          </a:p>
          <a:p>
            <a:pPr lvl="1"/>
            <a:r>
              <a:rPr lang="id-ID" dirty="0" err="1"/>
              <a:t>Entity</a:t>
            </a:r>
            <a:r>
              <a:rPr lang="id-ID" dirty="0"/>
              <a:t> </a:t>
            </a:r>
            <a:r>
              <a:rPr lang="id-ID" dirty="0" err="1"/>
              <a:t>identification</a:t>
            </a:r>
            <a:r>
              <a:rPr lang="id-ID" dirty="0"/>
              <a:t> problem</a:t>
            </a:r>
          </a:p>
          <a:p>
            <a:pPr lvl="1"/>
            <a:r>
              <a:rPr lang="id-ID" dirty="0" err="1"/>
              <a:t>Remove</a:t>
            </a:r>
            <a:r>
              <a:rPr lang="id-ID" dirty="0"/>
              <a:t> </a:t>
            </a:r>
            <a:r>
              <a:rPr lang="id-ID" dirty="0" err="1"/>
              <a:t>redundancies</a:t>
            </a:r>
            <a:endParaRPr lang="id-ID" dirty="0"/>
          </a:p>
          <a:p>
            <a:pPr lvl="1"/>
            <a:r>
              <a:rPr lang="id-ID" dirty="0" err="1"/>
              <a:t>Detect</a:t>
            </a:r>
            <a:r>
              <a:rPr lang="id-ID" dirty="0"/>
              <a:t> </a:t>
            </a:r>
            <a:r>
              <a:rPr lang="id-ID" dirty="0" err="1"/>
              <a:t>inconsistencies</a:t>
            </a:r>
            <a:endParaRPr lang="id-ID" dirty="0"/>
          </a:p>
          <a:p>
            <a:pPr marL="514350" indent="-514350">
              <a:buFont typeface="+mj-lt"/>
              <a:buAutoNum type="arabicPeriod"/>
            </a:pPr>
            <a:endParaRPr lang="id-ID" dirty="0"/>
          </a:p>
        </p:txBody>
      </p:sp>
      <p:sp>
        <p:nvSpPr>
          <p:cNvPr id="2" name="Title 1"/>
          <p:cNvSpPr>
            <a:spLocks noGrp="1"/>
          </p:cNvSpPr>
          <p:nvPr>
            <p:ph type="title"/>
          </p:nvPr>
        </p:nvSpPr>
        <p:spPr/>
        <p:txBody>
          <a:bodyPr>
            <a:normAutofit/>
          </a:bodyPr>
          <a:lstStyle/>
          <a:p>
            <a:r>
              <a:rPr lang="en-US" dirty="0" err="1"/>
              <a:t>Rangkuman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433</a:t>
            </a:fld>
            <a:endParaRPr lang="en-US" dirty="0">
              <a:solidFill>
                <a:prstClr val="black">
                  <a:tint val="75000"/>
                </a:prstClr>
              </a:solidFill>
            </a:endParaRPr>
          </a:p>
        </p:txBody>
      </p:sp>
    </p:spTree>
    <p:extLst>
      <p:ext uri="{BB962C8B-B14F-4D97-AF65-F5344CB8AC3E}">
        <p14:creationId xmlns:p14="http://schemas.microsoft.com/office/powerpoint/2010/main" val="4200303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7981950" cy="5867400"/>
          </a:xfrm>
        </p:spPr>
        <p:txBody>
          <a:bodyPr>
            <a:normAutofit fontScale="85000" lnSpcReduction="20000"/>
          </a:bodyPr>
          <a:lstStyle/>
          <a:p>
            <a:r>
              <a:rPr lang="id-ID" dirty="0"/>
              <a:t>Buat </a:t>
            </a:r>
            <a:r>
              <a:rPr lang="id-ID" dirty="0">
                <a:solidFill>
                  <a:srgbClr val="C00000"/>
                </a:solidFill>
              </a:rPr>
              <a:t>tulisan ilmiah </a:t>
            </a:r>
            <a:r>
              <a:rPr lang="id-ID" dirty="0"/>
              <a:t>dari </a:t>
            </a:r>
            <a:r>
              <a:rPr lang="id-ID" dirty="0" err="1"/>
              <a:t>slide</a:t>
            </a:r>
            <a:r>
              <a:rPr lang="id-ID" dirty="0"/>
              <a:t> (ppt) yang sudah dibuat, dengan menggunakan </a:t>
            </a:r>
            <a:r>
              <a:rPr lang="id-ID" dirty="0" err="1"/>
              <a:t>template</a:t>
            </a:r>
            <a:r>
              <a:rPr lang="id-ID" dirty="0"/>
              <a:t> di </a:t>
            </a:r>
            <a:r>
              <a:rPr lang="id-ID" i="1" dirty="0"/>
              <a:t>http://journal.ilmukomputer.org</a:t>
            </a:r>
          </a:p>
          <a:p>
            <a:r>
              <a:rPr lang="id-ID" dirty="0"/>
              <a:t>Struktur Paper mengikuti format di bawah:</a:t>
            </a:r>
          </a:p>
          <a:p>
            <a:pPr marL="914400" lvl="1" indent="-457200">
              <a:buFont typeface="+mj-lt"/>
              <a:buAutoNum type="arabicPeriod"/>
            </a:pPr>
            <a:r>
              <a:rPr lang="id-ID" dirty="0"/>
              <a:t>Pendahuluan</a:t>
            </a:r>
          </a:p>
          <a:p>
            <a:pPr lvl="2"/>
            <a:r>
              <a:rPr lang="id-ID" dirty="0"/>
              <a:t>Latar belakang masalah dan tujuan</a:t>
            </a:r>
          </a:p>
          <a:p>
            <a:pPr marL="914400" lvl="1" indent="-457200">
              <a:buFont typeface="+mj-lt"/>
              <a:buAutoNum type="arabicPeriod"/>
            </a:pPr>
            <a:r>
              <a:rPr lang="id-ID" dirty="0"/>
              <a:t>Penelitian Yang Berhubungan</a:t>
            </a:r>
          </a:p>
          <a:p>
            <a:pPr lvl="2"/>
            <a:r>
              <a:rPr lang="id-ID" dirty="0"/>
              <a:t>Penelitian lain yang melakukan hal yang mirip dengan yang kita lakukan</a:t>
            </a:r>
          </a:p>
          <a:p>
            <a:pPr marL="914400" lvl="1" indent="-457200">
              <a:buFont typeface="+mj-lt"/>
              <a:buAutoNum type="arabicPeriod"/>
            </a:pPr>
            <a:r>
              <a:rPr lang="id-ID" dirty="0"/>
              <a:t>Metode Penelitian</a:t>
            </a:r>
          </a:p>
          <a:p>
            <a:pPr lvl="2"/>
            <a:r>
              <a:rPr lang="id-ID" dirty="0"/>
              <a:t>Cara kita menganalisis data, jelaskan bahwa kita menggunakan CRISP-DM</a:t>
            </a:r>
          </a:p>
          <a:p>
            <a:pPr marL="914400" lvl="1" indent="-457200">
              <a:buFont typeface="+mj-lt"/>
              <a:buAutoNum type="arabicPeriod"/>
            </a:pPr>
            <a:r>
              <a:rPr lang="id-ID" dirty="0"/>
              <a:t>Hasil dan Pembahasan</a:t>
            </a:r>
          </a:p>
          <a:p>
            <a:pPr lvl="2"/>
            <a:r>
              <a:rPr lang="id-ID" dirty="0"/>
              <a:t>4.1 Business </a:t>
            </a:r>
            <a:r>
              <a:rPr lang="id-ID" dirty="0" err="1"/>
              <a:t>Understanding</a:t>
            </a:r>
            <a:endParaRPr lang="id-ID" dirty="0"/>
          </a:p>
          <a:p>
            <a:pPr lvl="2"/>
            <a:r>
              <a:rPr lang="id-ID" dirty="0"/>
              <a:t>4.2 Data </a:t>
            </a:r>
            <a:r>
              <a:rPr lang="id-ID" dirty="0" err="1"/>
              <a:t>Understanding</a:t>
            </a:r>
            <a:endParaRPr lang="id-ID" dirty="0"/>
          </a:p>
          <a:p>
            <a:pPr lvl="2"/>
            <a:r>
              <a:rPr lang="id-ID" dirty="0"/>
              <a:t>4.3 Data </a:t>
            </a:r>
            <a:r>
              <a:rPr lang="id-ID" dirty="0" err="1"/>
              <a:t>Preparation</a:t>
            </a:r>
            <a:endParaRPr lang="id-ID" dirty="0"/>
          </a:p>
          <a:p>
            <a:pPr lvl="2"/>
            <a:r>
              <a:rPr lang="id-ID" dirty="0"/>
              <a:t>4.4 Modeling</a:t>
            </a:r>
          </a:p>
          <a:p>
            <a:pPr lvl="2"/>
            <a:r>
              <a:rPr lang="id-ID" dirty="0"/>
              <a:t>4.5 </a:t>
            </a:r>
            <a:r>
              <a:rPr lang="id-ID" dirty="0" err="1"/>
              <a:t>Evaluation</a:t>
            </a:r>
            <a:endParaRPr lang="id-ID" dirty="0"/>
          </a:p>
          <a:p>
            <a:pPr lvl="2"/>
            <a:r>
              <a:rPr lang="id-ID" dirty="0"/>
              <a:t>4.6 </a:t>
            </a:r>
            <a:r>
              <a:rPr lang="id-ID" dirty="0" err="1"/>
              <a:t>Deployment</a:t>
            </a:r>
            <a:r>
              <a:rPr lang="id-ID" dirty="0"/>
              <a:t> </a:t>
            </a:r>
          </a:p>
          <a:p>
            <a:pPr marL="914400" lvl="1" indent="-457200">
              <a:buFont typeface="+mj-lt"/>
              <a:buAutoNum type="arabicPeriod"/>
            </a:pPr>
            <a:r>
              <a:rPr lang="id-ID" dirty="0"/>
              <a:t>Kesimpulan</a:t>
            </a:r>
          </a:p>
          <a:p>
            <a:pPr lvl="2"/>
            <a:r>
              <a:rPr lang="id-ID" dirty="0"/>
              <a:t>Kesimpulan harus sesuai dengan tujuan</a:t>
            </a:r>
          </a:p>
          <a:p>
            <a:pPr marL="914400" lvl="1" indent="-457200">
              <a:buFont typeface="+mj-lt"/>
              <a:buAutoNum type="arabicPeriod"/>
            </a:pPr>
            <a:r>
              <a:rPr lang="id-ID" dirty="0"/>
              <a:t>Daftar Referensi</a:t>
            </a:r>
          </a:p>
          <a:p>
            <a:pPr lvl="2"/>
            <a:r>
              <a:rPr lang="id-ID" dirty="0"/>
              <a:t>Masukan daftar referensi yang digunakan</a:t>
            </a:r>
          </a:p>
          <a:p>
            <a:endParaRPr lang="en-US" dirty="0"/>
          </a:p>
        </p:txBody>
      </p:sp>
      <p:sp>
        <p:nvSpPr>
          <p:cNvPr id="4" name="Title 3"/>
          <p:cNvSpPr>
            <a:spLocks noGrp="1"/>
          </p:cNvSpPr>
          <p:nvPr>
            <p:ph type="title"/>
          </p:nvPr>
        </p:nvSpPr>
        <p:spPr/>
        <p:txBody>
          <a:bodyPr/>
          <a:lstStyle/>
          <a:p>
            <a:r>
              <a:rPr lang="id-ID" dirty="0"/>
              <a:t>Tugas Membuat Tulisan Ilmiah</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434</a:t>
            </a:fld>
            <a:endParaRPr lang="en-US">
              <a:solidFill>
                <a:prstClr val="black">
                  <a:tint val="75000"/>
                </a:prstClr>
              </a:solidFill>
            </a:endParaRPr>
          </a:p>
        </p:txBody>
      </p:sp>
    </p:spTree>
    <p:extLst>
      <p:ext uri="{BB962C8B-B14F-4D97-AF65-F5344CB8AC3E}">
        <p14:creationId xmlns:p14="http://schemas.microsoft.com/office/powerpoint/2010/main" val="2521723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8210550" cy="5791201"/>
          </a:xfrm>
        </p:spPr>
        <p:txBody>
          <a:bodyPr>
            <a:normAutofit fontScale="85000" lnSpcReduction="10000"/>
          </a:bodyPr>
          <a:lstStyle/>
          <a:p>
            <a:r>
              <a:rPr lang="id-ID" dirty="0"/>
              <a:t>Analisis </a:t>
            </a:r>
            <a:r>
              <a:rPr lang="id-ID" dirty="0">
                <a:solidFill>
                  <a:srgbClr val="C00000"/>
                </a:solidFill>
              </a:rPr>
              <a:t>masalah dan kebutuhan yang ada di organisasi lingkungan sekitar </a:t>
            </a:r>
            <a:r>
              <a:rPr lang="id-ID" dirty="0" err="1"/>
              <a:t>anda</a:t>
            </a:r>
            <a:endParaRPr lang="id-ID" dirty="0"/>
          </a:p>
          <a:p>
            <a:r>
              <a:rPr lang="id-ID" dirty="0"/>
              <a:t>Kumpulkan dan </a:t>
            </a:r>
            <a:r>
              <a:rPr lang="id-ID" dirty="0" err="1">
                <a:solidFill>
                  <a:srgbClr val="C00000"/>
                </a:solidFill>
              </a:rPr>
              <a:t>review</a:t>
            </a:r>
            <a:r>
              <a:rPr lang="id-ID" dirty="0">
                <a:solidFill>
                  <a:srgbClr val="C00000"/>
                </a:solidFill>
              </a:rPr>
              <a:t> </a:t>
            </a:r>
            <a:r>
              <a:rPr lang="id-ID" dirty="0" err="1">
                <a:solidFill>
                  <a:srgbClr val="C00000"/>
                </a:solidFill>
              </a:rPr>
              <a:t>dataset</a:t>
            </a:r>
            <a:r>
              <a:rPr lang="id-ID" dirty="0">
                <a:solidFill>
                  <a:srgbClr val="C00000"/>
                </a:solidFill>
              </a:rPr>
              <a:t> yang tersedia</a:t>
            </a:r>
            <a:r>
              <a:rPr lang="id-ID" dirty="0"/>
              <a:t>, dan hubungkan masalah dan kebutuhan tadi dengan data yang tersedia (</a:t>
            </a:r>
            <a:r>
              <a:rPr lang="id-ID" dirty="0">
                <a:solidFill>
                  <a:srgbClr val="C00000"/>
                </a:solidFill>
              </a:rPr>
              <a:t>analisis dari 5 peran data </a:t>
            </a:r>
            <a:r>
              <a:rPr lang="id-ID" dirty="0" err="1">
                <a:solidFill>
                  <a:srgbClr val="C00000"/>
                </a:solidFill>
              </a:rPr>
              <a:t>mining</a:t>
            </a:r>
            <a:r>
              <a:rPr lang="id-ID" dirty="0"/>
              <a:t>)</a:t>
            </a:r>
          </a:p>
          <a:p>
            <a:pPr lvl="1"/>
            <a:r>
              <a:rPr lang="id-ID" dirty="0"/>
              <a:t>Bila memungkinkan pilih </a:t>
            </a:r>
            <a:r>
              <a:rPr lang="id-ID" dirty="0">
                <a:solidFill>
                  <a:srgbClr val="0070C0"/>
                </a:solidFill>
              </a:rPr>
              <a:t>beberapa peran sekaligus untuk mengolah data</a:t>
            </a:r>
            <a:r>
              <a:rPr lang="id-ID" dirty="0"/>
              <a:t> tersebut, misalnya: lakukan </a:t>
            </a:r>
            <a:r>
              <a:rPr lang="id-ID" dirty="0" err="1"/>
              <a:t>association</a:t>
            </a:r>
            <a:r>
              <a:rPr lang="id-ID" dirty="0"/>
              <a:t> (analisis faktor), sekaligus </a:t>
            </a:r>
            <a:r>
              <a:rPr lang="id-ID" dirty="0" err="1"/>
              <a:t>estimation</a:t>
            </a:r>
            <a:r>
              <a:rPr lang="id-ID" dirty="0"/>
              <a:t> atau </a:t>
            </a:r>
            <a:r>
              <a:rPr lang="id-ID" dirty="0" err="1"/>
              <a:t>clustering</a:t>
            </a:r>
            <a:endParaRPr lang="id-ID" dirty="0"/>
          </a:p>
          <a:p>
            <a:r>
              <a:rPr lang="id-ID" dirty="0"/>
              <a:t>Lakukan proses </a:t>
            </a:r>
            <a:r>
              <a:rPr lang="id-ID" dirty="0">
                <a:solidFill>
                  <a:srgbClr val="C00000"/>
                </a:solidFill>
              </a:rPr>
              <a:t>CRISP-DM </a:t>
            </a:r>
            <a:r>
              <a:rPr lang="id-ID" dirty="0"/>
              <a:t>untuk menyelesaikan masalah yang ada di organisasi sesuai dengan data yang didapatkan</a:t>
            </a:r>
          </a:p>
          <a:p>
            <a:pPr lvl="1"/>
            <a:r>
              <a:rPr lang="id-ID" dirty="0"/>
              <a:t>Pada proses </a:t>
            </a:r>
            <a:r>
              <a:rPr lang="id-ID" dirty="0">
                <a:solidFill>
                  <a:srgbClr val="0070C0"/>
                </a:solidFill>
              </a:rPr>
              <a:t>data </a:t>
            </a:r>
            <a:r>
              <a:rPr lang="id-ID" dirty="0" err="1">
                <a:solidFill>
                  <a:srgbClr val="0070C0"/>
                </a:solidFill>
              </a:rPr>
              <a:t>preparation</a:t>
            </a:r>
            <a:r>
              <a:rPr lang="id-ID" dirty="0"/>
              <a:t>, lakukan data </a:t>
            </a:r>
            <a:r>
              <a:rPr lang="id-ID" dirty="0" err="1"/>
              <a:t>cleaning</a:t>
            </a:r>
            <a:r>
              <a:rPr lang="id-ID" dirty="0"/>
              <a:t> (</a:t>
            </a:r>
            <a:r>
              <a:rPr lang="id-ID" dirty="0" err="1"/>
              <a:t>replace</a:t>
            </a:r>
            <a:r>
              <a:rPr lang="id-ID" dirty="0"/>
              <a:t> </a:t>
            </a:r>
            <a:r>
              <a:rPr lang="id-ID" dirty="0" err="1"/>
              <a:t>missing</a:t>
            </a:r>
            <a:r>
              <a:rPr lang="id-ID" dirty="0"/>
              <a:t> </a:t>
            </a:r>
            <a:r>
              <a:rPr lang="id-ID" dirty="0" err="1"/>
              <a:t>value</a:t>
            </a:r>
            <a:r>
              <a:rPr lang="id-ID" dirty="0"/>
              <a:t>, </a:t>
            </a:r>
            <a:r>
              <a:rPr lang="id-ID" dirty="0" err="1"/>
              <a:t>replace</a:t>
            </a:r>
            <a:r>
              <a:rPr lang="id-ID" dirty="0"/>
              <a:t>, filter </a:t>
            </a:r>
            <a:r>
              <a:rPr lang="id-ID" dirty="0" err="1"/>
              <a:t>attribute</a:t>
            </a:r>
            <a:r>
              <a:rPr lang="id-ID" dirty="0"/>
              <a:t>) sehingga data siap </a:t>
            </a:r>
            <a:r>
              <a:rPr lang="id-ID" dirty="0" err="1"/>
              <a:t>dimodelkan</a:t>
            </a:r>
            <a:endParaRPr lang="id-ID" dirty="0"/>
          </a:p>
          <a:p>
            <a:pPr lvl="1"/>
            <a:r>
              <a:rPr lang="id-ID" dirty="0"/>
              <a:t>Lakukan juga </a:t>
            </a:r>
            <a:r>
              <a:rPr lang="id-ID" dirty="0">
                <a:solidFill>
                  <a:srgbClr val="0070C0"/>
                </a:solidFill>
              </a:rPr>
              <a:t>komparasi algoritma </a:t>
            </a:r>
            <a:r>
              <a:rPr lang="en-US" dirty="0"/>
              <a:t>dan </a:t>
            </a:r>
            <a:r>
              <a:rPr lang="en-US" i="1" dirty="0">
                <a:solidFill>
                  <a:srgbClr val="0070C0"/>
                </a:solidFill>
              </a:rPr>
              <a:t>feature selection </a:t>
            </a:r>
            <a:r>
              <a:rPr lang="en-US" dirty="0"/>
              <a:t>u</a:t>
            </a:r>
            <a:r>
              <a:rPr lang="id-ID" dirty="0"/>
              <a:t>ntuk memilih </a:t>
            </a:r>
            <a:r>
              <a:rPr lang="en-US" dirty="0" err="1"/>
              <a:t>pola</a:t>
            </a:r>
            <a:r>
              <a:rPr lang="en-US" dirty="0"/>
              <a:t> dan model</a:t>
            </a:r>
            <a:r>
              <a:rPr lang="id-ID" dirty="0"/>
              <a:t> terbaik</a:t>
            </a:r>
            <a:endParaRPr lang="en-US" dirty="0"/>
          </a:p>
          <a:p>
            <a:pPr lvl="1"/>
            <a:r>
              <a:rPr lang="en-US" dirty="0" err="1"/>
              <a:t>Rangkumkan</a:t>
            </a:r>
            <a:r>
              <a:rPr lang="en-US" dirty="0"/>
              <a:t> </a:t>
            </a:r>
            <a:r>
              <a:rPr lang="en-US" dirty="0" err="1">
                <a:solidFill>
                  <a:srgbClr val="0070C0"/>
                </a:solidFill>
              </a:rPr>
              <a:t>evaluasi</a:t>
            </a:r>
            <a:r>
              <a:rPr lang="en-US" dirty="0"/>
              <a:t> </a:t>
            </a:r>
            <a:r>
              <a:rPr lang="en-US" dirty="0" err="1"/>
              <a:t>dari</a:t>
            </a:r>
            <a:r>
              <a:rPr lang="en-US" dirty="0"/>
              <a:t> </a:t>
            </a:r>
            <a:r>
              <a:rPr lang="en-US" dirty="0" err="1"/>
              <a:t>pola</a:t>
            </a:r>
            <a:r>
              <a:rPr lang="en-US" dirty="0"/>
              <a:t>/model/knowledge yang </a:t>
            </a:r>
            <a:r>
              <a:rPr lang="en-US" dirty="0" err="1"/>
              <a:t>dihasilkan</a:t>
            </a:r>
            <a:r>
              <a:rPr lang="en-US" dirty="0"/>
              <a:t> dan </a:t>
            </a:r>
            <a:r>
              <a:rPr lang="en-US" dirty="0" err="1"/>
              <a:t>relasikan</a:t>
            </a:r>
            <a:r>
              <a:rPr lang="en-US" dirty="0"/>
              <a:t> </a:t>
            </a:r>
            <a:r>
              <a:rPr lang="en-US" dirty="0" err="1"/>
              <a:t>hasil</a:t>
            </a:r>
            <a:r>
              <a:rPr lang="en-US" dirty="0"/>
              <a:t> </a:t>
            </a:r>
            <a:r>
              <a:rPr lang="en-US" dirty="0" err="1"/>
              <a:t>evaluasi</a:t>
            </a:r>
            <a:r>
              <a:rPr lang="en-US" dirty="0"/>
              <a:t> </a:t>
            </a:r>
            <a:r>
              <a:rPr lang="en-US" dirty="0" err="1"/>
              <a:t>dengan</a:t>
            </a:r>
            <a:r>
              <a:rPr lang="en-US" dirty="0"/>
              <a:t> </a:t>
            </a:r>
            <a:r>
              <a:rPr lang="en-US" dirty="0">
                <a:solidFill>
                  <a:srgbClr val="0070C0"/>
                </a:solidFill>
              </a:rPr>
              <a:t>deployment</a:t>
            </a:r>
            <a:r>
              <a:rPr lang="en-US" dirty="0"/>
              <a:t> yang </a:t>
            </a:r>
            <a:r>
              <a:rPr lang="en-US" dirty="0" err="1"/>
              <a:t>dilakukan</a:t>
            </a:r>
            <a:endParaRPr lang="id-ID" dirty="0"/>
          </a:p>
          <a:p>
            <a:r>
              <a:rPr lang="id-ID" dirty="0"/>
              <a:t>Rangkumkan dalam </a:t>
            </a:r>
            <a:r>
              <a:rPr lang="id-ID" dirty="0">
                <a:solidFill>
                  <a:srgbClr val="C00000"/>
                </a:solidFill>
              </a:rPr>
              <a:t>bentuk slide </a:t>
            </a:r>
            <a:r>
              <a:rPr lang="id-ID" dirty="0"/>
              <a:t>dengan contoh studi kasus Sarah</a:t>
            </a:r>
            <a:r>
              <a:rPr lang="en-US" dirty="0"/>
              <a:t> </a:t>
            </a:r>
            <a:r>
              <a:rPr lang="en-US" dirty="0" err="1"/>
              <a:t>untuk</a:t>
            </a:r>
            <a:r>
              <a:rPr lang="en-US" dirty="0"/>
              <a:t> </a:t>
            </a:r>
            <a:r>
              <a:rPr lang="en-US" dirty="0" err="1"/>
              <a:t>membantu</a:t>
            </a:r>
            <a:r>
              <a:rPr lang="en-US" dirty="0"/>
              <a:t> </a:t>
            </a:r>
            <a:r>
              <a:rPr lang="en-US" dirty="0" err="1"/>
              <a:t>bidang</a:t>
            </a:r>
            <a:r>
              <a:rPr lang="en-US" dirty="0"/>
              <a:t> marketing</a:t>
            </a:r>
            <a:endParaRPr lang="id-ID" dirty="0"/>
          </a:p>
        </p:txBody>
      </p:sp>
      <p:sp>
        <p:nvSpPr>
          <p:cNvPr id="4" name="Title 3"/>
          <p:cNvSpPr>
            <a:spLocks noGrp="1"/>
          </p:cNvSpPr>
          <p:nvPr>
            <p:ph type="title"/>
          </p:nvPr>
        </p:nvSpPr>
        <p:spPr/>
        <p:txBody>
          <a:bodyPr>
            <a:normAutofit fontScale="90000"/>
          </a:bodyPr>
          <a:lstStyle/>
          <a:p>
            <a:r>
              <a:rPr lang="id-ID" dirty="0"/>
              <a:t>Tugas Menyelesaikan Masalah Organisasi</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435</a:t>
            </a:fld>
            <a:endParaRPr lang="en-US">
              <a:solidFill>
                <a:prstClr val="black">
                  <a:tint val="75000"/>
                </a:prstClr>
              </a:solidFill>
            </a:endParaRPr>
          </a:p>
        </p:txBody>
      </p:sp>
    </p:spTree>
    <p:extLst>
      <p:ext uri="{BB962C8B-B14F-4D97-AF65-F5344CB8AC3E}">
        <p14:creationId xmlns:p14="http://schemas.microsoft.com/office/powerpoint/2010/main" val="9862946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4</a:t>
            </a:r>
            <a:r>
              <a:rPr lang="en-US" sz="4800" dirty="0"/>
              <a:t>. </a:t>
            </a:r>
            <a:r>
              <a:rPr lang="id-ID" sz="4800" dirty="0"/>
              <a:t>Algoritma Data Mining</a:t>
            </a:r>
          </a:p>
        </p:txBody>
      </p:sp>
      <p:sp>
        <p:nvSpPr>
          <p:cNvPr id="3" name="Text Placeholder 2"/>
          <p:cNvSpPr>
            <a:spLocks noGrp="1"/>
          </p:cNvSpPr>
          <p:nvPr>
            <p:ph type="body" idx="1"/>
          </p:nvPr>
        </p:nvSpPr>
        <p:spPr/>
        <p:txBody>
          <a:bodyPr>
            <a:normAutofit lnSpcReduction="10000"/>
          </a:bodyPr>
          <a:lstStyle/>
          <a:p>
            <a:pPr lvl="0"/>
            <a:r>
              <a:rPr lang="id-ID" sz="2000" dirty="0"/>
              <a:t>4.1 Algoritma Klasifikasi</a:t>
            </a:r>
          </a:p>
          <a:p>
            <a:pPr lvl="0"/>
            <a:r>
              <a:rPr lang="id-ID" sz="2000" dirty="0"/>
              <a:t>4.2 Algoritma Klastering</a:t>
            </a:r>
          </a:p>
          <a:p>
            <a:pPr lvl="0"/>
            <a:r>
              <a:rPr lang="id-ID" sz="2000" dirty="0"/>
              <a:t>4.3 Algoritma Asosiasi</a:t>
            </a:r>
          </a:p>
          <a:p>
            <a:pPr lvl="0"/>
            <a:r>
              <a:rPr lang="id-ID" sz="2000" dirty="0"/>
              <a:t>4.4 Algoritma Estimasi dan </a:t>
            </a:r>
            <a:r>
              <a:rPr lang="id-ID" sz="2000" dirty="0" err="1"/>
              <a:t>Forecasting</a:t>
            </a:r>
            <a:endParaRPr lang="id-ID" sz="2000" dirty="0"/>
          </a:p>
        </p:txBody>
      </p:sp>
      <p:sp>
        <p:nvSpPr>
          <p:cNvPr id="5" name="Slide Number Placeholder 4">
            <a:extLst>
              <a:ext uri="{FF2B5EF4-FFF2-40B4-BE49-F238E27FC236}">
                <a16:creationId xmlns:a16="http://schemas.microsoft.com/office/drawing/2014/main" id="{63E31777-89E1-460D-972F-9D59F2FA3B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436</a:t>
            </a:fld>
            <a:endParaRPr lang="en-US">
              <a:solidFill>
                <a:prstClr val="black">
                  <a:tint val="75000"/>
                </a:prstClr>
              </a:solidFill>
            </a:endParaRPr>
          </a:p>
        </p:txBody>
      </p:sp>
    </p:spTree>
    <p:extLst>
      <p:ext uri="{BB962C8B-B14F-4D97-AF65-F5344CB8AC3E}">
        <p14:creationId xmlns:p14="http://schemas.microsoft.com/office/powerpoint/2010/main" val="3434260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4.1 Algoritma Klasifikasi</a:t>
            </a:r>
          </a:p>
        </p:txBody>
      </p:sp>
      <p:sp>
        <p:nvSpPr>
          <p:cNvPr id="3" name="Text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78596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4.1</a:t>
            </a:r>
            <a:r>
              <a:rPr lang="id-ID" sz="3600" dirty="0"/>
              <a:t>.1</a:t>
            </a:r>
            <a:r>
              <a:rPr lang="en-US" sz="3600" dirty="0"/>
              <a:t> Decision Tree</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438</a:t>
            </a:fld>
            <a:endParaRPr lang="en-US">
              <a:solidFill>
                <a:prstClr val="black">
                  <a:tint val="75000"/>
                </a:prstClr>
              </a:solidFill>
            </a:endParaRPr>
          </a:p>
        </p:txBody>
      </p:sp>
    </p:spTree>
    <p:extLst>
      <p:ext uri="{BB962C8B-B14F-4D97-AF65-F5344CB8AC3E}">
        <p14:creationId xmlns:p14="http://schemas.microsoft.com/office/powerpoint/2010/main" val="2999091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86400"/>
          </a:xfrm>
        </p:spPr>
        <p:txBody>
          <a:bodyPr>
            <a:normAutofit/>
          </a:bodyPr>
          <a:lstStyle/>
          <a:p>
            <a:pPr>
              <a:spcBef>
                <a:spcPct val="0"/>
              </a:spcBef>
            </a:pPr>
            <a:r>
              <a:rPr lang="en-US" dirty="0">
                <a:solidFill>
                  <a:srgbClr val="C00000"/>
                </a:solidFill>
              </a:rPr>
              <a:t>Basic algorithm </a:t>
            </a:r>
            <a:r>
              <a:rPr lang="en-US" dirty="0"/>
              <a:t>(a greedy algorithm)</a:t>
            </a:r>
          </a:p>
          <a:p>
            <a:pPr marL="914400" lvl="1" indent="-457200">
              <a:spcBef>
                <a:spcPct val="0"/>
              </a:spcBef>
              <a:buFont typeface="+mj-lt"/>
              <a:buAutoNum type="arabicPeriod"/>
            </a:pPr>
            <a:r>
              <a:rPr lang="en-US" sz="2200" dirty="0"/>
              <a:t>Tree is constructed in a </a:t>
            </a:r>
            <a:r>
              <a:rPr lang="en-US" sz="2200" dirty="0">
                <a:solidFill>
                  <a:schemeClr val="hlink"/>
                </a:solidFill>
              </a:rPr>
              <a:t>top-down recursive divide-and-conquer manner</a:t>
            </a:r>
          </a:p>
          <a:p>
            <a:pPr marL="914400" lvl="1" indent="-457200">
              <a:spcBef>
                <a:spcPct val="0"/>
              </a:spcBef>
              <a:buFont typeface="+mj-lt"/>
              <a:buAutoNum type="arabicPeriod"/>
            </a:pPr>
            <a:r>
              <a:rPr lang="en-US" sz="2200" dirty="0"/>
              <a:t>At start, all the training examples are at the root</a:t>
            </a:r>
          </a:p>
          <a:p>
            <a:pPr marL="914400" lvl="1" indent="-457200">
              <a:spcBef>
                <a:spcPct val="0"/>
              </a:spcBef>
              <a:buFont typeface="+mj-lt"/>
              <a:buAutoNum type="arabicPeriod"/>
            </a:pPr>
            <a:r>
              <a:rPr lang="en-US" sz="2200" dirty="0">
                <a:solidFill>
                  <a:srgbClr val="0070C0"/>
                </a:solidFill>
              </a:rPr>
              <a:t>Attributes are categorical </a:t>
            </a:r>
            <a:r>
              <a:rPr lang="en-US" sz="2200" dirty="0"/>
              <a:t>(if continuous-valued, they are </a:t>
            </a:r>
            <a:r>
              <a:rPr lang="en-US" sz="2200" dirty="0">
                <a:solidFill>
                  <a:srgbClr val="00B050"/>
                </a:solidFill>
              </a:rPr>
              <a:t>discretized in advance</a:t>
            </a:r>
            <a:r>
              <a:rPr lang="en-US" sz="2200" dirty="0"/>
              <a:t>)</a:t>
            </a:r>
          </a:p>
          <a:p>
            <a:pPr marL="914400" lvl="1" indent="-457200">
              <a:spcBef>
                <a:spcPct val="0"/>
              </a:spcBef>
              <a:buFont typeface="+mj-lt"/>
              <a:buAutoNum type="arabicPeriod"/>
            </a:pPr>
            <a:r>
              <a:rPr lang="en-US" sz="2200" dirty="0"/>
              <a:t>Examples are partitioned recursively based on selected attributes</a:t>
            </a:r>
          </a:p>
          <a:p>
            <a:pPr marL="914400" lvl="1" indent="-457200">
              <a:spcBef>
                <a:spcPct val="0"/>
              </a:spcBef>
              <a:buFont typeface="+mj-lt"/>
              <a:buAutoNum type="arabicPeriod"/>
            </a:pPr>
            <a:r>
              <a:rPr lang="en-US" sz="2200" dirty="0"/>
              <a:t>Test attributes are sele</a:t>
            </a:r>
            <a:r>
              <a:rPr lang="en-US" sz="2200" dirty="0">
                <a:solidFill>
                  <a:srgbClr val="0070C0"/>
                </a:solidFill>
              </a:rPr>
              <a:t>cted on the basis of a heuristic or statistical measure</a:t>
            </a:r>
            <a:r>
              <a:rPr lang="en-US" sz="2200" dirty="0"/>
              <a:t> (e.g., </a:t>
            </a:r>
            <a:r>
              <a:rPr lang="en-US" sz="2200" dirty="0">
                <a:solidFill>
                  <a:srgbClr val="00B050"/>
                </a:solidFill>
              </a:rPr>
              <a:t>information gain, gain ratio, </a:t>
            </a:r>
            <a:r>
              <a:rPr lang="en-US" sz="2200" dirty="0" err="1">
                <a:solidFill>
                  <a:srgbClr val="00B050"/>
                </a:solidFill>
              </a:rPr>
              <a:t>gini</a:t>
            </a:r>
            <a:r>
              <a:rPr lang="en-US" sz="2200" dirty="0">
                <a:solidFill>
                  <a:srgbClr val="00B050"/>
                </a:solidFill>
              </a:rPr>
              <a:t> index</a:t>
            </a:r>
            <a:r>
              <a:rPr lang="en-US" sz="2200" dirty="0"/>
              <a:t>)</a:t>
            </a:r>
          </a:p>
          <a:p>
            <a:pPr>
              <a:spcBef>
                <a:spcPct val="0"/>
              </a:spcBef>
            </a:pPr>
            <a:endParaRPr lang="en-US" sz="2400" dirty="0"/>
          </a:p>
          <a:p>
            <a:pPr>
              <a:spcBef>
                <a:spcPct val="0"/>
              </a:spcBef>
            </a:pPr>
            <a:r>
              <a:rPr lang="en-US" dirty="0"/>
              <a:t>Conditions for </a:t>
            </a:r>
            <a:r>
              <a:rPr lang="en-US" dirty="0">
                <a:solidFill>
                  <a:srgbClr val="C00000"/>
                </a:solidFill>
              </a:rPr>
              <a:t>stopping partitioning</a:t>
            </a:r>
          </a:p>
          <a:p>
            <a:pPr lvl="1">
              <a:spcBef>
                <a:spcPct val="0"/>
              </a:spcBef>
            </a:pPr>
            <a:r>
              <a:rPr lang="en-US" sz="2200" dirty="0"/>
              <a:t>All samples for a given node belong to the same class</a:t>
            </a:r>
          </a:p>
          <a:p>
            <a:pPr lvl="1">
              <a:spcBef>
                <a:spcPct val="0"/>
              </a:spcBef>
            </a:pPr>
            <a:r>
              <a:rPr lang="en-US" sz="2200" dirty="0"/>
              <a:t>There are no remaining attributes for further partitioning – </a:t>
            </a:r>
            <a:r>
              <a:rPr lang="en-US" sz="2200" dirty="0">
                <a:solidFill>
                  <a:schemeClr val="hlink"/>
                </a:solidFill>
              </a:rPr>
              <a:t>majority voting</a:t>
            </a:r>
            <a:r>
              <a:rPr lang="en-US" sz="2200" dirty="0"/>
              <a:t> is employed for classifying the leaf</a:t>
            </a:r>
          </a:p>
          <a:p>
            <a:pPr lvl="1">
              <a:spcBef>
                <a:spcPct val="0"/>
              </a:spcBef>
            </a:pPr>
            <a:r>
              <a:rPr lang="en-US" sz="2200" dirty="0"/>
              <a:t>There are no samples left</a:t>
            </a:r>
          </a:p>
          <a:p>
            <a:endParaRPr lang="id-ID" dirty="0"/>
          </a:p>
        </p:txBody>
      </p:sp>
      <p:sp>
        <p:nvSpPr>
          <p:cNvPr id="2" name="Title 1"/>
          <p:cNvSpPr>
            <a:spLocks noGrp="1"/>
          </p:cNvSpPr>
          <p:nvPr>
            <p:ph type="title"/>
          </p:nvPr>
        </p:nvSpPr>
        <p:spPr/>
        <p:txBody>
          <a:bodyPr>
            <a:normAutofit/>
          </a:bodyPr>
          <a:lstStyle/>
          <a:p>
            <a:r>
              <a:rPr lang="en-US" dirty="0"/>
              <a:t>Algorithm for Decision Tree Induction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439</a:t>
            </a:fld>
            <a:endParaRPr lang="en-US" dirty="0">
              <a:solidFill>
                <a:prstClr val="black">
                  <a:tint val="75000"/>
                </a:prstClr>
              </a:solidFill>
            </a:endParaRPr>
          </a:p>
        </p:txBody>
      </p:sp>
    </p:spTree>
    <p:extLst>
      <p:ext uri="{BB962C8B-B14F-4D97-AF65-F5344CB8AC3E}">
        <p14:creationId xmlns:p14="http://schemas.microsoft.com/office/powerpoint/2010/main" val="4258958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025AF-72E2-4F7D-B5FC-AF49AAC2D95D}"/>
              </a:ext>
            </a:extLst>
          </p:cNvPr>
          <p:cNvSpPr>
            <a:spLocks noGrp="1"/>
          </p:cNvSpPr>
          <p:nvPr>
            <p:ph idx="1"/>
          </p:nvPr>
        </p:nvSpPr>
        <p:spPr>
          <a:xfrm>
            <a:off x="628650" y="1295400"/>
            <a:ext cx="8058150" cy="5181149"/>
          </a:xfrm>
        </p:spPr>
        <p:txBody>
          <a:bodyPr>
            <a:normAutofit lnSpcReduction="10000"/>
          </a:bodyPr>
          <a:lstStyle/>
          <a:p>
            <a:r>
              <a:rPr lang="en-GB" dirty="0" err="1"/>
              <a:t>Menganalisis</a:t>
            </a:r>
            <a:r>
              <a:rPr lang="en-GB" dirty="0"/>
              <a:t> </a:t>
            </a:r>
            <a:r>
              <a:rPr lang="en-GB" dirty="0">
                <a:solidFill>
                  <a:srgbClr val="C00000"/>
                </a:solidFill>
              </a:rPr>
              <a:t>data</a:t>
            </a:r>
            <a:r>
              <a:rPr lang="en-GB" dirty="0"/>
              <a:t> </a:t>
            </a:r>
            <a:r>
              <a:rPr lang="en-GB" dirty="0" err="1"/>
              <a:t>untuk</a:t>
            </a:r>
            <a:r>
              <a:rPr lang="en-GB" dirty="0"/>
              <a:t> </a:t>
            </a:r>
            <a:r>
              <a:rPr lang="en-GB" dirty="0" err="1"/>
              <a:t>dijadikan</a:t>
            </a:r>
            <a:r>
              <a:rPr lang="en-GB" dirty="0"/>
              <a:t> </a:t>
            </a:r>
            <a:r>
              <a:rPr lang="en-GB" dirty="0" err="1">
                <a:solidFill>
                  <a:srgbClr val="C00000"/>
                </a:solidFill>
              </a:rPr>
              <a:t>pola</a:t>
            </a:r>
            <a:r>
              <a:rPr lang="en-GB" dirty="0">
                <a:solidFill>
                  <a:srgbClr val="C00000"/>
                </a:solidFill>
              </a:rPr>
              <a:t> </a:t>
            </a:r>
            <a:r>
              <a:rPr lang="en-GB" dirty="0" err="1">
                <a:solidFill>
                  <a:srgbClr val="C00000"/>
                </a:solidFill>
              </a:rPr>
              <a:t>pengetahuan</a:t>
            </a:r>
            <a:r>
              <a:rPr lang="en-GB" dirty="0">
                <a:solidFill>
                  <a:srgbClr val="C00000"/>
                </a:solidFill>
              </a:rPr>
              <a:t> </a:t>
            </a:r>
            <a:r>
              <a:rPr lang="en-GB" dirty="0"/>
              <a:t>(</a:t>
            </a:r>
            <a:r>
              <a:rPr lang="en-GB" dirty="0">
                <a:solidFill>
                  <a:srgbClr val="0070C0"/>
                </a:solidFill>
              </a:rPr>
              <a:t>model/rule/formula/tree</a:t>
            </a:r>
            <a:r>
              <a:rPr lang="en-GB" dirty="0"/>
              <a:t>)</a:t>
            </a:r>
          </a:p>
          <a:p>
            <a:r>
              <a:rPr lang="en-GB" dirty="0"/>
              <a:t>Pola </a:t>
            </a:r>
            <a:r>
              <a:rPr lang="en-GB" dirty="0" err="1"/>
              <a:t>pengetahuan</a:t>
            </a:r>
            <a:r>
              <a:rPr lang="en-GB" dirty="0"/>
              <a:t> (model/rule/formula/tree) </a:t>
            </a:r>
            <a:r>
              <a:rPr lang="en-GB" dirty="0" err="1">
                <a:solidFill>
                  <a:srgbClr val="C00000"/>
                </a:solidFill>
              </a:rPr>
              <a:t>dimasukkan</a:t>
            </a:r>
            <a:r>
              <a:rPr lang="en-GB" dirty="0">
                <a:solidFill>
                  <a:srgbClr val="C00000"/>
                </a:solidFill>
              </a:rPr>
              <a:t> </a:t>
            </a:r>
            <a:r>
              <a:rPr lang="en-GB" dirty="0" err="1">
                <a:solidFill>
                  <a:srgbClr val="C00000"/>
                </a:solidFill>
              </a:rPr>
              <a:t>ke</a:t>
            </a:r>
            <a:r>
              <a:rPr lang="en-GB" dirty="0">
                <a:solidFill>
                  <a:srgbClr val="C00000"/>
                </a:solidFill>
              </a:rPr>
              <a:t> </a:t>
            </a:r>
            <a:r>
              <a:rPr lang="en-GB" dirty="0" err="1">
                <a:solidFill>
                  <a:srgbClr val="C00000"/>
                </a:solidFill>
              </a:rPr>
              <a:t>dalam</a:t>
            </a:r>
            <a:r>
              <a:rPr lang="en-GB" dirty="0">
                <a:solidFill>
                  <a:srgbClr val="C00000"/>
                </a:solidFill>
              </a:rPr>
              <a:t> </a:t>
            </a:r>
            <a:r>
              <a:rPr lang="en-GB" dirty="0" err="1">
                <a:solidFill>
                  <a:srgbClr val="C00000"/>
                </a:solidFill>
              </a:rPr>
              <a:t>sistem</a:t>
            </a:r>
            <a:r>
              <a:rPr lang="en-GB" dirty="0">
                <a:solidFill>
                  <a:srgbClr val="C00000"/>
                </a:solidFill>
              </a:rPr>
              <a:t> </a:t>
            </a:r>
            <a:r>
              <a:rPr lang="en-GB" dirty="0"/>
              <a:t>(software)</a:t>
            </a:r>
          </a:p>
          <a:p>
            <a:r>
              <a:rPr lang="en-GB" dirty="0" err="1"/>
              <a:t>Sistem</a:t>
            </a:r>
            <a:r>
              <a:rPr lang="en-GB" dirty="0"/>
              <a:t> (software) </a:t>
            </a:r>
            <a:r>
              <a:rPr lang="en-GB" dirty="0" err="1"/>
              <a:t>menjadi</a:t>
            </a:r>
            <a:r>
              <a:rPr lang="en-GB" dirty="0"/>
              <a:t> </a:t>
            </a:r>
            <a:r>
              <a:rPr lang="en-GB" dirty="0" err="1"/>
              <a:t>cerdas</a:t>
            </a:r>
            <a:r>
              <a:rPr lang="en-GB" dirty="0"/>
              <a:t> dan </a:t>
            </a:r>
            <a:r>
              <a:rPr lang="en-GB" dirty="0" err="1"/>
              <a:t>bermanfaat</a:t>
            </a:r>
            <a:r>
              <a:rPr lang="en-GB" dirty="0"/>
              <a:t> </a:t>
            </a:r>
            <a:r>
              <a:rPr lang="en-GB" dirty="0" err="1"/>
              <a:t>signifikan</a:t>
            </a:r>
            <a:r>
              <a:rPr lang="en-GB" dirty="0"/>
              <a:t> </a:t>
            </a:r>
            <a:r>
              <a:rPr lang="en-GB" dirty="0" err="1"/>
              <a:t>dalam</a:t>
            </a:r>
            <a:r>
              <a:rPr lang="en-GB" dirty="0"/>
              <a:t> </a:t>
            </a:r>
            <a:r>
              <a:rPr lang="en-GB" dirty="0" err="1">
                <a:solidFill>
                  <a:srgbClr val="C00000"/>
                </a:solidFill>
              </a:rPr>
              <a:t>meningkatkan</a:t>
            </a:r>
            <a:r>
              <a:rPr lang="en-GB" dirty="0">
                <a:solidFill>
                  <a:srgbClr val="C00000"/>
                </a:solidFill>
              </a:rPr>
              <a:t> value dan benefit </a:t>
            </a:r>
            <a:r>
              <a:rPr lang="en-GB" dirty="0" err="1"/>
              <a:t>dari</a:t>
            </a:r>
            <a:r>
              <a:rPr lang="en-GB" dirty="0"/>
              <a:t> </a:t>
            </a:r>
            <a:r>
              <a:rPr lang="en-GB" dirty="0" err="1"/>
              <a:t>perusahaan</a:t>
            </a:r>
            <a:r>
              <a:rPr lang="en-GB" dirty="0"/>
              <a:t>/</a:t>
            </a:r>
            <a:r>
              <a:rPr lang="en-GB" dirty="0" err="1"/>
              <a:t>organisasi</a:t>
            </a:r>
            <a:endParaRPr lang="en-GB" dirty="0"/>
          </a:p>
          <a:p>
            <a:endParaRPr lang="en-GB" dirty="0"/>
          </a:p>
          <a:p>
            <a:r>
              <a:rPr lang="en-GB" dirty="0"/>
              <a:t>Dimana </a:t>
            </a:r>
            <a:r>
              <a:rPr lang="en-GB" dirty="0" err="1">
                <a:solidFill>
                  <a:srgbClr val="C00000"/>
                </a:solidFill>
              </a:rPr>
              <a:t>peran</a:t>
            </a:r>
            <a:r>
              <a:rPr lang="en-GB" dirty="0">
                <a:solidFill>
                  <a:srgbClr val="C00000"/>
                </a:solidFill>
              </a:rPr>
              <a:t> data scientist </a:t>
            </a:r>
            <a:r>
              <a:rPr lang="en-GB" dirty="0" err="1">
                <a:solidFill>
                  <a:srgbClr val="C00000"/>
                </a:solidFill>
              </a:rPr>
              <a:t>dalam</a:t>
            </a:r>
            <a:r>
              <a:rPr lang="en-GB" dirty="0">
                <a:solidFill>
                  <a:srgbClr val="C00000"/>
                </a:solidFill>
              </a:rPr>
              <a:t> </a:t>
            </a:r>
            <a:r>
              <a:rPr lang="en-GB" dirty="0" err="1">
                <a:solidFill>
                  <a:srgbClr val="C00000"/>
                </a:solidFill>
              </a:rPr>
              <a:t>perusahaan</a:t>
            </a:r>
            <a:r>
              <a:rPr lang="en-GB" dirty="0">
                <a:solidFill>
                  <a:srgbClr val="C00000"/>
                </a:solidFill>
              </a:rPr>
              <a:t> </a:t>
            </a:r>
            <a:r>
              <a:rPr lang="en-GB" dirty="0" err="1">
                <a:solidFill>
                  <a:srgbClr val="C00000"/>
                </a:solidFill>
              </a:rPr>
              <a:t>pengembang</a:t>
            </a:r>
            <a:r>
              <a:rPr lang="en-GB" dirty="0">
                <a:solidFill>
                  <a:srgbClr val="C00000"/>
                </a:solidFill>
              </a:rPr>
              <a:t> </a:t>
            </a:r>
            <a:r>
              <a:rPr lang="en-GB" dirty="0" err="1">
                <a:solidFill>
                  <a:srgbClr val="C00000"/>
                </a:solidFill>
              </a:rPr>
              <a:t>teknologi</a:t>
            </a:r>
            <a:r>
              <a:rPr lang="en-GB" dirty="0"/>
              <a:t> (</a:t>
            </a:r>
            <a:r>
              <a:rPr lang="en-GB" dirty="0" err="1"/>
              <a:t>startup</a:t>
            </a:r>
            <a:r>
              <a:rPr lang="en-GB" dirty="0"/>
              <a:t> business </a:t>
            </a:r>
            <a:r>
              <a:rPr lang="en-GB" dirty="0" err="1"/>
              <a:t>atau</a:t>
            </a:r>
            <a:r>
              <a:rPr lang="en-GB" dirty="0"/>
              <a:t> GAFAM)?</a:t>
            </a:r>
          </a:p>
          <a:p>
            <a:pPr lvl="1"/>
            <a:r>
              <a:rPr lang="en-GB" dirty="0"/>
              <a:t>Data Scientist? Software Engineer? Researcher? IT Infrastructure Engineer?</a:t>
            </a:r>
            <a:endParaRPr lang="en-ID" dirty="0"/>
          </a:p>
        </p:txBody>
      </p:sp>
      <p:sp>
        <p:nvSpPr>
          <p:cNvPr id="3" name="Title 2">
            <a:extLst>
              <a:ext uri="{FF2B5EF4-FFF2-40B4-BE49-F238E27FC236}">
                <a16:creationId xmlns:a16="http://schemas.microsoft.com/office/drawing/2014/main" id="{40CDCE7C-A387-47D9-8E8C-3966321A5BB2}"/>
              </a:ext>
            </a:extLst>
          </p:cNvPr>
          <p:cNvSpPr>
            <a:spLocks noGrp="1"/>
          </p:cNvSpPr>
          <p:nvPr>
            <p:ph type="title"/>
          </p:nvPr>
        </p:nvSpPr>
        <p:spPr/>
        <p:txBody>
          <a:bodyPr>
            <a:normAutofit fontScale="90000"/>
          </a:bodyPr>
          <a:lstStyle/>
          <a:p>
            <a:r>
              <a:rPr lang="en-US" dirty="0"/>
              <a:t>Data Mining </a:t>
            </a:r>
            <a:r>
              <a:rPr lang="id-ID" dirty="0"/>
              <a:t>Tasks and Roles</a:t>
            </a:r>
            <a:br>
              <a:rPr lang="en-GB" dirty="0"/>
            </a:br>
            <a:r>
              <a:rPr lang="en-GB" dirty="0"/>
              <a:t>in </a:t>
            </a:r>
            <a:r>
              <a:rPr lang="en-GB" dirty="0">
                <a:solidFill>
                  <a:srgbClr val="C00000"/>
                </a:solidFill>
              </a:rPr>
              <a:t>Product Development</a:t>
            </a:r>
            <a:endParaRPr lang="en-ID" dirty="0"/>
          </a:p>
        </p:txBody>
      </p:sp>
      <p:sp>
        <p:nvSpPr>
          <p:cNvPr id="4" name="Slide Number Placeholder 3">
            <a:extLst>
              <a:ext uri="{FF2B5EF4-FFF2-40B4-BE49-F238E27FC236}">
                <a16:creationId xmlns:a16="http://schemas.microsoft.com/office/drawing/2014/main" id="{6014D382-8EEB-4EBF-85B7-ADA60AF549A1}"/>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44</a:t>
            </a:fld>
            <a:endParaRPr kumimoji="1" lang="en-US" dirty="0">
              <a:ea typeface="ＭＳ Ｐゴシック" pitchFamily="50" charset="-128"/>
            </a:endParaRPr>
          </a:p>
        </p:txBody>
      </p:sp>
    </p:spTree>
    <p:extLst>
      <p:ext uri="{BB962C8B-B14F-4D97-AF65-F5344CB8AC3E}">
        <p14:creationId xmlns:p14="http://schemas.microsoft.com/office/powerpoint/2010/main" val="2272602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noRot="1" noChangeAspect="1" noMove="1" noResize="1" noEditPoints="1" noAdjustHandles="1" noChangeArrowheads="1" noChangeShapeType="1" noTextEdit="1"/>
          </p:cNvSpPr>
          <p:nvPr>
            <p:ph idx="1"/>
          </p:nvPr>
        </p:nvSpPr>
        <p:spPr>
          <a:xfrm>
            <a:off x="304800" y="1219200"/>
            <a:ext cx="8458200" cy="5257800"/>
          </a:xfrm>
          <a:blipFill rotWithShape="1">
            <a:blip r:embed="rId2" cstate="print"/>
            <a:stretch>
              <a:fillRect l="-288" t="-1043" r="-1513"/>
            </a:stretch>
          </a:blipFill>
          <a:ln>
            <a:miter lim="800000"/>
            <a:headEnd/>
            <a:tailEnd/>
          </a:ln>
        </p:spPr>
        <p:txBody>
          <a:bodyPr/>
          <a:lstStyle/>
          <a:p>
            <a:pPr>
              <a:defRPr/>
            </a:pPr>
            <a:r>
              <a:rPr lang="en-US" dirty="0">
                <a:noFill/>
              </a:rPr>
              <a:t> </a:t>
            </a:r>
          </a:p>
        </p:txBody>
      </p:sp>
      <p:sp>
        <p:nvSpPr>
          <p:cNvPr id="2" name="Title 1"/>
          <p:cNvSpPr>
            <a:spLocks noGrp="1"/>
          </p:cNvSpPr>
          <p:nvPr>
            <p:ph type="title"/>
          </p:nvPr>
        </p:nvSpPr>
        <p:spPr/>
        <p:txBody>
          <a:bodyPr>
            <a:normAutofit/>
          </a:bodyPr>
          <a:lstStyle/>
          <a:p>
            <a:r>
              <a:rPr lang="id-ID" dirty="0" err="1"/>
              <a:t>Brief</a:t>
            </a:r>
            <a:r>
              <a:rPr lang="id-ID" dirty="0"/>
              <a:t> </a:t>
            </a:r>
            <a:r>
              <a:rPr lang="id-ID" dirty="0" err="1"/>
              <a:t>Review</a:t>
            </a:r>
            <a:r>
              <a:rPr lang="id-ID" dirty="0"/>
              <a:t> of </a:t>
            </a:r>
            <a:r>
              <a:rPr lang="id-ID" dirty="0" err="1"/>
              <a:t>Entropy</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440</a:t>
            </a:fld>
            <a:endParaRPr lang="en-US" dirty="0">
              <a:solidFill>
                <a:prstClr val="black">
                  <a:tint val="75000"/>
                </a:prstClr>
              </a:solidFill>
            </a:endParaRPr>
          </a:p>
        </p:txBody>
      </p:sp>
      <p:pic>
        <p:nvPicPr>
          <p:cNvPr id="6" name="Picture 2" descr="http://upload.wikimedia.org/wikipedia/commons/thumb/2/22/Binary_entropy_plot.svg/200px-Binary_entropy_plo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4191000"/>
            <a:ext cx="1905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7189984" y="6096000"/>
            <a:ext cx="747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sz="1600">
                <a:effectLst/>
              </a:rPr>
              <a:t>m = 2</a:t>
            </a:r>
          </a:p>
        </p:txBody>
      </p:sp>
    </p:spTree>
    <p:extLst>
      <p:ext uri="{BB962C8B-B14F-4D97-AF65-F5344CB8AC3E}">
        <p14:creationId xmlns:p14="http://schemas.microsoft.com/office/powerpoint/2010/main" val="1079948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8286750" cy="5024096"/>
          </a:xfrm>
        </p:spPr>
        <p:txBody>
          <a:bodyPr>
            <a:normAutofit/>
          </a:bodyPr>
          <a:lstStyle/>
          <a:p>
            <a:r>
              <a:rPr lang="en-US" sz="2400" dirty="0"/>
              <a:t>Select the attribute with the </a:t>
            </a:r>
            <a:r>
              <a:rPr lang="en-US" sz="2400" dirty="0">
                <a:solidFill>
                  <a:srgbClr val="C00000"/>
                </a:solidFill>
              </a:rPr>
              <a:t>highest information gain</a:t>
            </a:r>
          </a:p>
          <a:p>
            <a:r>
              <a:rPr lang="en-US" sz="2400" dirty="0"/>
              <a:t>Let </a:t>
            </a:r>
            <a:r>
              <a:rPr lang="en-US" sz="2400" i="1" dirty="0"/>
              <a:t>p</a:t>
            </a:r>
            <a:r>
              <a:rPr lang="en-US" sz="2400" i="1" baseline="-25000" dirty="0"/>
              <a:t>i</a:t>
            </a:r>
            <a:r>
              <a:rPr lang="en-US" sz="2400" i="1" dirty="0"/>
              <a:t> </a:t>
            </a:r>
            <a:r>
              <a:rPr lang="en-US" sz="2400" dirty="0"/>
              <a:t>be the probability that an arbitrary tuple in </a:t>
            </a:r>
            <a:r>
              <a:rPr lang="en-US" sz="2400" i="1" dirty="0"/>
              <a:t>D</a:t>
            </a:r>
            <a:r>
              <a:rPr lang="en-US" sz="2400" dirty="0"/>
              <a:t> belongs to class </a:t>
            </a:r>
            <a:r>
              <a:rPr lang="en-US" sz="2400" i="1" dirty="0"/>
              <a:t>C</a:t>
            </a:r>
            <a:r>
              <a:rPr lang="en-US" sz="2400" i="1" baseline="-25000" dirty="0"/>
              <a:t>i</a:t>
            </a:r>
            <a:r>
              <a:rPr lang="en-US" sz="2400" dirty="0"/>
              <a:t>, estimated by </a:t>
            </a:r>
            <a:r>
              <a:rPr lang="en-US" sz="2400" dirty="0">
                <a:solidFill>
                  <a:srgbClr val="C00000"/>
                </a:solidFill>
              </a:rPr>
              <a:t>|</a:t>
            </a:r>
            <a:r>
              <a:rPr lang="en-US" sz="2400" i="1" dirty="0">
                <a:solidFill>
                  <a:srgbClr val="C00000"/>
                </a:solidFill>
              </a:rPr>
              <a:t> C</a:t>
            </a:r>
            <a:r>
              <a:rPr lang="en-US" sz="2400" i="1" baseline="-25000" dirty="0">
                <a:solidFill>
                  <a:srgbClr val="C00000"/>
                </a:solidFill>
              </a:rPr>
              <a:t>i</a:t>
            </a:r>
            <a:r>
              <a:rPr lang="en-US" sz="2400" dirty="0">
                <a:solidFill>
                  <a:srgbClr val="C00000"/>
                </a:solidFill>
              </a:rPr>
              <a:t>, </a:t>
            </a:r>
            <a:r>
              <a:rPr lang="en-US" sz="2400" i="1" dirty="0">
                <a:solidFill>
                  <a:srgbClr val="C00000"/>
                </a:solidFill>
              </a:rPr>
              <a:t>D</a:t>
            </a:r>
            <a:r>
              <a:rPr lang="en-US" sz="2400" dirty="0">
                <a:solidFill>
                  <a:srgbClr val="C00000"/>
                </a:solidFill>
              </a:rPr>
              <a:t>|/|</a:t>
            </a:r>
            <a:r>
              <a:rPr lang="en-US" sz="2400" i="1" dirty="0">
                <a:solidFill>
                  <a:srgbClr val="C00000"/>
                </a:solidFill>
              </a:rPr>
              <a:t>D</a:t>
            </a:r>
            <a:r>
              <a:rPr lang="en-US" sz="2400" dirty="0">
                <a:solidFill>
                  <a:srgbClr val="C00000"/>
                </a:solidFill>
              </a:rPr>
              <a:t>|</a:t>
            </a:r>
          </a:p>
          <a:p>
            <a:r>
              <a:rPr lang="en-US" sz="2400" dirty="0"/>
              <a:t>Expected information (entropy) needed to classify a tuple in </a:t>
            </a:r>
            <a:r>
              <a:rPr lang="en-US" sz="2400" i="1" dirty="0"/>
              <a:t>D</a:t>
            </a:r>
            <a:r>
              <a:rPr lang="en-US" sz="2400" dirty="0"/>
              <a:t>:</a:t>
            </a:r>
          </a:p>
          <a:p>
            <a:endParaRPr lang="en-US" sz="2400" dirty="0"/>
          </a:p>
          <a:p>
            <a:endParaRPr lang="en-US" sz="2400" dirty="0"/>
          </a:p>
          <a:p>
            <a:r>
              <a:rPr lang="en-US" sz="2400" dirty="0"/>
              <a:t>Information needed (after using </a:t>
            </a:r>
            <a:r>
              <a:rPr lang="en-US" sz="2400" i="1" dirty="0"/>
              <a:t>A</a:t>
            </a:r>
            <a:r>
              <a:rPr lang="en-US" sz="2400" dirty="0"/>
              <a:t> to split </a:t>
            </a:r>
            <a:r>
              <a:rPr lang="en-US" sz="2400" i="1" dirty="0"/>
              <a:t>D</a:t>
            </a:r>
            <a:r>
              <a:rPr lang="en-US" sz="2400" dirty="0"/>
              <a:t> into </a:t>
            </a:r>
            <a:r>
              <a:rPr lang="en-US" sz="2400" i="1" dirty="0"/>
              <a:t>v</a:t>
            </a:r>
            <a:r>
              <a:rPr lang="en-US" sz="2400" dirty="0"/>
              <a:t> partitions) to classify </a:t>
            </a:r>
            <a:r>
              <a:rPr lang="en-US" sz="2400" i="1" dirty="0"/>
              <a:t>D</a:t>
            </a:r>
            <a:r>
              <a:rPr lang="en-US" sz="2400" dirty="0"/>
              <a:t>:</a:t>
            </a:r>
          </a:p>
          <a:p>
            <a:endParaRPr lang="en-US" sz="2400" dirty="0"/>
          </a:p>
          <a:p>
            <a:r>
              <a:rPr lang="en-US" sz="2400" dirty="0"/>
              <a:t>Information gained by branching on attribute </a:t>
            </a:r>
            <a:r>
              <a:rPr lang="en-US" sz="2400" i="1" dirty="0"/>
              <a:t>A</a:t>
            </a:r>
          </a:p>
        </p:txBody>
      </p:sp>
      <p:sp>
        <p:nvSpPr>
          <p:cNvPr id="2" name="Title 1"/>
          <p:cNvSpPr>
            <a:spLocks noGrp="1"/>
          </p:cNvSpPr>
          <p:nvPr>
            <p:ph type="title"/>
          </p:nvPr>
        </p:nvSpPr>
        <p:spPr/>
        <p:txBody>
          <a:bodyPr>
            <a:normAutofit fontScale="90000"/>
          </a:bodyPr>
          <a:lstStyle/>
          <a:p>
            <a:r>
              <a:rPr lang="en-US" dirty="0"/>
              <a:t>Attribute Selection Measure:</a:t>
            </a:r>
            <a:br>
              <a:rPr lang="en-US" dirty="0"/>
            </a:br>
            <a:r>
              <a:rPr lang="en-US" dirty="0"/>
              <a:t>Information Gain (ID3)</a:t>
            </a:r>
            <a:endParaRPr lang="id-ID"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441</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2590800" y="3200400"/>
          <a:ext cx="3104785" cy="796251"/>
        </p:xfrm>
        <a:graphic>
          <a:graphicData uri="http://schemas.openxmlformats.org/presentationml/2006/ole">
            <mc:AlternateContent xmlns:mc="http://schemas.openxmlformats.org/markup-compatibility/2006">
              <mc:Choice xmlns:v="urn:schemas-microsoft-com:vml" Requires="v">
                <p:oleObj spid="_x0000_s10242" name="Equation" r:id="rId3" imgW="1612900" imgH="431800" progId="Equation.3">
                  <p:embed/>
                </p:oleObj>
              </mc:Choice>
              <mc:Fallback>
                <p:oleObj name="Equation" r:id="rId3" imgW="1612900" imgH="4318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00400"/>
                        <a:ext cx="3104785" cy="796251"/>
                      </a:xfrm>
                      <a:prstGeom prst="rect">
                        <a:avLst/>
                      </a:prstGeom>
                      <a:noFill/>
                      <a:ln>
                        <a:noFill/>
                      </a:ln>
                      <a:effectLst/>
                    </p:spPr>
                  </p:pic>
                </p:oleObj>
              </mc:Fallback>
            </mc:AlternateContent>
          </a:graphicData>
        </a:graphic>
      </p:graphicFrame>
      <p:graphicFrame>
        <p:nvGraphicFramePr>
          <p:cNvPr id="6" name="Object 5"/>
          <p:cNvGraphicFramePr>
            <a:graphicFrameLocks noChangeAspect="1"/>
          </p:cNvGraphicFramePr>
          <p:nvPr/>
        </p:nvGraphicFramePr>
        <p:xfrm>
          <a:off x="2514600" y="4495800"/>
          <a:ext cx="3962400" cy="836693"/>
        </p:xfrm>
        <a:graphic>
          <a:graphicData uri="http://schemas.openxmlformats.org/presentationml/2006/ole">
            <mc:AlternateContent xmlns:mc="http://schemas.openxmlformats.org/markup-compatibility/2006">
              <mc:Choice xmlns:v="urn:schemas-microsoft-com:vml" Requires="v">
                <p:oleObj spid="_x0000_s10243" name="Equation" r:id="rId5" imgW="1892300" imgH="457200" progId="Equation.3">
                  <p:embed/>
                </p:oleObj>
              </mc:Choice>
              <mc:Fallback>
                <p:oleObj name="Equation" r:id="rId5" imgW="1892300" imgH="4572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495800"/>
                        <a:ext cx="3962400" cy="836693"/>
                      </a:xfrm>
                      <a:prstGeom prst="rect">
                        <a:avLst/>
                      </a:prstGeom>
                      <a:noFill/>
                      <a:ln>
                        <a:noFill/>
                      </a:ln>
                      <a:effectLst/>
                    </p:spPr>
                  </p:pic>
                </p:oleObj>
              </mc:Fallback>
            </mc:AlternateContent>
          </a:graphicData>
        </a:graphic>
      </p:graphicFrame>
      <p:graphicFrame>
        <p:nvGraphicFramePr>
          <p:cNvPr id="7" name="Object 6"/>
          <p:cNvGraphicFramePr>
            <a:graphicFrameLocks noChangeAspect="1"/>
          </p:cNvGraphicFramePr>
          <p:nvPr/>
        </p:nvGraphicFramePr>
        <p:xfrm>
          <a:off x="2362200" y="5831642"/>
          <a:ext cx="4275931" cy="499919"/>
        </p:xfrm>
        <a:graphic>
          <a:graphicData uri="http://schemas.openxmlformats.org/presentationml/2006/ole">
            <mc:AlternateContent xmlns:mc="http://schemas.openxmlformats.org/markup-compatibility/2006">
              <mc:Choice xmlns:v="urn:schemas-microsoft-com:vml" Requires="v">
                <p:oleObj spid="_x0000_s10244" name="Equation" r:id="rId7" imgW="1790700" imgH="215900" progId="Equation.3">
                  <p:embed/>
                </p:oleObj>
              </mc:Choice>
              <mc:Fallback>
                <p:oleObj name="Equation" r:id="rId7" imgW="1790700" imgH="2159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831642"/>
                        <a:ext cx="4275931" cy="49991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00517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dirty="0" err="1"/>
              <a:t>Attribute</a:t>
            </a:r>
            <a:r>
              <a:rPr lang="id-ID" dirty="0"/>
              <a:t> </a:t>
            </a:r>
            <a:r>
              <a:rPr lang="id-ID" dirty="0" err="1"/>
              <a:t>Selection</a:t>
            </a:r>
            <a:r>
              <a:rPr lang="id-ID" dirty="0"/>
              <a:t>: </a:t>
            </a:r>
            <a:r>
              <a:rPr lang="id-ID" dirty="0" err="1"/>
              <a:t>Information</a:t>
            </a:r>
            <a:r>
              <a:rPr lang="id-ID" dirty="0"/>
              <a:t> </a:t>
            </a:r>
            <a:r>
              <a:rPr lang="id-ID" dirty="0" err="1"/>
              <a:t>Gain</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442</a:t>
            </a:fld>
            <a:endParaRPr lang="en-US" dirty="0">
              <a:solidFill>
                <a:prstClr val="black">
                  <a:tint val="75000"/>
                </a:prstClr>
              </a:solidFill>
            </a:endParaRPr>
          </a:p>
        </p:txBody>
      </p:sp>
      <p:sp>
        <p:nvSpPr>
          <p:cNvPr id="5" name="Rectangle 3"/>
          <p:cNvSpPr txBox="1">
            <a:spLocks noChangeArrowheads="1"/>
          </p:cNvSpPr>
          <p:nvPr/>
        </p:nvSpPr>
        <p:spPr>
          <a:xfrm>
            <a:off x="304800" y="1066800"/>
            <a:ext cx="4152900" cy="1600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80000"/>
              </a:lnSpc>
              <a:spcBef>
                <a:spcPct val="30000"/>
              </a:spcBef>
              <a:spcAft>
                <a:spcPts val="0"/>
              </a:spcAft>
              <a:buSzPct val="80000"/>
            </a:pPr>
            <a:r>
              <a:rPr kumimoji="0" lang="en-US" sz="2000" dirty="0">
                <a:solidFill>
                  <a:srgbClr val="121328"/>
                </a:solidFill>
                <a:effectLst/>
              </a:rPr>
              <a:t>Class P: </a:t>
            </a:r>
            <a:r>
              <a:rPr kumimoji="0" lang="en-US" sz="2000" dirty="0" err="1">
                <a:solidFill>
                  <a:srgbClr val="121328"/>
                </a:solidFill>
                <a:effectLst/>
              </a:rPr>
              <a:t>buys_computer</a:t>
            </a:r>
            <a:r>
              <a:rPr kumimoji="0" lang="en-US" sz="2000" dirty="0">
                <a:solidFill>
                  <a:srgbClr val="121328"/>
                </a:solidFill>
                <a:effectLst/>
              </a:rPr>
              <a:t> = “yes”</a:t>
            </a:r>
          </a:p>
          <a:p>
            <a:pPr fontAlgn="auto">
              <a:lnSpc>
                <a:spcPct val="80000"/>
              </a:lnSpc>
              <a:spcBef>
                <a:spcPct val="30000"/>
              </a:spcBef>
              <a:spcAft>
                <a:spcPts val="0"/>
              </a:spcAft>
              <a:buSzPct val="80000"/>
            </a:pPr>
            <a:r>
              <a:rPr kumimoji="0" lang="en-US" sz="2000" dirty="0">
                <a:solidFill>
                  <a:srgbClr val="121328"/>
                </a:solidFill>
                <a:effectLst/>
              </a:rPr>
              <a:t>Class N: </a:t>
            </a:r>
            <a:r>
              <a:rPr kumimoji="0" lang="en-US" sz="2000" dirty="0" err="1">
                <a:solidFill>
                  <a:srgbClr val="121328"/>
                </a:solidFill>
                <a:effectLst/>
              </a:rPr>
              <a:t>buys_computer</a:t>
            </a:r>
            <a:r>
              <a:rPr kumimoji="0" lang="en-US" sz="2000" dirty="0">
                <a:solidFill>
                  <a:srgbClr val="121328"/>
                </a:solidFill>
                <a:effectLst/>
              </a:rPr>
              <a:t> = “no”</a:t>
            </a:r>
            <a:endParaRPr kumimoji="0" lang="en-US" sz="2000" dirty="0">
              <a:effectLst/>
            </a:endParaRPr>
          </a:p>
        </p:txBody>
      </p:sp>
      <p:sp>
        <p:nvSpPr>
          <p:cNvPr id="6" name="Rectangle 4"/>
          <p:cNvSpPr txBox="1">
            <a:spLocks noChangeArrowheads="1"/>
          </p:cNvSpPr>
          <p:nvPr/>
        </p:nvSpPr>
        <p:spPr>
          <a:xfrm>
            <a:off x="4762837" y="2438400"/>
            <a:ext cx="4152900" cy="2209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30000"/>
              </a:lnSpc>
              <a:spcAft>
                <a:spcPts val="0"/>
              </a:spcAft>
              <a:buFont typeface="Wingdings" panose="05000000000000000000" pitchFamily="2" charset="2"/>
              <a:buNone/>
            </a:pPr>
            <a:r>
              <a:rPr kumimoji="0" lang="en-US" sz="2000" dirty="0">
                <a:solidFill>
                  <a:srgbClr val="121328"/>
                </a:solidFill>
                <a:effectLst/>
              </a:rPr>
              <a:t>            means “age &lt;=30” has 5 out of 14 samples, with 2 </a:t>
            </a:r>
            <a:r>
              <a:rPr kumimoji="0" lang="en-US" sz="2000" dirty="0" err="1">
                <a:solidFill>
                  <a:srgbClr val="121328"/>
                </a:solidFill>
                <a:effectLst/>
              </a:rPr>
              <a:t>yes’es</a:t>
            </a:r>
            <a:r>
              <a:rPr kumimoji="0" lang="en-US" sz="2000" dirty="0">
                <a:solidFill>
                  <a:srgbClr val="121328"/>
                </a:solidFill>
                <a:effectLst/>
              </a:rPr>
              <a:t>  and 3 no’s.   Hence</a:t>
            </a:r>
            <a:endParaRPr kumimoji="0" lang="en-US" sz="2000" dirty="0">
              <a:effectLst/>
            </a:endParaRPr>
          </a:p>
          <a:p>
            <a:pPr fontAlgn="auto">
              <a:spcAft>
                <a:spcPts val="0"/>
              </a:spcAft>
              <a:buClr>
                <a:schemeClr val="accent1"/>
              </a:buClr>
              <a:buFont typeface="Wingdings 2" panose="05020102010507070707" pitchFamily="18" charset="2"/>
              <a:buNone/>
            </a:pPr>
            <a:endParaRPr kumimoji="0" lang="en-US" sz="2000" dirty="0">
              <a:effectLst/>
            </a:endParaRPr>
          </a:p>
          <a:p>
            <a:pPr fontAlgn="auto">
              <a:spcAft>
                <a:spcPts val="0"/>
              </a:spcAft>
              <a:buClr>
                <a:schemeClr val="accent1"/>
              </a:buClr>
              <a:buFont typeface="Wingdings 2" panose="05020102010507070707" pitchFamily="18" charset="2"/>
              <a:buNone/>
            </a:pPr>
            <a:endParaRPr kumimoji="0" lang="en-US" sz="2000" dirty="0">
              <a:solidFill>
                <a:srgbClr val="121328"/>
              </a:solidFill>
              <a:effectLst/>
            </a:endParaRPr>
          </a:p>
          <a:p>
            <a:pPr fontAlgn="auto">
              <a:spcAft>
                <a:spcPts val="0"/>
              </a:spcAft>
              <a:buClr>
                <a:schemeClr val="accent1"/>
              </a:buClr>
              <a:buFont typeface="Wingdings 2" panose="05020102010507070707" pitchFamily="18" charset="2"/>
              <a:buNone/>
            </a:pPr>
            <a:r>
              <a:rPr kumimoji="0" lang="en-US" sz="2000" dirty="0">
                <a:solidFill>
                  <a:srgbClr val="121328"/>
                </a:solidFill>
                <a:effectLst/>
              </a:rPr>
              <a:t>Similarly,</a:t>
            </a:r>
          </a:p>
        </p:txBody>
      </p:sp>
      <p:graphicFrame>
        <p:nvGraphicFramePr>
          <p:cNvPr id="7" name="Object 5"/>
          <p:cNvGraphicFramePr>
            <a:graphicFrameLocks noChangeAspect="1"/>
          </p:cNvGraphicFramePr>
          <p:nvPr/>
        </p:nvGraphicFramePr>
        <p:xfrm>
          <a:off x="762000" y="2286000"/>
          <a:ext cx="3354388" cy="1439863"/>
        </p:xfrm>
        <a:graphic>
          <a:graphicData uri="http://schemas.openxmlformats.org/presentationml/2006/ole">
            <mc:AlternateContent xmlns:mc="http://schemas.openxmlformats.org/markup-compatibility/2006">
              <mc:Choice xmlns:v="urn:schemas-microsoft-com:vml" Requires="v">
                <p:oleObj spid="_x0000_s11266" name="Worksheet" r:id="rId3" imgW="3352800" imgH="1438250" progId="Excel.Sheet.8">
                  <p:embed/>
                </p:oleObj>
              </mc:Choice>
              <mc:Fallback>
                <p:oleObj name="Worksheet" r:id="rId3" imgW="3352800" imgH="1438250" progId="Excel.Sheet.8">
                  <p:embed/>
                  <p:pic>
                    <p:nvPicPr>
                      <p:cNvPr id="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86000"/>
                        <a:ext cx="3354388"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6"/>
          <p:cNvGraphicFramePr>
            <a:graphicFrameLocks noChangeAspect="1"/>
          </p:cNvGraphicFramePr>
          <p:nvPr/>
        </p:nvGraphicFramePr>
        <p:xfrm>
          <a:off x="4876800" y="990600"/>
          <a:ext cx="3754438" cy="1371600"/>
        </p:xfrm>
        <a:graphic>
          <a:graphicData uri="http://schemas.openxmlformats.org/presentationml/2006/ole">
            <mc:AlternateContent xmlns:mc="http://schemas.openxmlformats.org/markup-compatibility/2006">
              <mc:Choice xmlns:v="urn:schemas-microsoft-com:vml" Requires="v">
                <p:oleObj spid="_x0000_s11267" name="Equation" r:id="rId5" imgW="2044700" imgH="812800" progId="Equation.3">
                  <p:embed/>
                </p:oleObj>
              </mc:Choice>
              <mc:Fallback>
                <p:oleObj name="Equation" r:id="rId5" imgW="2044700" imgH="8128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90600"/>
                        <a:ext cx="3754438"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p:cNvGraphicFramePr>
            <a:graphicFrameLocks noChangeAspect="1"/>
          </p:cNvGraphicFramePr>
          <p:nvPr/>
        </p:nvGraphicFramePr>
        <p:xfrm>
          <a:off x="5029200" y="4953000"/>
          <a:ext cx="3594100" cy="1193800"/>
        </p:xfrm>
        <a:graphic>
          <a:graphicData uri="http://schemas.openxmlformats.org/presentationml/2006/ole">
            <mc:AlternateContent xmlns:mc="http://schemas.openxmlformats.org/markup-compatibility/2006">
              <mc:Choice xmlns:v="urn:schemas-microsoft-com:vml" Requires="v">
                <p:oleObj spid="_x0000_s11268" name="Equation" r:id="rId7" imgW="3594100" imgH="1193800" progId="Equation.3">
                  <p:embed/>
                </p:oleObj>
              </mc:Choice>
              <mc:Fallback>
                <p:oleObj name="Equation" r:id="rId7" imgW="3594100" imgH="1193800" progId="Equation.3">
                  <p:embed/>
                  <p:pic>
                    <p:nvPicPr>
                      <p:cNvPr id="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953000"/>
                        <a:ext cx="3594100" cy="119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p:cNvGraphicFramePr>
            <a:graphicFrameLocks noChangeAspect="1"/>
          </p:cNvGraphicFramePr>
          <p:nvPr/>
        </p:nvGraphicFramePr>
        <p:xfrm>
          <a:off x="4724400" y="3810000"/>
          <a:ext cx="4271963" cy="388938"/>
        </p:xfrm>
        <a:graphic>
          <a:graphicData uri="http://schemas.openxmlformats.org/presentationml/2006/ole">
            <mc:AlternateContent xmlns:mc="http://schemas.openxmlformats.org/markup-compatibility/2006">
              <mc:Choice xmlns:v="urn:schemas-microsoft-com:vml" Requires="v">
                <p:oleObj spid="_x0000_s11269" name="Equation" r:id="rId9" imgW="2552700" imgH="241300" progId="Equation.3">
                  <p:embed/>
                </p:oleObj>
              </mc:Choice>
              <mc:Fallback>
                <p:oleObj name="Equation" r:id="rId9" imgW="2552700" imgH="241300" progId="Equation.3">
                  <p:embed/>
                  <p:pic>
                    <p:nvPicPr>
                      <p:cNvPr id="1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810000"/>
                        <a:ext cx="4271963"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p:cNvGraphicFramePr>
            <a:graphicFrameLocks/>
          </p:cNvGraphicFramePr>
          <p:nvPr/>
        </p:nvGraphicFramePr>
        <p:xfrm>
          <a:off x="152400" y="3810000"/>
          <a:ext cx="4419600" cy="2667000"/>
        </p:xfrm>
        <a:graphic>
          <a:graphicData uri="http://schemas.openxmlformats.org/presentationml/2006/ole">
            <mc:AlternateContent xmlns:mc="http://schemas.openxmlformats.org/markup-compatibility/2006">
              <mc:Choice xmlns:v="urn:schemas-microsoft-com:vml" Requires="v">
                <p:oleObj spid="_x0000_s11270" name="Worksheet" r:id="rId11" imgW="6115431" imgH="4458208" progId="Excel.Sheet.8">
                  <p:embed/>
                </p:oleObj>
              </mc:Choice>
              <mc:Fallback>
                <p:oleObj name="Worksheet" r:id="rId11" imgW="6115431" imgH="4458208" progId="Excel.Sheet.8">
                  <p:embed/>
                  <p:pic>
                    <p:nvPicPr>
                      <p:cNvPr id="11" name="Object 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810000"/>
                        <a:ext cx="441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0"/>
          <p:cNvGraphicFramePr>
            <a:graphicFrameLocks noChangeAspect="1"/>
          </p:cNvGraphicFramePr>
          <p:nvPr/>
        </p:nvGraphicFramePr>
        <p:xfrm>
          <a:off x="4421525" y="2360612"/>
          <a:ext cx="1073150" cy="665163"/>
        </p:xfrm>
        <a:graphic>
          <a:graphicData uri="http://schemas.openxmlformats.org/presentationml/2006/ole">
            <mc:AlternateContent xmlns:mc="http://schemas.openxmlformats.org/markup-compatibility/2006">
              <mc:Choice xmlns:v="urn:schemas-microsoft-com:vml" Requires="v">
                <p:oleObj spid="_x0000_s11271" name="Equation" r:id="rId13" imgW="583947" imgH="393529" progId="Equation.3">
                  <p:embed/>
                </p:oleObj>
              </mc:Choice>
              <mc:Fallback>
                <p:oleObj name="Equation" r:id="rId13" imgW="583947" imgH="393529" progId="Equation.3">
                  <p:embed/>
                  <p:pic>
                    <p:nvPicPr>
                      <p:cNvPr id="12"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1525" y="2360612"/>
                        <a:ext cx="1073150"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p:cNvGraphicFramePr>
            <a:graphicFrameLocks noChangeAspect="1"/>
          </p:cNvGraphicFramePr>
          <p:nvPr/>
        </p:nvGraphicFramePr>
        <p:xfrm>
          <a:off x="76200" y="1752600"/>
          <a:ext cx="4800600" cy="523875"/>
        </p:xfrm>
        <a:graphic>
          <a:graphicData uri="http://schemas.openxmlformats.org/presentationml/2006/ole">
            <mc:AlternateContent xmlns:mc="http://schemas.openxmlformats.org/markup-compatibility/2006">
              <mc:Choice xmlns:v="urn:schemas-microsoft-com:vml" Requires="v">
                <p:oleObj spid="_x0000_s11272" name="Equation" r:id="rId15" imgW="3314700" imgH="393700" progId="Equation.3">
                  <p:embed/>
                </p:oleObj>
              </mc:Choice>
              <mc:Fallback>
                <p:oleObj name="Equation" r:id="rId15" imgW="3314700" imgH="393700" progId="Equation.3">
                  <p:embed/>
                  <p:pic>
                    <p:nvPicPr>
                      <p:cNvPr id="13"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 y="1752600"/>
                        <a:ext cx="48006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7348342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normAutofit lnSpcReduction="10000"/>
          </a:bodyPr>
          <a:lstStyle/>
          <a:p>
            <a:pPr>
              <a:lnSpc>
                <a:spcPct val="115000"/>
              </a:lnSpc>
              <a:spcBef>
                <a:spcPct val="25000"/>
              </a:spcBef>
            </a:pPr>
            <a:r>
              <a:rPr lang="en-US" sz="2400" dirty="0"/>
              <a:t>Let attribute </a:t>
            </a:r>
            <a:r>
              <a:rPr lang="en-US" sz="2400" i="1" dirty="0"/>
              <a:t>A</a:t>
            </a:r>
            <a:r>
              <a:rPr lang="en-US" sz="2400" dirty="0"/>
              <a:t> be a continuous-valued attribute</a:t>
            </a:r>
          </a:p>
          <a:p>
            <a:pPr>
              <a:lnSpc>
                <a:spcPct val="115000"/>
              </a:lnSpc>
              <a:spcBef>
                <a:spcPct val="25000"/>
              </a:spcBef>
            </a:pPr>
            <a:r>
              <a:rPr lang="en-US" sz="2400" dirty="0"/>
              <a:t>Must determine the </a:t>
            </a:r>
            <a:r>
              <a:rPr lang="en-US" sz="2400" dirty="0">
                <a:solidFill>
                  <a:srgbClr val="C00000"/>
                </a:solidFill>
              </a:rPr>
              <a:t>best split point </a:t>
            </a:r>
            <a:r>
              <a:rPr lang="en-US" sz="2400" dirty="0"/>
              <a:t>for </a:t>
            </a:r>
            <a:r>
              <a:rPr lang="en-US" sz="2400" i="1" dirty="0"/>
              <a:t>A</a:t>
            </a:r>
          </a:p>
          <a:p>
            <a:pPr lvl="1">
              <a:lnSpc>
                <a:spcPct val="115000"/>
              </a:lnSpc>
              <a:spcBef>
                <a:spcPct val="25000"/>
              </a:spcBef>
            </a:pPr>
            <a:r>
              <a:rPr lang="en-US" dirty="0"/>
              <a:t>Sort the value </a:t>
            </a:r>
            <a:r>
              <a:rPr lang="en-US" i="1" dirty="0"/>
              <a:t>A</a:t>
            </a:r>
            <a:r>
              <a:rPr lang="en-US" dirty="0"/>
              <a:t> in increasing order</a:t>
            </a:r>
          </a:p>
          <a:p>
            <a:pPr lvl="1">
              <a:lnSpc>
                <a:spcPct val="115000"/>
              </a:lnSpc>
              <a:spcBef>
                <a:spcPct val="25000"/>
              </a:spcBef>
            </a:pPr>
            <a:r>
              <a:rPr lang="en-US" dirty="0"/>
              <a:t>Typically, the midpoint between each pair of adjacent values is considered as a possible </a:t>
            </a:r>
            <a:r>
              <a:rPr lang="en-US" i="1" dirty="0"/>
              <a:t>split point</a:t>
            </a:r>
          </a:p>
          <a:p>
            <a:pPr lvl="2">
              <a:lnSpc>
                <a:spcPct val="115000"/>
              </a:lnSpc>
              <a:spcBef>
                <a:spcPct val="25000"/>
              </a:spcBef>
            </a:pPr>
            <a:r>
              <a:rPr lang="en-US" i="1" dirty="0"/>
              <a:t>(a</a:t>
            </a:r>
            <a:r>
              <a:rPr lang="en-US" i="1" baseline="-25000" dirty="0"/>
              <a:t>i</a:t>
            </a:r>
            <a:r>
              <a:rPr lang="en-US" i="1" dirty="0"/>
              <a:t>+a</a:t>
            </a:r>
            <a:r>
              <a:rPr lang="en-US" i="1" baseline="-25000" dirty="0"/>
              <a:t>i+1</a:t>
            </a:r>
            <a:r>
              <a:rPr lang="en-US" i="1" dirty="0"/>
              <a:t>)/2 </a:t>
            </a:r>
            <a:r>
              <a:rPr lang="en-US" dirty="0"/>
              <a:t>is the midpoint between the values of </a:t>
            </a:r>
            <a:r>
              <a:rPr lang="en-US" i="1" dirty="0" err="1"/>
              <a:t>a</a:t>
            </a:r>
            <a:r>
              <a:rPr lang="en-US" i="1" baseline="-25000" dirty="0" err="1"/>
              <a:t>i</a:t>
            </a:r>
            <a:r>
              <a:rPr lang="en-US" i="1" dirty="0"/>
              <a:t> </a:t>
            </a:r>
            <a:r>
              <a:rPr lang="en-US" dirty="0"/>
              <a:t>and </a:t>
            </a:r>
            <a:r>
              <a:rPr lang="en-US" i="1" dirty="0"/>
              <a:t>a</a:t>
            </a:r>
            <a:r>
              <a:rPr lang="en-US" i="1" baseline="-25000" dirty="0"/>
              <a:t>i+1</a:t>
            </a:r>
          </a:p>
          <a:p>
            <a:pPr lvl="1">
              <a:lnSpc>
                <a:spcPct val="115000"/>
              </a:lnSpc>
              <a:spcBef>
                <a:spcPct val="25000"/>
              </a:spcBef>
            </a:pPr>
            <a:r>
              <a:rPr lang="en-US" dirty="0"/>
              <a:t>The point with the </a:t>
            </a:r>
            <a:r>
              <a:rPr lang="en-US" i="1" dirty="0"/>
              <a:t>minimum expected information requirement</a:t>
            </a:r>
            <a:r>
              <a:rPr lang="en-US" dirty="0"/>
              <a:t> for </a:t>
            </a:r>
            <a:r>
              <a:rPr lang="en-US" i="1" dirty="0"/>
              <a:t>A</a:t>
            </a:r>
            <a:r>
              <a:rPr lang="en-US" dirty="0"/>
              <a:t> is selected as the split-point for </a:t>
            </a:r>
            <a:r>
              <a:rPr lang="en-US" i="1" dirty="0"/>
              <a:t>A</a:t>
            </a:r>
          </a:p>
          <a:p>
            <a:pPr>
              <a:lnSpc>
                <a:spcPct val="115000"/>
              </a:lnSpc>
            </a:pPr>
            <a:r>
              <a:rPr lang="en-US" sz="2400" dirty="0">
                <a:solidFill>
                  <a:srgbClr val="C00000"/>
                </a:solidFill>
              </a:rPr>
              <a:t>Split</a:t>
            </a:r>
            <a:r>
              <a:rPr lang="en-US" sz="2400" dirty="0"/>
              <a:t>:</a:t>
            </a:r>
          </a:p>
          <a:p>
            <a:pPr lvl="1">
              <a:lnSpc>
                <a:spcPct val="115000"/>
              </a:lnSpc>
            </a:pPr>
            <a:r>
              <a:rPr lang="en-US" i="1" dirty="0"/>
              <a:t>D</a:t>
            </a:r>
            <a:r>
              <a:rPr lang="en-US" i="1" baseline="-25000" dirty="0"/>
              <a:t>1</a:t>
            </a:r>
            <a:r>
              <a:rPr lang="en-US" dirty="0"/>
              <a:t> is the set of tuples in </a:t>
            </a:r>
            <a:r>
              <a:rPr lang="en-US" i="1" dirty="0"/>
              <a:t>D</a:t>
            </a:r>
            <a:r>
              <a:rPr lang="en-US" dirty="0"/>
              <a:t> satisfying </a:t>
            </a:r>
            <a:r>
              <a:rPr lang="en-US" i="1" dirty="0"/>
              <a:t>A</a:t>
            </a:r>
            <a:r>
              <a:rPr lang="en-US" dirty="0"/>
              <a:t> ≤ split-point, and </a:t>
            </a:r>
            <a:r>
              <a:rPr lang="en-US" i="1" dirty="0"/>
              <a:t>D</a:t>
            </a:r>
            <a:r>
              <a:rPr lang="en-US" i="1" baseline="-25000" dirty="0"/>
              <a:t>2</a:t>
            </a:r>
            <a:r>
              <a:rPr lang="en-US" dirty="0"/>
              <a:t> is the set of tuples in </a:t>
            </a:r>
            <a:r>
              <a:rPr lang="en-US" i="1" dirty="0"/>
              <a:t>D</a:t>
            </a:r>
            <a:r>
              <a:rPr lang="en-US" dirty="0"/>
              <a:t> satisfying </a:t>
            </a:r>
            <a:r>
              <a:rPr lang="en-US" i="1" dirty="0"/>
              <a:t>A</a:t>
            </a:r>
            <a:r>
              <a:rPr lang="en-US" dirty="0"/>
              <a:t> &gt; split-point</a:t>
            </a:r>
          </a:p>
          <a:p>
            <a:endParaRPr lang="id-ID" dirty="0"/>
          </a:p>
        </p:txBody>
      </p:sp>
      <p:sp>
        <p:nvSpPr>
          <p:cNvPr id="2" name="Title 1"/>
          <p:cNvSpPr>
            <a:spLocks noGrp="1"/>
          </p:cNvSpPr>
          <p:nvPr>
            <p:ph type="title"/>
          </p:nvPr>
        </p:nvSpPr>
        <p:spPr/>
        <p:txBody>
          <a:bodyPr>
            <a:normAutofit fontScale="90000"/>
          </a:bodyPr>
          <a:lstStyle/>
          <a:p>
            <a:r>
              <a:rPr lang="en-US" dirty="0"/>
              <a:t>Computing Information-Gain for Continuous-Valued Attributes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443</a:t>
            </a:fld>
            <a:endParaRPr lang="en-US" dirty="0">
              <a:solidFill>
                <a:prstClr val="black">
                  <a:tint val="75000"/>
                </a:prstClr>
              </a:solidFill>
            </a:endParaRPr>
          </a:p>
        </p:txBody>
      </p:sp>
    </p:spTree>
    <p:extLst>
      <p:ext uri="{BB962C8B-B14F-4D97-AF65-F5344CB8AC3E}">
        <p14:creationId xmlns:p14="http://schemas.microsoft.com/office/powerpoint/2010/main" val="1296071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8134350" cy="5429251"/>
          </a:xfrm>
        </p:spPr>
        <p:txBody>
          <a:bodyPr>
            <a:normAutofit/>
          </a:bodyPr>
          <a:lstStyle/>
          <a:p>
            <a:pPr marL="514350" indent="-514350">
              <a:buFont typeface="+mj-lt"/>
              <a:buAutoNum type="arabicPeriod"/>
            </a:pPr>
            <a:r>
              <a:rPr lang="en-US" sz="3200" dirty="0" err="1"/>
              <a:t>Siapkan</a:t>
            </a:r>
            <a:r>
              <a:rPr lang="en-US" sz="3200" dirty="0"/>
              <a:t> </a:t>
            </a:r>
            <a:r>
              <a:rPr lang="id-ID" sz="3200" dirty="0">
                <a:solidFill>
                  <a:srgbClr val="C00000"/>
                </a:solidFill>
              </a:rPr>
              <a:t>data training</a:t>
            </a:r>
          </a:p>
          <a:p>
            <a:pPr marL="514350" indent="-514350">
              <a:buFont typeface="+mj-lt"/>
              <a:buAutoNum type="arabicPeriod"/>
            </a:pPr>
            <a:r>
              <a:rPr lang="id-ID" sz="3200" dirty="0"/>
              <a:t>Pilih </a:t>
            </a:r>
            <a:r>
              <a:rPr lang="id-ID" sz="3200" dirty="0">
                <a:solidFill>
                  <a:srgbClr val="C00000"/>
                </a:solidFill>
              </a:rPr>
              <a:t>atribut sebagai akar</a:t>
            </a:r>
          </a:p>
          <a:p>
            <a:pPr marL="914400" lvl="1" indent="-514350">
              <a:buNone/>
            </a:pPr>
            <a:endParaRPr lang="id-ID" sz="2800" dirty="0"/>
          </a:p>
          <a:p>
            <a:pPr marL="914400" lvl="1" indent="-514350">
              <a:buNone/>
            </a:pPr>
            <a:endParaRPr lang="id-ID" sz="2800" dirty="0"/>
          </a:p>
          <a:p>
            <a:pPr marL="914400" lvl="1" indent="-514350">
              <a:buNone/>
            </a:pPr>
            <a:endParaRPr lang="id-ID" sz="2800" dirty="0"/>
          </a:p>
          <a:p>
            <a:pPr marL="514350" indent="-514350">
              <a:buFontTx/>
              <a:buAutoNum type="arabicPeriod"/>
              <a:defRPr/>
            </a:pPr>
            <a:endParaRPr lang="en-US" sz="3200" dirty="0">
              <a:cs typeface="Times New Roman" pitchFamily="18" charset="0"/>
            </a:endParaRPr>
          </a:p>
          <a:p>
            <a:pPr marL="514350" indent="-514350">
              <a:buFontTx/>
              <a:buAutoNum type="arabicPeriod"/>
              <a:defRPr/>
            </a:pPr>
            <a:r>
              <a:rPr lang="id-ID" sz="3200" dirty="0">
                <a:cs typeface="Times New Roman" pitchFamily="18" charset="0"/>
              </a:rPr>
              <a:t>Buat </a:t>
            </a:r>
            <a:r>
              <a:rPr lang="id-ID" sz="3200" dirty="0">
                <a:solidFill>
                  <a:srgbClr val="C00000"/>
                </a:solidFill>
                <a:cs typeface="Times New Roman" pitchFamily="18" charset="0"/>
              </a:rPr>
              <a:t>cabang untuk tiap-tiap nilai</a:t>
            </a:r>
          </a:p>
          <a:p>
            <a:pPr marL="514350" indent="-514350">
              <a:buFontTx/>
              <a:buAutoNum type="arabicPeriod"/>
              <a:defRPr/>
            </a:pPr>
            <a:r>
              <a:rPr lang="id-ID" sz="3200" dirty="0">
                <a:solidFill>
                  <a:srgbClr val="C00000"/>
                </a:solidFill>
                <a:cs typeface="Times New Roman" pitchFamily="18" charset="0"/>
              </a:rPr>
              <a:t>Ulangi </a:t>
            </a:r>
            <a:r>
              <a:rPr lang="en-US" sz="3200" dirty="0">
                <a:solidFill>
                  <a:srgbClr val="C00000"/>
                </a:solidFill>
                <a:cs typeface="Times New Roman" pitchFamily="18" charset="0"/>
              </a:rPr>
              <a:t>p</a:t>
            </a:r>
            <a:r>
              <a:rPr lang="id-ID" sz="3200" dirty="0" err="1">
                <a:solidFill>
                  <a:srgbClr val="C00000"/>
                </a:solidFill>
                <a:cs typeface="Times New Roman" pitchFamily="18" charset="0"/>
              </a:rPr>
              <a:t>roses</a:t>
            </a:r>
            <a:r>
              <a:rPr lang="id-ID" sz="3200" dirty="0">
                <a:solidFill>
                  <a:srgbClr val="C00000"/>
                </a:solidFill>
                <a:cs typeface="Times New Roman" pitchFamily="18" charset="0"/>
              </a:rPr>
              <a:t> </a:t>
            </a:r>
            <a:r>
              <a:rPr lang="id-ID" sz="3200" dirty="0">
                <a:cs typeface="Times New Roman" pitchFamily="18" charset="0"/>
              </a:rPr>
              <a:t>untuk setiap cabang sampai </a:t>
            </a:r>
            <a:r>
              <a:rPr lang="id-ID" sz="3200" dirty="0">
                <a:solidFill>
                  <a:srgbClr val="C00000"/>
                </a:solidFill>
                <a:cs typeface="Times New Roman" pitchFamily="18" charset="0"/>
              </a:rPr>
              <a:t>semua kasus pada cabang memiliki kelas </a:t>
            </a:r>
            <a:r>
              <a:rPr lang="en-US" sz="3200" dirty="0" err="1">
                <a:solidFill>
                  <a:srgbClr val="C00000"/>
                </a:solidFill>
                <a:cs typeface="Times New Roman" pitchFamily="18" charset="0"/>
              </a:rPr>
              <a:t>yg</a:t>
            </a:r>
            <a:r>
              <a:rPr lang="en-US" sz="3200" dirty="0">
                <a:solidFill>
                  <a:srgbClr val="C00000"/>
                </a:solidFill>
                <a:cs typeface="Times New Roman" pitchFamily="18" charset="0"/>
              </a:rPr>
              <a:t> </a:t>
            </a:r>
            <a:r>
              <a:rPr lang="id-ID" sz="3200" dirty="0">
                <a:solidFill>
                  <a:srgbClr val="C00000"/>
                </a:solidFill>
                <a:cs typeface="Times New Roman" pitchFamily="18" charset="0"/>
              </a:rPr>
              <a:t>sama</a:t>
            </a:r>
          </a:p>
        </p:txBody>
      </p:sp>
      <p:sp>
        <p:nvSpPr>
          <p:cNvPr id="2" name="Title 1"/>
          <p:cNvSpPr>
            <a:spLocks noGrp="1"/>
          </p:cNvSpPr>
          <p:nvPr>
            <p:ph type="title"/>
          </p:nvPr>
        </p:nvSpPr>
        <p:spPr/>
        <p:txBody>
          <a:bodyPr>
            <a:normAutofit/>
          </a:bodyPr>
          <a:lstStyle/>
          <a:p>
            <a:r>
              <a:rPr lang="id-ID" dirty="0"/>
              <a:t>Tahap</a:t>
            </a:r>
            <a:r>
              <a:rPr lang="en-US" dirty="0"/>
              <a:t>an</a:t>
            </a:r>
            <a:r>
              <a:rPr lang="id-ID" dirty="0"/>
              <a:t> Algoritma </a:t>
            </a:r>
            <a:r>
              <a:rPr lang="en-US" dirty="0"/>
              <a:t>Decision Tree</a:t>
            </a:r>
            <a:r>
              <a:rPr lang="id-ID" dirty="0"/>
              <a:t> (ID3)</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444</a:t>
            </a:fld>
            <a:endParaRPr lang="en-US" dirty="0">
              <a:solidFill>
                <a:prstClr val="black">
                  <a:tint val="75000"/>
                </a:prstClr>
              </a:solidFill>
            </a:endParaRPr>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graphicFrame>
        <p:nvGraphicFramePr>
          <p:cNvPr id="33795" name="Object 3"/>
          <p:cNvGraphicFramePr>
            <a:graphicFrameLocks noChangeAspect="1"/>
          </p:cNvGraphicFramePr>
          <p:nvPr/>
        </p:nvGraphicFramePr>
        <p:xfrm>
          <a:off x="1219174" y="2474823"/>
          <a:ext cx="3581426" cy="805821"/>
        </p:xfrm>
        <a:graphic>
          <a:graphicData uri="http://schemas.openxmlformats.org/presentationml/2006/ole">
            <mc:AlternateContent xmlns:mc="http://schemas.openxmlformats.org/markup-compatibility/2006">
              <mc:Choice xmlns:v="urn:schemas-microsoft-com:vml" Requires="v">
                <p:oleObj spid="_x0000_s12290" name="Equation" r:id="rId3" imgW="1905000" imgH="431800" progId="Equation.3">
                  <p:embed/>
                </p:oleObj>
              </mc:Choice>
              <mc:Fallback>
                <p:oleObj name="Equation" r:id="rId3" imgW="1905000" imgH="431800" progId="Equation.3">
                  <p:embed/>
                  <p:pic>
                    <p:nvPicPr>
                      <p:cNvPr id="3379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174" y="2474823"/>
                        <a:ext cx="3581426" cy="805821"/>
                      </a:xfrm>
                      <a:prstGeom prst="rect">
                        <a:avLst/>
                      </a:prstGeom>
                      <a:noFill/>
                    </p:spPr>
                  </p:pic>
                </p:oleObj>
              </mc:Fallback>
            </mc:AlternateContent>
          </a:graphicData>
        </a:graphic>
      </p:graphicFrame>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graphicFrame>
        <p:nvGraphicFramePr>
          <p:cNvPr id="33797" name="Object 5"/>
          <p:cNvGraphicFramePr>
            <a:graphicFrameLocks noChangeAspect="1"/>
          </p:cNvGraphicFramePr>
          <p:nvPr/>
        </p:nvGraphicFramePr>
        <p:xfrm>
          <a:off x="1252891" y="3236823"/>
          <a:ext cx="5683709" cy="801777"/>
        </p:xfrm>
        <a:graphic>
          <a:graphicData uri="http://schemas.openxmlformats.org/presentationml/2006/ole">
            <mc:AlternateContent xmlns:mc="http://schemas.openxmlformats.org/markup-compatibility/2006">
              <mc:Choice xmlns:v="urn:schemas-microsoft-com:vml" Requires="v">
                <p:oleObj spid="_x0000_s12291" name="Equation" r:id="rId5" imgW="3035300" imgH="431800" progId="Equation.3">
                  <p:embed/>
                </p:oleObj>
              </mc:Choice>
              <mc:Fallback>
                <p:oleObj name="Equation" r:id="rId5" imgW="3035300" imgH="431800" progId="Equation.3">
                  <p:embed/>
                  <p:pic>
                    <p:nvPicPr>
                      <p:cNvPr id="3379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891" y="3236823"/>
                        <a:ext cx="5683709" cy="801777"/>
                      </a:xfrm>
                      <a:prstGeom prst="rect">
                        <a:avLst/>
                      </a:prstGeom>
                      <a:noFill/>
                    </p:spPr>
                  </p:pic>
                </p:oleObj>
              </mc:Fallback>
            </mc:AlternateContent>
          </a:graphicData>
        </a:graphic>
      </p:graphicFrame>
    </p:spTree>
    <p:extLst>
      <p:ext uri="{BB962C8B-B14F-4D97-AF65-F5344CB8AC3E}">
        <p14:creationId xmlns:p14="http://schemas.microsoft.com/office/powerpoint/2010/main" val="3297673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1. S</a:t>
            </a:r>
            <a:r>
              <a:rPr lang="id-ID" dirty="0" err="1"/>
              <a:t>iapkan</a:t>
            </a:r>
            <a:r>
              <a:rPr lang="id-ID" dirty="0"/>
              <a:t> data </a:t>
            </a:r>
            <a:r>
              <a:rPr lang="id-ID" dirty="0" err="1"/>
              <a:t>training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445</a:t>
            </a:fld>
            <a:endParaRPr lang="en-US" dirty="0">
              <a:solidFill>
                <a:prstClr val="black">
                  <a:tint val="75000"/>
                </a:prstClr>
              </a:solidFill>
            </a:endParaRPr>
          </a:p>
        </p:txBody>
      </p:sp>
      <p:pic>
        <p:nvPicPr>
          <p:cNvPr id="6" name="Picture 2" descr="D:\My Lightscreen\My Screenshots\screenshot.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2549"/>
            <a:ext cx="91440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767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7886700" cy="5489124"/>
          </a:xfrm>
        </p:spPr>
        <p:txBody>
          <a:bodyPr>
            <a:normAutofit/>
          </a:bodyPr>
          <a:lstStyle/>
          <a:p>
            <a:r>
              <a:rPr lang="id-ID" sz="2400" dirty="0"/>
              <a:t>Untuk memilih atribut akar, didasarkan pada nilai </a:t>
            </a:r>
            <a:r>
              <a:rPr lang="en-US" sz="2400" dirty="0">
                <a:solidFill>
                  <a:srgbClr val="C00000"/>
                </a:solidFill>
              </a:rPr>
              <a:t>Gain </a:t>
            </a:r>
            <a:r>
              <a:rPr lang="id-ID" sz="2400" dirty="0">
                <a:solidFill>
                  <a:srgbClr val="C00000"/>
                </a:solidFill>
              </a:rPr>
              <a:t>tertinggi </a:t>
            </a:r>
            <a:r>
              <a:rPr lang="id-ID" sz="2400" dirty="0"/>
              <a:t>dari atribut-atribut yang ada. Untuk mendapatkan nilai </a:t>
            </a:r>
            <a:r>
              <a:rPr lang="en-US" sz="2400" dirty="0"/>
              <a:t>Gain</a:t>
            </a:r>
            <a:r>
              <a:rPr lang="id-ID" sz="2400" dirty="0"/>
              <a:t>, harus ditentukan terlebih dahulu nilai </a:t>
            </a:r>
            <a:r>
              <a:rPr lang="en-US" sz="2400" dirty="0"/>
              <a:t>Entropy</a:t>
            </a:r>
            <a:endParaRPr lang="id-ID" sz="2400" dirty="0"/>
          </a:p>
          <a:p>
            <a:endParaRPr lang="en-US" sz="1200" dirty="0"/>
          </a:p>
          <a:p>
            <a:r>
              <a:rPr lang="en-US" sz="2400" dirty="0" err="1"/>
              <a:t>Rumus</a:t>
            </a:r>
            <a:r>
              <a:rPr lang="en-US" sz="2400" dirty="0"/>
              <a:t> Entropy:</a:t>
            </a:r>
          </a:p>
          <a:p>
            <a:pPr lvl="1"/>
            <a:endParaRPr lang="en-US" sz="1600" dirty="0"/>
          </a:p>
          <a:p>
            <a:pPr lvl="1"/>
            <a:r>
              <a:rPr lang="id-ID" sz="1600" i="1" dirty="0"/>
              <a:t>S</a:t>
            </a:r>
            <a:r>
              <a:rPr lang="id-ID" sz="1600" dirty="0"/>
              <a:t>	</a:t>
            </a:r>
            <a:r>
              <a:rPr lang="en-US" sz="1600" dirty="0"/>
              <a:t> </a:t>
            </a:r>
            <a:r>
              <a:rPr lang="id-ID" sz="1600" dirty="0"/>
              <a:t>=  Himpunan Kasus</a:t>
            </a:r>
          </a:p>
          <a:p>
            <a:pPr lvl="1"/>
            <a:r>
              <a:rPr lang="id-ID" sz="1600" i="1" dirty="0"/>
              <a:t>n</a:t>
            </a:r>
            <a:r>
              <a:rPr lang="id-ID" sz="1600" dirty="0"/>
              <a:t>	</a:t>
            </a:r>
            <a:r>
              <a:rPr lang="en-US" sz="1600" dirty="0"/>
              <a:t> </a:t>
            </a:r>
            <a:r>
              <a:rPr lang="id-ID" sz="1600" dirty="0"/>
              <a:t>=  Jumlah Partisi </a:t>
            </a:r>
            <a:r>
              <a:rPr lang="id-ID" sz="1600" i="1" dirty="0"/>
              <a:t>S</a:t>
            </a:r>
          </a:p>
          <a:p>
            <a:pPr lvl="1"/>
            <a:r>
              <a:rPr lang="id-ID" sz="1600" i="1" dirty="0" err="1"/>
              <a:t>pi</a:t>
            </a:r>
            <a:r>
              <a:rPr lang="id-ID" sz="1600" dirty="0"/>
              <a:t> </a:t>
            </a:r>
            <a:r>
              <a:rPr lang="en-US" sz="1600" dirty="0"/>
              <a:t> </a:t>
            </a:r>
            <a:r>
              <a:rPr lang="id-ID" sz="1600" dirty="0"/>
              <a:t>=  Proporsi dari </a:t>
            </a:r>
            <a:r>
              <a:rPr lang="id-ID" sz="1600" i="1" dirty="0"/>
              <a:t>Si</a:t>
            </a:r>
            <a:r>
              <a:rPr lang="id-ID" sz="1600" dirty="0"/>
              <a:t> terhadap </a:t>
            </a:r>
            <a:r>
              <a:rPr lang="id-ID" sz="1600" i="1" dirty="0"/>
              <a:t>S</a:t>
            </a:r>
          </a:p>
          <a:p>
            <a:pPr>
              <a:spcBef>
                <a:spcPct val="0"/>
              </a:spcBef>
              <a:defRPr/>
            </a:pPr>
            <a:endParaRPr lang="en-US" altLang="en-US" sz="2400" dirty="0">
              <a:cs typeface="Times New Roman" panose="02020603050405020304" pitchFamily="18" charset="0"/>
            </a:endParaRPr>
          </a:p>
          <a:p>
            <a:pPr>
              <a:spcBef>
                <a:spcPct val="0"/>
              </a:spcBef>
              <a:defRPr/>
            </a:pPr>
            <a:endParaRPr lang="en-US" altLang="en-US" sz="1800" dirty="0">
              <a:cs typeface="Times New Roman" panose="02020603050405020304" pitchFamily="18" charset="0"/>
            </a:endParaRPr>
          </a:p>
          <a:p>
            <a:pPr>
              <a:spcBef>
                <a:spcPct val="0"/>
              </a:spcBef>
              <a:defRPr/>
            </a:pPr>
            <a:r>
              <a:rPr lang="en-US" altLang="en-US" sz="2400" dirty="0" err="1">
                <a:cs typeface="Times New Roman" panose="02020603050405020304" pitchFamily="18" charset="0"/>
              </a:rPr>
              <a:t>Rumus</a:t>
            </a:r>
            <a:r>
              <a:rPr lang="en-US" altLang="en-US" sz="2400" dirty="0">
                <a:cs typeface="Times New Roman" panose="02020603050405020304" pitchFamily="18" charset="0"/>
              </a:rPr>
              <a:t> Gain:</a:t>
            </a:r>
          </a:p>
          <a:p>
            <a:pPr lvl="1">
              <a:spcBef>
                <a:spcPct val="0"/>
              </a:spcBef>
              <a:defRPr/>
            </a:pP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S</a:t>
            </a:r>
            <a:r>
              <a:rPr lang="id-ID" altLang="en-US" sz="1600" dirty="0">
                <a:cs typeface="Times New Roman" panose="02020603050405020304" pitchFamily="18" charset="0"/>
              </a:rPr>
              <a:t>	=  Himpunan Kasus</a:t>
            </a: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A</a:t>
            </a:r>
            <a:r>
              <a:rPr lang="id-ID" altLang="en-US" sz="1600" dirty="0">
                <a:cs typeface="Times New Roman" panose="02020603050405020304" pitchFamily="18" charset="0"/>
              </a:rPr>
              <a:t>	=  Atribut</a:t>
            </a: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n</a:t>
            </a:r>
            <a:r>
              <a:rPr lang="id-ID" altLang="en-US" sz="1600" dirty="0">
                <a:cs typeface="Times New Roman" panose="02020603050405020304" pitchFamily="18" charset="0"/>
              </a:rPr>
              <a:t>	=  Jumlah Partisi Atribut </a:t>
            </a:r>
            <a:r>
              <a:rPr lang="id-ID" altLang="en-US" sz="1600" i="1" dirty="0">
                <a:cs typeface="Times New Roman" panose="02020603050405020304" pitchFamily="18" charset="0"/>
              </a:rPr>
              <a:t>A</a:t>
            </a:r>
            <a:endParaRPr lang="en-US" altLang="en-US" sz="1600" i="1" dirty="0">
              <a:cs typeface="Times New Roman" panose="02020603050405020304" pitchFamily="18" charset="0"/>
            </a:endParaRPr>
          </a:p>
          <a:p>
            <a:pPr lvl="1">
              <a:spcBef>
                <a:spcPct val="0"/>
              </a:spcBef>
              <a:defRPr/>
            </a:pPr>
            <a:r>
              <a:rPr lang="id-ID" altLang="en-US" sz="1600" dirty="0">
                <a:cs typeface="Times New Roman" panose="02020603050405020304" pitchFamily="18" charset="0"/>
              </a:rPr>
              <a:t>| Si | =  Jumlah Kasus pada partisi ke-</a:t>
            </a:r>
            <a:r>
              <a:rPr lang="id-ID" altLang="en-US" sz="1600" i="1" dirty="0">
                <a:cs typeface="Times New Roman" panose="02020603050405020304" pitchFamily="18" charset="0"/>
              </a:rPr>
              <a:t>i</a:t>
            </a:r>
            <a:endParaRPr lang="en-US" altLang="en-US" sz="1600" i="1" dirty="0">
              <a:cs typeface="Times New Roman" panose="02020603050405020304" pitchFamily="18" charset="0"/>
            </a:endParaRPr>
          </a:p>
          <a:p>
            <a:pPr lvl="1">
              <a:spcBef>
                <a:spcPct val="0"/>
              </a:spcBef>
              <a:defRPr/>
            </a:pPr>
            <a:r>
              <a:rPr lang="id-ID" altLang="en-US" sz="1600" dirty="0">
                <a:cs typeface="Times New Roman" panose="02020603050405020304" pitchFamily="18" charset="0"/>
              </a:rPr>
              <a:t>| S |</a:t>
            </a:r>
            <a:r>
              <a:rPr lang="en-US" altLang="en-US" sz="1600" dirty="0">
                <a:cs typeface="Times New Roman" panose="02020603050405020304" pitchFamily="18" charset="0"/>
              </a:rPr>
              <a:t>  </a:t>
            </a:r>
            <a:r>
              <a:rPr lang="id-ID" altLang="en-US" sz="1600" dirty="0">
                <a:cs typeface="Times New Roman" panose="02020603050405020304" pitchFamily="18" charset="0"/>
              </a:rPr>
              <a:t>=  Jumlah Kasus dalam </a:t>
            </a:r>
            <a:r>
              <a:rPr lang="id-ID" altLang="en-US" sz="1600" i="1" dirty="0">
                <a:cs typeface="Times New Roman" panose="02020603050405020304" pitchFamily="18" charset="0"/>
              </a:rPr>
              <a:t>S</a:t>
            </a:r>
          </a:p>
        </p:txBody>
      </p:sp>
      <p:sp>
        <p:nvSpPr>
          <p:cNvPr id="2" name="Title 1"/>
          <p:cNvSpPr>
            <a:spLocks noGrp="1"/>
          </p:cNvSpPr>
          <p:nvPr>
            <p:ph type="title"/>
          </p:nvPr>
        </p:nvSpPr>
        <p:spPr/>
        <p:txBody>
          <a:bodyPr>
            <a:normAutofit/>
          </a:bodyPr>
          <a:lstStyle/>
          <a:p>
            <a:r>
              <a:rPr lang="en-US" dirty="0"/>
              <a:t>2. </a:t>
            </a:r>
            <a:r>
              <a:rPr lang="id-ID" dirty="0"/>
              <a:t>Pilih atribut sebagai akar</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446</a:t>
            </a:fld>
            <a:endParaRPr lang="en-US" dirty="0">
              <a:solidFill>
                <a:prstClr val="black">
                  <a:tint val="75000"/>
                </a:prstClr>
              </a:solidFill>
            </a:endParaRPr>
          </a:p>
        </p:txBody>
      </p:sp>
      <p:graphicFrame>
        <p:nvGraphicFramePr>
          <p:cNvPr id="5" name="Object 3"/>
          <p:cNvGraphicFramePr>
            <a:graphicFrameLocks noChangeAspect="1"/>
          </p:cNvGraphicFramePr>
          <p:nvPr/>
        </p:nvGraphicFramePr>
        <p:xfrm>
          <a:off x="3733800" y="2591753"/>
          <a:ext cx="3632199" cy="817245"/>
        </p:xfrm>
        <a:graphic>
          <a:graphicData uri="http://schemas.openxmlformats.org/presentationml/2006/ole">
            <mc:AlternateContent xmlns:mc="http://schemas.openxmlformats.org/markup-compatibility/2006">
              <mc:Choice xmlns:v="urn:schemas-microsoft-com:vml" Requires="v">
                <p:oleObj spid="_x0000_s13314" name="Equation" r:id="rId3" imgW="1905000" imgH="431800" progId="Equation.3">
                  <p:embed/>
                </p:oleObj>
              </mc:Choice>
              <mc:Fallback>
                <p:oleObj name="Equation" r:id="rId3" imgW="1905000" imgH="431800" progId="Equation.3">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591753"/>
                        <a:ext cx="3632199" cy="817245"/>
                      </a:xfrm>
                      <a:prstGeom prst="rect">
                        <a:avLst/>
                      </a:prstGeom>
                      <a:noFill/>
                    </p:spPr>
                  </p:pic>
                </p:oleObj>
              </mc:Fallback>
            </mc:AlternateContent>
          </a:graphicData>
        </a:graphic>
      </p:graphicFrame>
      <p:graphicFrame>
        <p:nvGraphicFramePr>
          <p:cNvPr id="6" name="Object 5"/>
          <p:cNvGraphicFramePr>
            <a:graphicFrameLocks noChangeAspect="1"/>
          </p:cNvGraphicFramePr>
          <p:nvPr/>
        </p:nvGraphicFramePr>
        <p:xfrm>
          <a:off x="3208867" y="4648200"/>
          <a:ext cx="5401733" cy="762000"/>
        </p:xfrm>
        <a:graphic>
          <a:graphicData uri="http://schemas.openxmlformats.org/presentationml/2006/ole">
            <mc:AlternateContent xmlns:mc="http://schemas.openxmlformats.org/markup-compatibility/2006">
              <mc:Choice xmlns:v="urn:schemas-microsoft-com:vml" Requires="v">
                <p:oleObj spid="_x0000_s13315" name="Equation" r:id="rId5" imgW="3035300" imgH="431800" progId="Equation.3">
                  <p:embed/>
                </p:oleObj>
              </mc:Choice>
              <mc:Fallback>
                <p:oleObj name="Equation" r:id="rId5" imgW="3035300" imgH="4318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867" y="4648200"/>
                        <a:ext cx="5401733" cy="762000"/>
                      </a:xfrm>
                      <a:prstGeom prst="rect">
                        <a:avLst/>
                      </a:prstGeom>
                      <a:noFill/>
                    </p:spPr>
                  </p:pic>
                </p:oleObj>
              </mc:Fallback>
            </mc:AlternateContent>
          </a:graphicData>
        </a:graphic>
      </p:graphicFrame>
    </p:spTree>
    <p:extLst>
      <p:ext uri="{BB962C8B-B14F-4D97-AF65-F5344CB8AC3E}">
        <p14:creationId xmlns:p14="http://schemas.microsoft.com/office/powerpoint/2010/main" val="2633985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a:xfrm>
            <a:off x="628650" y="152401"/>
            <a:ext cx="8502650" cy="685800"/>
          </a:xfrm>
        </p:spPr>
        <p:txBody>
          <a:bodyPr>
            <a:normAutofit/>
          </a:bodyPr>
          <a:lstStyle/>
          <a:p>
            <a:r>
              <a:rPr lang="en-US" altLang="en-US" dirty="0" err="1">
                <a:cs typeface="Times New Roman" panose="02020603050405020304" pitchFamily="18" charset="0"/>
              </a:rPr>
              <a:t>Perhitungan</a:t>
            </a:r>
            <a:r>
              <a:rPr lang="en-US" altLang="en-US" dirty="0">
                <a:cs typeface="Times New Roman" panose="02020603050405020304" pitchFamily="18" charset="0"/>
              </a:rPr>
              <a:t> Entropy dan Gain </a:t>
            </a:r>
            <a:r>
              <a:rPr lang="en-US" altLang="en-US" dirty="0" err="1">
                <a:cs typeface="Times New Roman" panose="02020603050405020304" pitchFamily="18" charset="0"/>
              </a:rPr>
              <a:t>Akar</a:t>
            </a:r>
            <a:endParaRPr lang="id-ID" altLang="en-US" dirty="0">
              <a:cs typeface="Times New Roman" panose="02020603050405020304" pitchFamily="18" charset="0"/>
            </a:endParaRP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447</a:t>
            </a:fld>
            <a:endParaRPr lang="en-US" dirty="0">
              <a:solidFill>
                <a:prstClr val="black">
                  <a:tint val="75000"/>
                </a:prstClr>
              </a:solidFill>
            </a:endParaRPr>
          </a:p>
        </p:txBody>
      </p:sp>
      <p:pic>
        <p:nvPicPr>
          <p:cNvPr id="5" name="Picture 7" descr="D:\My Lightscreen\My Screenshots\screenshot.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0675"/>
            <a:ext cx="91313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589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622474"/>
          </a:xfrm>
        </p:spPr>
        <p:txBody>
          <a:bodyPr>
            <a:noAutofit/>
          </a:bodyPr>
          <a:lstStyle/>
          <a:p>
            <a:r>
              <a:rPr lang="en-US" sz="2400" dirty="0"/>
              <a:t>Entropy </a:t>
            </a:r>
            <a:r>
              <a:rPr lang="en-US" sz="2400" dirty="0">
                <a:solidFill>
                  <a:srgbClr val="C00000"/>
                </a:solidFill>
              </a:rPr>
              <a:t>Total</a:t>
            </a:r>
          </a:p>
          <a:p>
            <a:endParaRPr lang="en-US" dirty="0"/>
          </a:p>
          <a:p>
            <a:r>
              <a:rPr lang="en-US" sz="2400" dirty="0"/>
              <a:t>Entropy (</a:t>
            </a:r>
            <a:r>
              <a:rPr lang="en-US" sz="2400" dirty="0">
                <a:solidFill>
                  <a:srgbClr val="C00000"/>
                </a:solidFill>
              </a:rPr>
              <a:t>Outlook</a:t>
            </a:r>
            <a:r>
              <a:rPr lang="en-US" sz="2400" dirty="0"/>
              <a:t>)</a:t>
            </a:r>
          </a:p>
          <a:p>
            <a:endParaRPr lang="en-US" sz="3200" dirty="0"/>
          </a:p>
          <a:p>
            <a:endParaRPr lang="en-US" dirty="0"/>
          </a:p>
          <a:p>
            <a:r>
              <a:rPr lang="en-US" sz="2400" dirty="0"/>
              <a:t>Entropy (</a:t>
            </a:r>
            <a:r>
              <a:rPr lang="en-US" sz="2400" dirty="0">
                <a:solidFill>
                  <a:srgbClr val="C00000"/>
                </a:solidFill>
              </a:rPr>
              <a:t>Temperature</a:t>
            </a:r>
            <a:r>
              <a:rPr lang="en-US" sz="2400" dirty="0"/>
              <a:t>)</a:t>
            </a:r>
          </a:p>
          <a:p>
            <a:endParaRPr lang="en-US" sz="2400" dirty="0"/>
          </a:p>
          <a:p>
            <a:endParaRPr lang="en-US" sz="1100" dirty="0"/>
          </a:p>
          <a:p>
            <a:r>
              <a:rPr lang="en-US" sz="2400" dirty="0"/>
              <a:t>Entropy (</a:t>
            </a:r>
            <a:r>
              <a:rPr lang="en-US" sz="2400" dirty="0">
                <a:solidFill>
                  <a:srgbClr val="C00000"/>
                </a:solidFill>
              </a:rPr>
              <a:t>Humidity</a:t>
            </a:r>
            <a:r>
              <a:rPr lang="en-US" sz="2400" dirty="0"/>
              <a:t>)</a:t>
            </a:r>
          </a:p>
          <a:p>
            <a:pPr marL="0" indent="0">
              <a:buNone/>
            </a:pPr>
            <a:endParaRPr lang="en-US" sz="3200" dirty="0"/>
          </a:p>
          <a:p>
            <a:r>
              <a:rPr lang="en-US" sz="2400" dirty="0"/>
              <a:t>Entropy (</a:t>
            </a:r>
            <a:r>
              <a:rPr lang="en-US" sz="2400" dirty="0">
                <a:solidFill>
                  <a:srgbClr val="C00000"/>
                </a:solidFill>
              </a:rPr>
              <a:t>Windy</a:t>
            </a:r>
            <a:r>
              <a:rPr lang="en-US" sz="2400" dirty="0"/>
              <a:t>)</a:t>
            </a:r>
          </a:p>
        </p:txBody>
      </p:sp>
      <p:sp>
        <p:nvSpPr>
          <p:cNvPr id="2" name="Title 1"/>
          <p:cNvSpPr>
            <a:spLocks noGrp="1"/>
          </p:cNvSpPr>
          <p:nvPr>
            <p:ph type="title"/>
          </p:nvPr>
        </p:nvSpPr>
        <p:spPr/>
        <p:txBody>
          <a:bodyPr>
            <a:normAutofit/>
          </a:bodyPr>
          <a:lstStyle/>
          <a:p>
            <a:r>
              <a:rPr lang="en-US" dirty="0" err="1"/>
              <a:t>Penghitungan</a:t>
            </a:r>
            <a:r>
              <a:rPr lang="en-US" dirty="0"/>
              <a:t> Entropy </a:t>
            </a:r>
            <a:r>
              <a:rPr lang="en-US" altLang="en-US" dirty="0" err="1">
                <a:cs typeface="Times New Roman" panose="02020603050405020304" pitchFamily="18" charset="0"/>
              </a:rPr>
              <a:t>Akar</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448</a:t>
            </a:fld>
            <a:endParaRPr lang="en-US" dirty="0">
              <a:solidFill>
                <a:prstClr val="black">
                  <a:tint val="75000"/>
                </a:prstClr>
              </a:solidFill>
            </a:endParaRPr>
          </a:p>
        </p:txBody>
      </p:sp>
      <p:pic>
        <p:nvPicPr>
          <p:cNvPr id="5"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1066800"/>
            <a:ext cx="3733800" cy="34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1481963"/>
            <a:ext cx="2045683" cy="18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1905000"/>
            <a:ext cx="4087476" cy="30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2298835"/>
            <a:ext cx="4057651" cy="30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2691392"/>
            <a:ext cx="4309683" cy="3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089" y="3352800"/>
            <a:ext cx="4093464" cy="3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089" y="3758404"/>
            <a:ext cx="4051554" cy="31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4144826"/>
            <a:ext cx="4114800" cy="3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4724400"/>
            <a:ext cx="4227750" cy="32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5121088"/>
            <a:ext cx="4407884" cy="32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0941" y="5715000"/>
            <a:ext cx="4417259" cy="3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6816" y="6138234"/>
            <a:ext cx="4371975" cy="3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632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Penghitungan</a:t>
            </a:r>
            <a:r>
              <a:rPr lang="en-US" dirty="0"/>
              <a:t> Entropy </a:t>
            </a:r>
            <a:r>
              <a:rPr lang="en-US" altLang="en-US" dirty="0" err="1">
                <a:cs typeface="Times New Roman" panose="02020603050405020304" pitchFamily="18" charset="0"/>
              </a:rPr>
              <a:t>Akar</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449</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819150" y="1447800"/>
          <a:ext cx="7505700" cy="4808532"/>
        </p:xfrm>
        <a:graphic>
          <a:graphicData uri="http://schemas.openxmlformats.org/drawingml/2006/table">
            <a:tbl>
              <a:tblPr>
                <a:tableStyleId>{5C22544A-7EE6-4342-B048-85BDC9FD1C3A}</a:tableStyleId>
              </a:tblPr>
              <a:tblGrid>
                <a:gridCol w="841012">
                  <a:extLst>
                    <a:ext uri="{9D8B030D-6E8A-4147-A177-3AD203B41FA5}">
                      <a16:colId xmlns:a16="http://schemas.microsoft.com/office/drawing/2014/main" val="20000"/>
                    </a:ext>
                  </a:extLst>
                </a:gridCol>
                <a:gridCol w="1501820">
                  <a:extLst>
                    <a:ext uri="{9D8B030D-6E8A-4147-A177-3AD203B41FA5}">
                      <a16:colId xmlns:a16="http://schemas.microsoft.com/office/drawing/2014/main" val="20001"/>
                    </a:ext>
                  </a:extLst>
                </a:gridCol>
                <a:gridCol w="767579">
                  <a:extLst>
                    <a:ext uri="{9D8B030D-6E8A-4147-A177-3AD203B41FA5}">
                      <a16:colId xmlns:a16="http://schemas.microsoft.com/office/drawing/2014/main" val="20002"/>
                    </a:ext>
                  </a:extLst>
                </a:gridCol>
                <a:gridCol w="987855">
                  <a:extLst>
                    <a:ext uri="{9D8B030D-6E8A-4147-A177-3AD203B41FA5}">
                      <a16:colId xmlns:a16="http://schemas.microsoft.com/office/drawing/2014/main" val="20003"/>
                    </a:ext>
                  </a:extLst>
                </a:gridCol>
                <a:gridCol w="760916">
                  <a:extLst>
                    <a:ext uri="{9D8B030D-6E8A-4147-A177-3AD203B41FA5}">
                      <a16:colId xmlns:a16="http://schemas.microsoft.com/office/drawing/2014/main" val="20004"/>
                    </a:ext>
                  </a:extLst>
                </a:gridCol>
                <a:gridCol w="640771">
                  <a:extLst>
                    <a:ext uri="{9D8B030D-6E8A-4147-A177-3AD203B41FA5}">
                      <a16:colId xmlns:a16="http://schemas.microsoft.com/office/drawing/2014/main" val="20005"/>
                    </a:ext>
                  </a:extLst>
                </a:gridCol>
                <a:gridCol w="894410">
                  <a:extLst>
                    <a:ext uri="{9D8B030D-6E8A-4147-A177-3AD203B41FA5}">
                      <a16:colId xmlns:a16="http://schemas.microsoft.com/office/drawing/2014/main" val="20006"/>
                    </a:ext>
                  </a:extLst>
                </a:gridCol>
                <a:gridCol w="1111337">
                  <a:extLst>
                    <a:ext uri="{9D8B030D-6E8A-4147-A177-3AD203B41FA5}">
                      <a16:colId xmlns:a16="http://schemas.microsoft.com/office/drawing/2014/main" val="20007"/>
                    </a:ext>
                  </a:extLst>
                </a:gridCol>
              </a:tblGrid>
              <a:tr h="527286">
                <a:tc>
                  <a:txBody>
                    <a:bodyPr/>
                    <a:lstStyle/>
                    <a:p>
                      <a:pPr algn="ctr" fontAlgn="ctr"/>
                      <a:r>
                        <a:rPr lang="en-US" sz="1600" b="1" u="none" strike="noStrike" dirty="0">
                          <a:solidFill>
                            <a:schemeClr val="tx1"/>
                          </a:solidFill>
                          <a:effectLst/>
                        </a:rPr>
                        <a:t>NODE</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solidFill>
                            <a:schemeClr val="tx1"/>
                          </a:solidFill>
                          <a:effectLst/>
                        </a:rPr>
                        <a:t>ATRIBUT</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solidFill>
                            <a:schemeClr val="tx1"/>
                          </a:solidFill>
                          <a:effectLst/>
                        </a:rPr>
                        <a:t>JML KASUS (S)</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YA (Si)</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TIDAK (Si)</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ENTROPY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GAIN</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8140">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solidFill>
                            <a:schemeClr val="tx1"/>
                          </a:solidFill>
                          <a:effectLst/>
                        </a:rPr>
                        <a:t>TOTAL</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0,86312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OUTLOOK</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CLOUDY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RAINY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1</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0,72193</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SUNNY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0,97095</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27286">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TEMPERATURE</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COOL</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HOT</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MILD</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6</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68140">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HUMADITY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HIGH</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0,98523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NORMAL</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WINDY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FALSE</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8</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0,81128</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TRUE</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14133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Content Placeholder 49">
            <a:extLst>
              <a:ext uri="{FF2B5EF4-FFF2-40B4-BE49-F238E27FC236}">
                <a16:creationId xmlns:a16="http://schemas.microsoft.com/office/drawing/2014/main" id="{83C153A6-5116-4A81-A406-96D09D8BEC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1102" y="181148"/>
            <a:ext cx="1337556" cy="2491309"/>
          </a:xfrm>
        </p:spPr>
      </p:pic>
      <p:sp>
        <p:nvSpPr>
          <p:cNvPr id="4" name="Slide Number Placeholder 3">
            <a:extLst>
              <a:ext uri="{FF2B5EF4-FFF2-40B4-BE49-F238E27FC236}">
                <a16:creationId xmlns:a16="http://schemas.microsoft.com/office/drawing/2014/main" id="{D0CAF688-E863-44B2-BB1E-CF0949384BEC}"/>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ea typeface="ＭＳ Ｐゴシック" pitchFamily="50" charset="-128"/>
              </a:rPr>
              <a:pPr fontAlgn="base">
                <a:spcBef>
                  <a:spcPct val="0"/>
                </a:spcBef>
                <a:spcAft>
                  <a:spcPct val="0"/>
                </a:spcAft>
              </a:pPr>
              <a:t>45</a:t>
            </a:fld>
            <a:endParaRPr kumimoji="1" lang="en-US" dirty="0">
              <a:ea typeface="ＭＳ Ｐゴシック" pitchFamily="50" charset="-128"/>
            </a:endParaRPr>
          </a:p>
        </p:txBody>
      </p:sp>
      <p:pic>
        <p:nvPicPr>
          <p:cNvPr id="52" name="Picture 51" descr="A picture containing shirt, game, person, standing&#10;&#10;Description automatically generated">
            <a:extLst>
              <a:ext uri="{FF2B5EF4-FFF2-40B4-BE49-F238E27FC236}">
                <a16:creationId xmlns:a16="http://schemas.microsoft.com/office/drawing/2014/main" id="{30585A1D-D903-470D-984F-0DF207985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650" y="189523"/>
            <a:ext cx="1375786" cy="2561455"/>
          </a:xfrm>
          <a:prstGeom prst="rect">
            <a:avLst/>
          </a:prstGeom>
        </p:spPr>
      </p:pic>
      <p:pic>
        <p:nvPicPr>
          <p:cNvPr id="54" name="Picture 53" descr="A picture containing person, clock&#10;&#10;Description automatically generated">
            <a:extLst>
              <a:ext uri="{FF2B5EF4-FFF2-40B4-BE49-F238E27FC236}">
                <a16:creationId xmlns:a16="http://schemas.microsoft.com/office/drawing/2014/main" id="{10775561-73E6-4150-B2B8-090F9DC46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9" y="4838814"/>
            <a:ext cx="1148284" cy="2138773"/>
          </a:xfrm>
          <a:prstGeom prst="rect">
            <a:avLst/>
          </a:prstGeom>
        </p:spPr>
      </p:pic>
      <p:pic>
        <p:nvPicPr>
          <p:cNvPr id="56" name="Picture 55" descr="A picture containing person, holding, game&#10;&#10;Description automatically generated">
            <a:extLst>
              <a:ext uri="{FF2B5EF4-FFF2-40B4-BE49-F238E27FC236}">
                <a16:creationId xmlns:a16="http://schemas.microsoft.com/office/drawing/2014/main" id="{0FB5A537-4F4D-4672-984E-3EFA798C7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37" y="2647122"/>
            <a:ext cx="1135107" cy="2113356"/>
          </a:xfrm>
          <a:prstGeom prst="rect">
            <a:avLst/>
          </a:prstGeom>
        </p:spPr>
      </p:pic>
      <p:pic>
        <p:nvPicPr>
          <p:cNvPr id="58" name="Picture 57" descr="A picture containing hydrant, shirt&#10;&#10;Description automatically generated">
            <a:extLst>
              <a:ext uri="{FF2B5EF4-FFF2-40B4-BE49-F238E27FC236}">
                <a16:creationId xmlns:a16="http://schemas.microsoft.com/office/drawing/2014/main" id="{0EC3D4EA-7B58-4516-893F-183DB1B09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7143" y="2883383"/>
            <a:ext cx="1134027" cy="2111344"/>
          </a:xfrm>
          <a:prstGeom prst="rect">
            <a:avLst/>
          </a:prstGeom>
        </p:spPr>
      </p:pic>
      <p:pic>
        <p:nvPicPr>
          <p:cNvPr id="60" name="Picture 59" descr="A close up of a logo&#10;&#10;Description automatically generated">
            <a:extLst>
              <a:ext uri="{FF2B5EF4-FFF2-40B4-BE49-F238E27FC236}">
                <a16:creationId xmlns:a16="http://schemas.microsoft.com/office/drawing/2014/main" id="{47C3B30B-C56A-483C-BE9A-FA0F866EBD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522" y="2918921"/>
            <a:ext cx="1116055" cy="2077883"/>
          </a:xfrm>
          <a:prstGeom prst="rect">
            <a:avLst/>
          </a:prstGeom>
        </p:spPr>
      </p:pic>
      <p:pic>
        <p:nvPicPr>
          <p:cNvPr id="62" name="Picture 61" descr="A picture containing light, person&#10;&#10;Description automatically generated">
            <a:extLst>
              <a:ext uri="{FF2B5EF4-FFF2-40B4-BE49-F238E27FC236}">
                <a16:creationId xmlns:a16="http://schemas.microsoft.com/office/drawing/2014/main" id="{22E39CD5-2222-4DD1-8F83-24317C0A64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067" y="2618587"/>
            <a:ext cx="1199067" cy="2232436"/>
          </a:xfrm>
          <a:prstGeom prst="rect">
            <a:avLst/>
          </a:prstGeom>
        </p:spPr>
      </p:pic>
      <p:pic>
        <p:nvPicPr>
          <p:cNvPr id="64" name="Picture 63" descr="A picture containing person&#10;&#10;Description automatically generated">
            <a:extLst>
              <a:ext uri="{FF2B5EF4-FFF2-40B4-BE49-F238E27FC236}">
                <a16:creationId xmlns:a16="http://schemas.microsoft.com/office/drawing/2014/main" id="{CF7DB1A4-6E6F-4084-8852-1E6FF9FD1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0461" y="2672457"/>
            <a:ext cx="1028824" cy="1916269"/>
          </a:xfrm>
          <a:prstGeom prst="rect">
            <a:avLst/>
          </a:prstGeom>
        </p:spPr>
      </p:pic>
      <p:pic>
        <p:nvPicPr>
          <p:cNvPr id="66" name="Picture 65">
            <a:extLst>
              <a:ext uri="{FF2B5EF4-FFF2-40B4-BE49-F238E27FC236}">
                <a16:creationId xmlns:a16="http://schemas.microsoft.com/office/drawing/2014/main" id="{D3B0A7AC-FC14-4E9C-80A4-03660A14CE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7667" y="3141733"/>
            <a:ext cx="910505" cy="1411935"/>
          </a:xfrm>
          <a:prstGeom prst="rect">
            <a:avLst/>
          </a:prstGeom>
        </p:spPr>
      </p:pic>
      <p:pic>
        <p:nvPicPr>
          <p:cNvPr id="68" name="Picture 67" descr="A picture containing hydrant&#10;&#10;Description automatically generated">
            <a:extLst>
              <a:ext uri="{FF2B5EF4-FFF2-40B4-BE49-F238E27FC236}">
                <a16:creationId xmlns:a16="http://schemas.microsoft.com/office/drawing/2014/main" id="{522B3992-F842-464A-BB4C-ED82D94B1D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2174" y="3081719"/>
            <a:ext cx="1035444" cy="1927801"/>
          </a:xfrm>
          <a:prstGeom prst="rect">
            <a:avLst/>
          </a:prstGeom>
        </p:spPr>
      </p:pic>
      <p:pic>
        <p:nvPicPr>
          <p:cNvPr id="70" name="Picture 69" descr="A close up of a logo&#10;&#10;Description automatically generated">
            <a:extLst>
              <a:ext uri="{FF2B5EF4-FFF2-40B4-BE49-F238E27FC236}">
                <a16:creationId xmlns:a16="http://schemas.microsoft.com/office/drawing/2014/main" id="{5E4593CB-11E0-47B4-BA4B-9C62C85895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8782" y="765619"/>
            <a:ext cx="1232062" cy="2294816"/>
          </a:xfrm>
          <a:prstGeom prst="rect">
            <a:avLst/>
          </a:prstGeom>
        </p:spPr>
      </p:pic>
      <p:pic>
        <p:nvPicPr>
          <p:cNvPr id="72" name="Picture 71" descr="A picture containing game&#10;&#10;Description automatically generated">
            <a:extLst>
              <a:ext uri="{FF2B5EF4-FFF2-40B4-BE49-F238E27FC236}">
                <a16:creationId xmlns:a16="http://schemas.microsoft.com/office/drawing/2014/main" id="{8B74C4AE-8227-490B-B24E-F1A11B2C62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0311" y="5165518"/>
            <a:ext cx="1250724" cy="2328612"/>
          </a:xfrm>
          <a:prstGeom prst="rect">
            <a:avLst/>
          </a:prstGeom>
        </p:spPr>
      </p:pic>
      <p:pic>
        <p:nvPicPr>
          <p:cNvPr id="74" name="Picture 73" descr="A picture containing game, player, ball&#10;&#10;Description automatically generated">
            <a:extLst>
              <a:ext uri="{FF2B5EF4-FFF2-40B4-BE49-F238E27FC236}">
                <a16:creationId xmlns:a16="http://schemas.microsoft.com/office/drawing/2014/main" id="{F6A3671A-24D3-4515-B8C1-AE41B6E26B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4444" y="710829"/>
            <a:ext cx="1338070" cy="2491234"/>
          </a:xfrm>
          <a:prstGeom prst="rect">
            <a:avLst/>
          </a:prstGeom>
        </p:spPr>
      </p:pic>
      <p:pic>
        <p:nvPicPr>
          <p:cNvPr id="76" name="Picture 75" descr="A close up of a logo&#10;&#10;Description automatically generated">
            <a:extLst>
              <a:ext uri="{FF2B5EF4-FFF2-40B4-BE49-F238E27FC236}">
                <a16:creationId xmlns:a16="http://schemas.microsoft.com/office/drawing/2014/main" id="{CB7B872D-E8ED-4E16-9DA7-7DBF50AE16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8127" y="679604"/>
            <a:ext cx="1126226" cy="2097688"/>
          </a:xfrm>
          <a:prstGeom prst="rect">
            <a:avLst/>
          </a:prstGeom>
        </p:spPr>
      </p:pic>
      <p:pic>
        <p:nvPicPr>
          <p:cNvPr id="78" name="Picture 77" descr="A close up of a person&#10;&#10;Description automatically generated">
            <a:extLst>
              <a:ext uri="{FF2B5EF4-FFF2-40B4-BE49-F238E27FC236}">
                <a16:creationId xmlns:a16="http://schemas.microsoft.com/office/drawing/2014/main" id="{39340E19-AEDB-4250-8E1F-05C644A362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48956" y="754725"/>
            <a:ext cx="1045995" cy="1947445"/>
          </a:xfrm>
          <a:prstGeom prst="rect">
            <a:avLst/>
          </a:prstGeom>
        </p:spPr>
      </p:pic>
      <p:pic>
        <p:nvPicPr>
          <p:cNvPr id="80" name="Picture 79" descr="A picture containing game&#10;&#10;Description automatically generated">
            <a:extLst>
              <a:ext uri="{FF2B5EF4-FFF2-40B4-BE49-F238E27FC236}">
                <a16:creationId xmlns:a16="http://schemas.microsoft.com/office/drawing/2014/main" id="{52F78C9E-2A2D-4DA0-8EDD-3B61BF788F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00610" y="407743"/>
            <a:ext cx="1045995" cy="1947445"/>
          </a:xfrm>
          <a:prstGeom prst="rect">
            <a:avLst/>
          </a:prstGeom>
        </p:spPr>
      </p:pic>
      <p:pic>
        <p:nvPicPr>
          <p:cNvPr id="82" name="Picture 81" descr="A picture containing standing, holding, person, shirt&#10;&#10;Description automatically generated">
            <a:extLst>
              <a:ext uri="{FF2B5EF4-FFF2-40B4-BE49-F238E27FC236}">
                <a16:creationId xmlns:a16="http://schemas.microsoft.com/office/drawing/2014/main" id="{7B3F6760-5E11-4808-9F5C-9963C94E584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40466" y="4899668"/>
            <a:ext cx="1265037" cy="1420521"/>
          </a:xfrm>
          <a:prstGeom prst="rect">
            <a:avLst/>
          </a:prstGeom>
        </p:spPr>
      </p:pic>
      <p:pic>
        <p:nvPicPr>
          <p:cNvPr id="84" name="Picture 83" descr="A picture containing hydrant&#10;&#10;Description automatically generated">
            <a:extLst>
              <a:ext uri="{FF2B5EF4-FFF2-40B4-BE49-F238E27FC236}">
                <a16:creationId xmlns:a16="http://schemas.microsoft.com/office/drawing/2014/main" id="{D28781ED-C97F-4F09-9194-C4B7D2A0829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59606" y="5068524"/>
            <a:ext cx="1251645" cy="2330327"/>
          </a:xfrm>
          <a:prstGeom prst="rect">
            <a:avLst/>
          </a:prstGeom>
        </p:spPr>
      </p:pic>
      <p:pic>
        <p:nvPicPr>
          <p:cNvPr id="86" name="Picture 85" descr="A picture containing dark, person, game&#10;&#10;Description automatically generated">
            <a:extLst>
              <a:ext uri="{FF2B5EF4-FFF2-40B4-BE49-F238E27FC236}">
                <a16:creationId xmlns:a16="http://schemas.microsoft.com/office/drawing/2014/main" id="{01C2B5B5-8BF4-4818-8B8C-D2733DF9C0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258" y="5111356"/>
            <a:ext cx="1231927" cy="2293616"/>
          </a:xfrm>
          <a:prstGeom prst="rect">
            <a:avLst/>
          </a:prstGeom>
        </p:spPr>
      </p:pic>
      <p:pic>
        <p:nvPicPr>
          <p:cNvPr id="88" name="Picture 87" descr="A close up of a logo&#10;&#10;Description automatically generated">
            <a:extLst>
              <a:ext uri="{FF2B5EF4-FFF2-40B4-BE49-F238E27FC236}">
                <a16:creationId xmlns:a16="http://schemas.microsoft.com/office/drawing/2014/main" id="{03239907-D4CF-4479-8C83-61E34E23A63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11667" y="4772789"/>
            <a:ext cx="1267573" cy="2359983"/>
          </a:xfrm>
          <a:prstGeom prst="rect">
            <a:avLst/>
          </a:prstGeom>
        </p:spPr>
      </p:pic>
      <p:pic>
        <p:nvPicPr>
          <p:cNvPr id="90" name="Picture 89" descr="A picture containing game, shirt&#10;&#10;Description automatically generated">
            <a:extLst>
              <a:ext uri="{FF2B5EF4-FFF2-40B4-BE49-F238E27FC236}">
                <a16:creationId xmlns:a16="http://schemas.microsoft.com/office/drawing/2014/main" id="{1743400C-B365-47EC-8C41-14CCC2B3F44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74248" y="4800571"/>
            <a:ext cx="1169300" cy="2177016"/>
          </a:xfrm>
          <a:prstGeom prst="rect">
            <a:avLst/>
          </a:prstGeom>
        </p:spPr>
      </p:pic>
      <p:pic>
        <p:nvPicPr>
          <p:cNvPr id="92" name="Picture 91" descr="A screenshot of a cell phone&#10;&#10;Description automatically generated">
            <a:extLst>
              <a:ext uri="{FF2B5EF4-FFF2-40B4-BE49-F238E27FC236}">
                <a16:creationId xmlns:a16="http://schemas.microsoft.com/office/drawing/2014/main" id="{1D609F06-562C-47D2-8C52-A04376D6AA6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08878" y="4855032"/>
            <a:ext cx="1304559" cy="1411934"/>
          </a:xfrm>
          <a:prstGeom prst="rect">
            <a:avLst/>
          </a:prstGeom>
        </p:spPr>
      </p:pic>
      <p:sp>
        <p:nvSpPr>
          <p:cNvPr id="93" name="TextBox 92">
            <a:extLst>
              <a:ext uri="{FF2B5EF4-FFF2-40B4-BE49-F238E27FC236}">
                <a16:creationId xmlns:a16="http://schemas.microsoft.com/office/drawing/2014/main" id="{55421095-D5F2-4011-995C-3E644FA4FA99}"/>
              </a:ext>
            </a:extLst>
          </p:cNvPr>
          <p:cNvSpPr txBox="1"/>
          <p:nvPr/>
        </p:nvSpPr>
        <p:spPr>
          <a:xfrm>
            <a:off x="3611458" y="2085121"/>
            <a:ext cx="1914928" cy="2554545"/>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The Serif Hand Extrablack" panose="03070B02030502020204" pitchFamily="66" charset="0"/>
              </a:rPr>
              <a:t>How</a:t>
            </a:r>
            <a:br>
              <a:rPr lang="en-US" sz="4000" dirty="0">
                <a:effectLst>
                  <a:outerShdw blurRad="38100" dist="38100" dir="2700000" algn="tl">
                    <a:srgbClr val="000000">
                      <a:alpha val="43137"/>
                    </a:srgbClr>
                  </a:outerShdw>
                </a:effectLst>
                <a:latin typeface="The Serif Hand Extrablack" panose="03070B02030502020204" pitchFamily="66" charset="0"/>
              </a:rPr>
            </a:br>
            <a:r>
              <a:rPr lang="en-US" sz="4000" dirty="0">
                <a:effectLst>
                  <a:outerShdw blurRad="38100" dist="38100" dir="2700000" algn="tl">
                    <a:srgbClr val="000000">
                      <a:alpha val="43137"/>
                    </a:srgbClr>
                  </a:outerShdw>
                </a:effectLst>
                <a:latin typeface="The Serif Hand Extrablack" panose="03070B02030502020204" pitchFamily="66" charset="0"/>
              </a:rPr>
              <a:t>COMPUTING</a:t>
            </a:r>
          </a:p>
          <a:p>
            <a:pPr algn="ctr"/>
            <a:r>
              <a:rPr lang="en-US" sz="4000" dirty="0">
                <a:effectLst>
                  <a:outerShdw blurRad="38100" dist="38100" dir="2700000" algn="tl">
                    <a:srgbClr val="000000">
                      <a:alpha val="43137"/>
                    </a:srgbClr>
                  </a:outerShdw>
                </a:effectLst>
                <a:latin typeface="The Serif Hand Extrablack" panose="03070B02030502020204" pitchFamily="66" charset="0"/>
              </a:rPr>
              <a:t>SOLUTION</a:t>
            </a:r>
          </a:p>
          <a:p>
            <a:pPr algn="ctr"/>
            <a:r>
              <a:rPr lang="en-US" sz="4000" dirty="0">
                <a:effectLst>
                  <a:outerShdw blurRad="38100" dist="38100" dir="2700000" algn="tl">
                    <a:srgbClr val="000000">
                      <a:alpha val="43137"/>
                    </a:srgbClr>
                  </a:outerShdw>
                </a:effectLst>
                <a:latin typeface="The Serif Hand Extrablack" panose="03070B02030502020204" pitchFamily="66" charset="0"/>
              </a:rPr>
              <a:t>WORKS?</a:t>
            </a:r>
            <a:endParaRPr lang="en-ID" sz="4000" dirty="0">
              <a:effectLst>
                <a:outerShdw blurRad="38100" dist="38100" dir="2700000" algn="tl">
                  <a:srgbClr val="000000">
                    <a:alpha val="43137"/>
                  </a:srgbClr>
                </a:outerShdw>
              </a:effectLst>
              <a:latin typeface="The Serif Hand Extrablack" panose="03070B02030502020204" pitchFamily="66" charset="0"/>
            </a:endParaRPr>
          </a:p>
        </p:txBody>
      </p:sp>
      <p:sp>
        <p:nvSpPr>
          <p:cNvPr id="94" name="TextBox 93">
            <a:extLst>
              <a:ext uri="{FF2B5EF4-FFF2-40B4-BE49-F238E27FC236}">
                <a16:creationId xmlns:a16="http://schemas.microsoft.com/office/drawing/2014/main" id="{6833C28A-F9B7-42F3-A1BC-AD7783F426E9}"/>
              </a:ext>
            </a:extLst>
          </p:cNvPr>
          <p:cNvSpPr txBox="1"/>
          <p:nvPr/>
        </p:nvSpPr>
        <p:spPr>
          <a:xfrm>
            <a:off x="3593269" y="2583655"/>
            <a:ext cx="1914928" cy="1938992"/>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The Serif Hand Extrablack" panose="03070B02030502020204" pitchFamily="66" charset="0"/>
              </a:rPr>
              <a:t>JUALAN CD MUSIK GA LAKU?</a:t>
            </a:r>
            <a:endParaRPr lang="en-ID" sz="4000" dirty="0">
              <a:effectLst>
                <a:outerShdw blurRad="38100" dist="38100" dir="2700000" algn="tl">
                  <a:srgbClr val="000000">
                    <a:alpha val="43137"/>
                  </a:srgbClr>
                </a:outerShdw>
              </a:effectLst>
              <a:latin typeface="The Serif Hand Extrablack" panose="03070B02030502020204" pitchFamily="66" charset="0"/>
            </a:endParaRPr>
          </a:p>
        </p:txBody>
      </p:sp>
      <p:pic>
        <p:nvPicPr>
          <p:cNvPr id="96" name="Picture 95" descr="A screenshot of a cell phone&#10;&#10;Description automatically generated">
            <a:extLst>
              <a:ext uri="{FF2B5EF4-FFF2-40B4-BE49-F238E27FC236}">
                <a16:creationId xmlns:a16="http://schemas.microsoft.com/office/drawing/2014/main" id="{76A7E83E-70E1-4BCA-9D27-3EF78AB8B13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60179" y="5111356"/>
            <a:ext cx="1194896" cy="2224672"/>
          </a:xfrm>
          <a:prstGeom prst="rect">
            <a:avLst/>
          </a:prstGeom>
        </p:spPr>
      </p:pic>
      <p:sp>
        <p:nvSpPr>
          <p:cNvPr id="97" name="TextBox 96">
            <a:extLst>
              <a:ext uri="{FF2B5EF4-FFF2-40B4-BE49-F238E27FC236}">
                <a16:creationId xmlns:a16="http://schemas.microsoft.com/office/drawing/2014/main" id="{AB734425-F571-4882-8886-0DB4BAF0A601}"/>
              </a:ext>
            </a:extLst>
          </p:cNvPr>
          <p:cNvSpPr txBox="1"/>
          <p:nvPr/>
        </p:nvSpPr>
        <p:spPr>
          <a:xfrm>
            <a:off x="3629647" y="2185574"/>
            <a:ext cx="1914928" cy="2554545"/>
          </a:xfrm>
          <a:prstGeom prst="rect">
            <a:avLst/>
          </a:prstGeom>
          <a:noFill/>
        </p:spPr>
        <p:txBody>
          <a:bodyPr wrap="square">
            <a:spAutoFit/>
          </a:bodyPr>
          <a:lstStyle/>
          <a:p>
            <a:pPr algn="ctr"/>
            <a:r>
              <a:rPr lang="en-US" sz="4000" dirty="0">
                <a:effectLst>
                  <a:outerShdw blurRad="38100" dist="38100" dir="2700000" algn="tl">
                    <a:srgbClr val="000000">
                      <a:alpha val="43137"/>
                    </a:srgbClr>
                  </a:outerShdw>
                </a:effectLst>
                <a:latin typeface="The Serif Hand Extrablack" panose="03070B02030502020204" pitchFamily="66" charset="0"/>
              </a:rPr>
              <a:t>BUAT </a:t>
            </a:r>
            <a:r>
              <a:rPr lang="en-US" sz="4000" dirty="0" err="1">
                <a:effectLst>
                  <a:outerShdw blurRad="38100" dist="38100" dir="2700000" algn="tl">
                    <a:srgbClr val="000000">
                      <a:alpha val="43137"/>
                    </a:srgbClr>
                  </a:outerShdw>
                </a:effectLst>
                <a:latin typeface="The Serif Hand Extrablack" panose="03070B02030502020204" pitchFamily="66" charset="0"/>
              </a:rPr>
              <a:t>produk</a:t>
            </a:r>
            <a:r>
              <a:rPr lang="en-US" sz="4000" dirty="0">
                <a:effectLst>
                  <a:outerShdw blurRad="38100" dist="38100" dir="2700000" algn="tl">
                    <a:srgbClr val="000000">
                      <a:alpha val="43137"/>
                    </a:srgbClr>
                  </a:outerShdw>
                </a:effectLst>
                <a:latin typeface="The Serif Hand Extrablack" panose="03070B02030502020204" pitchFamily="66" charset="0"/>
              </a:rPr>
              <a:t> </a:t>
            </a:r>
            <a:r>
              <a:rPr lang="en-US" sz="4000" dirty="0" err="1">
                <a:effectLst>
                  <a:outerShdw blurRad="38100" dist="38100" dir="2700000" algn="tl">
                    <a:srgbClr val="000000">
                      <a:alpha val="43137"/>
                    </a:srgbClr>
                  </a:outerShdw>
                </a:effectLst>
                <a:latin typeface="The Serif Hand Extrablack" panose="03070B02030502020204" pitchFamily="66" charset="0"/>
              </a:rPr>
              <a:t>aplikasi</a:t>
            </a:r>
            <a:r>
              <a:rPr lang="en-US" sz="4000" dirty="0">
                <a:effectLst>
                  <a:outerShdw blurRad="38100" dist="38100" dir="2700000" algn="tl">
                    <a:srgbClr val="000000">
                      <a:alpha val="43137"/>
                    </a:srgbClr>
                  </a:outerShdw>
                </a:effectLst>
                <a:latin typeface="The Serif Hand Extrablack" panose="03070B02030502020204" pitchFamily="66" charset="0"/>
              </a:rPr>
              <a:t> </a:t>
            </a:r>
            <a:r>
              <a:rPr lang="en-US" sz="4000" dirty="0" err="1">
                <a:effectLst>
                  <a:outerShdw blurRad="38100" dist="38100" dir="2700000" algn="tl">
                    <a:srgbClr val="000000">
                      <a:alpha val="43137"/>
                    </a:srgbClr>
                  </a:outerShdw>
                </a:effectLst>
                <a:latin typeface="The Serif Hand Extrablack" panose="03070B02030502020204" pitchFamily="66" charset="0"/>
              </a:rPr>
              <a:t>langganan</a:t>
            </a:r>
            <a:r>
              <a:rPr lang="en-US" sz="4000" dirty="0">
                <a:effectLst>
                  <a:outerShdw blurRad="38100" dist="38100" dir="2700000" algn="tl">
                    <a:srgbClr val="000000">
                      <a:alpha val="43137"/>
                    </a:srgbClr>
                  </a:outerShdw>
                </a:effectLst>
                <a:latin typeface="The Serif Hand Extrablack" panose="03070B02030502020204" pitchFamily="66" charset="0"/>
              </a:rPr>
              <a:t> </a:t>
            </a:r>
            <a:r>
              <a:rPr lang="en-US" sz="4000" dirty="0" err="1">
                <a:effectLst>
                  <a:outerShdw blurRad="38100" dist="38100" dir="2700000" algn="tl">
                    <a:srgbClr val="000000">
                      <a:alpha val="43137"/>
                    </a:srgbClr>
                  </a:outerShdw>
                </a:effectLst>
                <a:latin typeface="The Serif Hand Extrablack" panose="03070B02030502020204" pitchFamily="66" charset="0"/>
              </a:rPr>
              <a:t>musik</a:t>
            </a:r>
            <a:r>
              <a:rPr lang="en-US" sz="4000" dirty="0">
                <a:effectLst>
                  <a:outerShdw blurRad="38100" dist="38100" dir="2700000" algn="tl">
                    <a:srgbClr val="000000">
                      <a:alpha val="43137"/>
                    </a:srgbClr>
                  </a:outerShdw>
                </a:effectLst>
                <a:latin typeface="The Serif Hand Extrablack" panose="03070B02030502020204" pitchFamily="66" charset="0"/>
              </a:rPr>
              <a:t>?</a:t>
            </a:r>
            <a:endParaRPr lang="en-ID" sz="4000" dirty="0">
              <a:effectLst>
                <a:outerShdw blurRad="38100" dist="38100" dir="2700000" algn="tl">
                  <a:srgbClr val="000000">
                    <a:alpha val="43137"/>
                  </a:srgbClr>
                </a:outerShdw>
              </a:effectLst>
              <a:latin typeface="The Serif Hand Extrablack" panose="03070B02030502020204" pitchFamily="66" charset="0"/>
            </a:endParaRPr>
          </a:p>
        </p:txBody>
      </p:sp>
      <p:pic>
        <p:nvPicPr>
          <p:cNvPr id="99" name="Picture 98" descr="A picture containing game, hydrant&#10;&#10;Description automatically generated">
            <a:extLst>
              <a:ext uri="{FF2B5EF4-FFF2-40B4-BE49-F238E27FC236}">
                <a16:creationId xmlns:a16="http://schemas.microsoft.com/office/drawing/2014/main" id="{E4BBB2FB-7785-496D-8DC2-A954DDE7698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4438" y="2647122"/>
            <a:ext cx="1090402" cy="2030125"/>
          </a:xfrm>
          <a:prstGeom prst="rect">
            <a:avLst/>
          </a:prstGeom>
        </p:spPr>
      </p:pic>
      <p:sp>
        <p:nvSpPr>
          <p:cNvPr id="100" name="TextBox 99">
            <a:extLst>
              <a:ext uri="{FF2B5EF4-FFF2-40B4-BE49-F238E27FC236}">
                <a16:creationId xmlns:a16="http://schemas.microsoft.com/office/drawing/2014/main" id="{9420A029-CBE9-48DB-B1ED-A87AF4CE495C}"/>
              </a:ext>
            </a:extLst>
          </p:cNvPr>
          <p:cNvSpPr txBox="1"/>
          <p:nvPr/>
        </p:nvSpPr>
        <p:spPr>
          <a:xfrm>
            <a:off x="5136291" y="5464246"/>
            <a:ext cx="3513141" cy="769441"/>
          </a:xfrm>
          <a:prstGeom prst="rect">
            <a:avLst/>
          </a:prstGeom>
          <a:noFill/>
        </p:spPr>
        <p:txBody>
          <a:bodyPr wrap="none" rtlCol="0">
            <a:spAutoFit/>
          </a:bodyPr>
          <a:lstStyle/>
          <a:p>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SOFTWARE ENGINEERING</a:t>
            </a:r>
            <a:endParaRPr lang="en-ID"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endParaRPr>
          </a:p>
        </p:txBody>
      </p:sp>
      <p:sp>
        <p:nvSpPr>
          <p:cNvPr id="101" name="TextBox 100">
            <a:extLst>
              <a:ext uri="{FF2B5EF4-FFF2-40B4-BE49-F238E27FC236}">
                <a16:creationId xmlns:a16="http://schemas.microsoft.com/office/drawing/2014/main" id="{23B8E3E7-9FE6-4E90-934C-5E63BDC07FFC}"/>
              </a:ext>
            </a:extLst>
          </p:cNvPr>
          <p:cNvSpPr txBox="1"/>
          <p:nvPr/>
        </p:nvSpPr>
        <p:spPr>
          <a:xfrm>
            <a:off x="795581" y="2876149"/>
            <a:ext cx="2080891" cy="769441"/>
          </a:xfrm>
          <a:prstGeom prst="rect">
            <a:avLst/>
          </a:prstGeom>
          <a:noFill/>
        </p:spPr>
        <p:txBody>
          <a:bodyPr wrap="none" rtlCol="0">
            <a:spAutoFit/>
          </a:bodyPr>
          <a:lstStyle/>
          <a:p>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DATA SCIENCE</a:t>
            </a:r>
            <a:endParaRPr lang="en-ID"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endParaRPr>
          </a:p>
        </p:txBody>
      </p:sp>
      <p:sp>
        <p:nvSpPr>
          <p:cNvPr id="102" name="TextBox 101">
            <a:extLst>
              <a:ext uri="{FF2B5EF4-FFF2-40B4-BE49-F238E27FC236}">
                <a16:creationId xmlns:a16="http://schemas.microsoft.com/office/drawing/2014/main" id="{408467B2-BB84-4639-BB31-276395FEDE26}"/>
              </a:ext>
            </a:extLst>
          </p:cNvPr>
          <p:cNvSpPr txBox="1"/>
          <p:nvPr/>
        </p:nvSpPr>
        <p:spPr>
          <a:xfrm>
            <a:off x="5774096" y="2824907"/>
            <a:ext cx="2831929" cy="1446550"/>
          </a:xfrm>
          <a:prstGeom prst="rect">
            <a:avLst/>
          </a:prstGeom>
          <a:noFill/>
        </p:spPr>
        <p:txBody>
          <a:bodyPr wrap="none" rtlCol="0">
            <a:spAutoFit/>
          </a:bodyPr>
          <a:lstStyle/>
          <a:p>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Infrastructure &amp;</a:t>
            </a:r>
          </a:p>
          <a:p>
            <a:pPr algn="ctr"/>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Security</a:t>
            </a:r>
            <a:endParaRPr lang="en-ID"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endParaRPr>
          </a:p>
        </p:txBody>
      </p:sp>
      <p:sp>
        <p:nvSpPr>
          <p:cNvPr id="103" name="TextBox 102">
            <a:extLst>
              <a:ext uri="{FF2B5EF4-FFF2-40B4-BE49-F238E27FC236}">
                <a16:creationId xmlns:a16="http://schemas.microsoft.com/office/drawing/2014/main" id="{E5A26256-D717-450F-853F-C9528693EEE3}"/>
              </a:ext>
            </a:extLst>
          </p:cNvPr>
          <p:cNvSpPr txBox="1"/>
          <p:nvPr/>
        </p:nvSpPr>
        <p:spPr>
          <a:xfrm>
            <a:off x="6421661" y="624312"/>
            <a:ext cx="1673022" cy="1446550"/>
          </a:xfrm>
          <a:prstGeom prst="rect">
            <a:avLst/>
          </a:prstGeom>
          <a:noFill/>
        </p:spPr>
        <p:txBody>
          <a:bodyPr wrap="none" rtlCol="0">
            <a:spAutoFit/>
          </a:bodyPr>
          <a:lstStyle/>
          <a:p>
            <a:pPr algn="ctr"/>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Service</a:t>
            </a:r>
          </a:p>
          <a:p>
            <a:pPr algn="ctr"/>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operation</a:t>
            </a:r>
            <a:endParaRPr lang="en-ID"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endParaRPr>
          </a:p>
        </p:txBody>
      </p:sp>
      <p:sp>
        <p:nvSpPr>
          <p:cNvPr id="104" name="TextBox 103">
            <a:extLst>
              <a:ext uri="{FF2B5EF4-FFF2-40B4-BE49-F238E27FC236}">
                <a16:creationId xmlns:a16="http://schemas.microsoft.com/office/drawing/2014/main" id="{1363CBAA-E27B-4FD7-A110-541B79F7E6F2}"/>
              </a:ext>
            </a:extLst>
          </p:cNvPr>
          <p:cNvSpPr txBox="1"/>
          <p:nvPr/>
        </p:nvSpPr>
        <p:spPr>
          <a:xfrm>
            <a:off x="3635786" y="466477"/>
            <a:ext cx="1766830" cy="1446550"/>
          </a:xfrm>
          <a:prstGeom prst="rect">
            <a:avLst/>
          </a:prstGeom>
          <a:noFill/>
        </p:spPr>
        <p:txBody>
          <a:bodyPr wrap="none" rtlCol="0">
            <a:spAutoFit/>
          </a:bodyPr>
          <a:lstStyle/>
          <a:p>
            <a:pPr algn="ctr"/>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Computing</a:t>
            </a:r>
          </a:p>
          <a:p>
            <a:pPr algn="ctr"/>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research</a:t>
            </a:r>
            <a:endParaRPr lang="en-ID"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endParaRPr>
          </a:p>
        </p:txBody>
      </p:sp>
      <p:pic>
        <p:nvPicPr>
          <p:cNvPr id="107" name="Picture 106">
            <a:extLst>
              <a:ext uri="{FF2B5EF4-FFF2-40B4-BE49-F238E27FC236}">
                <a16:creationId xmlns:a16="http://schemas.microsoft.com/office/drawing/2014/main" id="{D77401CD-EC83-459B-8807-393B342FFEB3}"/>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3642" b="12114"/>
          <a:stretch/>
        </p:blipFill>
        <p:spPr>
          <a:xfrm>
            <a:off x="3744146" y="2105647"/>
            <a:ext cx="1486224" cy="2646616"/>
          </a:xfrm>
          <a:prstGeom prst="rect">
            <a:avLst/>
          </a:prstGeom>
        </p:spPr>
      </p:pic>
      <p:pic>
        <p:nvPicPr>
          <p:cNvPr id="109" name="Picture 108">
            <a:extLst>
              <a:ext uri="{FF2B5EF4-FFF2-40B4-BE49-F238E27FC236}">
                <a16:creationId xmlns:a16="http://schemas.microsoft.com/office/drawing/2014/main" id="{6142660A-F325-458E-A82A-8ECE1F2184E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t="4034" b="12549"/>
          <a:stretch/>
        </p:blipFill>
        <p:spPr>
          <a:xfrm>
            <a:off x="4235302" y="2320351"/>
            <a:ext cx="1398222" cy="2462292"/>
          </a:xfrm>
          <a:prstGeom prst="rect">
            <a:avLst/>
          </a:prstGeom>
        </p:spPr>
      </p:pic>
      <p:pic>
        <p:nvPicPr>
          <p:cNvPr id="39" name="Picture 38">
            <a:extLst>
              <a:ext uri="{FF2B5EF4-FFF2-40B4-BE49-F238E27FC236}">
                <a16:creationId xmlns:a16="http://schemas.microsoft.com/office/drawing/2014/main" id="{1F9CD03E-C50C-4067-8F29-1AB19F63F156}"/>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557237" y="4910601"/>
            <a:ext cx="931360" cy="1592005"/>
          </a:xfrm>
          <a:prstGeom prst="rect">
            <a:avLst/>
          </a:prstGeom>
        </p:spPr>
      </p:pic>
      <p:sp>
        <p:nvSpPr>
          <p:cNvPr id="40" name="TextBox 39">
            <a:extLst>
              <a:ext uri="{FF2B5EF4-FFF2-40B4-BE49-F238E27FC236}">
                <a16:creationId xmlns:a16="http://schemas.microsoft.com/office/drawing/2014/main" id="{88E85FAF-5BEF-4E1B-B27F-2FF5453D2552}"/>
              </a:ext>
            </a:extLst>
          </p:cNvPr>
          <p:cNvSpPr txBox="1"/>
          <p:nvPr/>
        </p:nvSpPr>
        <p:spPr>
          <a:xfrm>
            <a:off x="466042" y="5517470"/>
            <a:ext cx="3444982" cy="769441"/>
          </a:xfrm>
          <a:prstGeom prst="rect">
            <a:avLst/>
          </a:prstGeom>
          <a:noFill/>
        </p:spPr>
        <p:txBody>
          <a:bodyPr wrap="none" rtlCol="0">
            <a:spAutoFit/>
          </a:bodyPr>
          <a:lstStyle/>
          <a:p>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Product management</a:t>
            </a:r>
            <a:endParaRPr lang="en-ID"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endParaRPr>
          </a:p>
        </p:txBody>
      </p:sp>
      <p:pic>
        <p:nvPicPr>
          <p:cNvPr id="41" name="Picture 40">
            <a:extLst>
              <a:ext uri="{FF2B5EF4-FFF2-40B4-BE49-F238E27FC236}">
                <a16:creationId xmlns:a16="http://schemas.microsoft.com/office/drawing/2014/main" id="{323F8F93-054B-4FB2-A37C-0F828DCDFBAB}"/>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782562" y="529594"/>
            <a:ext cx="1498131" cy="1644986"/>
          </a:xfrm>
          <a:prstGeom prst="rect">
            <a:avLst/>
          </a:prstGeom>
        </p:spPr>
      </p:pic>
      <p:sp>
        <p:nvSpPr>
          <p:cNvPr id="105" name="TextBox 104">
            <a:extLst>
              <a:ext uri="{FF2B5EF4-FFF2-40B4-BE49-F238E27FC236}">
                <a16:creationId xmlns:a16="http://schemas.microsoft.com/office/drawing/2014/main" id="{184704B0-2277-4EA2-AA72-F36D9D979496}"/>
              </a:ext>
            </a:extLst>
          </p:cNvPr>
          <p:cNvSpPr txBox="1"/>
          <p:nvPr/>
        </p:nvSpPr>
        <p:spPr>
          <a:xfrm>
            <a:off x="282305" y="999877"/>
            <a:ext cx="2364815" cy="769441"/>
          </a:xfrm>
          <a:prstGeom prst="rect">
            <a:avLst/>
          </a:prstGeom>
          <a:noFill/>
        </p:spPr>
        <p:txBody>
          <a:bodyPr wrap="none" rtlCol="0">
            <a:spAutoFit/>
          </a:bodyPr>
          <a:lstStyle/>
          <a:p>
            <a:r>
              <a:rPr lang="en-GB"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rPr>
              <a:t>It governance</a:t>
            </a:r>
            <a:endParaRPr lang="en-ID" sz="4400" b="1" dirty="0">
              <a:solidFill>
                <a:srgbClr val="C00000"/>
              </a:solidFill>
              <a:effectLst>
                <a:outerShdw blurRad="38100" dist="38100" dir="2700000" algn="tl">
                  <a:srgbClr val="000000">
                    <a:alpha val="43137"/>
                  </a:srgbClr>
                </a:outerShdw>
              </a:effectLst>
              <a:latin typeface="The Serif Hand Extrablack" panose="03070B02030502020204" pitchFamily="66" charset="0"/>
            </a:endParaRPr>
          </a:p>
        </p:txBody>
      </p:sp>
    </p:spTree>
    <p:extLst>
      <p:ext uri="{BB962C8B-B14F-4D97-AF65-F5344CB8AC3E}">
        <p14:creationId xmlns:p14="http://schemas.microsoft.com/office/powerpoint/2010/main" val="503182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ppt_x"/>
                                          </p:val>
                                        </p:tav>
                                        <p:tav tm="100000">
                                          <p:val>
                                            <p:strVal val="#ppt_x"/>
                                          </p:val>
                                        </p:tav>
                                      </p:tavLst>
                                    </p:anim>
                                    <p:anim calcmode="lin" valueType="num">
                                      <p:cBhvr additive="base">
                                        <p:cTn id="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additive="base">
                                        <p:cTn id="17" dur="500" fill="hold"/>
                                        <p:tgtEl>
                                          <p:spTgt spid="94"/>
                                        </p:tgtEl>
                                        <p:attrNameLst>
                                          <p:attrName>ppt_x</p:attrName>
                                        </p:attrNameLst>
                                      </p:cBhvr>
                                      <p:tavLst>
                                        <p:tav tm="0">
                                          <p:val>
                                            <p:strVal val="#ppt_x"/>
                                          </p:val>
                                        </p:tav>
                                        <p:tav tm="100000">
                                          <p:val>
                                            <p:strVal val="#ppt_x"/>
                                          </p:val>
                                        </p:tav>
                                      </p:tavLst>
                                    </p:anim>
                                    <p:anim calcmode="lin" valueType="num">
                                      <p:cBhvr additive="base">
                                        <p:cTn id="1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4"/>
                                        </p:tgtEl>
                                      </p:cBhvr>
                                    </p:animEffect>
                                    <p:set>
                                      <p:cBhvr>
                                        <p:cTn id="23" dur="1" fill="hold">
                                          <p:stCondLst>
                                            <p:cond delay="499"/>
                                          </p:stCondLst>
                                        </p:cTn>
                                        <p:tgtEl>
                                          <p:spTgt spid="9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additive="base">
                                        <p:cTn id="35" dur="500" fill="hold"/>
                                        <p:tgtEl>
                                          <p:spTgt spid="97"/>
                                        </p:tgtEl>
                                        <p:attrNameLst>
                                          <p:attrName>ppt_x</p:attrName>
                                        </p:attrNameLst>
                                      </p:cBhvr>
                                      <p:tavLst>
                                        <p:tav tm="0">
                                          <p:val>
                                            <p:strVal val="#ppt_x"/>
                                          </p:val>
                                        </p:tav>
                                        <p:tav tm="100000">
                                          <p:val>
                                            <p:strVal val="#ppt_x"/>
                                          </p:val>
                                        </p:tav>
                                      </p:tavLst>
                                    </p:anim>
                                    <p:anim calcmode="lin" valueType="num">
                                      <p:cBhvr additive="base">
                                        <p:cTn id="36"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1000"/>
                                        <p:tgtEl>
                                          <p:spTgt spid="86"/>
                                        </p:tgtEl>
                                      </p:cBhvr>
                                    </p:animEffect>
                                    <p:anim calcmode="lin" valueType="num">
                                      <p:cBhvr>
                                        <p:cTn id="42" dur="1000" fill="hold"/>
                                        <p:tgtEl>
                                          <p:spTgt spid="86"/>
                                        </p:tgtEl>
                                        <p:attrNameLst>
                                          <p:attrName>ppt_x</p:attrName>
                                        </p:attrNameLst>
                                      </p:cBhvr>
                                      <p:tavLst>
                                        <p:tav tm="0">
                                          <p:val>
                                            <p:strVal val="#ppt_x"/>
                                          </p:val>
                                        </p:tav>
                                        <p:tav tm="100000">
                                          <p:val>
                                            <p:strVal val="#ppt_x"/>
                                          </p:val>
                                        </p:tav>
                                      </p:tavLst>
                                    </p:anim>
                                    <p:anim calcmode="lin" valueType="num">
                                      <p:cBhvr>
                                        <p:cTn id="43"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anim calcmode="lin" valueType="num">
                                      <p:cBhvr>
                                        <p:cTn id="49" dur="1000" fill="hold"/>
                                        <p:tgtEl>
                                          <p:spTgt spid="39"/>
                                        </p:tgtEl>
                                        <p:attrNameLst>
                                          <p:attrName>ppt_x</p:attrName>
                                        </p:attrNameLst>
                                      </p:cBhvr>
                                      <p:tavLst>
                                        <p:tav tm="0">
                                          <p:val>
                                            <p:strVal val="#ppt_x"/>
                                          </p:val>
                                        </p:tav>
                                        <p:tav tm="100000">
                                          <p:val>
                                            <p:strVal val="#ppt_x"/>
                                          </p:val>
                                        </p:tav>
                                      </p:tavLst>
                                    </p:anim>
                                    <p:anim calcmode="lin" valueType="num">
                                      <p:cBhvr>
                                        <p:cTn id="5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1000"/>
                                        <p:tgtEl>
                                          <p:spTgt spid="72"/>
                                        </p:tgtEl>
                                      </p:cBhvr>
                                    </p:animEffect>
                                    <p:anim calcmode="lin" valueType="num">
                                      <p:cBhvr>
                                        <p:cTn id="56" dur="1000" fill="hold"/>
                                        <p:tgtEl>
                                          <p:spTgt spid="72"/>
                                        </p:tgtEl>
                                        <p:attrNameLst>
                                          <p:attrName>ppt_x</p:attrName>
                                        </p:attrNameLst>
                                      </p:cBhvr>
                                      <p:tavLst>
                                        <p:tav tm="0">
                                          <p:val>
                                            <p:strVal val="#ppt_x"/>
                                          </p:val>
                                        </p:tav>
                                        <p:tav tm="100000">
                                          <p:val>
                                            <p:strVal val="#ppt_x"/>
                                          </p:val>
                                        </p:tav>
                                      </p:tavLst>
                                    </p:anim>
                                    <p:anim calcmode="lin" valueType="num">
                                      <p:cBhvr>
                                        <p:cTn id="57"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8"/>
                                        </p:tgtEl>
                                        <p:attrNameLst>
                                          <p:attrName>style.visibility</p:attrName>
                                        </p:attrNameLst>
                                      </p:cBhvr>
                                      <p:to>
                                        <p:strVal val="visible"/>
                                      </p:to>
                                    </p:set>
                                    <p:anim calcmode="lin" valueType="num">
                                      <p:cBhvr additive="base">
                                        <p:cTn id="62" dur="500" fill="hold"/>
                                        <p:tgtEl>
                                          <p:spTgt spid="88"/>
                                        </p:tgtEl>
                                        <p:attrNameLst>
                                          <p:attrName>ppt_x</p:attrName>
                                        </p:attrNameLst>
                                      </p:cBhvr>
                                      <p:tavLst>
                                        <p:tav tm="0">
                                          <p:val>
                                            <p:strVal val="#ppt_x"/>
                                          </p:val>
                                        </p:tav>
                                        <p:tav tm="100000">
                                          <p:val>
                                            <p:strVal val="#ppt_x"/>
                                          </p:val>
                                        </p:tav>
                                      </p:tavLst>
                                    </p:anim>
                                    <p:anim calcmode="lin" valueType="num">
                                      <p:cBhvr additive="base">
                                        <p:cTn id="63"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90"/>
                                        </p:tgtEl>
                                        <p:attrNameLst>
                                          <p:attrName>style.visibility</p:attrName>
                                        </p:attrNameLst>
                                      </p:cBhvr>
                                      <p:to>
                                        <p:strVal val="visible"/>
                                      </p:to>
                                    </p:set>
                                    <p:anim calcmode="lin" valueType="num">
                                      <p:cBhvr additive="base">
                                        <p:cTn id="68" dur="500" fill="hold"/>
                                        <p:tgtEl>
                                          <p:spTgt spid="90"/>
                                        </p:tgtEl>
                                        <p:attrNameLst>
                                          <p:attrName>ppt_x</p:attrName>
                                        </p:attrNameLst>
                                      </p:cBhvr>
                                      <p:tavLst>
                                        <p:tav tm="0">
                                          <p:val>
                                            <p:strVal val="#ppt_x"/>
                                          </p:val>
                                        </p:tav>
                                        <p:tav tm="100000">
                                          <p:val>
                                            <p:strVal val="#ppt_x"/>
                                          </p:val>
                                        </p:tav>
                                      </p:tavLst>
                                    </p:anim>
                                    <p:anim calcmode="lin" valueType="num">
                                      <p:cBhvr additive="base">
                                        <p:cTn id="69"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96"/>
                                        </p:tgtEl>
                                        <p:attrNameLst>
                                          <p:attrName>style.visibility</p:attrName>
                                        </p:attrNameLst>
                                      </p:cBhvr>
                                      <p:to>
                                        <p:strVal val="visible"/>
                                      </p:to>
                                    </p:set>
                                    <p:anim calcmode="lin" valueType="num">
                                      <p:cBhvr additive="base">
                                        <p:cTn id="74" dur="500" fill="hold"/>
                                        <p:tgtEl>
                                          <p:spTgt spid="96"/>
                                        </p:tgtEl>
                                        <p:attrNameLst>
                                          <p:attrName>ppt_x</p:attrName>
                                        </p:attrNameLst>
                                      </p:cBhvr>
                                      <p:tavLst>
                                        <p:tav tm="0">
                                          <p:val>
                                            <p:strVal val="#ppt_x"/>
                                          </p:val>
                                        </p:tav>
                                        <p:tav tm="100000">
                                          <p:val>
                                            <p:strVal val="#ppt_x"/>
                                          </p:val>
                                        </p:tav>
                                      </p:tavLst>
                                    </p:anim>
                                    <p:anim calcmode="lin" valueType="num">
                                      <p:cBhvr additive="base">
                                        <p:cTn id="75"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82"/>
                                        </p:tgtEl>
                                        <p:attrNameLst>
                                          <p:attrName>style.visibility</p:attrName>
                                        </p:attrNameLst>
                                      </p:cBhvr>
                                      <p:to>
                                        <p:strVal val="visible"/>
                                      </p:to>
                                    </p:set>
                                    <p:anim calcmode="lin" valueType="num">
                                      <p:cBhvr additive="base">
                                        <p:cTn id="80" dur="500" fill="hold"/>
                                        <p:tgtEl>
                                          <p:spTgt spid="82"/>
                                        </p:tgtEl>
                                        <p:attrNameLst>
                                          <p:attrName>ppt_x</p:attrName>
                                        </p:attrNameLst>
                                      </p:cBhvr>
                                      <p:tavLst>
                                        <p:tav tm="0">
                                          <p:val>
                                            <p:strVal val="#ppt_x"/>
                                          </p:val>
                                        </p:tav>
                                        <p:tav tm="100000">
                                          <p:val>
                                            <p:strVal val="#ppt_x"/>
                                          </p:val>
                                        </p:tav>
                                      </p:tavLst>
                                    </p:anim>
                                    <p:anim calcmode="lin" valueType="num">
                                      <p:cBhvr additive="base">
                                        <p:cTn id="8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84"/>
                                        </p:tgtEl>
                                        <p:attrNameLst>
                                          <p:attrName>style.visibility</p:attrName>
                                        </p:attrNameLst>
                                      </p:cBhvr>
                                      <p:to>
                                        <p:strVal val="visible"/>
                                      </p:to>
                                    </p:set>
                                    <p:anim calcmode="lin" valueType="num">
                                      <p:cBhvr>
                                        <p:cTn id="86" dur="500" fill="hold"/>
                                        <p:tgtEl>
                                          <p:spTgt spid="84"/>
                                        </p:tgtEl>
                                        <p:attrNameLst>
                                          <p:attrName>ppt_w</p:attrName>
                                        </p:attrNameLst>
                                      </p:cBhvr>
                                      <p:tavLst>
                                        <p:tav tm="0">
                                          <p:val>
                                            <p:fltVal val="0"/>
                                          </p:val>
                                        </p:tav>
                                        <p:tav tm="100000">
                                          <p:val>
                                            <p:strVal val="#ppt_w"/>
                                          </p:val>
                                        </p:tav>
                                      </p:tavLst>
                                    </p:anim>
                                    <p:anim calcmode="lin" valueType="num">
                                      <p:cBhvr>
                                        <p:cTn id="87" dur="500" fill="hold"/>
                                        <p:tgtEl>
                                          <p:spTgt spid="84"/>
                                        </p:tgtEl>
                                        <p:attrNameLst>
                                          <p:attrName>ppt_h</p:attrName>
                                        </p:attrNameLst>
                                      </p:cBhvr>
                                      <p:tavLst>
                                        <p:tav tm="0">
                                          <p:val>
                                            <p:fltVal val="0"/>
                                          </p:val>
                                        </p:tav>
                                        <p:tav tm="100000">
                                          <p:val>
                                            <p:strVal val="#ppt_h"/>
                                          </p:val>
                                        </p:tav>
                                      </p:tavLst>
                                    </p:anim>
                                    <p:animEffect transition="in" filter="fade">
                                      <p:cBhvr>
                                        <p:cTn id="88" dur="500"/>
                                        <p:tgtEl>
                                          <p:spTgt spid="84"/>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56"/>
                                        </p:tgtEl>
                                        <p:attrNameLst>
                                          <p:attrName>style.visibility</p:attrName>
                                        </p:attrNameLst>
                                      </p:cBhvr>
                                      <p:to>
                                        <p:strVal val="visible"/>
                                      </p:to>
                                    </p:set>
                                    <p:anim calcmode="lin" valueType="num">
                                      <p:cBhvr>
                                        <p:cTn id="93" dur="500" fill="hold"/>
                                        <p:tgtEl>
                                          <p:spTgt spid="56"/>
                                        </p:tgtEl>
                                        <p:attrNameLst>
                                          <p:attrName>ppt_w</p:attrName>
                                        </p:attrNameLst>
                                      </p:cBhvr>
                                      <p:tavLst>
                                        <p:tav tm="0">
                                          <p:val>
                                            <p:fltVal val="0"/>
                                          </p:val>
                                        </p:tav>
                                        <p:tav tm="100000">
                                          <p:val>
                                            <p:strVal val="#ppt_w"/>
                                          </p:val>
                                        </p:tav>
                                      </p:tavLst>
                                    </p:anim>
                                    <p:anim calcmode="lin" valueType="num">
                                      <p:cBhvr>
                                        <p:cTn id="94" dur="500" fill="hold"/>
                                        <p:tgtEl>
                                          <p:spTgt spid="56"/>
                                        </p:tgtEl>
                                        <p:attrNameLst>
                                          <p:attrName>ppt_h</p:attrName>
                                        </p:attrNameLst>
                                      </p:cBhvr>
                                      <p:tavLst>
                                        <p:tav tm="0">
                                          <p:val>
                                            <p:fltVal val="0"/>
                                          </p:val>
                                        </p:tav>
                                        <p:tav tm="100000">
                                          <p:val>
                                            <p:strVal val="#ppt_h"/>
                                          </p:val>
                                        </p:tav>
                                      </p:tavLst>
                                    </p:anim>
                                    <p:animEffect transition="in" filter="fade">
                                      <p:cBhvr>
                                        <p:cTn id="95" dur="500"/>
                                        <p:tgtEl>
                                          <p:spTgt spid="56"/>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92"/>
                                        </p:tgtEl>
                                        <p:attrNameLst>
                                          <p:attrName>style.visibility</p:attrName>
                                        </p:attrNameLst>
                                      </p:cBhvr>
                                      <p:to>
                                        <p:strVal val="visible"/>
                                      </p:to>
                                    </p:set>
                                    <p:anim calcmode="lin" valueType="num">
                                      <p:cBhvr additive="base">
                                        <p:cTn id="100" dur="500" fill="hold"/>
                                        <p:tgtEl>
                                          <p:spTgt spid="92"/>
                                        </p:tgtEl>
                                        <p:attrNameLst>
                                          <p:attrName>ppt_x</p:attrName>
                                        </p:attrNameLst>
                                      </p:cBhvr>
                                      <p:tavLst>
                                        <p:tav tm="0">
                                          <p:val>
                                            <p:strVal val="#ppt_x"/>
                                          </p:val>
                                        </p:tav>
                                        <p:tav tm="100000">
                                          <p:val>
                                            <p:strVal val="#ppt_x"/>
                                          </p:val>
                                        </p:tav>
                                      </p:tavLst>
                                    </p:anim>
                                    <p:anim calcmode="lin" valueType="num">
                                      <p:cBhvr additive="base">
                                        <p:cTn id="101"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1000"/>
                                        <p:tgtEl>
                                          <p:spTgt spid="40"/>
                                        </p:tgtEl>
                                      </p:cBhvr>
                                    </p:animEffect>
                                    <p:anim calcmode="lin" valueType="num">
                                      <p:cBhvr>
                                        <p:cTn id="107" dur="1000" fill="hold"/>
                                        <p:tgtEl>
                                          <p:spTgt spid="40"/>
                                        </p:tgtEl>
                                        <p:attrNameLst>
                                          <p:attrName>ppt_x</p:attrName>
                                        </p:attrNameLst>
                                      </p:cBhvr>
                                      <p:tavLst>
                                        <p:tav tm="0">
                                          <p:val>
                                            <p:strVal val="#ppt_x"/>
                                          </p:val>
                                        </p:tav>
                                        <p:tav tm="100000">
                                          <p:val>
                                            <p:strVal val="#ppt_x"/>
                                          </p:val>
                                        </p:tav>
                                      </p:tavLst>
                                    </p:anim>
                                    <p:anim calcmode="lin" valueType="num">
                                      <p:cBhvr>
                                        <p:cTn id="10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100"/>
                                        </p:tgtEl>
                                        <p:attrNameLst>
                                          <p:attrName>style.visibility</p:attrName>
                                        </p:attrNameLst>
                                      </p:cBhvr>
                                      <p:to>
                                        <p:strVal val="visible"/>
                                      </p:to>
                                    </p:set>
                                    <p:animEffect transition="in" filter="fade">
                                      <p:cBhvr>
                                        <p:cTn id="113" dur="1000"/>
                                        <p:tgtEl>
                                          <p:spTgt spid="100"/>
                                        </p:tgtEl>
                                      </p:cBhvr>
                                    </p:animEffect>
                                    <p:anim calcmode="lin" valueType="num">
                                      <p:cBhvr>
                                        <p:cTn id="114" dur="1000" fill="hold"/>
                                        <p:tgtEl>
                                          <p:spTgt spid="100"/>
                                        </p:tgtEl>
                                        <p:attrNameLst>
                                          <p:attrName>ppt_x</p:attrName>
                                        </p:attrNameLst>
                                      </p:cBhvr>
                                      <p:tavLst>
                                        <p:tav tm="0">
                                          <p:val>
                                            <p:strVal val="#ppt_x"/>
                                          </p:val>
                                        </p:tav>
                                        <p:tav tm="100000">
                                          <p:val>
                                            <p:strVal val="#ppt_x"/>
                                          </p:val>
                                        </p:tav>
                                      </p:tavLst>
                                    </p:anim>
                                    <p:anim calcmode="lin" valueType="num">
                                      <p:cBhvr>
                                        <p:cTn id="115"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1000"/>
                                        <p:tgtEl>
                                          <p:spTgt spid="60"/>
                                        </p:tgtEl>
                                      </p:cBhvr>
                                    </p:animEffect>
                                    <p:anim calcmode="lin" valueType="num">
                                      <p:cBhvr>
                                        <p:cTn id="121" dur="1000" fill="hold"/>
                                        <p:tgtEl>
                                          <p:spTgt spid="60"/>
                                        </p:tgtEl>
                                        <p:attrNameLst>
                                          <p:attrName>ppt_x</p:attrName>
                                        </p:attrNameLst>
                                      </p:cBhvr>
                                      <p:tavLst>
                                        <p:tav tm="0">
                                          <p:val>
                                            <p:strVal val="#ppt_x"/>
                                          </p:val>
                                        </p:tav>
                                        <p:tav tm="100000">
                                          <p:val>
                                            <p:strVal val="#ppt_x"/>
                                          </p:val>
                                        </p:tav>
                                      </p:tavLst>
                                    </p:anim>
                                    <p:anim calcmode="lin" valueType="num">
                                      <p:cBhvr>
                                        <p:cTn id="12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nodeType="clickEffect">
                                  <p:stCondLst>
                                    <p:cond delay="0"/>
                                  </p:stCondLst>
                                  <p:childTnLst>
                                    <p:set>
                                      <p:cBhvr>
                                        <p:cTn id="126" dur="1" fill="hold">
                                          <p:stCondLst>
                                            <p:cond delay="0"/>
                                          </p:stCondLst>
                                        </p:cTn>
                                        <p:tgtEl>
                                          <p:spTgt spid="62"/>
                                        </p:tgtEl>
                                        <p:attrNameLst>
                                          <p:attrName>style.visibility</p:attrName>
                                        </p:attrNameLst>
                                      </p:cBhvr>
                                      <p:to>
                                        <p:strVal val="visible"/>
                                      </p:to>
                                    </p:set>
                                    <p:animEffect transition="in" filter="fade">
                                      <p:cBhvr>
                                        <p:cTn id="127" dur="1000"/>
                                        <p:tgtEl>
                                          <p:spTgt spid="62"/>
                                        </p:tgtEl>
                                      </p:cBhvr>
                                    </p:animEffect>
                                    <p:anim calcmode="lin" valueType="num">
                                      <p:cBhvr>
                                        <p:cTn id="128" dur="1000" fill="hold"/>
                                        <p:tgtEl>
                                          <p:spTgt spid="62"/>
                                        </p:tgtEl>
                                        <p:attrNameLst>
                                          <p:attrName>ppt_x</p:attrName>
                                        </p:attrNameLst>
                                      </p:cBhvr>
                                      <p:tavLst>
                                        <p:tav tm="0">
                                          <p:val>
                                            <p:strVal val="#ppt_x"/>
                                          </p:val>
                                        </p:tav>
                                        <p:tav tm="100000">
                                          <p:val>
                                            <p:strVal val="#ppt_x"/>
                                          </p:val>
                                        </p:tav>
                                      </p:tavLst>
                                    </p:anim>
                                    <p:anim calcmode="lin" valueType="num">
                                      <p:cBhvr>
                                        <p:cTn id="12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nodeType="clickEffect">
                                  <p:stCondLst>
                                    <p:cond delay="0"/>
                                  </p:stCondLst>
                                  <p:childTnLst>
                                    <p:set>
                                      <p:cBhvr>
                                        <p:cTn id="133" dur="1" fill="hold">
                                          <p:stCondLst>
                                            <p:cond delay="0"/>
                                          </p:stCondLst>
                                        </p:cTn>
                                        <p:tgtEl>
                                          <p:spTgt spid="58"/>
                                        </p:tgtEl>
                                        <p:attrNameLst>
                                          <p:attrName>style.visibility</p:attrName>
                                        </p:attrNameLst>
                                      </p:cBhvr>
                                      <p:to>
                                        <p:strVal val="visible"/>
                                      </p:to>
                                    </p:set>
                                    <p:animEffect transition="in" filter="fade">
                                      <p:cBhvr>
                                        <p:cTn id="134" dur="1000"/>
                                        <p:tgtEl>
                                          <p:spTgt spid="58"/>
                                        </p:tgtEl>
                                      </p:cBhvr>
                                    </p:animEffect>
                                    <p:anim calcmode="lin" valueType="num">
                                      <p:cBhvr>
                                        <p:cTn id="135" dur="1000" fill="hold"/>
                                        <p:tgtEl>
                                          <p:spTgt spid="58"/>
                                        </p:tgtEl>
                                        <p:attrNameLst>
                                          <p:attrName>ppt_x</p:attrName>
                                        </p:attrNameLst>
                                      </p:cBhvr>
                                      <p:tavLst>
                                        <p:tav tm="0">
                                          <p:val>
                                            <p:strVal val="#ppt_x"/>
                                          </p:val>
                                        </p:tav>
                                        <p:tav tm="100000">
                                          <p:val>
                                            <p:strVal val="#ppt_x"/>
                                          </p:val>
                                        </p:tav>
                                      </p:tavLst>
                                    </p:anim>
                                    <p:anim calcmode="lin" valueType="num">
                                      <p:cBhvr>
                                        <p:cTn id="13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4" presetClass="entr" presetSubtype="10" fill="hold" nodeType="clickEffect">
                                  <p:stCondLst>
                                    <p:cond delay="0"/>
                                  </p:stCondLst>
                                  <p:childTnLst>
                                    <p:set>
                                      <p:cBhvr>
                                        <p:cTn id="140" dur="1" fill="hold">
                                          <p:stCondLst>
                                            <p:cond delay="0"/>
                                          </p:stCondLst>
                                        </p:cTn>
                                        <p:tgtEl>
                                          <p:spTgt spid="50"/>
                                        </p:tgtEl>
                                        <p:attrNameLst>
                                          <p:attrName>style.visibility</p:attrName>
                                        </p:attrNameLst>
                                      </p:cBhvr>
                                      <p:to>
                                        <p:strVal val="visible"/>
                                      </p:to>
                                    </p:set>
                                    <p:animEffect transition="in" filter="randombar(horizontal)">
                                      <p:cBhvr>
                                        <p:cTn id="141" dur="500"/>
                                        <p:tgtEl>
                                          <p:spTgt spid="50"/>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101"/>
                                        </p:tgtEl>
                                        <p:attrNameLst>
                                          <p:attrName>style.visibility</p:attrName>
                                        </p:attrNameLst>
                                      </p:cBhvr>
                                      <p:to>
                                        <p:strVal val="visible"/>
                                      </p:to>
                                    </p:set>
                                    <p:animEffect transition="in" filter="fade">
                                      <p:cBhvr>
                                        <p:cTn id="146" dur="1000"/>
                                        <p:tgtEl>
                                          <p:spTgt spid="101"/>
                                        </p:tgtEl>
                                      </p:cBhvr>
                                    </p:animEffect>
                                    <p:anim calcmode="lin" valueType="num">
                                      <p:cBhvr>
                                        <p:cTn id="147" dur="1000" fill="hold"/>
                                        <p:tgtEl>
                                          <p:spTgt spid="101"/>
                                        </p:tgtEl>
                                        <p:attrNameLst>
                                          <p:attrName>ppt_x</p:attrName>
                                        </p:attrNameLst>
                                      </p:cBhvr>
                                      <p:tavLst>
                                        <p:tav tm="0">
                                          <p:val>
                                            <p:strVal val="#ppt_x"/>
                                          </p:val>
                                        </p:tav>
                                        <p:tav tm="100000">
                                          <p:val>
                                            <p:strVal val="#ppt_x"/>
                                          </p:val>
                                        </p:tav>
                                      </p:tavLst>
                                    </p:anim>
                                    <p:anim calcmode="lin" valueType="num">
                                      <p:cBhvr>
                                        <p:cTn id="148"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64"/>
                                        </p:tgtEl>
                                        <p:attrNameLst>
                                          <p:attrName>style.visibility</p:attrName>
                                        </p:attrNameLst>
                                      </p:cBhvr>
                                      <p:to>
                                        <p:strVal val="visible"/>
                                      </p:to>
                                    </p:set>
                                    <p:anim calcmode="lin" valueType="num">
                                      <p:cBhvr additive="base">
                                        <p:cTn id="153" dur="500" fill="hold"/>
                                        <p:tgtEl>
                                          <p:spTgt spid="64"/>
                                        </p:tgtEl>
                                        <p:attrNameLst>
                                          <p:attrName>ppt_x</p:attrName>
                                        </p:attrNameLst>
                                      </p:cBhvr>
                                      <p:tavLst>
                                        <p:tav tm="0">
                                          <p:val>
                                            <p:strVal val="#ppt_x"/>
                                          </p:val>
                                        </p:tav>
                                        <p:tav tm="100000">
                                          <p:val>
                                            <p:strVal val="#ppt_x"/>
                                          </p:val>
                                        </p:tav>
                                      </p:tavLst>
                                    </p:anim>
                                    <p:anim calcmode="lin" valueType="num">
                                      <p:cBhvr additive="base">
                                        <p:cTn id="15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66"/>
                                        </p:tgtEl>
                                        <p:attrNameLst>
                                          <p:attrName>style.visibility</p:attrName>
                                        </p:attrNameLst>
                                      </p:cBhvr>
                                      <p:to>
                                        <p:strVal val="visible"/>
                                      </p:to>
                                    </p:set>
                                    <p:anim calcmode="lin" valueType="num">
                                      <p:cBhvr additive="base">
                                        <p:cTn id="159" dur="500" fill="hold"/>
                                        <p:tgtEl>
                                          <p:spTgt spid="66"/>
                                        </p:tgtEl>
                                        <p:attrNameLst>
                                          <p:attrName>ppt_x</p:attrName>
                                        </p:attrNameLst>
                                      </p:cBhvr>
                                      <p:tavLst>
                                        <p:tav tm="0">
                                          <p:val>
                                            <p:strVal val="#ppt_x"/>
                                          </p:val>
                                        </p:tav>
                                        <p:tav tm="100000">
                                          <p:val>
                                            <p:strVal val="#ppt_x"/>
                                          </p:val>
                                        </p:tav>
                                      </p:tavLst>
                                    </p:anim>
                                    <p:anim calcmode="lin" valueType="num">
                                      <p:cBhvr additive="base">
                                        <p:cTn id="16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99"/>
                                        </p:tgtEl>
                                        <p:attrNameLst>
                                          <p:attrName>style.visibility</p:attrName>
                                        </p:attrNameLst>
                                      </p:cBhvr>
                                      <p:to>
                                        <p:strVal val="visible"/>
                                      </p:to>
                                    </p:set>
                                    <p:anim calcmode="lin" valueType="num">
                                      <p:cBhvr additive="base">
                                        <p:cTn id="165" dur="500" fill="hold"/>
                                        <p:tgtEl>
                                          <p:spTgt spid="99"/>
                                        </p:tgtEl>
                                        <p:attrNameLst>
                                          <p:attrName>ppt_x</p:attrName>
                                        </p:attrNameLst>
                                      </p:cBhvr>
                                      <p:tavLst>
                                        <p:tav tm="0">
                                          <p:val>
                                            <p:strVal val="#ppt_x"/>
                                          </p:val>
                                        </p:tav>
                                        <p:tav tm="100000">
                                          <p:val>
                                            <p:strVal val="#ppt_x"/>
                                          </p:val>
                                        </p:tav>
                                      </p:tavLst>
                                    </p:anim>
                                    <p:anim calcmode="lin" valueType="num">
                                      <p:cBhvr additive="base">
                                        <p:cTn id="166"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nodeType="clickEffect">
                                  <p:stCondLst>
                                    <p:cond delay="0"/>
                                  </p:stCondLst>
                                  <p:childTnLst>
                                    <p:set>
                                      <p:cBhvr>
                                        <p:cTn id="170" dur="1" fill="hold">
                                          <p:stCondLst>
                                            <p:cond delay="0"/>
                                          </p:stCondLst>
                                        </p:cTn>
                                        <p:tgtEl>
                                          <p:spTgt spid="78"/>
                                        </p:tgtEl>
                                        <p:attrNameLst>
                                          <p:attrName>style.visibility</p:attrName>
                                        </p:attrNameLst>
                                      </p:cBhvr>
                                      <p:to>
                                        <p:strVal val="visible"/>
                                      </p:to>
                                    </p:set>
                                    <p:animEffect transition="in" filter="fade">
                                      <p:cBhvr>
                                        <p:cTn id="171" dur="1000"/>
                                        <p:tgtEl>
                                          <p:spTgt spid="78"/>
                                        </p:tgtEl>
                                      </p:cBhvr>
                                    </p:animEffect>
                                    <p:anim calcmode="lin" valueType="num">
                                      <p:cBhvr>
                                        <p:cTn id="172" dur="1000" fill="hold"/>
                                        <p:tgtEl>
                                          <p:spTgt spid="78"/>
                                        </p:tgtEl>
                                        <p:attrNameLst>
                                          <p:attrName>ppt_x</p:attrName>
                                        </p:attrNameLst>
                                      </p:cBhvr>
                                      <p:tavLst>
                                        <p:tav tm="0">
                                          <p:val>
                                            <p:strVal val="#ppt_x"/>
                                          </p:val>
                                        </p:tav>
                                        <p:tav tm="100000">
                                          <p:val>
                                            <p:strVal val="#ppt_x"/>
                                          </p:val>
                                        </p:tav>
                                      </p:tavLst>
                                    </p:anim>
                                    <p:anim calcmode="lin" valueType="num">
                                      <p:cBhvr>
                                        <p:cTn id="173"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nodeType="clickEffect">
                                  <p:stCondLst>
                                    <p:cond delay="0"/>
                                  </p:stCondLst>
                                  <p:childTnLst>
                                    <p:set>
                                      <p:cBhvr>
                                        <p:cTn id="177" dur="1" fill="hold">
                                          <p:stCondLst>
                                            <p:cond delay="0"/>
                                          </p:stCondLst>
                                        </p:cTn>
                                        <p:tgtEl>
                                          <p:spTgt spid="68"/>
                                        </p:tgtEl>
                                        <p:attrNameLst>
                                          <p:attrName>style.visibility</p:attrName>
                                        </p:attrNameLst>
                                      </p:cBhvr>
                                      <p:to>
                                        <p:strVal val="visible"/>
                                      </p:to>
                                    </p:set>
                                    <p:anim calcmode="lin" valueType="num">
                                      <p:cBhvr additive="base">
                                        <p:cTn id="178" dur="500" fill="hold"/>
                                        <p:tgtEl>
                                          <p:spTgt spid="68"/>
                                        </p:tgtEl>
                                        <p:attrNameLst>
                                          <p:attrName>ppt_x</p:attrName>
                                        </p:attrNameLst>
                                      </p:cBhvr>
                                      <p:tavLst>
                                        <p:tav tm="0">
                                          <p:val>
                                            <p:strVal val="#ppt_x"/>
                                          </p:val>
                                        </p:tav>
                                        <p:tav tm="100000">
                                          <p:val>
                                            <p:strVal val="#ppt_x"/>
                                          </p:val>
                                        </p:tav>
                                      </p:tavLst>
                                    </p:anim>
                                    <p:anim calcmode="lin" valueType="num">
                                      <p:cBhvr additive="base">
                                        <p:cTn id="17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 presetClass="entr" presetSubtype="4" fill="hold" nodeType="clickEffect">
                                  <p:stCondLst>
                                    <p:cond delay="0"/>
                                  </p:stCondLst>
                                  <p:childTnLst>
                                    <p:set>
                                      <p:cBhvr>
                                        <p:cTn id="183" dur="1" fill="hold">
                                          <p:stCondLst>
                                            <p:cond delay="0"/>
                                          </p:stCondLst>
                                        </p:cTn>
                                        <p:tgtEl>
                                          <p:spTgt spid="107"/>
                                        </p:tgtEl>
                                        <p:attrNameLst>
                                          <p:attrName>style.visibility</p:attrName>
                                        </p:attrNameLst>
                                      </p:cBhvr>
                                      <p:to>
                                        <p:strVal val="visible"/>
                                      </p:to>
                                    </p:set>
                                    <p:anim calcmode="lin" valueType="num">
                                      <p:cBhvr additive="base">
                                        <p:cTn id="184" dur="500" fill="hold"/>
                                        <p:tgtEl>
                                          <p:spTgt spid="107"/>
                                        </p:tgtEl>
                                        <p:attrNameLst>
                                          <p:attrName>ppt_x</p:attrName>
                                        </p:attrNameLst>
                                      </p:cBhvr>
                                      <p:tavLst>
                                        <p:tav tm="0">
                                          <p:val>
                                            <p:strVal val="#ppt_x"/>
                                          </p:val>
                                        </p:tav>
                                        <p:tav tm="100000">
                                          <p:val>
                                            <p:strVal val="#ppt_x"/>
                                          </p:val>
                                        </p:tav>
                                      </p:tavLst>
                                    </p:anim>
                                    <p:anim calcmode="lin" valueType="num">
                                      <p:cBhvr additive="base">
                                        <p:cTn id="18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42" presetClass="entr" presetSubtype="0" fill="hold" nodeType="clickEffect">
                                  <p:stCondLst>
                                    <p:cond delay="0"/>
                                  </p:stCondLst>
                                  <p:childTnLst>
                                    <p:set>
                                      <p:cBhvr>
                                        <p:cTn id="189" dur="1" fill="hold">
                                          <p:stCondLst>
                                            <p:cond delay="0"/>
                                          </p:stCondLst>
                                        </p:cTn>
                                        <p:tgtEl>
                                          <p:spTgt spid="109"/>
                                        </p:tgtEl>
                                        <p:attrNameLst>
                                          <p:attrName>style.visibility</p:attrName>
                                        </p:attrNameLst>
                                      </p:cBhvr>
                                      <p:to>
                                        <p:strVal val="visible"/>
                                      </p:to>
                                    </p:set>
                                    <p:animEffect transition="in" filter="fade">
                                      <p:cBhvr>
                                        <p:cTn id="190" dur="1000"/>
                                        <p:tgtEl>
                                          <p:spTgt spid="109"/>
                                        </p:tgtEl>
                                      </p:cBhvr>
                                    </p:animEffect>
                                    <p:anim calcmode="lin" valueType="num">
                                      <p:cBhvr>
                                        <p:cTn id="191" dur="1000" fill="hold"/>
                                        <p:tgtEl>
                                          <p:spTgt spid="109"/>
                                        </p:tgtEl>
                                        <p:attrNameLst>
                                          <p:attrName>ppt_x</p:attrName>
                                        </p:attrNameLst>
                                      </p:cBhvr>
                                      <p:tavLst>
                                        <p:tav tm="0">
                                          <p:val>
                                            <p:strVal val="#ppt_x"/>
                                          </p:val>
                                        </p:tav>
                                        <p:tav tm="100000">
                                          <p:val>
                                            <p:strVal val="#ppt_x"/>
                                          </p:val>
                                        </p:tav>
                                      </p:tavLst>
                                    </p:anim>
                                    <p:anim calcmode="lin" valueType="num">
                                      <p:cBhvr>
                                        <p:cTn id="192"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42" presetClass="entr" presetSubtype="0" fill="hold" grpId="0" nodeType="clickEffect">
                                  <p:stCondLst>
                                    <p:cond delay="0"/>
                                  </p:stCondLst>
                                  <p:childTnLst>
                                    <p:set>
                                      <p:cBhvr>
                                        <p:cTn id="196" dur="1" fill="hold">
                                          <p:stCondLst>
                                            <p:cond delay="0"/>
                                          </p:stCondLst>
                                        </p:cTn>
                                        <p:tgtEl>
                                          <p:spTgt spid="102"/>
                                        </p:tgtEl>
                                        <p:attrNameLst>
                                          <p:attrName>style.visibility</p:attrName>
                                        </p:attrNameLst>
                                      </p:cBhvr>
                                      <p:to>
                                        <p:strVal val="visible"/>
                                      </p:to>
                                    </p:set>
                                    <p:animEffect transition="in" filter="fade">
                                      <p:cBhvr>
                                        <p:cTn id="197" dur="1000"/>
                                        <p:tgtEl>
                                          <p:spTgt spid="102"/>
                                        </p:tgtEl>
                                      </p:cBhvr>
                                    </p:animEffect>
                                    <p:anim calcmode="lin" valueType="num">
                                      <p:cBhvr>
                                        <p:cTn id="198" dur="1000" fill="hold"/>
                                        <p:tgtEl>
                                          <p:spTgt spid="102"/>
                                        </p:tgtEl>
                                        <p:attrNameLst>
                                          <p:attrName>ppt_x</p:attrName>
                                        </p:attrNameLst>
                                      </p:cBhvr>
                                      <p:tavLst>
                                        <p:tav tm="0">
                                          <p:val>
                                            <p:strVal val="#ppt_x"/>
                                          </p:val>
                                        </p:tav>
                                        <p:tav tm="100000">
                                          <p:val>
                                            <p:strVal val="#ppt_x"/>
                                          </p:val>
                                        </p:tav>
                                      </p:tavLst>
                                    </p:anim>
                                    <p:anim calcmode="lin" valueType="num">
                                      <p:cBhvr>
                                        <p:cTn id="199"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16" fill="hold" nodeType="clickEffect">
                                  <p:stCondLst>
                                    <p:cond delay="0"/>
                                  </p:stCondLst>
                                  <p:childTnLst>
                                    <p:set>
                                      <p:cBhvr>
                                        <p:cTn id="203" dur="1" fill="hold">
                                          <p:stCondLst>
                                            <p:cond delay="0"/>
                                          </p:stCondLst>
                                        </p:cTn>
                                        <p:tgtEl>
                                          <p:spTgt spid="76"/>
                                        </p:tgtEl>
                                        <p:attrNameLst>
                                          <p:attrName>style.visibility</p:attrName>
                                        </p:attrNameLst>
                                      </p:cBhvr>
                                      <p:to>
                                        <p:strVal val="visible"/>
                                      </p:to>
                                    </p:set>
                                    <p:anim calcmode="lin" valueType="num">
                                      <p:cBhvr>
                                        <p:cTn id="204" dur="500" fill="hold"/>
                                        <p:tgtEl>
                                          <p:spTgt spid="76"/>
                                        </p:tgtEl>
                                        <p:attrNameLst>
                                          <p:attrName>ppt_w</p:attrName>
                                        </p:attrNameLst>
                                      </p:cBhvr>
                                      <p:tavLst>
                                        <p:tav tm="0">
                                          <p:val>
                                            <p:fltVal val="0"/>
                                          </p:val>
                                        </p:tav>
                                        <p:tav tm="100000">
                                          <p:val>
                                            <p:strVal val="#ppt_w"/>
                                          </p:val>
                                        </p:tav>
                                      </p:tavLst>
                                    </p:anim>
                                    <p:anim calcmode="lin" valueType="num">
                                      <p:cBhvr>
                                        <p:cTn id="205" dur="500" fill="hold"/>
                                        <p:tgtEl>
                                          <p:spTgt spid="76"/>
                                        </p:tgtEl>
                                        <p:attrNameLst>
                                          <p:attrName>ppt_h</p:attrName>
                                        </p:attrNameLst>
                                      </p:cBhvr>
                                      <p:tavLst>
                                        <p:tav tm="0">
                                          <p:val>
                                            <p:fltVal val="0"/>
                                          </p:val>
                                        </p:tav>
                                        <p:tav tm="100000">
                                          <p:val>
                                            <p:strVal val="#ppt_h"/>
                                          </p:val>
                                        </p:tav>
                                      </p:tavLst>
                                    </p:anim>
                                    <p:animEffect transition="in" filter="fade">
                                      <p:cBhvr>
                                        <p:cTn id="206" dur="500"/>
                                        <p:tgtEl>
                                          <p:spTgt spid="76"/>
                                        </p:tgtEl>
                                      </p:cBhvr>
                                    </p:animEffect>
                                  </p:childTnLst>
                                </p:cTn>
                              </p:par>
                            </p:childTnLst>
                          </p:cTn>
                        </p:par>
                      </p:childTnLst>
                    </p:cTn>
                  </p:par>
                  <p:par>
                    <p:cTn id="207" fill="hold">
                      <p:stCondLst>
                        <p:cond delay="indefinite"/>
                      </p:stCondLst>
                      <p:childTnLst>
                        <p:par>
                          <p:cTn id="208" fill="hold">
                            <p:stCondLst>
                              <p:cond delay="0"/>
                            </p:stCondLst>
                            <p:childTnLst>
                              <p:par>
                                <p:cTn id="209" presetID="53" presetClass="entr" presetSubtype="16" fill="hold" nodeType="clickEffect">
                                  <p:stCondLst>
                                    <p:cond delay="0"/>
                                  </p:stCondLst>
                                  <p:childTnLst>
                                    <p:set>
                                      <p:cBhvr>
                                        <p:cTn id="210" dur="1" fill="hold">
                                          <p:stCondLst>
                                            <p:cond delay="0"/>
                                          </p:stCondLst>
                                        </p:cTn>
                                        <p:tgtEl>
                                          <p:spTgt spid="80"/>
                                        </p:tgtEl>
                                        <p:attrNameLst>
                                          <p:attrName>style.visibility</p:attrName>
                                        </p:attrNameLst>
                                      </p:cBhvr>
                                      <p:to>
                                        <p:strVal val="visible"/>
                                      </p:to>
                                    </p:set>
                                    <p:anim calcmode="lin" valueType="num">
                                      <p:cBhvr>
                                        <p:cTn id="211" dur="500" fill="hold"/>
                                        <p:tgtEl>
                                          <p:spTgt spid="80"/>
                                        </p:tgtEl>
                                        <p:attrNameLst>
                                          <p:attrName>ppt_w</p:attrName>
                                        </p:attrNameLst>
                                      </p:cBhvr>
                                      <p:tavLst>
                                        <p:tav tm="0">
                                          <p:val>
                                            <p:fltVal val="0"/>
                                          </p:val>
                                        </p:tav>
                                        <p:tav tm="100000">
                                          <p:val>
                                            <p:strVal val="#ppt_w"/>
                                          </p:val>
                                        </p:tav>
                                      </p:tavLst>
                                    </p:anim>
                                    <p:anim calcmode="lin" valueType="num">
                                      <p:cBhvr>
                                        <p:cTn id="212" dur="500" fill="hold"/>
                                        <p:tgtEl>
                                          <p:spTgt spid="80"/>
                                        </p:tgtEl>
                                        <p:attrNameLst>
                                          <p:attrName>ppt_h</p:attrName>
                                        </p:attrNameLst>
                                      </p:cBhvr>
                                      <p:tavLst>
                                        <p:tav tm="0">
                                          <p:val>
                                            <p:fltVal val="0"/>
                                          </p:val>
                                        </p:tav>
                                        <p:tav tm="100000">
                                          <p:val>
                                            <p:strVal val="#ppt_h"/>
                                          </p:val>
                                        </p:tav>
                                      </p:tavLst>
                                    </p:anim>
                                    <p:animEffect transition="in" filter="fade">
                                      <p:cBhvr>
                                        <p:cTn id="213" dur="500"/>
                                        <p:tgtEl>
                                          <p:spTgt spid="80"/>
                                        </p:tgtEl>
                                      </p:cBhvr>
                                    </p:animEffect>
                                  </p:childTnLst>
                                </p:cTn>
                              </p:par>
                            </p:childTnLst>
                          </p:cTn>
                        </p:par>
                      </p:childTnLst>
                    </p:cTn>
                  </p:par>
                  <p:par>
                    <p:cTn id="214" fill="hold">
                      <p:stCondLst>
                        <p:cond delay="indefinite"/>
                      </p:stCondLst>
                      <p:childTnLst>
                        <p:par>
                          <p:cTn id="215" fill="hold">
                            <p:stCondLst>
                              <p:cond delay="0"/>
                            </p:stCondLst>
                            <p:childTnLst>
                              <p:par>
                                <p:cTn id="216" presetID="42" presetClass="entr" presetSubtype="0" fill="hold" grpId="0" nodeType="clickEffect">
                                  <p:stCondLst>
                                    <p:cond delay="0"/>
                                  </p:stCondLst>
                                  <p:childTnLst>
                                    <p:set>
                                      <p:cBhvr>
                                        <p:cTn id="217" dur="1" fill="hold">
                                          <p:stCondLst>
                                            <p:cond delay="0"/>
                                          </p:stCondLst>
                                        </p:cTn>
                                        <p:tgtEl>
                                          <p:spTgt spid="103"/>
                                        </p:tgtEl>
                                        <p:attrNameLst>
                                          <p:attrName>style.visibility</p:attrName>
                                        </p:attrNameLst>
                                      </p:cBhvr>
                                      <p:to>
                                        <p:strVal val="visible"/>
                                      </p:to>
                                    </p:set>
                                    <p:animEffect transition="in" filter="fade">
                                      <p:cBhvr>
                                        <p:cTn id="218" dur="1000"/>
                                        <p:tgtEl>
                                          <p:spTgt spid="103"/>
                                        </p:tgtEl>
                                      </p:cBhvr>
                                    </p:animEffect>
                                    <p:anim calcmode="lin" valueType="num">
                                      <p:cBhvr>
                                        <p:cTn id="219" dur="1000" fill="hold"/>
                                        <p:tgtEl>
                                          <p:spTgt spid="103"/>
                                        </p:tgtEl>
                                        <p:attrNameLst>
                                          <p:attrName>ppt_x</p:attrName>
                                        </p:attrNameLst>
                                      </p:cBhvr>
                                      <p:tavLst>
                                        <p:tav tm="0">
                                          <p:val>
                                            <p:strVal val="#ppt_x"/>
                                          </p:val>
                                        </p:tav>
                                        <p:tav tm="100000">
                                          <p:val>
                                            <p:strVal val="#ppt_x"/>
                                          </p:val>
                                        </p:tav>
                                      </p:tavLst>
                                    </p:anim>
                                    <p:anim calcmode="lin" valueType="num">
                                      <p:cBhvr>
                                        <p:cTn id="220"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42" presetClass="entr" presetSubtype="0" fill="hold" nodeType="clickEffect">
                                  <p:stCondLst>
                                    <p:cond delay="0"/>
                                  </p:stCondLst>
                                  <p:childTnLst>
                                    <p:set>
                                      <p:cBhvr>
                                        <p:cTn id="224" dur="1" fill="hold">
                                          <p:stCondLst>
                                            <p:cond delay="0"/>
                                          </p:stCondLst>
                                        </p:cTn>
                                        <p:tgtEl>
                                          <p:spTgt spid="74"/>
                                        </p:tgtEl>
                                        <p:attrNameLst>
                                          <p:attrName>style.visibility</p:attrName>
                                        </p:attrNameLst>
                                      </p:cBhvr>
                                      <p:to>
                                        <p:strVal val="visible"/>
                                      </p:to>
                                    </p:set>
                                    <p:animEffect transition="in" filter="fade">
                                      <p:cBhvr>
                                        <p:cTn id="225" dur="1000"/>
                                        <p:tgtEl>
                                          <p:spTgt spid="74"/>
                                        </p:tgtEl>
                                      </p:cBhvr>
                                    </p:animEffect>
                                    <p:anim calcmode="lin" valueType="num">
                                      <p:cBhvr>
                                        <p:cTn id="226" dur="1000" fill="hold"/>
                                        <p:tgtEl>
                                          <p:spTgt spid="74"/>
                                        </p:tgtEl>
                                        <p:attrNameLst>
                                          <p:attrName>ppt_x</p:attrName>
                                        </p:attrNameLst>
                                      </p:cBhvr>
                                      <p:tavLst>
                                        <p:tav tm="0">
                                          <p:val>
                                            <p:strVal val="#ppt_x"/>
                                          </p:val>
                                        </p:tav>
                                        <p:tav tm="100000">
                                          <p:val>
                                            <p:strVal val="#ppt_x"/>
                                          </p:val>
                                        </p:tav>
                                      </p:tavLst>
                                    </p:anim>
                                    <p:anim calcmode="lin" valueType="num">
                                      <p:cBhvr>
                                        <p:cTn id="22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42" presetClass="entr" presetSubtype="0" fill="hold" nodeType="clickEffect">
                                  <p:stCondLst>
                                    <p:cond delay="0"/>
                                  </p:stCondLst>
                                  <p:childTnLst>
                                    <p:set>
                                      <p:cBhvr>
                                        <p:cTn id="231" dur="1" fill="hold">
                                          <p:stCondLst>
                                            <p:cond delay="0"/>
                                          </p:stCondLst>
                                        </p:cTn>
                                        <p:tgtEl>
                                          <p:spTgt spid="70"/>
                                        </p:tgtEl>
                                        <p:attrNameLst>
                                          <p:attrName>style.visibility</p:attrName>
                                        </p:attrNameLst>
                                      </p:cBhvr>
                                      <p:to>
                                        <p:strVal val="visible"/>
                                      </p:to>
                                    </p:set>
                                    <p:animEffect transition="in" filter="fade">
                                      <p:cBhvr>
                                        <p:cTn id="232" dur="1000"/>
                                        <p:tgtEl>
                                          <p:spTgt spid="70"/>
                                        </p:tgtEl>
                                      </p:cBhvr>
                                    </p:animEffect>
                                    <p:anim calcmode="lin" valueType="num">
                                      <p:cBhvr>
                                        <p:cTn id="233" dur="1000" fill="hold"/>
                                        <p:tgtEl>
                                          <p:spTgt spid="70"/>
                                        </p:tgtEl>
                                        <p:attrNameLst>
                                          <p:attrName>ppt_x</p:attrName>
                                        </p:attrNameLst>
                                      </p:cBhvr>
                                      <p:tavLst>
                                        <p:tav tm="0">
                                          <p:val>
                                            <p:strVal val="#ppt_x"/>
                                          </p:val>
                                        </p:tav>
                                        <p:tav tm="100000">
                                          <p:val>
                                            <p:strVal val="#ppt_x"/>
                                          </p:val>
                                        </p:tav>
                                      </p:tavLst>
                                    </p:anim>
                                    <p:anim calcmode="lin" valueType="num">
                                      <p:cBhvr>
                                        <p:cTn id="23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42" presetClass="entr" presetSubtype="0" fill="hold" nodeType="clickEffect">
                                  <p:stCondLst>
                                    <p:cond delay="0"/>
                                  </p:stCondLst>
                                  <p:childTnLst>
                                    <p:set>
                                      <p:cBhvr>
                                        <p:cTn id="238" dur="1" fill="hold">
                                          <p:stCondLst>
                                            <p:cond delay="0"/>
                                          </p:stCondLst>
                                        </p:cTn>
                                        <p:tgtEl>
                                          <p:spTgt spid="41"/>
                                        </p:tgtEl>
                                        <p:attrNameLst>
                                          <p:attrName>style.visibility</p:attrName>
                                        </p:attrNameLst>
                                      </p:cBhvr>
                                      <p:to>
                                        <p:strVal val="visible"/>
                                      </p:to>
                                    </p:set>
                                    <p:animEffect transition="in" filter="fade">
                                      <p:cBhvr>
                                        <p:cTn id="239" dur="1000"/>
                                        <p:tgtEl>
                                          <p:spTgt spid="41"/>
                                        </p:tgtEl>
                                      </p:cBhvr>
                                    </p:animEffect>
                                    <p:anim calcmode="lin" valueType="num">
                                      <p:cBhvr>
                                        <p:cTn id="240" dur="1000" fill="hold"/>
                                        <p:tgtEl>
                                          <p:spTgt spid="41"/>
                                        </p:tgtEl>
                                        <p:attrNameLst>
                                          <p:attrName>ppt_x</p:attrName>
                                        </p:attrNameLst>
                                      </p:cBhvr>
                                      <p:tavLst>
                                        <p:tav tm="0">
                                          <p:val>
                                            <p:strVal val="#ppt_x"/>
                                          </p:val>
                                        </p:tav>
                                        <p:tav tm="100000">
                                          <p:val>
                                            <p:strVal val="#ppt_x"/>
                                          </p:val>
                                        </p:tav>
                                      </p:tavLst>
                                    </p:anim>
                                    <p:anim calcmode="lin" valueType="num">
                                      <p:cBhvr>
                                        <p:cTn id="24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2" fill="hold">
                      <p:stCondLst>
                        <p:cond delay="indefinite"/>
                      </p:stCondLst>
                      <p:childTnLst>
                        <p:par>
                          <p:cTn id="243" fill="hold">
                            <p:stCondLst>
                              <p:cond delay="0"/>
                            </p:stCondLst>
                            <p:childTnLst>
                              <p:par>
                                <p:cTn id="244" presetID="42" presetClass="entr" presetSubtype="0" fill="hold" grpId="0" nodeType="clickEffect">
                                  <p:stCondLst>
                                    <p:cond delay="0"/>
                                  </p:stCondLst>
                                  <p:childTnLst>
                                    <p:set>
                                      <p:cBhvr>
                                        <p:cTn id="245" dur="1" fill="hold">
                                          <p:stCondLst>
                                            <p:cond delay="0"/>
                                          </p:stCondLst>
                                        </p:cTn>
                                        <p:tgtEl>
                                          <p:spTgt spid="105"/>
                                        </p:tgtEl>
                                        <p:attrNameLst>
                                          <p:attrName>style.visibility</p:attrName>
                                        </p:attrNameLst>
                                      </p:cBhvr>
                                      <p:to>
                                        <p:strVal val="visible"/>
                                      </p:to>
                                    </p:set>
                                    <p:animEffect transition="in" filter="fade">
                                      <p:cBhvr>
                                        <p:cTn id="246" dur="1000"/>
                                        <p:tgtEl>
                                          <p:spTgt spid="105"/>
                                        </p:tgtEl>
                                      </p:cBhvr>
                                    </p:animEffect>
                                    <p:anim calcmode="lin" valueType="num">
                                      <p:cBhvr>
                                        <p:cTn id="247" dur="1000" fill="hold"/>
                                        <p:tgtEl>
                                          <p:spTgt spid="105"/>
                                        </p:tgtEl>
                                        <p:attrNameLst>
                                          <p:attrName>ppt_x</p:attrName>
                                        </p:attrNameLst>
                                      </p:cBhvr>
                                      <p:tavLst>
                                        <p:tav tm="0">
                                          <p:val>
                                            <p:strVal val="#ppt_x"/>
                                          </p:val>
                                        </p:tav>
                                        <p:tav tm="100000">
                                          <p:val>
                                            <p:strVal val="#ppt_x"/>
                                          </p:val>
                                        </p:tav>
                                      </p:tavLst>
                                    </p:anim>
                                    <p:anim calcmode="lin" valueType="num">
                                      <p:cBhvr>
                                        <p:cTn id="248"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26" presetClass="entr" presetSubtype="0" fill="hold" nodeType="clickEffect">
                                  <p:stCondLst>
                                    <p:cond delay="0"/>
                                  </p:stCondLst>
                                  <p:childTnLst>
                                    <p:set>
                                      <p:cBhvr>
                                        <p:cTn id="252" dur="1" fill="hold">
                                          <p:stCondLst>
                                            <p:cond delay="0"/>
                                          </p:stCondLst>
                                        </p:cTn>
                                        <p:tgtEl>
                                          <p:spTgt spid="52"/>
                                        </p:tgtEl>
                                        <p:attrNameLst>
                                          <p:attrName>style.visibility</p:attrName>
                                        </p:attrNameLst>
                                      </p:cBhvr>
                                      <p:to>
                                        <p:strVal val="visible"/>
                                      </p:to>
                                    </p:set>
                                    <p:animEffect transition="in" filter="wipe(down)">
                                      <p:cBhvr>
                                        <p:cTn id="253" dur="580">
                                          <p:stCondLst>
                                            <p:cond delay="0"/>
                                          </p:stCondLst>
                                        </p:cTn>
                                        <p:tgtEl>
                                          <p:spTgt spid="52"/>
                                        </p:tgtEl>
                                      </p:cBhvr>
                                    </p:animEffect>
                                    <p:anim calcmode="lin" valueType="num">
                                      <p:cBhvr>
                                        <p:cTn id="254"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59" dur="26">
                                          <p:stCondLst>
                                            <p:cond delay="650"/>
                                          </p:stCondLst>
                                        </p:cTn>
                                        <p:tgtEl>
                                          <p:spTgt spid="52"/>
                                        </p:tgtEl>
                                      </p:cBhvr>
                                      <p:to x="100000" y="60000"/>
                                    </p:animScale>
                                    <p:animScale>
                                      <p:cBhvr>
                                        <p:cTn id="260" dur="166" decel="50000">
                                          <p:stCondLst>
                                            <p:cond delay="676"/>
                                          </p:stCondLst>
                                        </p:cTn>
                                        <p:tgtEl>
                                          <p:spTgt spid="52"/>
                                        </p:tgtEl>
                                      </p:cBhvr>
                                      <p:to x="100000" y="100000"/>
                                    </p:animScale>
                                    <p:animScale>
                                      <p:cBhvr>
                                        <p:cTn id="261" dur="26">
                                          <p:stCondLst>
                                            <p:cond delay="1312"/>
                                          </p:stCondLst>
                                        </p:cTn>
                                        <p:tgtEl>
                                          <p:spTgt spid="52"/>
                                        </p:tgtEl>
                                      </p:cBhvr>
                                      <p:to x="100000" y="80000"/>
                                    </p:animScale>
                                    <p:animScale>
                                      <p:cBhvr>
                                        <p:cTn id="262" dur="166" decel="50000">
                                          <p:stCondLst>
                                            <p:cond delay="1338"/>
                                          </p:stCondLst>
                                        </p:cTn>
                                        <p:tgtEl>
                                          <p:spTgt spid="52"/>
                                        </p:tgtEl>
                                      </p:cBhvr>
                                      <p:to x="100000" y="100000"/>
                                    </p:animScale>
                                    <p:animScale>
                                      <p:cBhvr>
                                        <p:cTn id="263" dur="26">
                                          <p:stCondLst>
                                            <p:cond delay="1642"/>
                                          </p:stCondLst>
                                        </p:cTn>
                                        <p:tgtEl>
                                          <p:spTgt spid="52"/>
                                        </p:tgtEl>
                                      </p:cBhvr>
                                      <p:to x="100000" y="90000"/>
                                    </p:animScale>
                                    <p:animScale>
                                      <p:cBhvr>
                                        <p:cTn id="264" dur="166" decel="50000">
                                          <p:stCondLst>
                                            <p:cond delay="1668"/>
                                          </p:stCondLst>
                                        </p:cTn>
                                        <p:tgtEl>
                                          <p:spTgt spid="52"/>
                                        </p:tgtEl>
                                      </p:cBhvr>
                                      <p:to x="100000" y="100000"/>
                                    </p:animScale>
                                    <p:animScale>
                                      <p:cBhvr>
                                        <p:cTn id="265" dur="26">
                                          <p:stCondLst>
                                            <p:cond delay="1808"/>
                                          </p:stCondLst>
                                        </p:cTn>
                                        <p:tgtEl>
                                          <p:spTgt spid="52"/>
                                        </p:tgtEl>
                                      </p:cBhvr>
                                      <p:to x="100000" y="95000"/>
                                    </p:animScale>
                                    <p:animScale>
                                      <p:cBhvr>
                                        <p:cTn id="266" dur="166" decel="50000">
                                          <p:stCondLst>
                                            <p:cond delay="1834"/>
                                          </p:stCondLst>
                                        </p:cTn>
                                        <p:tgtEl>
                                          <p:spTgt spid="52"/>
                                        </p:tgtEl>
                                      </p:cBhvr>
                                      <p:to x="100000" y="100000"/>
                                    </p:animScale>
                                  </p:childTnLst>
                                </p:cTn>
                              </p:par>
                            </p:childTnLst>
                          </p:cTn>
                        </p:par>
                      </p:childTnLst>
                    </p:cTn>
                  </p:par>
                  <p:par>
                    <p:cTn id="267" fill="hold">
                      <p:stCondLst>
                        <p:cond delay="indefinite"/>
                      </p:stCondLst>
                      <p:childTnLst>
                        <p:par>
                          <p:cTn id="268" fill="hold">
                            <p:stCondLst>
                              <p:cond delay="0"/>
                            </p:stCondLst>
                            <p:childTnLst>
                              <p:par>
                                <p:cTn id="269" presetID="42" presetClass="entr" presetSubtype="0" fill="hold" grpId="0" nodeType="clickEffect">
                                  <p:stCondLst>
                                    <p:cond delay="0"/>
                                  </p:stCondLst>
                                  <p:childTnLst>
                                    <p:set>
                                      <p:cBhvr>
                                        <p:cTn id="270" dur="1" fill="hold">
                                          <p:stCondLst>
                                            <p:cond delay="0"/>
                                          </p:stCondLst>
                                        </p:cTn>
                                        <p:tgtEl>
                                          <p:spTgt spid="104"/>
                                        </p:tgtEl>
                                        <p:attrNameLst>
                                          <p:attrName>style.visibility</p:attrName>
                                        </p:attrNameLst>
                                      </p:cBhvr>
                                      <p:to>
                                        <p:strVal val="visible"/>
                                      </p:to>
                                    </p:set>
                                    <p:animEffect transition="in" filter="fade">
                                      <p:cBhvr>
                                        <p:cTn id="271" dur="1000"/>
                                        <p:tgtEl>
                                          <p:spTgt spid="104"/>
                                        </p:tgtEl>
                                      </p:cBhvr>
                                    </p:animEffect>
                                    <p:anim calcmode="lin" valueType="num">
                                      <p:cBhvr>
                                        <p:cTn id="272" dur="1000" fill="hold"/>
                                        <p:tgtEl>
                                          <p:spTgt spid="104"/>
                                        </p:tgtEl>
                                        <p:attrNameLst>
                                          <p:attrName>ppt_x</p:attrName>
                                        </p:attrNameLst>
                                      </p:cBhvr>
                                      <p:tavLst>
                                        <p:tav tm="0">
                                          <p:val>
                                            <p:strVal val="#ppt_x"/>
                                          </p:val>
                                        </p:tav>
                                        <p:tav tm="100000">
                                          <p:val>
                                            <p:strVal val="#ppt_x"/>
                                          </p:val>
                                        </p:tav>
                                      </p:tavLst>
                                    </p:anim>
                                    <p:anim calcmode="lin" valueType="num">
                                      <p:cBhvr>
                                        <p:cTn id="273"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3" grpId="1"/>
      <p:bldP spid="94" grpId="0"/>
      <p:bldP spid="94" grpId="1"/>
      <p:bldP spid="97" grpId="0"/>
      <p:bldP spid="100" grpId="0"/>
      <p:bldP spid="101" grpId="0"/>
      <p:bldP spid="102" grpId="0"/>
      <p:bldP spid="103" grpId="0"/>
      <p:bldP spid="104" grpId="0"/>
      <p:bldP spid="40" grpId="0"/>
      <p:bldP spid="105" grpId="0"/>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Penghitungan</a:t>
            </a:r>
            <a:r>
              <a:rPr lang="en-US" dirty="0"/>
              <a:t> Gain </a:t>
            </a:r>
            <a:r>
              <a:rPr lang="en-US" altLang="en-US" dirty="0" err="1">
                <a:cs typeface="Times New Roman" panose="02020603050405020304" pitchFamily="18" charset="0"/>
              </a:rPr>
              <a:t>Akar</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450</a:t>
            </a:fld>
            <a:endParaRPr lang="en-US" dirty="0">
              <a:solidFill>
                <a:prstClr val="black">
                  <a:tint val="75000"/>
                </a:prstClr>
              </a:solidFill>
            </a:endParaRPr>
          </a:p>
        </p:txBody>
      </p:sp>
      <p:pic>
        <p:nvPicPr>
          <p:cNvPr id="5" name="Picture 2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1189690"/>
            <a:ext cx="4419375" cy="40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1" y="1600200"/>
            <a:ext cx="6047279" cy="3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1981200"/>
            <a:ext cx="2100978" cy="15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2542240"/>
            <a:ext cx="5179792" cy="39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2924760"/>
            <a:ext cx="6145608" cy="33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1" y="3355521"/>
            <a:ext cx="2327137" cy="14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3950074"/>
            <a:ext cx="4859454" cy="42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4331073"/>
            <a:ext cx="5033332" cy="34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3" y="4712073"/>
            <a:ext cx="2260423" cy="16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5315572"/>
            <a:ext cx="4472040" cy="43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5715579"/>
            <a:ext cx="5033332" cy="3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3" y="6153772"/>
            <a:ext cx="2159758" cy="17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3281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Penghitungan</a:t>
            </a:r>
            <a:r>
              <a:rPr lang="en-US" dirty="0"/>
              <a:t> Gain </a:t>
            </a:r>
            <a:r>
              <a:rPr lang="en-US" altLang="en-US" dirty="0" err="1">
                <a:cs typeface="Times New Roman" panose="02020603050405020304" pitchFamily="18" charset="0"/>
              </a:rPr>
              <a:t>Akar</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451</a:t>
            </a:fld>
            <a:endParaRPr lang="en-US" dirty="0">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195702507"/>
              </p:ext>
            </p:extLst>
          </p:nvPr>
        </p:nvGraphicFramePr>
        <p:xfrm>
          <a:off x="250825" y="1447800"/>
          <a:ext cx="8699499" cy="4630739"/>
        </p:xfrm>
        <a:graphic>
          <a:graphicData uri="http://schemas.openxmlformats.org/drawingml/2006/table">
            <a:tbl>
              <a:tblPr>
                <a:tableStyleId>{5C22544A-7EE6-4342-B048-85BDC9FD1C3A}</a:tableStyleId>
              </a:tblPr>
              <a:tblGrid>
                <a:gridCol w="974777">
                  <a:extLst>
                    <a:ext uri="{9D8B030D-6E8A-4147-A177-3AD203B41FA5}">
                      <a16:colId xmlns:a16="http://schemas.microsoft.com/office/drawing/2014/main" val="20000"/>
                    </a:ext>
                  </a:extLst>
                </a:gridCol>
                <a:gridCol w="1501723">
                  <a:extLst>
                    <a:ext uri="{9D8B030D-6E8A-4147-A177-3AD203B41FA5}">
                      <a16:colId xmlns:a16="http://schemas.microsoft.com/office/drawing/2014/main" val="20001"/>
                    </a:ext>
                  </a:extLst>
                </a:gridCol>
                <a:gridCol w="1128628">
                  <a:extLst>
                    <a:ext uri="{9D8B030D-6E8A-4147-A177-3AD203B41FA5}">
                      <a16:colId xmlns:a16="http://schemas.microsoft.com/office/drawing/2014/main" val="20002"/>
                    </a:ext>
                  </a:extLst>
                </a:gridCol>
                <a:gridCol w="1144976">
                  <a:extLst>
                    <a:ext uri="{9D8B030D-6E8A-4147-A177-3AD203B41FA5}">
                      <a16:colId xmlns:a16="http://schemas.microsoft.com/office/drawing/2014/main" val="20003"/>
                    </a:ext>
                  </a:extLst>
                </a:gridCol>
                <a:gridCol w="881941">
                  <a:extLst>
                    <a:ext uri="{9D8B030D-6E8A-4147-A177-3AD203B41FA5}">
                      <a16:colId xmlns:a16="http://schemas.microsoft.com/office/drawing/2014/main" val="20004"/>
                    </a:ext>
                  </a:extLst>
                </a:gridCol>
                <a:gridCol w="742687">
                  <a:extLst>
                    <a:ext uri="{9D8B030D-6E8A-4147-A177-3AD203B41FA5}">
                      <a16:colId xmlns:a16="http://schemas.microsoft.com/office/drawing/2014/main" val="20005"/>
                    </a:ext>
                  </a:extLst>
                </a:gridCol>
                <a:gridCol w="1036668">
                  <a:extLst>
                    <a:ext uri="{9D8B030D-6E8A-4147-A177-3AD203B41FA5}">
                      <a16:colId xmlns:a16="http://schemas.microsoft.com/office/drawing/2014/main" val="20006"/>
                    </a:ext>
                  </a:extLst>
                </a:gridCol>
                <a:gridCol w="1288099">
                  <a:extLst>
                    <a:ext uri="{9D8B030D-6E8A-4147-A177-3AD203B41FA5}">
                      <a16:colId xmlns:a16="http://schemas.microsoft.com/office/drawing/2014/main" val="20007"/>
                    </a:ext>
                  </a:extLst>
                </a:gridCol>
              </a:tblGrid>
              <a:tr h="536714">
                <a:tc>
                  <a:txBody>
                    <a:bodyPr/>
                    <a:lstStyle/>
                    <a:p>
                      <a:pPr algn="ctr" fontAlgn="ctr"/>
                      <a:r>
                        <a:rPr lang="en-US" sz="1600" b="1" u="none" strike="noStrike" dirty="0">
                          <a:solidFill>
                            <a:schemeClr val="tx1"/>
                          </a:solidFill>
                          <a:effectLst/>
                        </a:rPr>
                        <a:t>NODE</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solidFill>
                            <a:schemeClr val="tx1"/>
                          </a:solidFill>
                          <a:effectLst/>
                        </a:rPr>
                        <a:t>ATRIBUT</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solidFill>
                            <a:schemeClr val="tx1"/>
                          </a:solidFill>
                          <a:effectLst/>
                        </a:rPr>
                        <a:t>JML KASUS (S)</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YA (Si)</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TIDAK (Si)</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ENTROPY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GAIN</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2935">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solidFill>
                            <a:schemeClr val="tx1"/>
                          </a:solidFill>
                          <a:effectLst/>
                        </a:rPr>
                        <a:t>TOTAL</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0,86312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OUTLOOK</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0,25852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CLOUDY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RAINY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1</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0,72193</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SUNNY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0,97095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TEMPERATURE</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0,18385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COOL</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HOT</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MILD</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6</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HUMIDITY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0,37051</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HIGH</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0,98523</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NORMAL</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WINDY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0,00598</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FALSE</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8</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0,81128</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TRUE</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06786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313268"/>
            <a:ext cx="5257800" cy="4064046"/>
          </a:xfrm>
        </p:spPr>
        <p:txBody>
          <a:bodyPr>
            <a:normAutofit lnSpcReduction="10000"/>
          </a:bodyPr>
          <a:lstStyle/>
          <a:p>
            <a:r>
              <a:rPr lang="id-ID" sz="2200" dirty="0"/>
              <a:t>Dari hasil pada </a:t>
            </a:r>
            <a:r>
              <a:rPr lang="id-ID" sz="2200" dirty="0" err="1"/>
              <a:t>Node</a:t>
            </a:r>
            <a:r>
              <a:rPr lang="id-ID" sz="2200" dirty="0"/>
              <a:t> 1, dapat diketahui bahwa atribut  dengan  </a:t>
            </a:r>
            <a:r>
              <a:rPr lang="id-ID" sz="2200" dirty="0" err="1"/>
              <a:t>Gain</a:t>
            </a:r>
            <a:r>
              <a:rPr lang="id-ID" sz="2200" dirty="0"/>
              <a:t>  tertinggi  adalah  </a:t>
            </a:r>
            <a:r>
              <a:rPr lang="id-ID" sz="2200" dirty="0">
                <a:solidFill>
                  <a:srgbClr val="C00000"/>
                </a:solidFill>
              </a:rPr>
              <a:t>HUMIDITY yaitu sebesar 0.37051</a:t>
            </a:r>
            <a:endParaRPr lang="en-US" sz="2200" dirty="0">
              <a:solidFill>
                <a:srgbClr val="C00000"/>
              </a:solidFill>
            </a:endParaRPr>
          </a:p>
          <a:p>
            <a:pPr lvl="1"/>
            <a:r>
              <a:rPr lang="id-ID" sz="1800" dirty="0"/>
              <a:t>Dengan demikian </a:t>
            </a:r>
            <a:r>
              <a:rPr lang="id-ID" sz="1800" dirty="0">
                <a:solidFill>
                  <a:srgbClr val="0070C0"/>
                </a:solidFill>
              </a:rPr>
              <a:t>HUMIDITY dapat menjadi </a:t>
            </a:r>
            <a:r>
              <a:rPr lang="id-ID" sz="1800" dirty="0" err="1">
                <a:solidFill>
                  <a:srgbClr val="0070C0"/>
                </a:solidFill>
              </a:rPr>
              <a:t>node</a:t>
            </a:r>
            <a:r>
              <a:rPr lang="id-ID" sz="1800" dirty="0">
                <a:solidFill>
                  <a:srgbClr val="0070C0"/>
                </a:solidFill>
              </a:rPr>
              <a:t> akar </a:t>
            </a:r>
          </a:p>
          <a:p>
            <a:endParaRPr lang="en-US" sz="2000" dirty="0"/>
          </a:p>
          <a:p>
            <a:r>
              <a:rPr lang="id-ID" sz="2200" dirty="0"/>
              <a:t>Ada 2 nilai atribut dari HUMIDITY yaitu HIGH dan NORMAL. Dari kedua nilai atribut tersebut, nilai atribut NORMAL sudah </a:t>
            </a:r>
            <a:r>
              <a:rPr lang="id-ID" sz="2200" dirty="0">
                <a:solidFill>
                  <a:srgbClr val="C00000"/>
                </a:solidFill>
              </a:rPr>
              <a:t>mengklasifikasikan  kasus  menjadi  1  yaitu </a:t>
            </a:r>
            <a:r>
              <a:rPr lang="id-ID" sz="2200" dirty="0" err="1">
                <a:solidFill>
                  <a:srgbClr val="C00000"/>
                </a:solidFill>
              </a:rPr>
              <a:t>keputusan-nya</a:t>
            </a:r>
            <a:r>
              <a:rPr lang="id-ID" sz="2200" dirty="0">
                <a:solidFill>
                  <a:srgbClr val="C00000"/>
                </a:solidFill>
              </a:rPr>
              <a:t> </a:t>
            </a:r>
            <a:r>
              <a:rPr lang="id-ID" sz="2200" dirty="0" err="1">
                <a:solidFill>
                  <a:srgbClr val="C00000"/>
                </a:solidFill>
              </a:rPr>
              <a:t>Yes</a:t>
            </a:r>
            <a:r>
              <a:rPr lang="en-US" sz="2200" dirty="0"/>
              <a:t>, s</a:t>
            </a:r>
            <a:r>
              <a:rPr lang="id-ID" sz="2200" dirty="0" err="1"/>
              <a:t>ehingga</a:t>
            </a:r>
            <a:r>
              <a:rPr lang="id-ID" sz="2200" dirty="0"/>
              <a:t> tidak perlu dilakukan perhitungan lebih lanjut</a:t>
            </a:r>
            <a:endParaRPr lang="en-US" sz="2200" dirty="0"/>
          </a:p>
          <a:p>
            <a:pPr lvl="1"/>
            <a:r>
              <a:rPr lang="en-US" sz="1700" dirty="0"/>
              <a:t>T</a:t>
            </a:r>
            <a:r>
              <a:rPr lang="id-ID" sz="1700" dirty="0" err="1"/>
              <a:t>etapi</a:t>
            </a:r>
            <a:r>
              <a:rPr lang="id-ID" sz="1700" dirty="0"/>
              <a:t> untuk nilai </a:t>
            </a:r>
            <a:r>
              <a:rPr lang="id-ID" sz="1700" dirty="0">
                <a:solidFill>
                  <a:srgbClr val="0070C0"/>
                </a:solidFill>
              </a:rPr>
              <a:t>atribut HIGH masih perlu dilakukan perhitungan lagi</a:t>
            </a: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a:t>
            </a:r>
            <a:r>
              <a:rPr lang="en-US" dirty="0" err="1"/>
              <a:t>Akar</a:t>
            </a:r>
            <a:endParaRPr lang="id-ID" dirty="0"/>
          </a:p>
        </p:txBody>
      </p:sp>
      <p:sp>
        <p:nvSpPr>
          <p:cNvPr id="13" name="Slide Number Placeholder 12"/>
          <p:cNvSpPr>
            <a:spLocks noGrp="1"/>
          </p:cNvSpPr>
          <p:nvPr>
            <p:ph type="sldNum" sz="quarter" idx="4"/>
          </p:nvPr>
        </p:nvSpPr>
        <p:spPr/>
        <p:txBody>
          <a:bodyPr/>
          <a:lstStyle/>
          <a:p>
            <a:fld id="{C546E0E4-908A-4724-B308-E4F6AE4FA0DD}" type="slidenum">
              <a:rPr lang="en-US" smtClean="0">
                <a:solidFill>
                  <a:prstClr val="black">
                    <a:tint val="75000"/>
                  </a:prstClr>
                </a:solidFill>
              </a:rPr>
              <a:pPr/>
              <a:t>452</a:t>
            </a:fld>
            <a:endParaRPr lang="en-US" dirty="0">
              <a:solidFill>
                <a:prstClr val="black">
                  <a:tint val="75000"/>
                </a:prstClr>
              </a:solidFill>
            </a:endParaRPr>
          </a:p>
        </p:txBody>
      </p:sp>
      <p:grpSp>
        <p:nvGrpSpPr>
          <p:cNvPr id="5" name="Group 2"/>
          <p:cNvGrpSpPr>
            <a:grpSpLocks/>
          </p:cNvGrpSpPr>
          <p:nvPr/>
        </p:nvGrpSpPr>
        <p:grpSpPr bwMode="auto">
          <a:xfrm>
            <a:off x="4787900" y="3716338"/>
            <a:ext cx="3857625" cy="3000375"/>
            <a:chOff x="2143125" y="3571875"/>
            <a:chExt cx="3857625" cy="3000375"/>
          </a:xfrm>
        </p:grpSpPr>
        <p:sp>
          <p:nvSpPr>
            <p:cNvPr id="6" name="Oval 5"/>
            <p:cNvSpPr/>
            <p:nvPr/>
          </p:nvSpPr>
          <p:spPr>
            <a:xfrm>
              <a:off x="3500438" y="3571875"/>
              <a:ext cx="1214437" cy="121443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 HUMIDITY</a:t>
              </a:r>
            </a:p>
          </p:txBody>
        </p:sp>
        <p:sp>
          <p:nvSpPr>
            <p:cNvPr id="7" name="Oval 6"/>
            <p:cNvSpPr/>
            <p:nvPr/>
          </p:nvSpPr>
          <p:spPr>
            <a:xfrm>
              <a:off x="2143125" y="5357812"/>
              <a:ext cx="1214438" cy="12144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a:t>
              </a:r>
            </a:p>
            <a:p>
              <a:pPr algn="ctr" eaLnBrk="1" hangingPunct="1">
                <a:defRPr/>
              </a:pPr>
              <a:r>
                <a:rPr lang="id-ID" sz="1200" b="1" dirty="0">
                  <a:solidFill>
                    <a:srgbClr val="0070C0"/>
                  </a:solidFill>
                  <a:effectLst/>
                </a:rPr>
                <a:t>?????</a:t>
              </a:r>
            </a:p>
          </p:txBody>
        </p:sp>
        <p:sp>
          <p:nvSpPr>
            <p:cNvPr id="8" name="Rectangle 7"/>
            <p:cNvSpPr/>
            <p:nvPr/>
          </p:nvSpPr>
          <p:spPr>
            <a:xfrm>
              <a:off x="4929188" y="5429250"/>
              <a:ext cx="1071562" cy="107156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2839244" y="4518818"/>
              <a:ext cx="749300" cy="9286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4591050" y="4554537"/>
              <a:ext cx="820738" cy="92868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2585847" y="4786313"/>
              <a:ext cx="4988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dirty="0">
                  <a:effectLst/>
                  <a:latin typeface="Arial" panose="020B0604020202020204" pitchFamily="34" charset="0"/>
                </a:rPr>
                <a:t>High</a:t>
              </a:r>
            </a:p>
          </p:txBody>
        </p:sp>
        <p:sp>
          <p:nvSpPr>
            <p:cNvPr id="12" name="TextBox 15"/>
            <p:cNvSpPr txBox="1">
              <a:spLocks noChangeArrowheads="1"/>
            </p:cNvSpPr>
            <p:nvPr/>
          </p:nvSpPr>
          <p:spPr bwMode="auto">
            <a:xfrm>
              <a:off x="5090055" y="4857750"/>
              <a:ext cx="6783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grpSp>
    </p:spTree>
    <p:extLst>
      <p:ext uri="{BB962C8B-B14F-4D97-AF65-F5344CB8AC3E}">
        <p14:creationId xmlns:p14="http://schemas.microsoft.com/office/powerpoint/2010/main" val="325482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Untuk </a:t>
            </a:r>
            <a:r>
              <a:rPr lang="en-US" dirty="0"/>
              <a:t>m</a:t>
            </a:r>
            <a:r>
              <a:rPr lang="id-ID" dirty="0" err="1"/>
              <a:t>emudahkan</a:t>
            </a:r>
            <a:r>
              <a:rPr lang="en-US" dirty="0"/>
              <a:t>,</a:t>
            </a:r>
            <a:r>
              <a:rPr lang="id-ID" dirty="0"/>
              <a:t> </a:t>
            </a:r>
            <a:r>
              <a:rPr lang="id-ID" dirty="0" err="1"/>
              <a:t>dataset</a:t>
            </a:r>
            <a:r>
              <a:rPr lang="id-ID" dirty="0"/>
              <a:t> di filter</a:t>
            </a:r>
            <a:r>
              <a:rPr lang="en-US" dirty="0"/>
              <a:t> </a:t>
            </a:r>
            <a:r>
              <a:rPr lang="id-ID" dirty="0"/>
              <a:t>dengan mengambil data yang memiliki kelembaban HUMADITY=HIGH untuk membuat </a:t>
            </a:r>
            <a:r>
              <a:rPr lang="id-ID" dirty="0" err="1"/>
              <a:t>table</a:t>
            </a:r>
            <a:r>
              <a:rPr lang="id-ID" dirty="0"/>
              <a:t> </a:t>
            </a:r>
            <a:r>
              <a:rPr lang="id-ID" dirty="0" err="1"/>
              <a:t>Node</a:t>
            </a:r>
            <a:r>
              <a:rPr lang="en-US" dirty="0"/>
              <a:t> </a:t>
            </a:r>
            <a:r>
              <a:rPr lang="id-ID" dirty="0"/>
              <a:t>1.1</a:t>
            </a:r>
          </a:p>
          <a:p>
            <a:endParaRPr lang="id-ID" dirty="0"/>
          </a:p>
        </p:txBody>
      </p:sp>
      <p:sp>
        <p:nvSpPr>
          <p:cNvPr id="2" name="Title 1"/>
          <p:cNvSpPr>
            <a:spLocks noGrp="1"/>
          </p:cNvSpPr>
          <p:nvPr>
            <p:ph type="title"/>
          </p:nvPr>
        </p:nvSpPr>
        <p:spPr/>
        <p:txBody>
          <a:bodyPr>
            <a:normAutofit/>
          </a:bodyPr>
          <a:lstStyle/>
          <a:p>
            <a:r>
              <a:rPr lang="en-US" dirty="0"/>
              <a:t>2. </a:t>
            </a:r>
            <a:r>
              <a:rPr lang="en-US" dirty="0" err="1"/>
              <a:t>Buat</a:t>
            </a:r>
            <a:r>
              <a:rPr lang="en-US" dirty="0"/>
              <a:t> </a:t>
            </a:r>
            <a:r>
              <a:rPr lang="en-US" dirty="0" err="1"/>
              <a:t>cabang</a:t>
            </a:r>
            <a:r>
              <a:rPr lang="en-US" dirty="0"/>
              <a:t> </a:t>
            </a:r>
            <a:r>
              <a:rPr lang="en-US" dirty="0" err="1"/>
              <a:t>untuk</a:t>
            </a:r>
            <a:r>
              <a:rPr lang="en-US" dirty="0"/>
              <a:t> </a:t>
            </a:r>
            <a:r>
              <a:rPr lang="en-US" dirty="0" err="1"/>
              <a:t>tiap-tiap</a:t>
            </a:r>
            <a:r>
              <a:rPr lang="en-US" dirty="0"/>
              <a:t> </a:t>
            </a:r>
            <a:r>
              <a:rPr lang="en-US" dirty="0" err="1"/>
              <a:t>nilai</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453</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990600" y="3200400"/>
          <a:ext cx="7129462" cy="2270704"/>
        </p:xfrm>
        <a:graphic>
          <a:graphicData uri="http://schemas.openxmlformats.org/drawingml/2006/table">
            <a:tbl>
              <a:tblPr>
                <a:tableStyleId>{5C22544A-7EE6-4342-B048-85BDC9FD1C3A}</a:tableStyleId>
              </a:tblPr>
              <a:tblGrid>
                <a:gridCol w="1799761">
                  <a:extLst>
                    <a:ext uri="{9D8B030D-6E8A-4147-A177-3AD203B41FA5}">
                      <a16:colId xmlns:a16="http://schemas.microsoft.com/office/drawing/2014/main" val="20000"/>
                    </a:ext>
                  </a:extLst>
                </a:gridCol>
                <a:gridCol w="1502894">
                  <a:extLst>
                    <a:ext uri="{9D8B030D-6E8A-4147-A177-3AD203B41FA5}">
                      <a16:colId xmlns:a16="http://schemas.microsoft.com/office/drawing/2014/main" val="20001"/>
                    </a:ext>
                  </a:extLst>
                </a:gridCol>
                <a:gridCol w="1391566">
                  <a:extLst>
                    <a:ext uri="{9D8B030D-6E8A-4147-A177-3AD203B41FA5}">
                      <a16:colId xmlns:a16="http://schemas.microsoft.com/office/drawing/2014/main" val="20002"/>
                    </a:ext>
                  </a:extLst>
                </a:gridCol>
                <a:gridCol w="1280241">
                  <a:extLst>
                    <a:ext uri="{9D8B030D-6E8A-4147-A177-3AD203B41FA5}">
                      <a16:colId xmlns:a16="http://schemas.microsoft.com/office/drawing/2014/main" val="20003"/>
                    </a:ext>
                  </a:extLst>
                </a:gridCol>
                <a:gridCol w="1155000">
                  <a:extLst>
                    <a:ext uri="{9D8B030D-6E8A-4147-A177-3AD203B41FA5}">
                      <a16:colId xmlns:a16="http://schemas.microsoft.com/office/drawing/2014/main" val="20004"/>
                    </a:ext>
                  </a:extLst>
                </a:gridCol>
              </a:tblGrid>
              <a:tr h="283766">
                <a:tc>
                  <a:txBody>
                    <a:bodyPr/>
                    <a:lstStyle/>
                    <a:p>
                      <a:pPr algn="ctr" fontAlgn="ctr"/>
                      <a:r>
                        <a:rPr lang="en-US" sz="1800" b="1" u="none" strike="noStrike" dirty="0">
                          <a:effectLst/>
                        </a:rPr>
                        <a:t>OUTLOOK   </a:t>
                      </a:r>
                      <a:endParaRPr lang="en-US" sz="1800" b="1"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TEMPERATURE</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HUMIDITY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WINDY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PLAY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Hot</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High</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Hot</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TRUE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3766">
                <a:tc>
                  <a:txBody>
                    <a:bodyPr/>
                    <a:lstStyle/>
                    <a:p>
                      <a:pPr algn="ctr" fontAlgn="ctr"/>
                      <a:r>
                        <a:rPr lang="en-US" sz="1800" u="none" strike="noStrike">
                          <a:effectLst/>
                        </a:rPr>
                        <a:t>Cloudy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Hot</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3766">
                <a:tc>
                  <a:txBody>
                    <a:bodyPr/>
                    <a:lstStyle/>
                    <a:p>
                      <a:pPr algn="ctr" fontAlgn="ctr"/>
                      <a:r>
                        <a:rPr lang="en-US" sz="1800" u="none" strike="noStrike">
                          <a:effectLst/>
                        </a:rPr>
                        <a:t>Rainy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No</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3766">
                <a:tc>
                  <a:txBody>
                    <a:bodyPr/>
                    <a:lstStyle/>
                    <a:p>
                      <a:pPr algn="ctr" fontAlgn="ctr"/>
                      <a:r>
                        <a:rPr lang="en-US" sz="1800" u="none" strike="noStrike" dirty="0">
                          <a:effectLst/>
                        </a:rPr>
                        <a:t>Cloudy</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Mild</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TRUE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3766">
                <a:tc>
                  <a:txBody>
                    <a:bodyPr/>
                    <a:lstStyle/>
                    <a:p>
                      <a:pPr algn="ctr" fontAlgn="ctr"/>
                      <a:r>
                        <a:rPr lang="en-US" sz="1800" u="none" strike="noStrike" dirty="0">
                          <a:effectLst/>
                        </a:rPr>
                        <a:t>Rainy</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TRUE</a:t>
                      </a:r>
                      <a:endParaRPr lang="en-US" sz="1800" b="0" i="0" u="none" strike="noStrike" dirty="0">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089498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s-ES" dirty="0" err="1"/>
              <a:t>Perhitungan</a:t>
            </a:r>
            <a:r>
              <a:rPr lang="es-ES" dirty="0"/>
              <a:t> </a:t>
            </a:r>
            <a:r>
              <a:rPr lang="es-ES" dirty="0" err="1"/>
              <a:t>Entropi</a:t>
            </a:r>
            <a:r>
              <a:rPr lang="es-ES" dirty="0"/>
              <a:t> Dan </a:t>
            </a:r>
            <a:r>
              <a:rPr lang="es-ES" dirty="0" err="1"/>
              <a:t>Gain</a:t>
            </a:r>
            <a:r>
              <a:rPr lang="es-ES" dirty="0"/>
              <a:t> </a:t>
            </a:r>
            <a:r>
              <a:rPr lang="es-ES" dirty="0" err="1"/>
              <a:t>Cabang</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454</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381000" y="1752600"/>
          <a:ext cx="8501063" cy="3538535"/>
        </p:xfrm>
        <a:graphic>
          <a:graphicData uri="http://schemas.openxmlformats.org/drawingml/2006/table">
            <a:tbl>
              <a:tblPr>
                <a:tableStyleId>{5C22544A-7EE6-4342-B048-85BDC9FD1C3A}</a:tableStyleId>
              </a:tblPr>
              <a:tblGrid>
                <a:gridCol w="1221980">
                  <a:extLst>
                    <a:ext uri="{9D8B030D-6E8A-4147-A177-3AD203B41FA5}">
                      <a16:colId xmlns:a16="http://schemas.microsoft.com/office/drawing/2014/main" val="20000"/>
                    </a:ext>
                  </a:extLst>
                </a:gridCol>
                <a:gridCol w="1442384">
                  <a:extLst>
                    <a:ext uri="{9D8B030D-6E8A-4147-A177-3AD203B41FA5}">
                      <a16:colId xmlns:a16="http://schemas.microsoft.com/office/drawing/2014/main" val="20001"/>
                    </a:ext>
                  </a:extLst>
                </a:gridCol>
                <a:gridCol w="730026">
                  <a:extLst>
                    <a:ext uri="{9D8B030D-6E8A-4147-A177-3AD203B41FA5}">
                      <a16:colId xmlns:a16="http://schemas.microsoft.com/office/drawing/2014/main" val="20002"/>
                    </a:ext>
                  </a:extLst>
                </a:gridCol>
                <a:gridCol w="1082475">
                  <a:extLst>
                    <a:ext uri="{9D8B030D-6E8A-4147-A177-3AD203B41FA5}">
                      <a16:colId xmlns:a16="http://schemas.microsoft.com/office/drawing/2014/main" val="20003"/>
                    </a:ext>
                  </a:extLst>
                </a:gridCol>
                <a:gridCol w="580777">
                  <a:extLst>
                    <a:ext uri="{9D8B030D-6E8A-4147-A177-3AD203B41FA5}">
                      <a16:colId xmlns:a16="http://schemas.microsoft.com/office/drawing/2014/main" val="20004"/>
                    </a:ext>
                  </a:extLst>
                </a:gridCol>
                <a:gridCol w="724137">
                  <a:extLst>
                    <a:ext uri="{9D8B030D-6E8A-4147-A177-3AD203B41FA5}">
                      <a16:colId xmlns:a16="http://schemas.microsoft.com/office/drawing/2014/main" val="20005"/>
                    </a:ext>
                  </a:extLst>
                </a:gridCol>
                <a:gridCol w="1734911">
                  <a:extLst>
                    <a:ext uri="{9D8B030D-6E8A-4147-A177-3AD203B41FA5}">
                      <a16:colId xmlns:a16="http://schemas.microsoft.com/office/drawing/2014/main" val="20006"/>
                    </a:ext>
                  </a:extLst>
                </a:gridCol>
                <a:gridCol w="984373">
                  <a:extLst>
                    <a:ext uri="{9D8B030D-6E8A-4147-A177-3AD203B41FA5}">
                      <a16:colId xmlns:a16="http://schemas.microsoft.com/office/drawing/2014/main" val="20007"/>
                    </a:ext>
                  </a:extLst>
                </a:gridCol>
              </a:tblGrid>
              <a:tr h="497339">
                <a:tc>
                  <a:txBody>
                    <a:bodyPr/>
                    <a:lstStyle/>
                    <a:p>
                      <a:pPr algn="ctr" fontAlgn="ctr"/>
                      <a:r>
                        <a:rPr lang="en-US" sz="1600" b="1" u="none" strike="noStrike" dirty="0">
                          <a:effectLst/>
                        </a:rPr>
                        <a:t>NODE</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effectLst/>
                        </a:rPr>
                        <a:t>ATRIBUT</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a:effectLst/>
                        </a:rPr>
                        <a:t>JML KASUS (S)</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 (Si)</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TIDAK (Si)</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ENTROPY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GAIN</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3433">
                <a:tc>
                  <a:txBody>
                    <a:bodyPr/>
                    <a:lstStyle/>
                    <a:p>
                      <a:pPr algn="ctr" fontAlgn="ctr"/>
                      <a:r>
                        <a:rPr lang="en-US" sz="1600" u="none" strike="noStrike">
                          <a:effectLst/>
                        </a:rPr>
                        <a:t>1.1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effectLst/>
                        </a:rPr>
                        <a:t>HUMADITY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7</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0,98523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OUTLOOK</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effectLst/>
                        </a:rPr>
                        <a:t>0,69951</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CLOUDY</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2</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RAINY</a:t>
                      </a:r>
                      <a:endParaRPr lang="en-US" sz="14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SUNNY</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TEMPERATURE</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0,02024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COOL</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HOT</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0,91830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MILD</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1</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WINDY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0,02024</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FALSE</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TRUE</a:t>
                      </a:r>
                      <a:endParaRPr lang="en-US" sz="14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0,91830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81275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468" y="1467815"/>
            <a:ext cx="4611639" cy="4643095"/>
          </a:xfrm>
        </p:spPr>
        <p:txBody>
          <a:bodyPr>
            <a:normAutofit/>
          </a:bodyPr>
          <a:lstStyle/>
          <a:p>
            <a:pPr marL="285750" indent="-285750">
              <a:spcBef>
                <a:spcPct val="0"/>
              </a:spcBef>
              <a:defRPr/>
            </a:pPr>
            <a:r>
              <a:rPr lang="en-US" altLang="en-US" sz="2000" dirty="0">
                <a:cs typeface="Times New Roman" panose="02020603050405020304" pitchFamily="18" charset="0"/>
              </a:rPr>
              <a:t>Dari </a:t>
            </a:r>
            <a:r>
              <a:rPr lang="en-US" altLang="en-US" sz="2000" dirty="0" err="1">
                <a:cs typeface="Times New Roman" panose="02020603050405020304" pitchFamily="18" charset="0"/>
              </a:rPr>
              <a:t>hasil</a:t>
            </a:r>
            <a:r>
              <a:rPr lang="en-US" altLang="en-US" sz="2000" dirty="0">
                <a:cs typeface="Times New Roman" panose="02020603050405020304" pitchFamily="18" charset="0"/>
              </a:rPr>
              <a:t> </a:t>
            </a:r>
            <a:r>
              <a:rPr lang="en-US" altLang="en-US" sz="2000" dirty="0" err="1">
                <a:cs typeface="Times New Roman" panose="02020603050405020304" pitchFamily="18" charset="0"/>
              </a:rPr>
              <a:t>pada</a:t>
            </a:r>
            <a:r>
              <a:rPr lang="en-US" altLang="en-US" sz="2000" dirty="0">
                <a:cs typeface="Times New Roman" panose="02020603050405020304" pitchFamily="18" charset="0"/>
              </a:rPr>
              <a:t>  </a:t>
            </a:r>
            <a:r>
              <a:rPr lang="en-US" altLang="en-US" sz="2000" dirty="0" err="1">
                <a:cs typeface="Times New Roman" panose="02020603050405020304" pitchFamily="18" charset="0"/>
              </a:rPr>
              <a:t>Tabel</a:t>
            </a:r>
            <a:r>
              <a:rPr lang="en-US" altLang="en-US" sz="2000" dirty="0">
                <a:cs typeface="Times New Roman" panose="02020603050405020304" pitchFamily="18" charset="0"/>
              </a:rPr>
              <a:t> Node 1.1, </a:t>
            </a:r>
            <a:r>
              <a:rPr lang="en-US" altLang="en-US" sz="2000" dirty="0" err="1">
                <a:cs typeface="Times New Roman" panose="02020603050405020304" pitchFamily="18" charset="0"/>
              </a:rPr>
              <a:t>dapat</a:t>
            </a:r>
            <a:r>
              <a:rPr lang="en-US" altLang="en-US" sz="2000" dirty="0">
                <a:cs typeface="Times New Roman" panose="02020603050405020304" pitchFamily="18" charset="0"/>
              </a:rPr>
              <a:t> </a:t>
            </a:r>
            <a:r>
              <a:rPr lang="en-US" altLang="en-US" sz="2000" dirty="0" err="1">
                <a:cs typeface="Times New Roman" panose="02020603050405020304" pitchFamily="18" charset="0"/>
              </a:rPr>
              <a:t>diketahui</a:t>
            </a:r>
            <a:r>
              <a:rPr lang="en-US" altLang="en-US" sz="2000" dirty="0">
                <a:cs typeface="Times New Roman" panose="02020603050405020304" pitchFamily="18" charset="0"/>
              </a:rPr>
              <a:t> </a:t>
            </a:r>
            <a:r>
              <a:rPr lang="en-US" altLang="en-US" sz="2000" dirty="0" err="1">
                <a:cs typeface="Times New Roman" panose="02020603050405020304" pitchFamily="18" charset="0"/>
              </a:rPr>
              <a:t>bahwa</a:t>
            </a:r>
            <a:r>
              <a:rPr lang="en-US" altLang="en-US" sz="2000" dirty="0">
                <a:cs typeface="Times New Roman" panose="02020603050405020304" pitchFamily="18" charset="0"/>
              </a:rPr>
              <a:t> </a:t>
            </a:r>
            <a:r>
              <a:rPr lang="en-US" altLang="en-US" sz="2000" dirty="0" err="1">
                <a:cs typeface="Times New Roman" panose="02020603050405020304" pitchFamily="18" charset="0"/>
              </a:rPr>
              <a:t>atribut</a:t>
            </a:r>
            <a:r>
              <a:rPr lang="en-US" altLang="en-US" sz="2000" dirty="0">
                <a:cs typeface="Times New Roman" panose="02020603050405020304" pitchFamily="18" charset="0"/>
              </a:rPr>
              <a:t>  </a:t>
            </a:r>
            <a:r>
              <a:rPr lang="en-US" altLang="en-US" sz="2000" dirty="0" err="1">
                <a:cs typeface="Times New Roman" panose="02020603050405020304" pitchFamily="18" charset="0"/>
              </a:rPr>
              <a:t>dengan</a:t>
            </a:r>
            <a:r>
              <a:rPr lang="en-US" altLang="en-US" sz="2000" dirty="0">
                <a:cs typeface="Times New Roman" panose="02020603050405020304" pitchFamily="18" charset="0"/>
              </a:rPr>
              <a:t>  Gain  </a:t>
            </a:r>
            <a:r>
              <a:rPr lang="en-US" altLang="en-US" sz="2000" dirty="0" err="1">
                <a:cs typeface="Times New Roman" panose="02020603050405020304" pitchFamily="18" charset="0"/>
              </a:rPr>
              <a:t>tertinggi</a:t>
            </a:r>
            <a:r>
              <a:rPr lang="en-US" altLang="en-US" sz="2000" dirty="0">
                <a:cs typeface="Times New Roman" panose="02020603050405020304" pitchFamily="18" charset="0"/>
              </a:rPr>
              <a:t>  </a:t>
            </a:r>
            <a:r>
              <a:rPr lang="en-US" altLang="en-US" sz="2000" dirty="0" err="1">
                <a:cs typeface="Times New Roman" panose="02020603050405020304" pitchFamily="18" charset="0"/>
              </a:rPr>
              <a:t>adalah</a:t>
            </a:r>
            <a:r>
              <a:rPr lang="en-US" altLang="en-US" sz="2000" dirty="0">
                <a:cs typeface="Times New Roman" panose="02020603050405020304" pitchFamily="18" charset="0"/>
              </a:rPr>
              <a:t>  </a:t>
            </a:r>
            <a:r>
              <a:rPr lang="en-US" altLang="en-US" sz="2000" dirty="0">
                <a:solidFill>
                  <a:srgbClr val="C00000"/>
                </a:solidFill>
                <a:cs typeface="Times New Roman" panose="02020603050405020304" pitchFamily="18" charset="0"/>
              </a:rPr>
              <a:t>OUTLOOK </a:t>
            </a:r>
            <a:r>
              <a:rPr lang="en-US" altLang="en-US" sz="2000" dirty="0" err="1">
                <a:solidFill>
                  <a:srgbClr val="C00000"/>
                </a:solidFill>
                <a:cs typeface="Times New Roman" panose="02020603050405020304" pitchFamily="18" charset="0"/>
              </a:rPr>
              <a:t>yaitu</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sebesar</a:t>
            </a:r>
            <a:r>
              <a:rPr lang="en-US" altLang="en-US" sz="2000" dirty="0">
                <a:solidFill>
                  <a:srgbClr val="C00000"/>
                </a:solidFill>
                <a:cs typeface="Times New Roman" panose="02020603050405020304" pitchFamily="18" charset="0"/>
              </a:rPr>
              <a:t> 0.69951</a:t>
            </a:r>
          </a:p>
          <a:p>
            <a:pPr marL="742950" lvl="1" indent="-285750">
              <a:spcBef>
                <a:spcPct val="0"/>
              </a:spcBef>
              <a:defRPr/>
            </a:pPr>
            <a:r>
              <a:rPr lang="en-US" altLang="en-US" sz="1600" dirty="0" err="1">
                <a:cs typeface="Times New Roman" panose="02020603050405020304" pitchFamily="18" charset="0"/>
              </a:rPr>
              <a:t>Dengan</a:t>
            </a:r>
            <a:r>
              <a:rPr lang="en-US" altLang="en-US" sz="1600" dirty="0">
                <a:cs typeface="Times New Roman" panose="02020603050405020304" pitchFamily="18" charset="0"/>
              </a:rPr>
              <a:t> </a:t>
            </a:r>
            <a:r>
              <a:rPr lang="en-US" altLang="en-US" sz="1600" dirty="0" err="1">
                <a:cs typeface="Times New Roman" panose="02020603050405020304" pitchFamily="18" charset="0"/>
              </a:rPr>
              <a:t>demikian</a:t>
            </a:r>
            <a:r>
              <a:rPr lang="en-US" altLang="en-US" sz="1600" dirty="0">
                <a:cs typeface="Times New Roman" panose="02020603050405020304" pitchFamily="18" charset="0"/>
              </a:rPr>
              <a:t> </a:t>
            </a:r>
            <a:r>
              <a:rPr lang="en-US" altLang="en-US" sz="1600" dirty="0">
                <a:solidFill>
                  <a:srgbClr val="0070C0"/>
                </a:solidFill>
                <a:cs typeface="Times New Roman" panose="02020603050405020304" pitchFamily="18" charset="0"/>
              </a:rPr>
              <a:t>OUTLOOK </a:t>
            </a:r>
            <a:r>
              <a:rPr lang="en-US" altLang="en-US" sz="1600" dirty="0" err="1">
                <a:solidFill>
                  <a:srgbClr val="0070C0"/>
                </a:solidFill>
                <a:cs typeface="Times New Roman" panose="02020603050405020304" pitchFamily="18" charset="0"/>
              </a:rPr>
              <a:t>dapat</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menjadi</a:t>
            </a:r>
            <a:r>
              <a:rPr lang="en-US" altLang="en-US" sz="1600" dirty="0">
                <a:solidFill>
                  <a:srgbClr val="0070C0"/>
                </a:solidFill>
                <a:cs typeface="Times New Roman" panose="02020603050405020304" pitchFamily="18" charset="0"/>
              </a:rPr>
              <a:t> node </a:t>
            </a:r>
            <a:r>
              <a:rPr lang="en-US" altLang="en-US" sz="1600" dirty="0" err="1">
                <a:solidFill>
                  <a:srgbClr val="0070C0"/>
                </a:solidFill>
                <a:cs typeface="Times New Roman" panose="02020603050405020304" pitchFamily="18" charset="0"/>
              </a:rPr>
              <a:t>kedua</a:t>
            </a:r>
            <a:endParaRPr lang="en-US" altLang="en-US" sz="1600" dirty="0">
              <a:solidFill>
                <a:srgbClr val="0070C0"/>
              </a:solidFill>
              <a:cs typeface="Times New Roman" panose="02020603050405020304" pitchFamily="18" charset="0"/>
            </a:endParaRPr>
          </a:p>
          <a:p>
            <a:pPr marL="285750" indent="-285750">
              <a:spcBef>
                <a:spcPct val="0"/>
              </a:spcBef>
              <a:defRPr/>
            </a:pPr>
            <a:endParaRPr lang="en-US" altLang="en-US" sz="2000" dirty="0">
              <a:cs typeface="Times New Roman" panose="02020603050405020304" pitchFamily="18" charset="0"/>
            </a:endParaRPr>
          </a:p>
          <a:p>
            <a:pPr marL="285750" indent="-285750">
              <a:spcBef>
                <a:spcPct val="0"/>
              </a:spcBef>
              <a:defRPr/>
            </a:pPr>
            <a:r>
              <a:rPr lang="en-US" altLang="en-US" sz="2000" dirty="0" err="1">
                <a:cs typeface="Times New Roman" panose="02020603050405020304" pitchFamily="18" charset="0"/>
              </a:rPr>
              <a:t>Artibut</a:t>
            </a:r>
            <a:r>
              <a:rPr lang="en-US" altLang="en-US" sz="2000" dirty="0">
                <a:cs typeface="Times New Roman" panose="02020603050405020304" pitchFamily="18" charset="0"/>
              </a:rPr>
              <a:t> CLOUDY = YES dan SUNNY= NO </a:t>
            </a:r>
            <a:r>
              <a:rPr lang="en-US" altLang="en-US" sz="2000" dirty="0" err="1">
                <a:cs typeface="Times New Roman" panose="02020603050405020304" pitchFamily="18" charset="0"/>
              </a:rPr>
              <a:t>sudah</a:t>
            </a:r>
            <a:r>
              <a:rPr lang="en-US" altLang="en-US" sz="2000" dirty="0">
                <a:cs typeface="Times New Roman" panose="02020603050405020304" pitchFamily="18" charset="0"/>
              </a:rPr>
              <a:t> </a:t>
            </a:r>
            <a:r>
              <a:rPr lang="en-US" altLang="en-US" sz="2000" dirty="0" err="1">
                <a:solidFill>
                  <a:srgbClr val="C00000"/>
                </a:solidFill>
                <a:cs typeface="Times New Roman" panose="02020603050405020304" pitchFamily="18" charset="0"/>
              </a:rPr>
              <a:t>mengklasifikasikan</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kasus</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menjadi</a:t>
            </a:r>
            <a:r>
              <a:rPr lang="en-US" altLang="en-US" sz="2000" dirty="0">
                <a:solidFill>
                  <a:srgbClr val="C00000"/>
                </a:solidFill>
                <a:cs typeface="Times New Roman" panose="02020603050405020304" pitchFamily="18" charset="0"/>
              </a:rPr>
              <a:t>  1 </a:t>
            </a:r>
            <a:r>
              <a:rPr lang="en-US" altLang="en-US" sz="2000" dirty="0" err="1">
                <a:solidFill>
                  <a:srgbClr val="C00000"/>
                </a:solidFill>
                <a:cs typeface="Times New Roman" panose="02020603050405020304" pitchFamily="18" charset="0"/>
              </a:rPr>
              <a:t>keputusan</a:t>
            </a:r>
            <a:r>
              <a:rPr lang="en-US" altLang="en-US" sz="2000" dirty="0">
                <a:cs typeface="Times New Roman" panose="02020603050405020304" pitchFamily="18" charset="0"/>
              </a:rPr>
              <a:t>, </a:t>
            </a:r>
            <a:r>
              <a:rPr lang="en-US" altLang="en-US" sz="2000" dirty="0" err="1">
                <a:cs typeface="Times New Roman" panose="02020603050405020304" pitchFamily="18" charset="0"/>
              </a:rPr>
              <a:t>sehingga</a:t>
            </a:r>
            <a:r>
              <a:rPr lang="en-US" altLang="en-US" sz="2000" dirty="0">
                <a:cs typeface="Times New Roman" panose="02020603050405020304" pitchFamily="18" charset="0"/>
              </a:rPr>
              <a:t> </a:t>
            </a:r>
            <a:r>
              <a:rPr lang="en-US" altLang="en-US" sz="2000" dirty="0" err="1">
                <a:cs typeface="Times New Roman" panose="02020603050405020304" pitchFamily="18" charset="0"/>
              </a:rPr>
              <a:t>tidak</a:t>
            </a:r>
            <a:r>
              <a:rPr lang="en-US" altLang="en-US" sz="2000" dirty="0">
                <a:cs typeface="Times New Roman" panose="02020603050405020304" pitchFamily="18" charset="0"/>
              </a:rPr>
              <a:t> </a:t>
            </a:r>
            <a:r>
              <a:rPr lang="en-US" altLang="en-US" sz="2000" dirty="0" err="1">
                <a:cs typeface="Times New Roman" panose="02020603050405020304" pitchFamily="18" charset="0"/>
              </a:rPr>
              <a:t>perlu</a:t>
            </a:r>
            <a:r>
              <a:rPr lang="en-US" altLang="en-US" sz="2000" dirty="0">
                <a:cs typeface="Times New Roman" panose="02020603050405020304" pitchFamily="18" charset="0"/>
              </a:rPr>
              <a:t> </a:t>
            </a:r>
            <a:r>
              <a:rPr lang="en-US" altLang="en-US" sz="2000" dirty="0" err="1">
                <a:cs typeface="Times New Roman" panose="02020603050405020304" pitchFamily="18" charset="0"/>
              </a:rPr>
              <a:t>dilakukan</a:t>
            </a:r>
            <a:r>
              <a:rPr lang="en-US" altLang="en-US" sz="2000" dirty="0">
                <a:cs typeface="Times New Roman" panose="02020603050405020304" pitchFamily="18" charset="0"/>
              </a:rPr>
              <a:t> </a:t>
            </a:r>
            <a:r>
              <a:rPr lang="en-US" altLang="en-US" sz="2000" dirty="0" err="1">
                <a:cs typeface="Times New Roman" panose="02020603050405020304" pitchFamily="18" charset="0"/>
              </a:rPr>
              <a:t>perhitungan</a:t>
            </a:r>
            <a:r>
              <a:rPr lang="en-US" altLang="en-US" sz="2000" dirty="0">
                <a:cs typeface="Times New Roman" panose="02020603050405020304" pitchFamily="18" charset="0"/>
              </a:rPr>
              <a:t> </a:t>
            </a:r>
            <a:r>
              <a:rPr lang="en-US" altLang="en-US" sz="2000" dirty="0" err="1">
                <a:cs typeface="Times New Roman" panose="02020603050405020304" pitchFamily="18" charset="0"/>
              </a:rPr>
              <a:t>lebih</a:t>
            </a:r>
            <a:r>
              <a:rPr lang="en-US" altLang="en-US" sz="2000" dirty="0">
                <a:cs typeface="Times New Roman" panose="02020603050405020304" pitchFamily="18" charset="0"/>
              </a:rPr>
              <a:t> </a:t>
            </a:r>
            <a:r>
              <a:rPr lang="en-US" altLang="en-US" sz="2000" dirty="0" err="1">
                <a:cs typeface="Times New Roman" panose="02020603050405020304" pitchFamily="18" charset="0"/>
              </a:rPr>
              <a:t>lanjut</a:t>
            </a:r>
            <a:endParaRPr lang="en-US" altLang="en-US" sz="2000" dirty="0">
              <a:cs typeface="Times New Roman" panose="02020603050405020304" pitchFamily="18" charset="0"/>
            </a:endParaRPr>
          </a:p>
          <a:p>
            <a:pPr marL="742950" lvl="1" indent="-285750">
              <a:spcBef>
                <a:spcPct val="0"/>
              </a:spcBef>
              <a:defRPr/>
            </a:pPr>
            <a:r>
              <a:rPr lang="en-US" altLang="en-US" sz="1600" dirty="0" err="1">
                <a:cs typeface="Times New Roman" panose="02020603050405020304" pitchFamily="18" charset="0"/>
              </a:rPr>
              <a:t>Tetapi</a:t>
            </a:r>
            <a:r>
              <a:rPr lang="en-US" altLang="en-US" sz="1600" dirty="0">
                <a:cs typeface="Times New Roman" panose="02020603050405020304" pitchFamily="18" charset="0"/>
              </a:rPr>
              <a:t> </a:t>
            </a:r>
            <a:r>
              <a:rPr lang="en-US" altLang="en-US" sz="1600" dirty="0" err="1">
                <a:cs typeface="Times New Roman" panose="02020603050405020304" pitchFamily="18" charset="0"/>
              </a:rPr>
              <a:t>untuk</a:t>
            </a:r>
            <a:r>
              <a:rPr lang="en-US" altLang="en-US" sz="1600" dirty="0">
                <a:cs typeface="Times New Roman" panose="02020603050405020304" pitchFamily="18" charset="0"/>
              </a:rPr>
              <a:t> </a:t>
            </a:r>
            <a:r>
              <a:rPr lang="en-US" altLang="en-US" sz="1600" dirty="0" err="1">
                <a:cs typeface="Times New Roman" panose="02020603050405020304" pitchFamily="18" charset="0"/>
              </a:rPr>
              <a:t>nilai</a:t>
            </a:r>
            <a:r>
              <a:rPr lang="en-US" altLang="en-US" sz="1600" dirty="0">
                <a:cs typeface="Times New Roman" panose="02020603050405020304" pitchFamily="18" charset="0"/>
              </a:rPr>
              <a:t> </a:t>
            </a:r>
            <a:r>
              <a:rPr lang="en-US" altLang="en-US" sz="1600" dirty="0" err="1">
                <a:cs typeface="Times New Roman" panose="02020603050405020304" pitchFamily="18" charset="0"/>
              </a:rPr>
              <a:t>atribut</a:t>
            </a:r>
            <a:r>
              <a:rPr lang="en-US" altLang="en-US" sz="1600" dirty="0">
                <a:cs typeface="Times New Roman" panose="02020603050405020304" pitchFamily="18" charset="0"/>
              </a:rPr>
              <a:t> </a:t>
            </a:r>
            <a:r>
              <a:rPr lang="en-US" altLang="en-US" sz="1600" dirty="0">
                <a:solidFill>
                  <a:srgbClr val="0070C0"/>
                </a:solidFill>
                <a:cs typeface="Times New Roman" panose="02020603050405020304" pitchFamily="18" charset="0"/>
              </a:rPr>
              <a:t>RAINY </a:t>
            </a:r>
            <a:r>
              <a:rPr lang="en-US" altLang="en-US" sz="1600" dirty="0" err="1">
                <a:solidFill>
                  <a:srgbClr val="0070C0"/>
                </a:solidFill>
                <a:cs typeface="Times New Roman" panose="02020603050405020304" pitchFamily="18" charset="0"/>
              </a:rPr>
              <a:t>masih</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perlu</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dilakukan</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perhitungan</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lagi</a:t>
            </a:r>
            <a:endParaRPr lang="en-US" altLang="en-US" sz="2000" dirty="0">
              <a:solidFill>
                <a:srgbClr val="0070C0"/>
              </a:solidFill>
              <a:cs typeface="Times New Roman" panose="02020603050405020304" pitchFamily="18" charset="0"/>
            </a:endParaRP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Node 1.1</a:t>
            </a:r>
            <a:endParaRPr lang="id-ID" dirty="0"/>
          </a:p>
        </p:txBody>
      </p:sp>
      <p:sp>
        <p:nvSpPr>
          <p:cNvPr id="22" name="Slide Number Placeholder 21"/>
          <p:cNvSpPr>
            <a:spLocks noGrp="1"/>
          </p:cNvSpPr>
          <p:nvPr>
            <p:ph type="sldNum" sz="quarter" idx="4"/>
          </p:nvPr>
        </p:nvSpPr>
        <p:spPr/>
        <p:txBody>
          <a:bodyPr/>
          <a:lstStyle/>
          <a:p>
            <a:fld id="{C546E0E4-908A-4724-B308-E4F6AE4FA0DD}" type="slidenum">
              <a:rPr lang="en-US" smtClean="0">
                <a:solidFill>
                  <a:prstClr val="black">
                    <a:tint val="75000"/>
                  </a:prstClr>
                </a:solidFill>
              </a:rPr>
              <a:pPr/>
              <a:t>455</a:t>
            </a:fld>
            <a:endParaRPr lang="en-US" dirty="0">
              <a:solidFill>
                <a:prstClr val="black">
                  <a:tint val="75000"/>
                </a:prstClr>
              </a:solidFill>
            </a:endParaRPr>
          </a:p>
        </p:txBody>
      </p:sp>
      <p:grpSp>
        <p:nvGrpSpPr>
          <p:cNvPr id="5" name="Group 2"/>
          <p:cNvGrpSpPr>
            <a:grpSpLocks/>
          </p:cNvGrpSpPr>
          <p:nvPr/>
        </p:nvGrpSpPr>
        <p:grpSpPr bwMode="auto">
          <a:xfrm>
            <a:off x="3505200" y="2362200"/>
            <a:ext cx="5583237" cy="4037013"/>
            <a:chOff x="3000375" y="2071688"/>
            <a:chExt cx="5786438" cy="4643437"/>
          </a:xfrm>
        </p:grpSpPr>
        <p:sp>
          <p:nvSpPr>
            <p:cNvPr id="6" name="Oval 5"/>
            <p:cNvSpPr/>
            <p:nvPr/>
          </p:nvSpPr>
          <p:spPr>
            <a:xfrm>
              <a:off x="6285992" y="2071688"/>
              <a:ext cx="1214214" cy="121426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 HUMIDITY</a:t>
              </a:r>
            </a:p>
          </p:txBody>
        </p:sp>
        <p:sp>
          <p:nvSpPr>
            <p:cNvPr id="7" name="Oval 6"/>
            <p:cNvSpPr/>
            <p:nvPr/>
          </p:nvSpPr>
          <p:spPr>
            <a:xfrm>
              <a:off x="4928639" y="3643847"/>
              <a:ext cx="1214214" cy="121244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a:t>
              </a:r>
            </a:p>
            <a:p>
              <a:pPr algn="ctr" eaLnBrk="1" hangingPunct="1">
                <a:defRPr/>
              </a:pPr>
              <a:r>
                <a:rPr lang="id-ID" sz="1200" b="1" dirty="0">
                  <a:solidFill>
                    <a:srgbClr val="0070C0"/>
                  </a:solidFill>
                  <a:effectLst/>
                </a:rPr>
                <a:t>OUTLOOK</a:t>
              </a:r>
            </a:p>
          </p:txBody>
        </p:sp>
        <p:sp>
          <p:nvSpPr>
            <p:cNvPr id="8" name="Rectangle 7"/>
            <p:cNvSpPr/>
            <p:nvPr/>
          </p:nvSpPr>
          <p:spPr>
            <a:xfrm>
              <a:off x="7715738" y="3713234"/>
              <a:ext cx="1071075" cy="10736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5733032" y="2913197"/>
              <a:ext cx="535009" cy="92629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7485932" y="2947068"/>
              <a:ext cx="604396" cy="92793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5550158" y="3071813"/>
              <a:ext cx="517011"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High</a:t>
              </a:r>
            </a:p>
          </p:txBody>
        </p:sp>
        <p:sp>
          <p:nvSpPr>
            <p:cNvPr id="12" name="TextBox 15"/>
            <p:cNvSpPr txBox="1">
              <a:spLocks noChangeArrowheads="1"/>
            </p:cNvSpPr>
            <p:nvPr/>
          </p:nvSpPr>
          <p:spPr bwMode="auto">
            <a:xfrm>
              <a:off x="7720897" y="3143250"/>
              <a:ext cx="703081"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sp>
          <p:nvSpPr>
            <p:cNvPr id="13" name="Rectangle 12"/>
            <p:cNvSpPr/>
            <p:nvPr/>
          </p:nvSpPr>
          <p:spPr>
            <a:xfrm>
              <a:off x="3000375" y="5643281"/>
              <a:ext cx="1071075" cy="107184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14" name="Rectangle 13"/>
            <p:cNvSpPr/>
            <p:nvPr/>
          </p:nvSpPr>
          <p:spPr>
            <a:xfrm>
              <a:off x="7144827" y="5643281"/>
              <a:ext cx="1071076" cy="107184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sp>
          <p:nvSpPr>
            <p:cNvPr id="15" name="Oval 14"/>
            <p:cNvSpPr/>
            <p:nvPr/>
          </p:nvSpPr>
          <p:spPr>
            <a:xfrm>
              <a:off x="4928639" y="5500856"/>
              <a:ext cx="1214214" cy="121426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1.1.2</a:t>
              </a:r>
            </a:p>
            <a:p>
              <a:pPr algn="ctr" eaLnBrk="1" hangingPunct="1">
                <a:defRPr/>
              </a:pPr>
              <a:r>
                <a:rPr lang="id-ID" sz="1200" b="1" dirty="0">
                  <a:solidFill>
                    <a:srgbClr val="0070C0"/>
                  </a:solidFill>
                  <a:effectLst/>
                </a:rPr>
                <a:t>?????</a:t>
              </a:r>
            </a:p>
          </p:txBody>
        </p:sp>
        <p:cxnSp>
          <p:nvCxnSpPr>
            <p:cNvPr id="16" name="Straight Arrow Connector 15"/>
            <p:cNvCxnSpPr>
              <a:stCxn id="7" idx="4"/>
              <a:endCxn id="13" idx="0"/>
            </p:cNvCxnSpPr>
            <p:nvPr/>
          </p:nvCxnSpPr>
          <p:spPr>
            <a:xfrm rot="5400000">
              <a:off x="4142745" y="4248634"/>
              <a:ext cx="786992" cy="200230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4"/>
              <a:endCxn id="15" idx="0"/>
            </p:cNvCxnSpPr>
            <p:nvPr/>
          </p:nvCxnSpPr>
          <p:spPr>
            <a:xfrm rot="5400000">
              <a:off x="5214285" y="5179576"/>
              <a:ext cx="644567" cy="164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4"/>
              <a:endCxn id="14" idx="0"/>
            </p:cNvCxnSpPr>
            <p:nvPr/>
          </p:nvCxnSpPr>
          <p:spPr>
            <a:xfrm rot="16200000" flipH="1">
              <a:off x="6214972" y="4178710"/>
              <a:ext cx="786992" cy="21421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34"/>
            <p:cNvSpPr txBox="1">
              <a:spLocks noChangeArrowheads="1"/>
            </p:cNvSpPr>
            <p:nvPr/>
          </p:nvSpPr>
          <p:spPr bwMode="auto">
            <a:xfrm>
              <a:off x="4012110" y="4929188"/>
              <a:ext cx="684806"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Cloudy</a:t>
              </a:r>
            </a:p>
          </p:txBody>
        </p:sp>
        <p:sp>
          <p:nvSpPr>
            <p:cNvPr id="20" name="TextBox 35"/>
            <p:cNvSpPr txBox="1">
              <a:spLocks noChangeArrowheads="1"/>
            </p:cNvSpPr>
            <p:nvPr/>
          </p:nvSpPr>
          <p:spPr bwMode="auto">
            <a:xfrm>
              <a:off x="5575372" y="5143500"/>
              <a:ext cx="596755"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Rainy</a:t>
              </a:r>
            </a:p>
          </p:txBody>
        </p:sp>
        <p:sp>
          <p:nvSpPr>
            <p:cNvPr id="21" name="TextBox 36"/>
            <p:cNvSpPr txBox="1">
              <a:spLocks noChangeArrowheads="1"/>
            </p:cNvSpPr>
            <p:nvPr/>
          </p:nvSpPr>
          <p:spPr bwMode="auto">
            <a:xfrm>
              <a:off x="6722138" y="5000625"/>
              <a:ext cx="641610"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dirty="0" err="1">
                  <a:effectLst/>
                  <a:latin typeface="Arial" panose="020B0604020202020204" pitchFamily="34" charset="0"/>
                </a:rPr>
                <a:t>Sunny</a:t>
              </a:r>
              <a:endParaRPr lang="id-ID" altLang="en-US" sz="1200" dirty="0">
                <a:effectLst/>
                <a:latin typeface="Arial" panose="020B0604020202020204" pitchFamily="34" charset="0"/>
              </a:endParaRPr>
            </a:p>
          </p:txBody>
        </p:sp>
      </p:grpSp>
    </p:spTree>
    <p:extLst>
      <p:ext uri="{BB962C8B-B14F-4D97-AF65-F5344CB8AC3E}">
        <p14:creationId xmlns:p14="http://schemas.microsoft.com/office/powerpoint/2010/main" val="29403907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515350" cy="1200149"/>
          </a:xfrm>
        </p:spPr>
        <p:txBody>
          <a:bodyPr>
            <a:noAutofit/>
          </a:bodyPr>
          <a:lstStyle/>
          <a:p>
            <a:r>
              <a:rPr lang="en-US" sz="3200" dirty="0"/>
              <a:t>3. </a:t>
            </a:r>
            <a:r>
              <a:rPr lang="id-ID" sz="3200" dirty="0"/>
              <a:t>Ulangi </a:t>
            </a:r>
            <a:r>
              <a:rPr lang="en-US" sz="3200" dirty="0"/>
              <a:t>p</a:t>
            </a:r>
            <a:r>
              <a:rPr lang="id-ID" sz="3200" dirty="0" err="1"/>
              <a:t>roses</a:t>
            </a:r>
            <a:r>
              <a:rPr lang="id-ID" sz="3200" dirty="0"/>
              <a:t> untuk setiap cabang sampai semua kasus pada cabang memiliki kelas </a:t>
            </a:r>
            <a:r>
              <a:rPr lang="en-US" sz="3200" dirty="0" err="1"/>
              <a:t>yg</a:t>
            </a:r>
            <a:r>
              <a:rPr lang="en-US" sz="3200" dirty="0"/>
              <a:t> </a:t>
            </a:r>
            <a:r>
              <a:rPr lang="id-ID" sz="3200" dirty="0"/>
              <a:t>sama</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456</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468313" y="1989138"/>
          <a:ext cx="7199311" cy="869949"/>
        </p:xfrm>
        <a:graphic>
          <a:graphicData uri="http://schemas.openxmlformats.org/drawingml/2006/table">
            <a:tbl>
              <a:tblPr>
                <a:tableStyleId>{5C22544A-7EE6-4342-B048-85BDC9FD1C3A}</a:tableStyleId>
              </a:tblPr>
              <a:tblGrid>
                <a:gridCol w="1479470">
                  <a:extLst>
                    <a:ext uri="{9D8B030D-6E8A-4147-A177-3AD203B41FA5}">
                      <a16:colId xmlns:a16="http://schemas.microsoft.com/office/drawing/2014/main" val="20000"/>
                    </a:ext>
                  </a:extLst>
                </a:gridCol>
                <a:gridCol w="1444522">
                  <a:extLst>
                    <a:ext uri="{9D8B030D-6E8A-4147-A177-3AD203B41FA5}">
                      <a16:colId xmlns:a16="http://schemas.microsoft.com/office/drawing/2014/main" val="20001"/>
                    </a:ext>
                  </a:extLst>
                </a:gridCol>
                <a:gridCol w="1619263">
                  <a:extLst>
                    <a:ext uri="{9D8B030D-6E8A-4147-A177-3AD203B41FA5}">
                      <a16:colId xmlns:a16="http://schemas.microsoft.com/office/drawing/2014/main" val="20002"/>
                    </a:ext>
                  </a:extLst>
                </a:gridCol>
                <a:gridCol w="1444522">
                  <a:extLst>
                    <a:ext uri="{9D8B030D-6E8A-4147-A177-3AD203B41FA5}">
                      <a16:colId xmlns:a16="http://schemas.microsoft.com/office/drawing/2014/main" val="20003"/>
                    </a:ext>
                  </a:extLst>
                </a:gridCol>
                <a:gridCol w="1211534">
                  <a:extLst>
                    <a:ext uri="{9D8B030D-6E8A-4147-A177-3AD203B41FA5}">
                      <a16:colId xmlns:a16="http://schemas.microsoft.com/office/drawing/2014/main" val="20004"/>
                    </a:ext>
                  </a:extLst>
                </a:gridCol>
              </a:tblGrid>
              <a:tr h="289983">
                <a:tc>
                  <a:txBody>
                    <a:bodyPr/>
                    <a:lstStyle/>
                    <a:p>
                      <a:pPr algn="ctr" fontAlgn="ctr"/>
                      <a:r>
                        <a:rPr lang="en-US" sz="1600" b="1" u="none" strike="noStrike" dirty="0">
                          <a:effectLst/>
                        </a:rPr>
                        <a:t>OUTLOOK   </a:t>
                      </a:r>
                      <a:endParaRPr lang="en-US" sz="1600" b="1"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TEMPERATURE</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HUMIDITY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WINDY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PLAY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9983">
                <a:tc>
                  <a:txBody>
                    <a:bodyPr/>
                    <a:lstStyle/>
                    <a:p>
                      <a:pPr algn="l" fontAlgn="ctr"/>
                      <a:r>
                        <a:rPr lang="en-US" sz="1600" u="none" strike="noStrike" dirty="0">
                          <a:effectLst/>
                        </a:rPr>
                        <a:t>Rainy</a:t>
                      </a:r>
                      <a:endParaRPr lang="en-US" sz="1600" b="0"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Mild</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FALSE</a:t>
                      </a:r>
                      <a:endParaRPr lang="en-US" sz="1600" b="0" i="0" u="none" strike="noStrike">
                        <a:solidFill>
                          <a:srgbClr val="000000"/>
                        </a:solidFill>
                        <a:effectLst/>
                        <a:latin typeface="Calibri" panose="020F0502020204030204" pitchFamily="34" charset="0"/>
                      </a:endParaRPr>
                    </a:p>
                  </a:txBody>
                  <a:tcPr marL="85707"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Yes</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9983">
                <a:tc>
                  <a:txBody>
                    <a:bodyPr/>
                    <a:lstStyle/>
                    <a:p>
                      <a:pPr algn="l" fontAlgn="ctr"/>
                      <a:r>
                        <a:rPr lang="en-US" sz="1600" u="none" strike="noStrike">
                          <a:effectLst/>
                        </a:rPr>
                        <a:t>Rainy</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Mild</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TRUE</a:t>
                      </a:r>
                      <a:endParaRPr lang="en-US" sz="1600" b="0" i="0" u="none" strike="noStrike">
                        <a:solidFill>
                          <a:srgbClr val="000000"/>
                        </a:solidFill>
                        <a:effectLst/>
                        <a:latin typeface="Calibri" panose="020F0502020204030204" pitchFamily="34" charset="0"/>
                      </a:endParaRPr>
                    </a:p>
                  </a:txBody>
                  <a:tcPr marL="85707"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dirty="0">
                          <a:effectLst/>
                        </a:rPr>
                        <a:t>No</a:t>
                      </a:r>
                      <a:endParaRPr lang="en-US" sz="1600" b="0"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395288" y="3284538"/>
          <a:ext cx="8216901" cy="2768599"/>
        </p:xfrm>
        <a:graphic>
          <a:graphicData uri="http://schemas.openxmlformats.org/drawingml/2006/table">
            <a:tbl>
              <a:tblPr>
                <a:tableStyleId>{5C22544A-7EE6-4342-B048-85BDC9FD1C3A}</a:tableStyleId>
              </a:tblPr>
              <a:tblGrid>
                <a:gridCol w="1180188">
                  <a:extLst>
                    <a:ext uri="{9D8B030D-6E8A-4147-A177-3AD203B41FA5}">
                      <a16:colId xmlns:a16="http://schemas.microsoft.com/office/drawing/2014/main" val="20000"/>
                    </a:ext>
                  </a:extLst>
                </a:gridCol>
                <a:gridCol w="1734462">
                  <a:extLst>
                    <a:ext uri="{9D8B030D-6E8A-4147-A177-3AD203B41FA5}">
                      <a16:colId xmlns:a16="http://schemas.microsoft.com/office/drawing/2014/main" val="20001"/>
                    </a:ext>
                  </a:extLst>
                </a:gridCol>
                <a:gridCol w="768679">
                  <a:extLst>
                    <a:ext uri="{9D8B030D-6E8A-4147-A177-3AD203B41FA5}">
                      <a16:colId xmlns:a16="http://schemas.microsoft.com/office/drawing/2014/main" val="20002"/>
                    </a:ext>
                  </a:extLst>
                </a:gridCol>
                <a:gridCol w="989835">
                  <a:extLst>
                    <a:ext uri="{9D8B030D-6E8A-4147-A177-3AD203B41FA5}">
                      <a16:colId xmlns:a16="http://schemas.microsoft.com/office/drawing/2014/main" val="20003"/>
                    </a:ext>
                  </a:extLst>
                </a:gridCol>
                <a:gridCol w="824863">
                  <a:extLst>
                    <a:ext uri="{9D8B030D-6E8A-4147-A177-3AD203B41FA5}">
                      <a16:colId xmlns:a16="http://schemas.microsoft.com/office/drawing/2014/main" val="20004"/>
                    </a:ext>
                  </a:extLst>
                </a:gridCol>
                <a:gridCol w="904176">
                  <a:extLst>
                    <a:ext uri="{9D8B030D-6E8A-4147-A177-3AD203B41FA5}">
                      <a16:colId xmlns:a16="http://schemas.microsoft.com/office/drawing/2014/main" val="20005"/>
                    </a:ext>
                  </a:extLst>
                </a:gridCol>
                <a:gridCol w="850243">
                  <a:extLst>
                    <a:ext uri="{9D8B030D-6E8A-4147-A177-3AD203B41FA5}">
                      <a16:colId xmlns:a16="http://schemas.microsoft.com/office/drawing/2014/main" val="20006"/>
                    </a:ext>
                  </a:extLst>
                </a:gridCol>
                <a:gridCol w="964455">
                  <a:extLst>
                    <a:ext uri="{9D8B030D-6E8A-4147-A177-3AD203B41FA5}">
                      <a16:colId xmlns:a16="http://schemas.microsoft.com/office/drawing/2014/main" val="20007"/>
                    </a:ext>
                  </a:extLst>
                </a:gridCol>
              </a:tblGrid>
              <a:tr h="497319">
                <a:tc>
                  <a:txBody>
                    <a:bodyPr/>
                    <a:lstStyle/>
                    <a:p>
                      <a:pPr algn="ctr" fontAlgn="ctr"/>
                      <a:r>
                        <a:rPr lang="en-US" sz="1600" b="1" u="none" strike="noStrike" dirty="0">
                          <a:effectLst/>
                        </a:rPr>
                        <a:t>NODE</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effectLst/>
                        </a:rPr>
                        <a:t>ATRIBUT</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effectLst/>
                        </a:rPr>
                        <a:t>JML KASUS (S)</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 (Si)</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TIDAK (Si)</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ENTROPY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GAIN</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97319">
                <a:tc>
                  <a:txBody>
                    <a:bodyPr/>
                    <a:lstStyle/>
                    <a:p>
                      <a:pPr algn="ctr" fontAlgn="ctr"/>
                      <a:r>
                        <a:rPr lang="en-US" sz="1600" u="none" strike="noStrike" dirty="0">
                          <a:effectLst/>
                        </a:rPr>
                        <a:t>1.2</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effectLst/>
                        </a:rPr>
                        <a:t>HUMADITY HIGH &amp; OUTLOOK RAINY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TEMPERATURE</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COOL</a:t>
                      </a:r>
                      <a:endParaRPr lang="en-US" sz="14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3423">
                <a:tc>
                  <a:txBody>
                    <a:bodyPr/>
                    <a:lstStyle/>
                    <a:p>
                      <a:pPr algn="just"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HOT</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MILD</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2</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WINDY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dirty="0">
                          <a:effectLst/>
                        </a:rPr>
                        <a:t>1</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FALSE</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TRUE</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52607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867" y="1529501"/>
            <a:ext cx="3439322" cy="4643095"/>
          </a:xfrm>
        </p:spPr>
        <p:txBody>
          <a:bodyPr>
            <a:normAutofit/>
          </a:bodyPr>
          <a:lstStyle/>
          <a:p>
            <a:r>
              <a:rPr lang="id-ID" sz="2200" dirty="0"/>
              <a:t>Dari tabel, </a:t>
            </a:r>
            <a:r>
              <a:rPr lang="id-ID" sz="2200" dirty="0" err="1">
                <a:solidFill>
                  <a:srgbClr val="C00000"/>
                </a:solidFill>
              </a:rPr>
              <a:t>Gain</a:t>
            </a:r>
            <a:r>
              <a:rPr lang="id-ID" sz="2200" dirty="0">
                <a:solidFill>
                  <a:srgbClr val="C00000"/>
                </a:solidFill>
              </a:rPr>
              <a:t> Tertinggi adalah WINDY </a:t>
            </a:r>
            <a:r>
              <a:rPr lang="id-ID" sz="2200" dirty="0"/>
              <a:t>dan menjadi </a:t>
            </a:r>
            <a:r>
              <a:rPr lang="id-ID" sz="2200" dirty="0" err="1"/>
              <a:t>node</a:t>
            </a:r>
            <a:r>
              <a:rPr lang="id-ID" sz="2200" dirty="0"/>
              <a:t> cabang dari atribut RAINY</a:t>
            </a:r>
          </a:p>
          <a:p>
            <a:endParaRPr lang="en-US" sz="2200" dirty="0"/>
          </a:p>
          <a:p>
            <a:r>
              <a:rPr lang="id-ID" sz="2200" dirty="0"/>
              <a:t>Karena </a:t>
            </a:r>
            <a:r>
              <a:rPr lang="id-ID" sz="2200" dirty="0">
                <a:solidFill>
                  <a:srgbClr val="C00000"/>
                </a:solidFill>
              </a:rPr>
              <a:t>semua kasus sudah masuk dalam kelas</a:t>
            </a:r>
            <a:endParaRPr lang="en-US" sz="2200" dirty="0">
              <a:solidFill>
                <a:srgbClr val="C00000"/>
              </a:solidFill>
            </a:endParaRPr>
          </a:p>
          <a:p>
            <a:pPr lvl="1"/>
            <a:r>
              <a:rPr lang="en-US" sz="1800" dirty="0" err="1"/>
              <a:t>Jadi</a:t>
            </a:r>
            <a:r>
              <a:rPr lang="id-ID" sz="1800" dirty="0"/>
              <a:t>, pohon keputusan pada Gambar merupakan </a:t>
            </a:r>
            <a:r>
              <a:rPr lang="id-ID" sz="1800" dirty="0">
                <a:solidFill>
                  <a:srgbClr val="0070C0"/>
                </a:solidFill>
              </a:rPr>
              <a:t>pohon keputusan terakhir yang terbentuk</a:t>
            </a: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Node 1.1.2</a:t>
            </a:r>
            <a:endParaRPr lang="id-ID" dirty="0"/>
          </a:p>
        </p:txBody>
      </p:sp>
      <p:sp>
        <p:nvSpPr>
          <p:cNvPr id="28" name="Slide Number Placeholder 27"/>
          <p:cNvSpPr>
            <a:spLocks noGrp="1"/>
          </p:cNvSpPr>
          <p:nvPr>
            <p:ph type="sldNum" sz="quarter" idx="4"/>
          </p:nvPr>
        </p:nvSpPr>
        <p:spPr/>
        <p:txBody>
          <a:bodyPr/>
          <a:lstStyle/>
          <a:p>
            <a:fld id="{C546E0E4-908A-4724-B308-E4F6AE4FA0DD}" type="slidenum">
              <a:rPr lang="en-US" smtClean="0">
                <a:solidFill>
                  <a:prstClr val="black">
                    <a:tint val="75000"/>
                  </a:prstClr>
                </a:solidFill>
              </a:rPr>
              <a:pPr/>
              <a:t>457</a:t>
            </a:fld>
            <a:endParaRPr lang="en-US" dirty="0">
              <a:solidFill>
                <a:prstClr val="black">
                  <a:tint val="75000"/>
                </a:prstClr>
              </a:solidFill>
            </a:endParaRPr>
          </a:p>
        </p:txBody>
      </p:sp>
      <p:grpSp>
        <p:nvGrpSpPr>
          <p:cNvPr id="5" name="Group 2"/>
          <p:cNvGrpSpPr>
            <a:grpSpLocks/>
          </p:cNvGrpSpPr>
          <p:nvPr/>
        </p:nvGrpSpPr>
        <p:grpSpPr bwMode="auto">
          <a:xfrm>
            <a:off x="3564173" y="1193424"/>
            <a:ext cx="5508625" cy="5014912"/>
            <a:chOff x="142875" y="1143000"/>
            <a:chExt cx="5786438" cy="5572125"/>
          </a:xfrm>
        </p:grpSpPr>
        <p:sp>
          <p:nvSpPr>
            <p:cNvPr id="6" name="Oval 5"/>
            <p:cNvSpPr/>
            <p:nvPr/>
          </p:nvSpPr>
          <p:spPr>
            <a:xfrm>
              <a:off x="3429639" y="1143000"/>
              <a:ext cx="1213985" cy="121531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 HUMIDITY</a:t>
              </a:r>
            </a:p>
          </p:txBody>
        </p:sp>
        <p:sp>
          <p:nvSpPr>
            <p:cNvPr id="7" name="Oval 6"/>
            <p:cNvSpPr/>
            <p:nvPr/>
          </p:nvSpPr>
          <p:spPr>
            <a:xfrm>
              <a:off x="2072244" y="2428875"/>
              <a:ext cx="1213985" cy="121532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1.1</a:t>
              </a:r>
            </a:p>
            <a:p>
              <a:pPr algn="ctr" eaLnBrk="1" hangingPunct="1">
                <a:defRPr/>
              </a:pPr>
              <a:r>
                <a:rPr lang="id-ID" sz="1200" dirty="0">
                  <a:solidFill>
                    <a:schemeClr val="tx1"/>
                  </a:solidFill>
                  <a:effectLst/>
                </a:rPr>
                <a:t>OUTLOOK</a:t>
              </a:r>
            </a:p>
          </p:txBody>
        </p:sp>
        <p:sp>
          <p:nvSpPr>
            <p:cNvPr id="8" name="Rectangle 7"/>
            <p:cNvSpPr/>
            <p:nvPr/>
          </p:nvSpPr>
          <p:spPr>
            <a:xfrm>
              <a:off x="4857072" y="250119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3017630" y="1840105"/>
              <a:ext cx="248708" cy="92883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4769096" y="1876265"/>
              <a:ext cx="321028" cy="928832"/>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2689156" y="2000250"/>
              <a:ext cx="524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High</a:t>
              </a:r>
            </a:p>
          </p:txBody>
        </p:sp>
        <p:sp>
          <p:nvSpPr>
            <p:cNvPr id="12" name="TextBox 15"/>
            <p:cNvSpPr txBox="1">
              <a:spLocks noChangeArrowheads="1"/>
            </p:cNvSpPr>
            <p:nvPr/>
          </p:nvSpPr>
          <p:spPr bwMode="auto">
            <a:xfrm>
              <a:off x="4858636" y="2071688"/>
              <a:ext cx="7126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sp>
          <p:nvSpPr>
            <p:cNvPr id="13" name="Rectangle 12"/>
            <p:cNvSpPr/>
            <p:nvPr/>
          </p:nvSpPr>
          <p:spPr>
            <a:xfrm>
              <a:off x="142875" y="4215695"/>
              <a:ext cx="1072242"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14" name="Rectangle 13"/>
            <p:cNvSpPr/>
            <p:nvPr/>
          </p:nvSpPr>
          <p:spPr>
            <a:xfrm>
              <a:off x="4143355" y="421569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sp>
          <p:nvSpPr>
            <p:cNvPr id="15" name="Oval 14"/>
            <p:cNvSpPr/>
            <p:nvPr/>
          </p:nvSpPr>
          <p:spPr>
            <a:xfrm>
              <a:off x="2072244" y="4072819"/>
              <a:ext cx="1213985" cy="1213556"/>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1.1.2</a:t>
              </a:r>
            </a:p>
            <a:p>
              <a:pPr algn="ctr" eaLnBrk="1" hangingPunct="1">
                <a:defRPr/>
              </a:pPr>
              <a:r>
                <a:rPr lang="id-ID" sz="1200" b="1" dirty="0">
                  <a:solidFill>
                    <a:srgbClr val="0070C0"/>
                  </a:solidFill>
                  <a:effectLst/>
                </a:rPr>
                <a:t>WINDY</a:t>
              </a:r>
            </a:p>
          </p:txBody>
        </p:sp>
        <p:cxnSp>
          <p:nvCxnSpPr>
            <p:cNvPr id="16" name="Straight Arrow Connector 15"/>
            <p:cNvCxnSpPr>
              <a:stCxn id="7" idx="4"/>
              <a:endCxn id="13" idx="0"/>
            </p:cNvCxnSpPr>
            <p:nvPr/>
          </p:nvCxnSpPr>
          <p:spPr>
            <a:xfrm rot="5400000">
              <a:off x="1392115" y="2930242"/>
              <a:ext cx="571500" cy="199940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4"/>
              <a:endCxn id="15" idx="0"/>
            </p:cNvCxnSpPr>
            <p:nvPr/>
          </p:nvCxnSpPr>
          <p:spPr>
            <a:xfrm rot="5400000">
              <a:off x="2464090" y="3857673"/>
              <a:ext cx="428624" cy="166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4"/>
              <a:endCxn id="14" idx="0"/>
            </p:cNvCxnSpPr>
            <p:nvPr/>
          </p:nvCxnSpPr>
          <p:spPr>
            <a:xfrm rot="16200000" flipH="1">
              <a:off x="3393189" y="2928574"/>
              <a:ext cx="571500" cy="200274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34"/>
            <p:cNvSpPr txBox="1">
              <a:spLocks noChangeArrowheads="1"/>
            </p:cNvSpPr>
            <p:nvPr/>
          </p:nvSpPr>
          <p:spPr bwMode="auto">
            <a:xfrm>
              <a:off x="1149179" y="3643312"/>
              <a:ext cx="694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Cloudy</a:t>
              </a:r>
            </a:p>
          </p:txBody>
        </p:sp>
        <p:sp>
          <p:nvSpPr>
            <p:cNvPr id="20" name="TextBox 35"/>
            <p:cNvSpPr txBox="1">
              <a:spLocks noChangeArrowheads="1"/>
            </p:cNvSpPr>
            <p:nvPr/>
          </p:nvSpPr>
          <p:spPr bwMode="auto">
            <a:xfrm>
              <a:off x="2713831" y="3786188"/>
              <a:ext cx="6048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Rainy</a:t>
              </a:r>
            </a:p>
          </p:txBody>
        </p:sp>
        <p:sp>
          <p:nvSpPr>
            <p:cNvPr id="21" name="TextBox 36"/>
            <p:cNvSpPr txBox="1">
              <a:spLocks noChangeArrowheads="1"/>
            </p:cNvSpPr>
            <p:nvPr/>
          </p:nvSpPr>
          <p:spPr bwMode="auto">
            <a:xfrm>
              <a:off x="3860294" y="3643312"/>
              <a:ext cx="6503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Sunny</a:t>
              </a:r>
            </a:p>
          </p:txBody>
        </p:sp>
        <p:sp>
          <p:nvSpPr>
            <p:cNvPr id="22" name="Rectangle 21"/>
            <p:cNvSpPr/>
            <p:nvPr/>
          </p:nvSpPr>
          <p:spPr>
            <a:xfrm>
              <a:off x="1143412" y="5644445"/>
              <a:ext cx="1070574"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23" name="Rectangle 22"/>
            <p:cNvSpPr/>
            <p:nvPr/>
          </p:nvSpPr>
          <p:spPr>
            <a:xfrm>
              <a:off x="3142818" y="564444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cxnSp>
          <p:nvCxnSpPr>
            <p:cNvPr id="24" name="Straight Arrow Connector 23"/>
            <p:cNvCxnSpPr>
              <a:stCxn id="15" idx="4"/>
              <a:endCxn id="22" idx="0"/>
            </p:cNvCxnSpPr>
            <p:nvPr/>
          </p:nvCxnSpPr>
          <p:spPr>
            <a:xfrm rot="5400000">
              <a:off x="1999098" y="4965976"/>
              <a:ext cx="358070" cy="99886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4"/>
              <a:endCxn id="23" idx="0"/>
            </p:cNvCxnSpPr>
            <p:nvPr/>
          </p:nvCxnSpPr>
          <p:spPr>
            <a:xfrm rot="16200000" flipH="1">
              <a:off x="2998801" y="4965142"/>
              <a:ext cx="358070" cy="10005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32"/>
            <p:cNvSpPr txBox="1">
              <a:spLocks noChangeArrowheads="1"/>
            </p:cNvSpPr>
            <p:nvPr/>
          </p:nvSpPr>
          <p:spPr bwMode="auto">
            <a:xfrm>
              <a:off x="1557290" y="5214938"/>
              <a:ext cx="606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False</a:t>
              </a:r>
            </a:p>
          </p:txBody>
        </p:sp>
        <p:sp>
          <p:nvSpPr>
            <p:cNvPr id="27" name="TextBox 37"/>
            <p:cNvSpPr txBox="1">
              <a:spLocks noChangeArrowheads="1"/>
            </p:cNvSpPr>
            <p:nvPr/>
          </p:nvSpPr>
          <p:spPr bwMode="auto">
            <a:xfrm>
              <a:off x="3130379" y="5214938"/>
              <a:ext cx="5353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True</a:t>
              </a:r>
            </a:p>
          </p:txBody>
        </p:sp>
      </p:grpSp>
    </p:spTree>
    <p:extLst>
      <p:ext uri="{BB962C8B-B14F-4D97-AF65-F5344CB8AC3E}">
        <p14:creationId xmlns:p14="http://schemas.microsoft.com/office/powerpoint/2010/main" val="12231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4976739" cy="4643095"/>
          </a:xfrm>
        </p:spPr>
        <p:txBody>
          <a:bodyPr/>
          <a:lstStyle/>
          <a:p>
            <a:r>
              <a:rPr lang="en-US" dirty="0"/>
              <a:t>Training data set: </a:t>
            </a:r>
            <a:r>
              <a:rPr lang="en-US" dirty="0" err="1">
                <a:solidFill>
                  <a:srgbClr val="C00000"/>
                </a:solidFill>
              </a:rPr>
              <a:t>Buys_computer</a:t>
            </a:r>
            <a:endParaRPr lang="en-US" dirty="0">
              <a:solidFill>
                <a:srgbClr val="C00000"/>
              </a:solidFill>
            </a:endParaRPr>
          </a:p>
        </p:txBody>
      </p:sp>
      <p:sp>
        <p:nvSpPr>
          <p:cNvPr id="2" name="Title 1"/>
          <p:cNvSpPr>
            <a:spLocks noGrp="1"/>
          </p:cNvSpPr>
          <p:nvPr>
            <p:ph type="title"/>
          </p:nvPr>
        </p:nvSpPr>
        <p:spPr/>
        <p:txBody>
          <a:bodyPr>
            <a:normAutofit/>
          </a:bodyPr>
          <a:lstStyle/>
          <a:p>
            <a:r>
              <a:rPr lang="en-US" dirty="0"/>
              <a:t>Decision Tree Induction: An Example</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458</a:t>
            </a:fld>
            <a:endParaRPr lang="en-US" dirty="0">
              <a:solidFill>
                <a:prstClr val="black">
                  <a:tint val="75000"/>
                </a:prstClr>
              </a:solidFill>
            </a:endParaRPr>
          </a:p>
        </p:txBody>
      </p:sp>
      <p:pic>
        <p:nvPicPr>
          <p:cNvPr id="6" name="Picture 5"/>
          <p:cNvPicPr>
            <a:picLocks noChangeAspect="1"/>
          </p:cNvPicPr>
          <p:nvPr/>
        </p:nvPicPr>
        <p:blipFill rotWithShape="1">
          <a:blip r:embed="rId2"/>
          <a:srcRect l="25417" t="38889" r="57083" b="41111"/>
          <a:stretch/>
        </p:blipFill>
        <p:spPr>
          <a:xfrm>
            <a:off x="0" y="3167745"/>
            <a:ext cx="5715000" cy="3673929"/>
          </a:xfrm>
          <a:prstGeom prst="rect">
            <a:avLst/>
          </a:prstGeom>
        </p:spPr>
      </p:pic>
      <p:graphicFrame>
        <p:nvGraphicFramePr>
          <p:cNvPr id="7" name="Table 6"/>
          <p:cNvGraphicFramePr>
            <a:graphicFrameLocks noGrp="1"/>
          </p:cNvGraphicFramePr>
          <p:nvPr/>
        </p:nvGraphicFramePr>
        <p:xfrm>
          <a:off x="4648199" y="1066800"/>
          <a:ext cx="4355258" cy="3352800"/>
        </p:xfrm>
        <a:graphic>
          <a:graphicData uri="http://schemas.openxmlformats.org/drawingml/2006/table">
            <a:tbl>
              <a:tblPr firstRow="1" bandRow="1">
                <a:tableStyleId>{073A0DAA-6AF3-43AB-8588-CEC1D06C72B9}</a:tableStyleId>
              </a:tblPr>
              <a:tblGrid>
                <a:gridCol w="732404">
                  <a:extLst>
                    <a:ext uri="{9D8B030D-6E8A-4147-A177-3AD203B41FA5}">
                      <a16:colId xmlns:a16="http://schemas.microsoft.com/office/drawing/2014/main" val="20000"/>
                    </a:ext>
                  </a:extLst>
                </a:gridCol>
                <a:gridCol w="732404">
                  <a:extLst>
                    <a:ext uri="{9D8B030D-6E8A-4147-A177-3AD203B41FA5}">
                      <a16:colId xmlns:a16="http://schemas.microsoft.com/office/drawing/2014/main" val="20001"/>
                    </a:ext>
                  </a:extLst>
                </a:gridCol>
                <a:gridCol w="691812">
                  <a:extLst>
                    <a:ext uri="{9D8B030D-6E8A-4147-A177-3AD203B41FA5}">
                      <a16:colId xmlns:a16="http://schemas.microsoft.com/office/drawing/2014/main" val="20002"/>
                    </a:ext>
                  </a:extLst>
                </a:gridCol>
                <a:gridCol w="1007709">
                  <a:extLst>
                    <a:ext uri="{9D8B030D-6E8A-4147-A177-3AD203B41FA5}">
                      <a16:colId xmlns:a16="http://schemas.microsoft.com/office/drawing/2014/main" val="20003"/>
                    </a:ext>
                  </a:extLst>
                </a:gridCol>
                <a:gridCol w="1190929">
                  <a:extLst>
                    <a:ext uri="{9D8B030D-6E8A-4147-A177-3AD203B41FA5}">
                      <a16:colId xmlns:a16="http://schemas.microsoft.com/office/drawing/2014/main" val="20004"/>
                    </a:ext>
                  </a:extLst>
                </a:gridCol>
              </a:tblGrid>
              <a:tr h="223520">
                <a:tc>
                  <a:txBody>
                    <a:bodyPr/>
                    <a:lstStyle/>
                    <a:p>
                      <a:pPr algn="l" fontAlgn="b"/>
                      <a:r>
                        <a:rPr lang="id-ID" sz="1200" u="none" strike="noStrike" dirty="0" err="1">
                          <a:effectLst/>
                        </a:rPr>
                        <a:t>age</a:t>
                      </a:r>
                      <a:endParaRPr lang="id-ID"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income</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student</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credit_rating</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dirty="0" err="1">
                          <a:effectLst/>
                        </a:rPr>
                        <a:t>buys_computer</a:t>
                      </a:r>
                      <a:endParaRPr lang="id-ID"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86963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339" y="1352548"/>
            <a:ext cx="7886700" cy="5489126"/>
          </a:xfrm>
        </p:spPr>
        <p:txBody>
          <a:bodyPr>
            <a:normAutofit lnSpcReduction="10000"/>
          </a:bodyPr>
          <a:lstStyle/>
          <a:p>
            <a:r>
              <a:rPr lang="en-US" sz="2400" dirty="0"/>
              <a:t>Information gain measure is </a:t>
            </a:r>
            <a:r>
              <a:rPr lang="en-US" sz="2400" dirty="0">
                <a:solidFill>
                  <a:srgbClr val="C00000"/>
                </a:solidFill>
              </a:rPr>
              <a:t>biased towards attributes with a large number </a:t>
            </a:r>
            <a:r>
              <a:rPr lang="en-US" sz="2400" dirty="0"/>
              <a:t>of values</a:t>
            </a:r>
          </a:p>
          <a:p>
            <a:r>
              <a:rPr lang="en-US" sz="2400" dirty="0"/>
              <a:t>C4.5 (a successor of ID3) uses </a:t>
            </a:r>
            <a:r>
              <a:rPr lang="en-US" sz="2400" dirty="0">
                <a:solidFill>
                  <a:srgbClr val="C00000"/>
                </a:solidFill>
              </a:rPr>
              <a:t>gain ratio to overcome the problem </a:t>
            </a:r>
            <a:r>
              <a:rPr lang="en-US" sz="2400" dirty="0"/>
              <a:t>(normalization to information gain)</a:t>
            </a:r>
          </a:p>
          <a:p>
            <a:endParaRPr lang="en-US" sz="2400" dirty="0"/>
          </a:p>
          <a:p>
            <a:endParaRPr lang="en-US" sz="2400" dirty="0"/>
          </a:p>
          <a:p>
            <a:pPr lvl="1"/>
            <a:r>
              <a:rPr lang="en-US" dirty="0" err="1">
                <a:solidFill>
                  <a:srgbClr val="0070C0"/>
                </a:solidFill>
              </a:rPr>
              <a:t>GainRatio</a:t>
            </a:r>
            <a:r>
              <a:rPr lang="en-US" dirty="0">
                <a:solidFill>
                  <a:srgbClr val="0070C0"/>
                </a:solidFill>
              </a:rPr>
              <a:t>(A) = Gain(A)/</a:t>
            </a:r>
            <a:r>
              <a:rPr lang="en-US" dirty="0" err="1">
                <a:solidFill>
                  <a:srgbClr val="0070C0"/>
                </a:solidFill>
              </a:rPr>
              <a:t>SplitInfo</a:t>
            </a:r>
            <a:r>
              <a:rPr lang="en-US" dirty="0">
                <a:solidFill>
                  <a:srgbClr val="0070C0"/>
                </a:solidFill>
              </a:rPr>
              <a:t>(A)</a:t>
            </a:r>
          </a:p>
          <a:p>
            <a:endParaRPr lang="en-US" sz="1800" dirty="0"/>
          </a:p>
          <a:p>
            <a:r>
              <a:rPr lang="en-US" sz="2400" dirty="0"/>
              <a:t>Ex.</a:t>
            </a:r>
          </a:p>
          <a:p>
            <a:pPr lvl="1"/>
            <a:endParaRPr lang="en-US" dirty="0"/>
          </a:p>
          <a:p>
            <a:pPr lvl="1"/>
            <a:r>
              <a:rPr lang="en-US" dirty="0" err="1">
                <a:solidFill>
                  <a:srgbClr val="0070C0"/>
                </a:solidFill>
              </a:rPr>
              <a:t>gain_ratio</a:t>
            </a:r>
            <a:r>
              <a:rPr lang="en-US" dirty="0">
                <a:solidFill>
                  <a:srgbClr val="0070C0"/>
                </a:solidFill>
              </a:rPr>
              <a:t>(income) = 0.029/1.557 = 0.019</a:t>
            </a:r>
          </a:p>
          <a:p>
            <a:endParaRPr lang="en-US" sz="1800" dirty="0"/>
          </a:p>
          <a:p>
            <a:r>
              <a:rPr lang="en-US" sz="2400" dirty="0"/>
              <a:t>The attribute with the </a:t>
            </a:r>
            <a:r>
              <a:rPr lang="en-US" sz="2400" dirty="0">
                <a:solidFill>
                  <a:srgbClr val="C00000"/>
                </a:solidFill>
              </a:rPr>
              <a:t>maximum gain ratio is selected as the splitting attribute</a:t>
            </a:r>
          </a:p>
        </p:txBody>
      </p:sp>
      <p:sp>
        <p:nvSpPr>
          <p:cNvPr id="2" name="Title 1"/>
          <p:cNvSpPr>
            <a:spLocks noGrp="1"/>
          </p:cNvSpPr>
          <p:nvPr>
            <p:ph type="title"/>
          </p:nvPr>
        </p:nvSpPr>
        <p:spPr>
          <a:xfrm>
            <a:off x="628650" y="152401"/>
            <a:ext cx="8286750" cy="685800"/>
          </a:xfrm>
        </p:spPr>
        <p:txBody>
          <a:bodyPr>
            <a:normAutofit/>
          </a:bodyPr>
          <a:lstStyle/>
          <a:p>
            <a:r>
              <a:rPr lang="en-US" dirty="0">
                <a:solidFill>
                  <a:srgbClr val="C00000"/>
                </a:solidFill>
              </a:rPr>
              <a:t>Gain Ratio </a:t>
            </a:r>
            <a:r>
              <a:rPr lang="en-US" dirty="0"/>
              <a:t>for Attribute Selection (C4.5)</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459</a:t>
            </a:fld>
            <a:endParaRPr lang="en-US" dirty="0">
              <a:solidFill>
                <a:prstClr val="black">
                  <a:tint val="75000"/>
                </a:prstClr>
              </a:solidFill>
            </a:endParaRPr>
          </a:p>
        </p:txBody>
      </p:sp>
      <p:graphicFrame>
        <p:nvGraphicFramePr>
          <p:cNvPr id="5" name="Object 2048"/>
          <p:cNvGraphicFramePr>
            <a:graphicFrameLocks noChangeAspect="1"/>
          </p:cNvGraphicFramePr>
          <p:nvPr/>
        </p:nvGraphicFramePr>
        <p:xfrm>
          <a:off x="1981200" y="2667000"/>
          <a:ext cx="4343400" cy="831850"/>
        </p:xfrm>
        <a:graphic>
          <a:graphicData uri="http://schemas.openxmlformats.org/presentationml/2006/ole">
            <mc:AlternateContent xmlns:mc="http://schemas.openxmlformats.org/markup-compatibility/2006">
              <mc:Choice xmlns:v="urn:schemas-microsoft-com:vml" Requires="v">
                <p:oleObj spid="_x0000_s14338" name="Equation" r:id="rId3" imgW="2387600" imgH="457200" progId="Equation.3">
                  <p:embed/>
                </p:oleObj>
              </mc:Choice>
              <mc:Fallback>
                <p:oleObj name="Equation" r:id="rId3" imgW="2387600" imgH="457200" progId="Equation.3">
                  <p:embed/>
                  <p:pic>
                    <p:nvPicPr>
                      <p:cNvPr id="5"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667000"/>
                        <a:ext cx="4343400"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 name="Picture 10" descr="8splitin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329754"/>
            <a:ext cx="7543800" cy="54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87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61742186"/>
              </p:ext>
            </p:extLst>
          </p:nvPr>
        </p:nvGraphicFramePr>
        <p:xfrm>
          <a:off x="628650" y="990600"/>
          <a:ext cx="78867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628650" y="152401"/>
            <a:ext cx="8515350" cy="685799"/>
          </a:xfrm>
        </p:spPr>
        <p:txBody>
          <a:bodyPr>
            <a:normAutofit/>
          </a:bodyPr>
          <a:lstStyle/>
          <a:p>
            <a:r>
              <a:rPr lang="en-US" dirty="0" err="1"/>
              <a:t>Hubungan</a:t>
            </a:r>
            <a:r>
              <a:rPr lang="en-US" dirty="0"/>
              <a:t> </a:t>
            </a:r>
            <a:r>
              <a:rPr lang="id-ID" dirty="0"/>
              <a:t>Data Mining dan Bidang Lain</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3856959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362950" cy="5024096"/>
          </a:xfrm>
        </p:spPr>
        <p:txBody>
          <a:bodyPr>
            <a:noAutofit/>
          </a:bodyPr>
          <a:lstStyle/>
          <a:p>
            <a:pPr>
              <a:spcBef>
                <a:spcPts val="600"/>
              </a:spcBef>
              <a:spcAft>
                <a:spcPts val="200"/>
              </a:spcAft>
            </a:pPr>
            <a:r>
              <a:rPr lang="en-US" sz="2200" dirty="0"/>
              <a:t>If a data set </a:t>
            </a:r>
            <a:r>
              <a:rPr lang="en-US" sz="2200" i="1" dirty="0"/>
              <a:t>D </a:t>
            </a:r>
            <a:r>
              <a:rPr lang="en-US" sz="2200" dirty="0"/>
              <a:t>contains examples from </a:t>
            </a:r>
            <a:r>
              <a:rPr lang="en-US" sz="2200" i="1" dirty="0"/>
              <a:t>n</a:t>
            </a:r>
            <a:r>
              <a:rPr lang="en-US" sz="2200" dirty="0"/>
              <a:t> classes, </a:t>
            </a:r>
            <a:r>
              <a:rPr lang="en-US" sz="2200" dirty="0" err="1"/>
              <a:t>gini</a:t>
            </a:r>
            <a:r>
              <a:rPr lang="en-US" sz="2200" dirty="0"/>
              <a:t> index, </a:t>
            </a:r>
            <a:r>
              <a:rPr lang="en-US" sz="2200" i="1" dirty="0" err="1"/>
              <a:t>gini</a:t>
            </a:r>
            <a:r>
              <a:rPr lang="en-US" sz="2200" dirty="0"/>
              <a:t>(</a:t>
            </a:r>
            <a:r>
              <a:rPr lang="en-US" sz="2200" i="1" dirty="0"/>
              <a:t>D</a:t>
            </a:r>
            <a:r>
              <a:rPr lang="en-US" sz="2200" dirty="0"/>
              <a:t>) is defined as</a:t>
            </a:r>
          </a:p>
          <a:p>
            <a:pPr>
              <a:spcBef>
                <a:spcPts val="600"/>
              </a:spcBef>
              <a:spcAft>
                <a:spcPts val="200"/>
              </a:spcAft>
            </a:pPr>
            <a:endParaRPr lang="en-US" sz="2200" dirty="0"/>
          </a:p>
          <a:p>
            <a:pPr>
              <a:spcBef>
                <a:spcPts val="600"/>
              </a:spcBef>
              <a:spcAft>
                <a:spcPts val="200"/>
              </a:spcAft>
              <a:buNone/>
            </a:pPr>
            <a:r>
              <a:rPr lang="en-US" sz="2200" dirty="0"/>
              <a:t>    		where </a:t>
            </a:r>
            <a:r>
              <a:rPr lang="en-US" sz="2200" i="1" dirty="0" err="1"/>
              <a:t>p</a:t>
            </a:r>
            <a:r>
              <a:rPr lang="en-US" sz="2200" i="1" baseline="-25000" dirty="0" err="1"/>
              <a:t>j</a:t>
            </a:r>
            <a:r>
              <a:rPr lang="en-US" sz="2200" dirty="0"/>
              <a:t> is the relative frequency of class </a:t>
            </a:r>
            <a:r>
              <a:rPr lang="en-US" sz="2200" i="1" dirty="0"/>
              <a:t>j</a:t>
            </a:r>
            <a:r>
              <a:rPr lang="en-US" sz="2200" dirty="0"/>
              <a:t> in </a:t>
            </a:r>
            <a:r>
              <a:rPr lang="en-US" sz="2200" i="1" dirty="0"/>
              <a:t>D</a:t>
            </a:r>
          </a:p>
          <a:p>
            <a:pPr>
              <a:spcBef>
                <a:spcPts val="600"/>
              </a:spcBef>
              <a:spcAft>
                <a:spcPts val="200"/>
              </a:spcAft>
            </a:pPr>
            <a:endParaRPr lang="en-US" sz="500" dirty="0"/>
          </a:p>
          <a:p>
            <a:pPr>
              <a:spcBef>
                <a:spcPts val="600"/>
              </a:spcBef>
              <a:spcAft>
                <a:spcPts val="200"/>
              </a:spcAft>
            </a:pPr>
            <a:r>
              <a:rPr lang="en-US" sz="2200" dirty="0"/>
              <a:t>If a data set </a:t>
            </a:r>
            <a:r>
              <a:rPr lang="en-US" sz="2200" i="1" dirty="0"/>
              <a:t>D</a:t>
            </a:r>
            <a:r>
              <a:rPr lang="en-US" sz="2200" dirty="0"/>
              <a:t>  is split on </a:t>
            </a:r>
            <a:r>
              <a:rPr lang="en-US" sz="2200" i="1" dirty="0"/>
              <a:t>A</a:t>
            </a:r>
            <a:r>
              <a:rPr lang="en-US" sz="2200" dirty="0"/>
              <a:t> into two subsets </a:t>
            </a:r>
            <a:r>
              <a:rPr lang="en-US" sz="2200" i="1" dirty="0"/>
              <a:t>D</a:t>
            </a:r>
            <a:r>
              <a:rPr lang="en-US" sz="2200" i="1" baseline="-25000" dirty="0"/>
              <a:t>1</a:t>
            </a:r>
            <a:r>
              <a:rPr lang="en-US" sz="2200" dirty="0"/>
              <a:t> and </a:t>
            </a:r>
            <a:r>
              <a:rPr lang="en-US" sz="2200" i="1" dirty="0"/>
              <a:t>D</a:t>
            </a:r>
            <a:r>
              <a:rPr lang="en-US" sz="2200" i="1" baseline="-25000" dirty="0"/>
              <a:t>2</a:t>
            </a:r>
            <a:r>
              <a:rPr lang="en-US" sz="2200" dirty="0"/>
              <a:t>, the </a:t>
            </a:r>
            <a:r>
              <a:rPr lang="en-US" sz="2200" dirty="0" err="1"/>
              <a:t>gini</a:t>
            </a:r>
            <a:r>
              <a:rPr lang="en-US" sz="2200" dirty="0"/>
              <a:t> index </a:t>
            </a:r>
            <a:r>
              <a:rPr lang="en-US" sz="2200" i="1" dirty="0" err="1"/>
              <a:t>gini</a:t>
            </a:r>
            <a:r>
              <a:rPr lang="en-US" sz="2200" dirty="0"/>
              <a:t>(</a:t>
            </a:r>
            <a:r>
              <a:rPr lang="en-US" sz="2200" i="1" dirty="0"/>
              <a:t>D</a:t>
            </a:r>
            <a:r>
              <a:rPr lang="en-US" sz="2200" dirty="0"/>
              <a:t>) is defined as</a:t>
            </a:r>
          </a:p>
          <a:p>
            <a:pPr>
              <a:spcBef>
                <a:spcPts val="600"/>
              </a:spcBef>
              <a:spcAft>
                <a:spcPts val="200"/>
              </a:spcAft>
            </a:pPr>
            <a:endParaRPr lang="en-US" sz="2200" dirty="0"/>
          </a:p>
          <a:p>
            <a:pPr>
              <a:spcBef>
                <a:spcPts val="600"/>
              </a:spcBef>
              <a:spcAft>
                <a:spcPts val="200"/>
              </a:spcAft>
            </a:pPr>
            <a:endParaRPr lang="en-US" sz="800" dirty="0"/>
          </a:p>
          <a:p>
            <a:pPr>
              <a:spcBef>
                <a:spcPts val="600"/>
              </a:spcBef>
              <a:spcAft>
                <a:spcPts val="200"/>
              </a:spcAft>
            </a:pPr>
            <a:r>
              <a:rPr lang="en-US" sz="2200" dirty="0"/>
              <a:t>Reduction in Impurity:</a:t>
            </a:r>
          </a:p>
          <a:p>
            <a:pPr>
              <a:spcBef>
                <a:spcPts val="600"/>
              </a:spcBef>
              <a:spcAft>
                <a:spcPts val="200"/>
              </a:spcAft>
            </a:pPr>
            <a:endParaRPr lang="en-US" sz="2200" dirty="0"/>
          </a:p>
          <a:p>
            <a:pPr>
              <a:spcBef>
                <a:spcPts val="600"/>
              </a:spcBef>
              <a:spcAft>
                <a:spcPts val="200"/>
              </a:spcAft>
            </a:pPr>
            <a:endParaRPr lang="en-US" sz="1050" dirty="0"/>
          </a:p>
          <a:p>
            <a:pPr>
              <a:spcBef>
                <a:spcPts val="600"/>
              </a:spcBef>
              <a:spcAft>
                <a:spcPts val="200"/>
              </a:spcAft>
            </a:pPr>
            <a:r>
              <a:rPr lang="en-US" sz="2200" dirty="0"/>
              <a:t>The attribute provides the smallest </a:t>
            </a:r>
            <a:r>
              <a:rPr lang="en-US" sz="2200" i="1" dirty="0" err="1"/>
              <a:t>gini</a:t>
            </a:r>
            <a:r>
              <a:rPr lang="en-US" sz="2200" i="1" baseline="-25000" dirty="0" err="1"/>
              <a:t>split</a:t>
            </a:r>
            <a:r>
              <a:rPr lang="en-US" sz="2200" dirty="0"/>
              <a:t>(</a:t>
            </a:r>
            <a:r>
              <a:rPr lang="en-US" sz="2200" i="1" dirty="0"/>
              <a:t>D</a:t>
            </a:r>
            <a:r>
              <a:rPr lang="en-US" sz="2200" dirty="0"/>
              <a:t>) (or the largest reduction in impurity) is chosen to split the node (</a:t>
            </a:r>
            <a:r>
              <a:rPr lang="en-US" sz="2200" i="1" dirty="0">
                <a:solidFill>
                  <a:srgbClr val="CC0000"/>
                </a:solidFill>
              </a:rPr>
              <a:t>need to enumerate all the possible splitting points for each attribute</a:t>
            </a:r>
            <a:r>
              <a:rPr lang="en-US" sz="2200" dirty="0"/>
              <a:t>)</a:t>
            </a:r>
          </a:p>
        </p:txBody>
      </p:sp>
      <p:sp>
        <p:nvSpPr>
          <p:cNvPr id="2" name="Title 1"/>
          <p:cNvSpPr>
            <a:spLocks noGrp="1"/>
          </p:cNvSpPr>
          <p:nvPr>
            <p:ph type="title"/>
          </p:nvPr>
        </p:nvSpPr>
        <p:spPr>
          <a:xfrm>
            <a:off x="628650" y="152401"/>
            <a:ext cx="8362950" cy="685800"/>
          </a:xfrm>
        </p:spPr>
        <p:txBody>
          <a:bodyPr>
            <a:normAutofit/>
          </a:bodyPr>
          <a:lstStyle/>
          <a:p>
            <a:r>
              <a:rPr lang="en-US" dirty="0" err="1">
                <a:solidFill>
                  <a:srgbClr val="C00000"/>
                </a:solidFill>
              </a:rPr>
              <a:t>Gini</a:t>
            </a:r>
            <a:r>
              <a:rPr lang="en-US" dirty="0">
                <a:solidFill>
                  <a:srgbClr val="C00000"/>
                </a:solidFill>
              </a:rPr>
              <a:t> Index </a:t>
            </a:r>
            <a:r>
              <a:rPr lang="en-US" dirty="0"/>
              <a:t>(CART)</a:t>
            </a:r>
            <a:endParaRPr lang="id-ID"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460</a:t>
            </a:fld>
            <a:endParaRPr lang="en-US" dirty="0">
              <a:solidFill>
                <a:prstClr val="black">
                  <a:tint val="75000"/>
                </a:prstClr>
              </a:solidFill>
            </a:endParaRPr>
          </a:p>
        </p:txBody>
      </p:sp>
      <p:graphicFrame>
        <p:nvGraphicFramePr>
          <p:cNvPr id="5" name="Object 1024"/>
          <p:cNvGraphicFramePr>
            <a:graphicFrameLocks/>
          </p:cNvGraphicFramePr>
          <p:nvPr/>
        </p:nvGraphicFramePr>
        <p:xfrm>
          <a:off x="3200400" y="1730636"/>
          <a:ext cx="2895600" cy="838200"/>
        </p:xfrm>
        <a:graphic>
          <a:graphicData uri="http://schemas.openxmlformats.org/presentationml/2006/ole">
            <mc:AlternateContent xmlns:mc="http://schemas.openxmlformats.org/markup-compatibility/2006">
              <mc:Choice xmlns:v="urn:schemas-microsoft-com:vml" Requires="v">
                <p:oleObj spid="_x0000_s15362" name="Equation" r:id="rId3" imgW="1777229" imgH="761669" progId="Equation.3">
                  <p:embed/>
                </p:oleObj>
              </mc:Choice>
              <mc:Fallback>
                <p:oleObj name="Equation" r:id="rId3" imgW="1777229" imgH="761669" progId="Equation.3">
                  <p:embed/>
                  <p:pic>
                    <p:nvPicPr>
                      <p:cNvPr id="5" name="Object 102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730636"/>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1025"/>
          <p:cNvGraphicFramePr>
            <a:graphicFrameLocks noChangeAspect="1"/>
          </p:cNvGraphicFramePr>
          <p:nvPr/>
        </p:nvGraphicFramePr>
        <p:xfrm>
          <a:off x="3200400" y="3657600"/>
          <a:ext cx="4408488" cy="660108"/>
        </p:xfrm>
        <a:graphic>
          <a:graphicData uri="http://schemas.openxmlformats.org/presentationml/2006/ole">
            <mc:AlternateContent xmlns:mc="http://schemas.openxmlformats.org/markup-compatibility/2006">
              <mc:Choice xmlns:v="urn:schemas-microsoft-com:vml" Requires="v">
                <p:oleObj spid="_x0000_s15363" name="Equation" r:id="rId5" imgW="3441700" imgH="596900" progId="Equation.3">
                  <p:embed/>
                </p:oleObj>
              </mc:Choice>
              <mc:Fallback>
                <p:oleObj name="Equation" r:id="rId5" imgW="3441700" imgH="596900" progId="Equation.3">
                  <p:embed/>
                  <p:pic>
                    <p:nvPicPr>
                      <p:cNvPr id="6" name="Object 1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657600"/>
                        <a:ext cx="4408488" cy="660108"/>
                      </a:xfrm>
                      <a:prstGeom prst="rect">
                        <a:avLst/>
                      </a:prstGeom>
                      <a:noFill/>
                      <a:ln>
                        <a:noFill/>
                      </a:ln>
                      <a:effectLst/>
                    </p:spPr>
                  </p:pic>
                </p:oleObj>
              </mc:Fallback>
            </mc:AlternateContent>
          </a:graphicData>
        </a:graphic>
      </p:graphicFrame>
      <p:graphicFrame>
        <p:nvGraphicFramePr>
          <p:cNvPr id="7" name="Object 1026"/>
          <p:cNvGraphicFramePr>
            <a:graphicFrameLocks noChangeAspect="1"/>
          </p:cNvGraphicFramePr>
          <p:nvPr/>
        </p:nvGraphicFramePr>
        <p:xfrm>
          <a:off x="3200400" y="4873887"/>
          <a:ext cx="3258087" cy="368480"/>
        </p:xfrm>
        <a:graphic>
          <a:graphicData uri="http://schemas.openxmlformats.org/presentationml/2006/ole">
            <mc:AlternateContent xmlns:mc="http://schemas.openxmlformats.org/markup-compatibility/2006">
              <mc:Choice xmlns:v="urn:schemas-microsoft-com:vml" Requires="v">
                <p:oleObj spid="_x0000_s15364" name="Equation" r:id="rId7" imgW="2692400" imgH="304800" progId="Equation.3">
                  <p:embed/>
                </p:oleObj>
              </mc:Choice>
              <mc:Fallback>
                <p:oleObj name="Equation" r:id="rId7" imgW="2692400" imgH="304800" progId="Equation.3">
                  <p:embed/>
                  <p:pic>
                    <p:nvPicPr>
                      <p:cNvPr id="7" name="Object 10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873887"/>
                        <a:ext cx="3258087" cy="36848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80343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430384" cy="5622474"/>
          </a:xfrm>
        </p:spPr>
        <p:txBody>
          <a:bodyPr>
            <a:normAutofit fontScale="92500" lnSpcReduction="10000"/>
          </a:bodyPr>
          <a:lstStyle/>
          <a:p>
            <a:r>
              <a:rPr lang="en-US" sz="2400" dirty="0"/>
              <a:t>Ex.  D has 9 tuples in </a:t>
            </a:r>
            <a:r>
              <a:rPr lang="en-US" sz="2400" dirty="0" err="1"/>
              <a:t>buys_computer</a:t>
            </a:r>
            <a:r>
              <a:rPr lang="en-US" sz="2400" dirty="0"/>
              <a:t> = “yes” and 5 in “no”</a:t>
            </a:r>
          </a:p>
          <a:p>
            <a:endParaRPr lang="en-US" sz="2400" dirty="0"/>
          </a:p>
          <a:p>
            <a:endParaRPr lang="en-US" sz="2400" dirty="0"/>
          </a:p>
          <a:p>
            <a:r>
              <a:rPr lang="en-US" sz="2400" dirty="0"/>
              <a:t>Suppose the attribute income partitions </a:t>
            </a:r>
            <a:r>
              <a:rPr lang="en-US" sz="2400" i="1" dirty="0"/>
              <a:t>D</a:t>
            </a:r>
            <a:r>
              <a:rPr lang="en-US" sz="2400" dirty="0"/>
              <a:t> into 10 in </a:t>
            </a:r>
            <a:r>
              <a:rPr lang="en-US" sz="2400" i="1" dirty="0"/>
              <a:t>D</a:t>
            </a:r>
            <a:r>
              <a:rPr lang="en-US" sz="2400" i="1" baseline="-25000" dirty="0"/>
              <a:t>1</a:t>
            </a:r>
            <a:r>
              <a:rPr lang="en-US" sz="2400" i="1" dirty="0"/>
              <a:t>: {low, medium} </a:t>
            </a:r>
            <a:r>
              <a:rPr lang="en-US" sz="2400" dirty="0"/>
              <a:t>and 4 in </a:t>
            </a:r>
            <a:r>
              <a:rPr lang="en-US" sz="2400" i="1" dirty="0"/>
              <a:t>D</a:t>
            </a:r>
            <a:r>
              <a:rPr lang="en-US" sz="2400" i="1" baseline="-25000" dirty="0"/>
              <a:t>2</a:t>
            </a:r>
          </a:p>
          <a:p>
            <a:endParaRPr lang="en-US" sz="2400" dirty="0"/>
          </a:p>
          <a:p>
            <a:endParaRPr lang="en-US" sz="2400" dirty="0"/>
          </a:p>
          <a:p>
            <a:endParaRPr lang="en-US" sz="2400" dirty="0"/>
          </a:p>
          <a:p>
            <a:endParaRPr lang="en-US" sz="2400" dirty="0"/>
          </a:p>
          <a:p>
            <a:pPr lvl="1">
              <a:buNone/>
            </a:pPr>
            <a:r>
              <a:rPr lang="en-US" dirty="0"/>
              <a:t> </a:t>
            </a:r>
            <a:r>
              <a:rPr lang="en-US" dirty="0" err="1"/>
              <a:t>Gini</a:t>
            </a:r>
            <a:r>
              <a:rPr lang="en-US" baseline="-25000" dirty="0"/>
              <a:t>{</a:t>
            </a:r>
            <a:r>
              <a:rPr lang="en-US" baseline="-25000" dirty="0" err="1"/>
              <a:t>low,high</a:t>
            </a:r>
            <a:r>
              <a:rPr lang="en-US" baseline="-25000" dirty="0"/>
              <a:t>}</a:t>
            </a:r>
            <a:r>
              <a:rPr lang="en-US" dirty="0"/>
              <a:t> is 0.458; </a:t>
            </a:r>
            <a:r>
              <a:rPr lang="en-US" dirty="0" err="1"/>
              <a:t>Gini</a:t>
            </a:r>
            <a:r>
              <a:rPr lang="en-US" baseline="-25000" dirty="0"/>
              <a:t>{</a:t>
            </a:r>
            <a:r>
              <a:rPr lang="en-US" baseline="-25000" dirty="0" err="1"/>
              <a:t>medium,high</a:t>
            </a:r>
            <a:r>
              <a:rPr lang="en-US" baseline="-25000" dirty="0"/>
              <a:t>}</a:t>
            </a:r>
            <a:r>
              <a:rPr lang="en-US" dirty="0"/>
              <a:t> is 0.450.  Thus, split on the {</a:t>
            </a:r>
            <a:r>
              <a:rPr lang="en-US" dirty="0" err="1"/>
              <a:t>low,medium</a:t>
            </a:r>
            <a:r>
              <a:rPr lang="en-US" dirty="0"/>
              <a:t>} (and {high}) since it has the </a:t>
            </a:r>
            <a:r>
              <a:rPr lang="en-US" dirty="0">
                <a:solidFill>
                  <a:srgbClr val="C00000"/>
                </a:solidFill>
              </a:rPr>
              <a:t>lowest </a:t>
            </a:r>
            <a:r>
              <a:rPr lang="en-US" dirty="0" err="1">
                <a:solidFill>
                  <a:srgbClr val="C00000"/>
                </a:solidFill>
              </a:rPr>
              <a:t>Gini</a:t>
            </a:r>
            <a:r>
              <a:rPr lang="en-US" dirty="0">
                <a:solidFill>
                  <a:srgbClr val="C00000"/>
                </a:solidFill>
              </a:rPr>
              <a:t> index</a:t>
            </a:r>
          </a:p>
          <a:p>
            <a:endParaRPr lang="en-US" sz="1100" dirty="0"/>
          </a:p>
          <a:p>
            <a:r>
              <a:rPr lang="en-US" sz="2400" dirty="0"/>
              <a:t>All attributes are </a:t>
            </a:r>
            <a:r>
              <a:rPr lang="en-US" sz="2400" dirty="0">
                <a:solidFill>
                  <a:srgbClr val="C00000"/>
                </a:solidFill>
              </a:rPr>
              <a:t>assumed continuous-valued</a:t>
            </a:r>
          </a:p>
          <a:p>
            <a:r>
              <a:rPr lang="en-US" sz="2400" dirty="0"/>
              <a:t>May need other tools, e.g., clustering, to </a:t>
            </a:r>
            <a:r>
              <a:rPr lang="en-US" sz="2400" dirty="0">
                <a:solidFill>
                  <a:srgbClr val="C00000"/>
                </a:solidFill>
              </a:rPr>
              <a:t>get the possible split values</a:t>
            </a:r>
          </a:p>
          <a:p>
            <a:r>
              <a:rPr lang="en-US" sz="2400" dirty="0"/>
              <a:t>Can be </a:t>
            </a:r>
            <a:r>
              <a:rPr lang="en-US" sz="2400" dirty="0">
                <a:solidFill>
                  <a:srgbClr val="C00000"/>
                </a:solidFill>
              </a:rPr>
              <a:t>modified for categorical attributes</a:t>
            </a:r>
          </a:p>
        </p:txBody>
      </p:sp>
      <p:sp>
        <p:nvSpPr>
          <p:cNvPr id="2" name="Title 1"/>
          <p:cNvSpPr>
            <a:spLocks noGrp="1"/>
          </p:cNvSpPr>
          <p:nvPr>
            <p:ph type="title"/>
          </p:nvPr>
        </p:nvSpPr>
        <p:spPr/>
        <p:txBody>
          <a:bodyPr>
            <a:normAutofit/>
          </a:bodyPr>
          <a:lstStyle/>
          <a:p>
            <a:r>
              <a:rPr lang="id-ID" dirty="0" err="1"/>
              <a:t>Computation</a:t>
            </a:r>
            <a:r>
              <a:rPr lang="id-ID" dirty="0"/>
              <a:t> of </a:t>
            </a:r>
            <a:r>
              <a:rPr lang="id-ID" dirty="0" err="1"/>
              <a:t>Gini</a:t>
            </a:r>
            <a:r>
              <a:rPr lang="id-ID" dirty="0"/>
              <a:t> </a:t>
            </a:r>
            <a:r>
              <a:rPr lang="id-ID" dirty="0" err="1"/>
              <a:t>Index</a:t>
            </a:r>
            <a:r>
              <a:rPr lang="id-ID" dirty="0"/>
              <a:t> </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461</a:t>
            </a:fld>
            <a:endParaRPr lang="en-US" dirty="0">
              <a:solidFill>
                <a:prstClr val="black">
                  <a:tint val="75000"/>
                </a:prstClr>
              </a:solidFill>
            </a:endParaRPr>
          </a:p>
        </p:txBody>
      </p:sp>
      <p:graphicFrame>
        <p:nvGraphicFramePr>
          <p:cNvPr id="5" name="Object 2"/>
          <p:cNvGraphicFramePr>
            <a:graphicFrameLocks noChangeAspect="1"/>
          </p:cNvGraphicFramePr>
          <p:nvPr/>
        </p:nvGraphicFramePr>
        <p:xfrm>
          <a:off x="3584603" y="1600200"/>
          <a:ext cx="3352800" cy="737140"/>
        </p:xfrm>
        <a:graphic>
          <a:graphicData uri="http://schemas.openxmlformats.org/presentationml/2006/ole">
            <mc:AlternateContent xmlns:mc="http://schemas.openxmlformats.org/markup-compatibility/2006">
              <mc:Choice xmlns:v="urn:schemas-microsoft-com:vml" Requires="v">
                <p:oleObj spid="_x0000_s16386" name="Equation" r:id="rId3" imgW="2222500" imgH="469900" progId="Equation.3">
                  <p:embed/>
                </p:oleObj>
              </mc:Choice>
              <mc:Fallback>
                <p:oleObj name="Equation" r:id="rId3" imgW="2222500" imgH="469900" progId="Equation.3">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603" y="1600200"/>
                        <a:ext cx="3352800" cy="737140"/>
                      </a:xfrm>
                      <a:prstGeom prst="rect">
                        <a:avLst/>
                      </a:prstGeom>
                      <a:noFill/>
                      <a:ln>
                        <a:noFill/>
                      </a:ln>
                      <a:effectLst/>
                    </p:spPr>
                  </p:pic>
                </p:oleObj>
              </mc:Fallback>
            </mc:AlternateContent>
          </a:graphicData>
        </a:graphic>
      </p:graphicFrame>
      <p:graphicFrame>
        <p:nvGraphicFramePr>
          <p:cNvPr id="6" name="Object 3"/>
          <p:cNvGraphicFramePr>
            <a:graphicFrameLocks noChangeAspect="1"/>
          </p:cNvGraphicFramePr>
          <p:nvPr/>
        </p:nvGraphicFramePr>
        <p:xfrm>
          <a:off x="2122487" y="2743200"/>
          <a:ext cx="5040313" cy="652463"/>
        </p:xfrm>
        <a:graphic>
          <a:graphicData uri="http://schemas.openxmlformats.org/presentationml/2006/ole">
            <mc:AlternateContent xmlns:mc="http://schemas.openxmlformats.org/markup-compatibility/2006">
              <mc:Choice xmlns:v="urn:schemas-microsoft-com:vml" Requires="v">
                <p:oleObj spid="_x0000_s16387" name="Equation" r:id="rId5" imgW="3340100" imgH="431800" progId="Equation.3">
                  <p:embed/>
                </p:oleObj>
              </mc:Choice>
              <mc:Fallback>
                <p:oleObj name="Equation" r:id="rId5" imgW="3340100" imgH="431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2487" y="2743200"/>
                        <a:ext cx="5040313"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 name="Picture 14" descr="8gi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3352800"/>
            <a:ext cx="4419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73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8210550" cy="4643095"/>
          </a:xfrm>
        </p:spPr>
        <p:txBody>
          <a:bodyPr>
            <a:noAutofit/>
          </a:bodyPr>
          <a:lstStyle/>
          <a:p>
            <a:pPr marL="0" indent="0">
              <a:lnSpc>
                <a:spcPct val="110000"/>
              </a:lnSpc>
              <a:buNone/>
            </a:pPr>
            <a:r>
              <a:rPr lang="en-US" dirty="0"/>
              <a:t>The three measures, in general, return good results but</a:t>
            </a:r>
          </a:p>
          <a:p>
            <a:pPr lvl="1">
              <a:lnSpc>
                <a:spcPct val="110000"/>
              </a:lnSpc>
            </a:pPr>
            <a:r>
              <a:rPr lang="en-US" sz="2800" dirty="0">
                <a:solidFill>
                  <a:srgbClr val="C00000"/>
                </a:solidFill>
              </a:rPr>
              <a:t>Information gain</a:t>
            </a:r>
            <a:r>
              <a:rPr lang="en-US" sz="2800" dirty="0"/>
              <a:t>: </a:t>
            </a:r>
          </a:p>
          <a:p>
            <a:pPr lvl="2">
              <a:lnSpc>
                <a:spcPct val="110000"/>
              </a:lnSpc>
            </a:pPr>
            <a:r>
              <a:rPr lang="en-US" dirty="0"/>
              <a:t>biased towards </a:t>
            </a:r>
            <a:r>
              <a:rPr lang="en-US" dirty="0">
                <a:solidFill>
                  <a:srgbClr val="0070C0"/>
                </a:solidFill>
              </a:rPr>
              <a:t>multivalued attributes</a:t>
            </a:r>
          </a:p>
          <a:p>
            <a:pPr lvl="1">
              <a:lnSpc>
                <a:spcPct val="110000"/>
              </a:lnSpc>
            </a:pPr>
            <a:r>
              <a:rPr lang="en-US" sz="2800" dirty="0">
                <a:solidFill>
                  <a:srgbClr val="C00000"/>
                </a:solidFill>
              </a:rPr>
              <a:t>Gain ratio</a:t>
            </a:r>
            <a:r>
              <a:rPr lang="en-US" sz="2800" dirty="0"/>
              <a:t>: </a:t>
            </a:r>
          </a:p>
          <a:p>
            <a:pPr lvl="2">
              <a:lnSpc>
                <a:spcPct val="110000"/>
              </a:lnSpc>
            </a:pPr>
            <a:r>
              <a:rPr lang="en-US" dirty="0"/>
              <a:t>tends to prefer </a:t>
            </a:r>
            <a:r>
              <a:rPr lang="en-US" dirty="0">
                <a:solidFill>
                  <a:srgbClr val="0070C0"/>
                </a:solidFill>
              </a:rPr>
              <a:t>unbalanced splits </a:t>
            </a:r>
            <a:r>
              <a:rPr lang="en-US" dirty="0"/>
              <a:t>in which one partition is much smaller than the others</a:t>
            </a:r>
          </a:p>
          <a:p>
            <a:pPr lvl="1">
              <a:lnSpc>
                <a:spcPct val="110000"/>
              </a:lnSpc>
            </a:pPr>
            <a:r>
              <a:rPr lang="en-US" sz="2800" dirty="0" err="1">
                <a:solidFill>
                  <a:srgbClr val="C00000"/>
                </a:solidFill>
              </a:rPr>
              <a:t>Gini</a:t>
            </a:r>
            <a:r>
              <a:rPr lang="en-US" sz="2800" dirty="0">
                <a:solidFill>
                  <a:srgbClr val="C00000"/>
                </a:solidFill>
              </a:rPr>
              <a:t> index</a:t>
            </a:r>
            <a:r>
              <a:rPr lang="en-US" sz="2800" dirty="0"/>
              <a:t>: </a:t>
            </a:r>
          </a:p>
          <a:p>
            <a:pPr lvl="2">
              <a:lnSpc>
                <a:spcPct val="110000"/>
              </a:lnSpc>
            </a:pPr>
            <a:r>
              <a:rPr lang="en-US" dirty="0"/>
              <a:t>biased to </a:t>
            </a:r>
            <a:r>
              <a:rPr lang="en-US" dirty="0">
                <a:solidFill>
                  <a:srgbClr val="0070C0"/>
                </a:solidFill>
              </a:rPr>
              <a:t>multivalued attributes</a:t>
            </a:r>
          </a:p>
          <a:p>
            <a:pPr lvl="2">
              <a:lnSpc>
                <a:spcPct val="110000"/>
              </a:lnSpc>
            </a:pPr>
            <a:r>
              <a:rPr lang="en-US" dirty="0"/>
              <a:t>has difficulty when # of classes is large</a:t>
            </a:r>
          </a:p>
          <a:p>
            <a:pPr lvl="2">
              <a:lnSpc>
                <a:spcPct val="110000"/>
              </a:lnSpc>
            </a:pPr>
            <a:r>
              <a:rPr lang="en-US" dirty="0"/>
              <a:t>tends to favor tests that result in </a:t>
            </a:r>
            <a:r>
              <a:rPr lang="en-US" dirty="0">
                <a:solidFill>
                  <a:srgbClr val="0070C0"/>
                </a:solidFill>
              </a:rPr>
              <a:t>equal-sized partitions </a:t>
            </a:r>
            <a:r>
              <a:rPr lang="en-US" dirty="0"/>
              <a:t>and purity in both partitions</a:t>
            </a:r>
          </a:p>
        </p:txBody>
      </p:sp>
      <p:sp>
        <p:nvSpPr>
          <p:cNvPr id="2" name="Title 1"/>
          <p:cNvSpPr>
            <a:spLocks noGrp="1"/>
          </p:cNvSpPr>
          <p:nvPr>
            <p:ph type="title"/>
          </p:nvPr>
        </p:nvSpPr>
        <p:spPr>
          <a:xfrm>
            <a:off x="628650" y="152401"/>
            <a:ext cx="8515350" cy="685800"/>
          </a:xfrm>
        </p:spPr>
        <p:txBody>
          <a:bodyPr>
            <a:normAutofit/>
          </a:bodyPr>
          <a:lstStyle/>
          <a:p>
            <a:r>
              <a:rPr lang="id-ID" sz="3800" dirty="0" err="1"/>
              <a:t>Comparing</a:t>
            </a:r>
            <a:r>
              <a:rPr lang="id-ID" sz="3800" dirty="0"/>
              <a:t> </a:t>
            </a:r>
            <a:r>
              <a:rPr lang="id-ID" sz="3800" dirty="0" err="1"/>
              <a:t>Attribute</a:t>
            </a:r>
            <a:r>
              <a:rPr lang="id-ID" sz="3800" dirty="0"/>
              <a:t> </a:t>
            </a:r>
            <a:r>
              <a:rPr lang="id-ID" sz="3800" dirty="0" err="1"/>
              <a:t>Selection</a:t>
            </a:r>
            <a:r>
              <a:rPr lang="id-ID" sz="3800" dirty="0"/>
              <a:t> Measures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462</a:t>
            </a:fld>
            <a:endParaRPr lang="en-US" dirty="0">
              <a:solidFill>
                <a:prstClr val="black">
                  <a:tint val="75000"/>
                </a:prstClr>
              </a:solidFill>
            </a:endParaRPr>
          </a:p>
        </p:txBody>
      </p:sp>
    </p:spTree>
    <p:extLst>
      <p:ext uri="{BB962C8B-B14F-4D97-AF65-F5344CB8AC3E}">
        <p14:creationId xmlns:p14="http://schemas.microsoft.com/office/powerpoint/2010/main" val="24007164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334000"/>
          </a:xfrm>
        </p:spPr>
        <p:txBody>
          <a:bodyPr>
            <a:normAutofit fontScale="92500" lnSpcReduction="10000"/>
          </a:bodyPr>
          <a:lstStyle/>
          <a:p>
            <a:pPr>
              <a:lnSpc>
                <a:spcPct val="130000"/>
              </a:lnSpc>
            </a:pPr>
            <a:r>
              <a:rPr lang="en-US" sz="2000" dirty="0">
                <a:solidFill>
                  <a:srgbClr val="C00000"/>
                </a:solidFill>
              </a:rPr>
              <a:t>CHAID</a:t>
            </a:r>
            <a:r>
              <a:rPr lang="en-US" sz="2000" dirty="0"/>
              <a:t>: a popular decision tree algorithm, measure based on </a:t>
            </a:r>
            <a:r>
              <a:rPr lang="el-GR" sz="2000" dirty="0"/>
              <a:t>χ</a:t>
            </a:r>
            <a:r>
              <a:rPr lang="en-US" sz="2000" baseline="30000" dirty="0"/>
              <a:t>2</a:t>
            </a:r>
            <a:r>
              <a:rPr lang="en-US" sz="2000" dirty="0"/>
              <a:t> test for independence</a:t>
            </a:r>
          </a:p>
          <a:p>
            <a:pPr>
              <a:lnSpc>
                <a:spcPct val="130000"/>
              </a:lnSpc>
            </a:pPr>
            <a:r>
              <a:rPr lang="en-US" sz="2000" dirty="0">
                <a:solidFill>
                  <a:srgbClr val="C00000"/>
                </a:solidFill>
              </a:rPr>
              <a:t>C-SEP</a:t>
            </a:r>
            <a:r>
              <a:rPr lang="en-US" sz="2000" dirty="0"/>
              <a:t>: performs better than info. gain and </a:t>
            </a:r>
            <a:r>
              <a:rPr lang="en-US" sz="2000" dirty="0" err="1"/>
              <a:t>gini</a:t>
            </a:r>
            <a:r>
              <a:rPr lang="en-US" sz="2000" dirty="0"/>
              <a:t> index in certain cases</a:t>
            </a:r>
          </a:p>
          <a:p>
            <a:pPr>
              <a:lnSpc>
                <a:spcPct val="130000"/>
              </a:lnSpc>
            </a:pPr>
            <a:r>
              <a:rPr lang="en-US" sz="2000" dirty="0">
                <a:solidFill>
                  <a:srgbClr val="C00000"/>
                </a:solidFill>
              </a:rPr>
              <a:t>G-statistic</a:t>
            </a:r>
            <a:r>
              <a:rPr lang="en-US" sz="2000" dirty="0"/>
              <a:t>: has a close approximation to </a:t>
            </a:r>
            <a:r>
              <a:rPr lang="el-GR" sz="2000" dirty="0"/>
              <a:t>χ</a:t>
            </a:r>
            <a:r>
              <a:rPr lang="en-US" sz="2000" baseline="30000" dirty="0"/>
              <a:t>2</a:t>
            </a:r>
            <a:r>
              <a:rPr lang="en-US" sz="2000" dirty="0"/>
              <a:t> distribution </a:t>
            </a:r>
          </a:p>
          <a:p>
            <a:pPr>
              <a:lnSpc>
                <a:spcPct val="130000"/>
              </a:lnSpc>
            </a:pPr>
            <a:r>
              <a:rPr lang="en-US" sz="2000" dirty="0">
                <a:solidFill>
                  <a:srgbClr val="C00000"/>
                </a:solidFill>
              </a:rPr>
              <a:t>MDL (Minimal Description Length) principle </a:t>
            </a:r>
            <a:r>
              <a:rPr lang="en-US" sz="2000" dirty="0"/>
              <a:t>(i.e., the simplest solution is preferred): </a:t>
            </a:r>
          </a:p>
          <a:p>
            <a:pPr lvl="1">
              <a:lnSpc>
                <a:spcPct val="130000"/>
              </a:lnSpc>
            </a:pPr>
            <a:r>
              <a:rPr lang="en-US" sz="2000" dirty="0"/>
              <a:t>The best tree as the one that requires the fewest # of bits to both (1) encode the tree, and (2) encode the exceptions to the tree</a:t>
            </a:r>
          </a:p>
          <a:p>
            <a:pPr>
              <a:lnSpc>
                <a:spcPct val="130000"/>
              </a:lnSpc>
            </a:pPr>
            <a:r>
              <a:rPr lang="en-US" sz="2000" dirty="0"/>
              <a:t>Multivariate splits (partition based on multiple variable combinations)</a:t>
            </a:r>
          </a:p>
          <a:p>
            <a:pPr lvl="1">
              <a:lnSpc>
                <a:spcPct val="130000"/>
              </a:lnSpc>
            </a:pPr>
            <a:r>
              <a:rPr lang="en-US" sz="2000" dirty="0">
                <a:solidFill>
                  <a:srgbClr val="C00000"/>
                </a:solidFill>
              </a:rPr>
              <a:t>CART</a:t>
            </a:r>
            <a:r>
              <a:rPr lang="en-US" sz="2000" dirty="0"/>
              <a:t>: finds multivariate splits based on a linear comb. of </a:t>
            </a:r>
            <a:r>
              <a:rPr lang="en-US" sz="2000" dirty="0" err="1"/>
              <a:t>attrs</a:t>
            </a:r>
            <a:r>
              <a:rPr lang="en-US" sz="2000" dirty="0"/>
              <a:t>.</a:t>
            </a:r>
          </a:p>
          <a:p>
            <a:pPr>
              <a:lnSpc>
                <a:spcPct val="130000"/>
              </a:lnSpc>
            </a:pPr>
            <a:r>
              <a:rPr lang="en-US" sz="2000" dirty="0"/>
              <a:t>Which attribute selection measure is the best?</a:t>
            </a:r>
          </a:p>
          <a:p>
            <a:pPr lvl="1">
              <a:lnSpc>
                <a:spcPct val="130000"/>
              </a:lnSpc>
            </a:pPr>
            <a:r>
              <a:rPr lang="en-US" sz="2000" dirty="0"/>
              <a:t> Most give good results, none is significantly superior than others</a:t>
            </a:r>
          </a:p>
        </p:txBody>
      </p:sp>
      <p:sp>
        <p:nvSpPr>
          <p:cNvPr id="2" name="Title 1"/>
          <p:cNvSpPr>
            <a:spLocks noGrp="1"/>
          </p:cNvSpPr>
          <p:nvPr>
            <p:ph type="title"/>
          </p:nvPr>
        </p:nvSpPr>
        <p:spPr/>
        <p:txBody>
          <a:bodyPr>
            <a:normAutofit/>
          </a:bodyPr>
          <a:lstStyle/>
          <a:p>
            <a:r>
              <a:rPr lang="id-ID" dirty="0" err="1"/>
              <a:t>Other</a:t>
            </a:r>
            <a:r>
              <a:rPr lang="id-ID" dirty="0"/>
              <a:t> </a:t>
            </a:r>
            <a:r>
              <a:rPr lang="id-ID" dirty="0" err="1"/>
              <a:t>Attribute</a:t>
            </a:r>
            <a:r>
              <a:rPr lang="id-ID" dirty="0"/>
              <a:t> </a:t>
            </a:r>
            <a:r>
              <a:rPr lang="id-ID" dirty="0" err="1"/>
              <a:t>Selection</a:t>
            </a:r>
            <a:r>
              <a:rPr lang="id-ID" dirty="0"/>
              <a:t> Measures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463</a:t>
            </a:fld>
            <a:endParaRPr lang="en-US" dirty="0">
              <a:solidFill>
                <a:prstClr val="black">
                  <a:tint val="75000"/>
                </a:prstClr>
              </a:solidFill>
            </a:endParaRPr>
          </a:p>
        </p:txBody>
      </p:sp>
    </p:spTree>
    <p:extLst>
      <p:ext uri="{BB962C8B-B14F-4D97-AF65-F5344CB8AC3E}">
        <p14:creationId xmlns:p14="http://schemas.microsoft.com/office/powerpoint/2010/main" val="1462411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10550" cy="5449249"/>
          </a:xfrm>
        </p:spPr>
        <p:txBody>
          <a:bodyPr>
            <a:normAutofit/>
          </a:bodyPr>
          <a:lstStyle/>
          <a:p>
            <a:r>
              <a:rPr lang="en-US" sz="2400" dirty="0" err="1">
                <a:solidFill>
                  <a:srgbClr val="C00000"/>
                </a:solidFill>
              </a:rPr>
              <a:t>Overfitting</a:t>
            </a:r>
            <a:r>
              <a:rPr lang="en-US" sz="2400" dirty="0"/>
              <a:t>:  An induced tree may </a:t>
            </a:r>
            <a:r>
              <a:rPr lang="en-US" sz="2400" dirty="0" err="1"/>
              <a:t>overfit</a:t>
            </a:r>
            <a:r>
              <a:rPr lang="en-US" sz="2400" dirty="0"/>
              <a:t> the training data </a:t>
            </a:r>
          </a:p>
          <a:p>
            <a:pPr lvl="1"/>
            <a:r>
              <a:rPr lang="en-US" dirty="0">
                <a:solidFill>
                  <a:srgbClr val="0070C0"/>
                </a:solidFill>
              </a:rPr>
              <a:t>Too many branches</a:t>
            </a:r>
            <a:r>
              <a:rPr lang="en-US" dirty="0"/>
              <a:t>, some may reflect anomalies due to noise or outliers</a:t>
            </a:r>
          </a:p>
          <a:p>
            <a:pPr lvl="1"/>
            <a:r>
              <a:rPr lang="en-US" dirty="0">
                <a:solidFill>
                  <a:srgbClr val="0070C0"/>
                </a:solidFill>
              </a:rPr>
              <a:t>Poor accuracy </a:t>
            </a:r>
            <a:r>
              <a:rPr lang="en-US" dirty="0"/>
              <a:t>for unseen samples</a:t>
            </a:r>
          </a:p>
          <a:p>
            <a:endParaRPr lang="en-US" sz="1400" dirty="0"/>
          </a:p>
          <a:p>
            <a:r>
              <a:rPr lang="en-US" sz="2400" dirty="0"/>
              <a:t>Two approaches to </a:t>
            </a:r>
            <a:r>
              <a:rPr lang="en-US" sz="2400" dirty="0">
                <a:solidFill>
                  <a:srgbClr val="C00000"/>
                </a:solidFill>
              </a:rPr>
              <a:t>avoid </a:t>
            </a:r>
            <a:r>
              <a:rPr lang="en-US" sz="2400" dirty="0" err="1">
                <a:solidFill>
                  <a:srgbClr val="C00000"/>
                </a:solidFill>
              </a:rPr>
              <a:t>overfitting</a:t>
            </a:r>
            <a:r>
              <a:rPr lang="en-US" sz="2400" dirty="0">
                <a:solidFill>
                  <a:srgbClr val="C00000"/>
                </a:solidFill>
              </a:rPr>
              <a:t> </a:t>
            </a:r>
          </a:p>
          <a:p>
            <a:pPr marL="914400" lvl="1" indent="-457200">
              <a:buFont typeface="+mj-lt"/>
              <a:buAutoNum type="arabicPeriod"/>
            </a:pPr>
            <a:r>
              <a:rPr lang="en-US" dirty="0" err="1">
                <a:solidFill>
                  <a:srgbClr val="0070C0"/>
                </a:solidFill>
              </a:rPr>
              <a:t>Prepruning</a:t>
            </a:r>
            <a:r>
              <a:rPr lang="en-US" dirty="0"/>
              <a:t>: </a:t>
            </a:r>
            <a:r>
              <a:rPr lang="en-US" i="1" dirty="0">
                <a:solidFill>
                  <a:srgbClr val="00B050"/>
                </a:solidFill>
              </a:rPr>
              <a:t>Halt tree construction early </a:t>
            </a:r>
            <a:r>
              <a:rPr lang="en-US" dirty="0">
                <a:solidFill>
                  <a:srgbClr val="00B050"/>
                </a:solidFill>
              </a:rPr>
              <a:t> </a:t>
            </a:r>
            <a:r>
              <a:rPr lang="en-US" dirty="0">
                <a:cs typeface="Tahoma" panose="020B0604030504040204" pitchFamily="34" charset="0"/>
              </a:rPr>
              <a:t>̵</a:t>
            </a:r>
            <a:r>
              <a:rPr lang="en-US" dirty="0"/>
              <a:t>  do not split a node if this would result in the goodness measure falling below a threshold</a:t>
            </a:r>
          </a:p>
          <a:p>
            <a:pPr lvl="2"/>
            <a:r>
              <a:rPr lang="en-US" dirty="0"/>
              <a:t>Difficult to choose an appropriate threshold</a:t>
            </a:r>
          </a:p>
          <a:p>
            <a:pPr marL="914400" lvl="1" indent="-457200">
              <a:buFont typeface="+mj-lt"/>
              <a:buAutoNum type="arabicPeriod"/>
            </a:pPr>
            <a:r>
              <a:rPr lang="en-US" dirty="0" err="1">
                <a:solidFill>
                  <a:srgbClr val="0070C0"/>
                </a:solidFill>
              </a:rPr>
              <a:t>Postpruning</a:t>
            </a:r>
            <a:r>
              <a:rPr lang="en-US" dirty="0"/>
              <a:t>: </a:t>
            </a:r>
            <a:r>
              <a:rPr lang="en-US" i="1" dirty="0">
                <a:solidFill>
                  <a:srgbClr val="00B050"/>
                </a:solidFill>
              </a:rPr>
              <a:t>Remove branches from a “fully grown” tree</a:t>
            </a:r>
            <a:r>
              <a:rPr lang="en-US" dirty="0"/>
              <a:t> -get a sequence of progressively pruned trees</a:t>
            </a:r>
          </a:p>
          <a:p>
            <a:pPr lvl="2"/>
            <a:r>
              <a:rPr lang="en-US" dirty="0"/>
              <a:t>Use a set of data different from the training data to decide which is the “best pruned tree”</a:t>
            </a:r>
          </a:p>
        </p:txBody>
      </p:sp>
      <p:sp>
        <p:nvSpPr>
          <p:cNvPr id="2" name="Title 1"/>
          <p:cNvSpPr>
            <a:spLocks noGrp="1"/>
          </p:cNvSpPr>
          <p:nvPr>
            <p:ph type="title"/>
          </p:nvPr>
        </p:nvSpPr>
        <p:spPr/>
        <p:txBody>
          <a:bodyPr>
            <a:normAutofit/>
          </a:bodyPr>
          <a:lstStyle/>
          <a:p>
            <a:r>
              <a:rPr lang="id-ID" dirty="0" err="1"/>
              <a:t>Overfitting</a:t>
            </a:r>
            <a:r>
              <a:rPr lang="id-ID" dirty="0"/>
              <a:t> </a:t>
            </a:r>
            <a:r>
              <a:rPr lang="id-ID" dirty="0" err="1"/>
              <a:t>and</a:t>
            </a:r>
            <a:r>
              <a:rPr lang="id-ID" dirty="0"/>
              <a:t> </a:t>
            </a:r>
            <a:r>
              <a:rPr lang="id-ID" dirty="0" err="1"/>
              <a:t>Tree</a:t>
            </a:r>
            <a:r>
              <a:rPr lang="id-ID" dirty="0"/>
              <a:t> </a:t>
            </a:r>
            <a:r>
              <a:rPr lang="id-ID" dirty="0" err="1"/>
              <a:t>Pruning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464</a:t>
            </a:fld>
            <a:endParaRPr lang="en-US" dirty="0">
              <a:solidFill>
                <a:prstClr val="black">
                  <a:tint val="75000"/>
                </a:prstClr>
              </a:solidFill>
            </a:endParaRPr>
          </a:p>
        </p:txBody>
      </p:sp>
    </p:spTree>
    <p:extLst>
      <p:ext uri="{BB962C8B-B14F-4D97-AF65-F5344CB8AC3E}">
        <p14:creationId xmlns:p14="http://schemas.microsoft.com/office/powerpoint/2010/main" val="7595883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465</a:t>
            </a:fld>
            <a:endParaRPr lang="en-US" dirty="0">
              <a:solidFill>
                <a:prstClr val="black">
                  <a:tint val="75000"/>
                </a:prstClr>
              </a:solidFill>
            </a:endParaRPr>
          </a:p>
        </p:txBody>
      </p:sp>
      <p:pic>
        <p:nvPicPr>
          <p:cNvPr id="5" name="Picture 4"/>
          <p:cNvPicPr>
            <a:picLocks noChangeAspect="1"/>
          </p:cNvPicPr>
          <p:nvPr/>
        </p:nvPicPr>
        <p:blipFill rotWithShape="1">
          <a:blip r:embed="rId2"/>
          <a:srcRect t="15926" r="76667" b="55926"/>
          <a:stretch/>
        </p:blipFill>
        <p:spPr>
          <a:xfrm>
            <a:off x="0" y="30480"/>
            <a:ext cx="4267200" cy="2895600"/>
          </a:xfrm>
          <a:prstGeom prst="rect">
            <a:avLst/>
          </a:prstGeom>
        </p:spPr>
      </p:pic>
      <p:pic>
        <p:nvPicPr>
          <p:cNvPr id="6" name="Picture 5"/>
          <p:cNvPicPr>
            <a:picLocks noChangeAspect="1"/>
          </p:cNvPicPr>
          <p:nvPr/>
        </p:nvPicPr>
        <p:blipFill rotWithShape="1">
          <a:blip r:embed="rId3"/>
          <a:srcRect l="12917" t="20371" r="67917" b="51481"/>
          <a:stretch/>
        </p:blipFill>
        <p:spPr>
          <a:xfrm>
            <a:off x="4953000" y="3002664"/>
            <a:ext cx="4191000" cy="3462130"/>
          </a:xfrm>
          <a:prstGeom prst="rect">
            <a:avLst/>
          </a:prstGeom>
        </p:spPr>
      </p:pic>
      <p:pic>
        <p:nvPicPr>
          <p:cNvPr id="7" name="Picture 6"/>
          <p:cNvPicPr>
            <a:picLocks noChangeAspect="1"/>
          </p:cNvPicPr>
          <p:nvPr/>
        </p:nvPicPr>
        <p:blipFill rotWithShape="1">
          <a:blip r:embed="rId4"/>
          <a:srcRect l="17917" t="25555" r="64166" b="46297"/>
          <a:stretch/>
        </p:blipFill>
        <p:spPr>
          <a:xfrm>
            <a:off x="33130" y="3047999"/>
            <a:ext cx="3853070" cy="3405039"/>
          </a:xfrm>
          <a:prstGeom prst="rect">
            <a:avLst/>
          </a:prstGeom>
        </p:spPr>
      </p:pic>
      <p:sp>
        <p:nvSpPr>
          <p:cNvPr id="8" name="Right Arrow 7"/>
          <p:cNvSpPr/>
          <p:nvPr/>
        </p:nvSpPr>
        <p:spPr>
          <a:xfrm>
            <a:off x="3733801" y="4102916"/>
            <a:ext cx="1871588" cy="8001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Pruning</a:t>
            </a:r>
            <a:endParaRPr lang="id-ID" sz="2400" b="1" dirty="0"/>
          </a:p>
        </p:txBody>
      </p:sp>
    </p:spTree>
    <p:extLst>
      <p:ext uri="{BB962C8B-B14F-4D97-AF65-F5344CB8AC3E}">
        <p14:creationId xmlns:p14="http://schemas.microsoft.com/office/powerpoint/2010/main" val="1604659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14" y="1524000"/>
            <a:ext cx="7905750" cy="3371851"/>
          </a:xfrm>
        </p:spPr>
        <p:txBody>
          <a:bodyPr>
            <a:noAutofit/>
          </a:bodyPr>
          <a:lstStyle/>
          <a:p>
            <a:r>
              <a:rPr lang="en-US" sz="3200" dirty="0"/>
              <a:t>Relatively </a:t>
            </a:r>
            <a:r>
              <a:rPr lang="en-US" sz="3200" dirty="0">
                <a:solidFill>
                  <a:srgbClr val="0070C0"/>
                </a:solidFill>
              </a:rPr>
              <a:t>faster learning speed </a:t>
            </a:r>
            <a:r>
              <a:rPr lang="en-US" sz="3200" dirty="0"/>
              <a:t>(than other classification methods)</a:t>
            </a:r>
          </a:p>
          <a:p>
            <a:r>
              <a:rPr lang="en-US" sz="3200" dirty="0"/>
              <a:t>Convertible to </a:t>
            </a:r>
            <a:r>
              <a:rPr lang="en-US" sz="3200" dirty="0">
                <a:solidFill>
                  <a:srgbClr val="0070C0"/>
                </a:solidFill>
              </a:rPr>
              <a:t>simple and easy to understand </a:t>
            </a:r>
            <a:r>
              <a:rPr lang="en-US" sz="3200" dirty="0"/>
              <a:t>classification rules</a:t>
            </a:r>
          </a:p>
          <a:p>
            <a:r>
              <a:rPr lang="en-US" sz="3200" dirty="0"/>
              <a:t>Can use </a:t>
            </a:r>
            <a:r>
              <a:rPr lang="en-US" sz="3200" dirty="0">
                <a:solidFill>
                  <a:srgbClr val="0070C0"/>
                </a:solidFill>
              </a:rPr>
              <a:t>SQL queries for accessing databases</a:t>
            </a:r>
          </a:p>
          <a:p>
            <a:r>
              <a:rPr lang="en-US" sz="3200" dirty="0">
                <a:solidFill>
                  <a:srgbClr val="0070C0"/>
                </a:solidFill>
              </a:rPr>
              <a:t>Comparable classification accuracy </a:t>
            </a:r>
            <a:r>
              <a:rPr lang="en-US" sz="3200" dirty="0"/>
              <a:t>with other methods</a:t>
            </a:r>
          </a:p>
        </p:txBody>
      </p:sp>
      <p:sp>
        <p:nvSpPr>
          <p:cNvPr id="2" name="Title 1"/>
          <p:cNvSpPr>
            <a:spLocks noGrp="1"/>
          </p:cNvSpPr>
          <p:nvPr>
            <p:ph type="title"/>
          </p:nvPr>
        </p:nvSpPr>
        <p:spPr>
          <a:xfrm>
            <a:off x="628650" y="152401"/>
            <a:ext cx="8362950" cy="685800"/>
          </a:xfrm>
        </p:spPr>
        <p:txBody>
          <a:bodyPr>
            <a:normAutofit/>
          </a:bodyPr>
          <a:lstStyle/>
          <a:p>
            <a:r>
              <a:rPr lang="en-US" dirty="0"/>
              <a:t>Why is decision </a:t>
            </a:r>
            <a:r>
              <a:rPr lang="en-US" dirty="0">
                <a:solidFill>
                  <a:srgbClr val="C00000"/>
                </a:solidFill>
              </a:rPr>
              <a:t>tree induction popular</a:t>
            </a:r>
            <a:r>
              <a:rPr lang="en-US" dirty="0"/>
              <a:t>?</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466</a:t>
            </a:fld>
            <a:endParaRPr lang="en-US" dirty="0">
              <a:solidFill>
                <a:prstClr val="black">
                  <a:tint val="75000"/>
                </a:prstClr>
              </a:solidFill>
            </a:endParaRPr>
          </a:p>
        </p:txBody>
      </p:sp>
    </p:spTree>
    <p:extLst>
      <p:ext uri="{BB962C8B-B14F-4D97-AF65-F5344CB8AC3E}">
        <p14:creationId xmlns:p14="http://schemas.microsoft.com/office/powerpoint/2010/main" val="1810447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a:t>
            </a:r>
            <a:r>
              <a:rPr lang="en-ID" sz="3200" dirty="0"/>
              <a:t>Matthew North, Data Mining for the Masses 2nd Ed</a:t>
            </a:r>
            <a:r>
              <a:rPr lang="id-ID" sz="3200" dirty="0" err="1"/>
              <a:t>ition</a:t>
            </a:r>
            <a:r>
              <a:rPr lang="en-ID" sz="3200" dirty="0"/>
              <a:t>, 2016, </a:t>
            </a:r>
            <a:r>
              <a:rPr lang="en-US" sz="3200" dirty="0">
                <a:solidFill>
                  <a:srgbClr val="C00000"/>
                </a:solidFill>
              </a:rPr>
              <a:t>Chapter 10 (Decision Tree)</a:t>
            </a:r>
            <a:r>
              <a:rPr lang="en-US" sz="3200" dirty="0"/>
              <a:t>, p 1</a:t>
            </a:r>
            <a:r>
              <a:rPr lang="id-ID" sz="3200" dirty="0"/>
              <a:t>95</a:t>
            </a:r>
            <a:r>
              <a:rPr lang="en-US" sz="3200" dirty="0"/>
              <a:t>-</a:t>
            </a:r>
            <a:r>
              <a:rPr lang="id-ID" sz="3200" dirty="0"/>
              <a:t>217</a:t>
            </a:r>
            <a:endParaRPr lang="en-US" sz="3200" dirty="0"/>
          </a:p>
          <a:p>
            <a:endParaRPr lang="en-US" sz="1200" dirty="0"/>
          </a:p>
          <a:p>
            <a:r>
              <a:rPr lang="en-US" sz="3200" dirty="0"/>
              <a:t>Datasets:</a:t>
            </a:r>
            <a:endParaRPr lang="id-ID" sz="3200" dirty="0"/>
          </a:p>
          <a:p>
            <a:pPr lvl="1"/>
            <a:r>
              <a:rPr lang="en-US" sz="2800" dirty="0" err="1">
                <a:solidFill>
                  <a:srgbClr val="C00000"/>
                </a:solidFill>
              </a:rPr>
              <a:t>eReader</a:t>
            </a:r>
            <a:r>
              <a:rPr lang="id-ID" sz="2800" dirty="0" err="1">
                <a:solidFill>
                  <a:srgbClr val="C00000"/>
                </a:solidFill>
              </a:rPr>
              <a:t>Adoption</a:t>
            </a:r>
            <a:r>
              <a:rPr lang="en-US" sz="2800" dirty="0">
                <a:solidFill>
                  <a:srgbClr val="C00000"/>
                </a:solidFill>
              </a:rPr>
              <a:t>-Training.csv</a:t>
            </a:r>
            <a:endParaRPr lang="id-ID" sz="2800" dirty="0"/>
          </a:p>
          <a:p>
            <a:pPr lvl="1"/>
            <a:r>
              <a:rPr lang="en-US" sz="2800" dirty="0" err="1">
                <a:solidFill>
                  <a:srgbClr val="C00000"/>
                </a:solidFill>
              </a:rPr>
              <a:t>eReader</a:t>
            </a:r>
            <a:r>
              <a:rPr lang="id-ID" sz="2800" dirty="0" err="1">
                <a:solidFill>
                  <a:srgbClr val="C00000"/>
                </a:solidFill>
              </a:rPr>
              <a:t>Adoption</a:t>
            </a:r>
            <a:r>
              <a:rPr lang="en-US" sz="2800" dirty="0">
                <a:solidFill>
                  <a:srgbClr val="C00000"/>
                </a:solidFill>
              </a:rPr>
              <a:t>-Scoring.csv</a:t>
            </a:r>
          </a:p>
          <a:p>
            <a:endParaRPr lang="en-US" sz="1200" dirty="0"/>
          </a:p>
          <a:p>
            <a:r>
              <a:rPr lang="id-ID" sz="3200" dirty="0"/>
              <a:t>Analisis </a:t>
            </a:r>
            <a:r>
              <a:rPr lang="id-ID" sz="3200" dirty="0">
                <a:solidFill>
                  <a:srgbClr val="C00000"/>
                </a:solidFill>
              </a:rPr>
              <a:t>peran metode </a:t>
            </a:r>
            <a:r>
              <a:rPr lang="id-ID" sz="3200" dirty="0" err="1">
                <a:solidFill>
                  <a:srgbClr val="C00000"/>
                </a:solidFill>
              </a:rPr>
              <a:t>prunning</a:t>
            </a:r>
            <a:r>
              <a:rPr lang="id-ID" sz="3200" dirty="0">
                <a:solidFill>
                  <a:srgbClr val="C00000"/>
                </a:solidFill>
              </a:rPr>
              <a:t> </a:t>
            </a:r>
            <a:r>
              <a:rPr lang="id-ID" sz="3200" dirty="0"/>
              <a:t>pada </a:t>
            </a:r>
            <a:r>
              <a:rPr lang="id-ID" sz="3200" dirty="0" err="1"/>
              <a:t>decision</a:t>
            </a:r>
            <a:r>
              <a:rPr lang="id-ID" sz="3200" dirty="0"/>
              <a:t> </a:t>
            </a:r>
            <a:r>
              <a:rPr lang="id-ID" sz="3200" dirty="0" err="1"/>
              <a:t>tree</a:t>
            </a:r>
            <a:r>
              <a:rPr lang="id-ID" sz="3200" dirty="0"/>
              <a:t> dan hubungannya dengan </a:t>
            </a:r>
            <a:r>
              <a:rPr lang="id-ID" sz="3200" dirty="0">
                <a:solidFill>
                  <a:srgbClr val="C00000"/>
                </a:solidFill>
              </a:rPr>
              <a:t>nilai </a:t>
            </a:r>
            <a:r>
              <a:rPr lang="id-ID" sz="3200" dirty="0" err="1">
                <a:solidFill>
                  <a:srgbClr val="C00000"/>
                </a:solidFill>
              </a:rPr>
              <a:t>confidence</a:t>
            </a:r>
            <a:endParaRPr lang="en-US" sz="3200" dirty="0">
              <a:solidFill>
                <a:srgbClr val="C00000"/>
              </a:solidFill>
            </a:endParaRPr>
          </a:p>
          <a:p>
            <a:r>
              <a:rPr lang="en-US" sz="3200" dirty="0" err="1"/>
              <a:t>Analisis</a:t>
            </a:r>
            <a:r>
              <a:rPr lang="en-US" sz="3200" dirty="0"/>
              <a:t> </a:t>
            </a:r>
            <a:r>
              <a:rPr lang="en-US" sz="3200" dirty="0" err="1">
                <a:solidFill>
                  <a:srgbClr val="C00000"/>
                </a:solidFill>
              </a:rPr>
              <a:t>jenis</a:t>
            </a:r>
            <a:r>
              <a:rPr lang="en-US" sz="3200" dirty="0">
                <a:solidFill>
                  <a:srgbClr val="C00000"/>
                </a:solidFill>
              </a:rPr>
              <a:t> decision tree </a:t>
            </a:r>
            <a:r>
              <a:rPr lang="en-US" sz="3200" dirty="0" err="1"/>
              <a:t>apa</a:t>
            </a:r>
            <a:r>
              <a:rPr lang="en-US" sz="3200" dirty="0"/>
              <a:t> </a:t>
            </a:r>
            <a:r>
              <a:rPr lang="en-US" sz="3200" dirty="0" err="1"/>
              <a:t>saja</a:t>
            </a:r>
            <a:r>
              <a:rPr lang="en-US" sz="3200" dirty="0"/>
              <a:t> yang </a:t>
            </a:r>
            <a:r>
              <a:rPr lang="en-US" sz="3200" dirty="0" err="1"/>
              <a:t>digunakan</a:t>
            </a:r>
            <a:r>
              <a:rPr lang="en-US" sz="3200" dirty="0"/>
              <a:t> dan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endParaRPr lang="id-ID" sz="3200" dirty="0"/>
          </a:p>
          <a:p>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467</a:t>
            </a:fld>
            <a:endParaRPr lang="en-US" dirty="0">
              <a:solidFill>
                <a:prstClr val="black">
                  <a:tint val="75000"/>
                </a:prstClr>
              </a:solidFill>
            </a:endParaRPr>
          </a:p>
        </p:txBody>
      </p:sp>
    </p:spTree>
    <p:extLst>
      <p:ext uri="{BB962C8B-B14F-4D97-AF65-F5344CB8AC3E}">
        <p14:creationId xmlns:p14="http://schemas.microsoft.com/office/powerpoint/2010/main" val="4294917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0C5F0-8BE2-4DAD-8EB0-0134B73691A9}"/>
              </a:ext>
            </a:extLst>
          </p:cNvPr>
          <p:cNvSpPr>
            <a:spLocks noGrp="1"/>
          </p:cNvSpPr>
          <p:nvPr>
            <p:ph idx="1"/>
          </p:nvPr>
        </p:nvSpPr>
        <p:spPr>
          <a:xfrm>
            <a:off x="628650" y="990600"/>
            <a:ext cx="8210550" cy="5867400"/>
          </a:xfrm>
        </p:spPr>
        <p:txBody>
          <a:bodyPr>
            <a:normAutofit fontScale="92500" lnSpcReduction="10000"/>
          </a:bodyPr>
          <a:lstStyle/>
          <a:p>
            <a:pPr marL="0" indent="0">
              <a:buNone/>
            </a:pPr>
            <a:r>
              <a:rPr lang="id-ID" sz="2400" dirty="0" err="1">
                <a:solidFill>
                  <a:srgbClr val="CC0000"/>
                </a:solidFill>
              </a:rPr>
              <a:t>Motivation</a:t>
            </a:r>
            <a:r>
              <a:rPr lang="id-ID" sz="2400" dirty="0"/>
              <a:t>:</a:t>
            </a:r>
          </a:p>
          <a:p>
            <a:r>
              <a:rPr lang="en-ID" sz="2400" dirty="0"/>
              <a:t>Richard works for </a:t>
            </a:r>
            <a:r>
              <a:rPr lang="id-ID" sz="2400" dirty="0"/>
              <a:t>a </a:t>
            </a:r>
            <a:r>
              <a:rPr lang="id-ID" sz="2400" dirty="0" err="1"/>
              <a:t>large</a:t>
            </a:r>
            <a:r>
              <a:rPr lang="id-ID" sz="2400" dirty="0"/>
              <a:t> </a:t>
            </a:r>
            <a:r>
              <a:rPr lang="en-ID" sz="2400" dirty="0"/>
              <a:t>online retailer</a:t>
            </a:r>
            <a:endParaRPr lang="id-ID" sz="2400" dirty="0"/>
          </a:p>
          <a:p>
            <a:r>
              <a:rPr lang="id-ID" sz="2400" dirty="0"/>
              <a:t>His </a:t>
            </a:r>
            <a:r>
              <a:rPr lang="id-ID" sz="2400" dirty="0" err="1"/>
              <a:t>company</a:t>
            </a:r>
            <a:r>
              <a:rPr lang="id-ID" sz="2400" dirty="0"/>
              <a:t> </a:t>
            </a:r>
            <a:r>
              <a:rPr lang="id-ID" sz="2400" dirty="0" err="1"/>
              <a:t>is</a:t>
            </a:r>
            <a:r>
              <a:rPr lang="id-ID" sz="2400" dirty="0"/>
              <a:t> l</a:t>
            </a:r>
            <a:r>
              <a:rPr lang="en-ID" sz="2400" dirty="0" err="1">
                <a:solidFill>
                  <a:srgbClr val="0070C0"/>
                </a:solidFill>
              </a:rPr>
              <a:t>aunch</a:t>
            </a:r>
            <a:r>
              <a:rPr lang="id-ID" sz="2400" dirty="0" err="1">
                <a:solidFill>
                  <a:srgbClr val="0070C0"/>
                </a:solidFill>
              </a:rPr>
              <a:t>ing</a:t>
            </a:r>
            <a:r>
              <a:rPr lang="id-ID" sz="2400" dirty="0">
                <a:solidFill>
                  <a:srgbClr val="0070C0"/>
                </a:solidFill>
              </a:rPr>
              <a:t> </a:t>
            </a:r>
            <a:r>
              <a:rPr lang="en-ID" sz="2400" dirty="0">
                <a:solidFill>
                  <a:srgbClr val="0070C0"/>
                </a:solidFill>
              </a:rPr>
              <a:t>a tablet </a:t>
            </a:r>
            <a:r>
              <a:rPr lang="en-ID" sz="2400" dirty="0"/>
              <a:t>soon, and</a:t>
            </a:r>
            <a:r>
              <a:rPr lang="id-ID" sz="2400" dirty="0"/>
              <a:t> he</a:t>
            </a:r>
            <a:r>
              <a:rPr lang="en-ID" sz="2400" dirty="0"/>
              <a:t> want to </a:t>
            </a:r>
            <a:r>
              <a:rPr lang="en-ID" sz="2400" dirty="0">
                <a:solidFill>
                  <a:srgbClr val="0070C0"/>
                </a:solidFill>
              </a:rPr>
              <a:t>maximize the effectiveness</a:t>
            </a:r>
            <a:r>
              <a:rPr lang="en-ID" sz="2400" dirty="0"/>
              <a:t> of </a:t>
            </a:r>
            <a:r>
              <a:rPr lang="id-ID" sz="2400" dirty="0"/>
              <a:t>his</a:t>
            </a:r>
            <a:r>
              <a:rPr lang="en-ID" sz="2400" dirty="0"/>
              <a:t> marketing</a:t>
            </a:r>
            <a:endParaRPr lang="id-ID" sz="2400" dirty="0"/>
          </a:p>
          <a:p>
            <a:r>
              <a:rPr lang="en-ID" sz="2400" dirty="0"/>
              <a:t>They have a large number of</a:t>
            </a:r>
            <a:r>
              <a:rPr lang="id-ID" sz="2400" dirty="0"/>
              <a:t> </a:t>
            </a:r>
            <a:r>
              <a:rPr lang="en-ID" sz="2400" dirty="0"/>
              <a:t>customers, many of whom have purchased digital devices and other services previously</a:t>
            </a:r>
            <a:endParaRPr lang="id-ID" sz="2400" dirty="0"/>
          </a:p>
          <a:p>
            <a:r>
              <a:rPr lang="en-ID" sz="2400" dirty="0"/>
              <a:t>Richard has noticed that </a:t>
            </a:r>
            <a:r>
              <a:rPr lang="en-ID" sz="2400" dirty="0">
                <a:solidFill>
                  <a:srgbClr val="0070C0"/>
                </a:solidFill>
              </a:rPr>
              <a:t>certain types of people </a:t>
            </a:r>
            <a:r>
              <a:rPr lang="en-ID" sz="2400" dirty="0"/>
              <a:t>were anxious to get new devices as</a:t>
            </a:r>
            <a:r>
              <a:rPr lang="id-ID" sz="2400" dirty="0"/>
              <a:t> </a:t>
            </a:r>
            <a:r>
              <a:rPr lang="en-ID" sz="2400" dirty="0"/>
              <a:t>soon as they became available, while other folks seemed content to wait to buy their electronic</a:t>
            </a:r>
            <a:r>
              <a:rPr lang="id-ID" sz="2400" dirty="0"/>
              <a:t> </a:t>
            </a:r>
            <a:r>
              <a:rPr lang="en-ID" sz="2400" dirty="0"/>
              <a:t>gadgets later</a:t>
            </a:r>
            <a:endParaRPr lang="id-ID" sz="2400" dirty="0"/>
          </a:p>
          <a:p>
            <a:r>
              <a:rPr lang="en-ID" sz="2400" dirty="0"/>
              <a:t>He’s wondering </a:t>
            </a:r>
            <a:r>
              <a:rPr lang="en-ID" sz="2400" dirty="0">
                <a:solidFill>
                  <a:srgbClr val="0070C0"/>
                </a:solidFill>
              </a:rPr>
              <a:t>what makes some people motivated to buy </a:t>
            </a:r>
            <a:r>
              <a:rPr lang="en-ID" sz="2400" dirty="0"/>
              <a:t>something as soon as it</a:t>
            </a:r>
            <a:r>
              <a:rPr lang="id-ID" sz="2400" dirty="0"/>
              <a:t> </a:t>
            </a:r>
            <a:r>
              <a:rPr lang="en-ID" sz="2400" dirty="0"/>
              <a:t>comes out, while others are less driven to have the product right away</a:t>
            </a:r>
            <a:endParaRPr lang="id-ID" sz="2400" dirty="0"/>
          </a:p>
          <a:p>
            <a:endParaRPr lang="id-ID" sz="1400" dirty="0"/>
          </a:p>
          <a:p>
            <a:pPr marL="0" indent="0">
              <a:buNone/>
            </a:pPr>
            <a:r>
              <a:rPr lang="id-ID" sz="2400" dirty="0" err="1">
                <a:solidFill>
                  <a:srgbClr val="CC0000"/>
                </a:solidFill>
              </a:rPr>
              <a:t>Objectives</a:t>
            </a:r>
            <a:r>
              <a:rPr lang="id-ID" sz="2400" dirty="0"/>
              <a:t>:</a:t>
            </a:r>
          </a:p>
          <a:p>
            <a:r>
              <a:rPr lang="id-ID" sz="2400" dirty="0"/>
              <a:t>To </a:t>
            </a:r>
            <a:r>
              <a:rPr lang="id-ID" sz="2400" dirty="0" err="1"/>
              <a:t>mine</a:t>
            </a:r>
            <a:r>
              <a:rPr lang="en-ID" sz="2400" dirty="0"/>
              <a:t> the customers’ consumer </a:t>
            </a:r>
            <a:r>
              <a:rPr lang="en-ID" sz="2400" dirty="0" err="1"/>
              <a:t>behaviors</a:t>
            </a:r>
            <a:r>
              <a:rPr lang="en-ID" sz="2400" dirty="0"/>
              <a:t> on the web site</a:t>
            </a:r>
            <a:r>
              <a:rPr lang="id-ID" sz="2400" dirty="0"/>
              <a:t>, in order </a:t>
            </a:r>
            <a:r>
              <a:rPr lang="id-ID" sz="2400" dirty="0" err="1"/>
              <a:t>to</a:t>
            </a:r>
            <a:r>
              <a:rPr lang="en-ID" sz="2400" dirty="0"/>
              <a:t> figure out which customers will buy</a:t>
            </a:r>
            <a:r>
              <a:rPr lang="id-ID" sz="2400" dirty="0"/>
              <a:t> </a:t>
            </a:r>
            <a:r>
              <a:rPr lang="en-ID" sz="2400" dirty="0"/>
              <a:t>the new tablet </a:t>
            </a:r>
            <a:r>
              <a:rPr lang="en-ID" sz="2400" dirty="0">
                <a:solidFill>
                  <a:srgbClr val="0070C0"/>
                </a:solidFill>
              </a:rPr>
              <a:t>early</a:t>
            </a:r>
            <a:r>
              <a:rPr lang="en-ID" sz="2400" dirty="0"/>
              <a:t>, which ones will buy </a:t>
            </a:r>
            <a:r>
              <a:rPr lang="en-ID" sz="2400" dirty="0">
                <a:solidFill>
                  <a:srgbClr val="0070C0"/>
                </a:solidFill>
              </a:rPr>
              <a:t>next</a:t>
            </a:r>
            <a:r>
              <a:rPr lang="en-ID" sz="2400" dirty="0"/>
              <a:t>, and which ones will buy </a:t>
            </a:r>
            <a:r>
              <a:rPr lang="en-ID" sz="2400" dirty="0">
                <a:solidFill>
                  <a:srgbClr val="0070C0"/>
                </a:solidFill>
              </a:rPr>
              <a:t>later on</a:t>
            </a:r>
            <a:endParaRPr lang="id-ID" sz="2400" dirty="0">
              <a:solidFill>
                <a:srgbClr val="0070C0"/>
              </a:solidFill>
            </a:endParaRPr>
          </a:p>
        </p:txBody>
      </p:sp>
      <p:sp>
        <p:nvSpPr>
          <p:cNvPr id="4" name="Title 3">
            <a:extLst>
              <a:ext uri="{FF2B5EF4-FFF2-40B4-BE49-F238E27FC236}">
                <a16:creationId xmlns:a16="http://schemas.microsoft.com/office/drawing/2014/main" id="{4801C74A-DE2A-4474-9AA1-1F5E2BB7B274}"/>
              </a:ext>
            </a:extLst>
          </p:cNvPr>
          <p:cNvSpPr>
            <a:spLocks noGrp="1"/>
          </p:cNvSpPr>
          <p:nvPr>
            <p:ph type="title"/>
          </p:nvPr>
        </p:nvSpPr>
        <p:spPr/>
        <p:txBody>
          <a:bodyPr/>
          <a:lstStyle/>
          <a:p>
            <a:r>
              <a:rPr lang="id-ID" dirty="0"/>
              <a:t>1 Business </a:t>
            </a:r>
            <a:r>
              <a:rPr lang="id-ID" dirty="0" err="1"/>
              <a:t>Understanding</a:t>
            </a:r>
            <a:endParaRPr lang="en-US" dirty="0"/>
          </a:p>
        </p:txBody>
      </p:sp>
      <p:sp>
        <p:nvSpPr>
          <p:cNvPr id="3" name="Slide Number Placeholder 2">
            <a:extLst>
              <a:ext uri="{FF2B5EF4-FFF2-40B4-BE49-F238E27FC236}">
                <a16:creationId xmlns:a16="http://schemas.microsoft.com/office/drawing/2014/main" id="{F13F56EA-8BDC-4555-8B2C-23E0BCB589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468</a:t>
            </a:fld>
            <a:endParaRPr lang="en-US">
              <a:solidFill>
                <a:prstClr val="black">
                  <a:tint val="75000"/>
                </a:prstClr>
              </a:solidFill>
            </a:endParaRPr>
          </a:p>
        </p:txBody>
      </p:sp>
    </p:spTree>
    <p:extLst>
      <p:ext uri="{BB962C8B-B14F-4D97-AF65-F5344CB8AC3E}">
        <p14:creationId xmlns:p14="http://schemas.microsoft.com/office/powerpoint/2010/main" val="314868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39098"/>
            <a:ext cx="8210550" cy="4643095"/>
          </a:xfrm>
        </p:spPr>
        <p:txBody>
          <a:bodyPr>
            <a:normAutofit/>
          </a:bodyPr>
          <a:lstStyle/>
          <a:p>
            <a:r>
              <a:rPr lang="id-ID" dirty="0"/>
              <a:t>Lakukan </a:t>
            </a:r>
            <a:r>
              <a:rPr lang="id-ID" dirty="0" err="1">
                <a:solidFill>
                  <a:srgbClr val="C00000"/>
                </a:solidFill>
              </a:rPr>
              <a:t>training</a:t>
            </a:r>
            <a:r>
              <a:rPr lang="id-ID" dirty="0">
                <a:solidFill>
                  <a:srgbClr val="C00000"/>
                </a:solidFill>
              </a:rPr>
              <a:t> </a:t>
            </a:r>
            <a:r>
              <a:rPr lang="id-ID" dirty="0"/>
              <a:t>pada data </a:t>
            </a:r>
            <a:r>
              <a:rPr lang="en-US" dirty="0" err="1"/>
              <a:t>eReader</a:t>
            </a:r>
            <a:r>
              <a:rPr lang="en-US" dirty="0"/>
              <a:t> Adoption </a:t>
            </a:r>
            <a:r>
              <a:rPr lang="id-ID" dirty="0"/>
              <a:t>(</a:t>
            </a:r>
            <a:r>
              <a:rPr lang="en-US" dirty="0"/>
              <a:t>eReader-Training.csv</a:t>
            </a:r>
            <a:r>
              <a:rPr lang="id-ID" dirty="0"/>
              <a:t>) dengan menggunakan </a:t>
            </a:r>
            <a:r>
              <a:rPr lang="en-US" dirty="0"/>
              <a:t>DT </a:t>
            </a:r>
            <a:r>
              <a:rPr lang="en-US" dirty="0" err="1"/>
              <a:t>dengan</a:t>
            </a:r>
            <a:r>
              <a:rPr lang="en-US" dirty="0"/>
              <a:t> 3 alternative </a:t>
            </a:r>
            <a:r>
              <a:rPr lang="en-US" dirty="0">
                <a:solidFill>
                  <a:srgbClr val="C00000"/>
                </a:solidFill>
              </a:rPr>
              <a:t>criterion</a:t>
            </a:r>
            <a:r>
              <a:rPr lang="en-US" dirty="0"/>
              <a:t> (Gain Ratio, Information Gain </a:t>
            </a:r>
            <a:r>
              <a:rPr lang="en-US" dirty="0" err="1"/>
              <a:t>dan</a:t>
            </a:r>
            <a:r>
              <a:rPr lang="en-US" dirty="0"/>
              <a:t> Gini Index)</a:t>
            </a:r>
          </a:p>
          <a:p>
            <a:r>
              <a:rPr lang="id-ID" dirty="0" err="1"/>
              <a:t>Ujicoba</a:t>
            </a:r>
            <a:r>
              <a:rPr lang="id-ID" dirty="0"/>
              <a:t> masing-masing </a:t>
            </a:r>
            <a:r>
              <a:rPr lang="id-ID" dirty="0" err="1"/>
              <a:t>split</a:t>
            </a:r>
            <a:r>
              <a:rPr lang="id-ID" dirty="0"/>
              <a:t> </a:t>
            </a:r>
            <a:r>
              <a:rPr lang="id-ID" dirty="0" err="1"/>
              <a:t>criterion</a:t>
            </a:r>
            <a:r>
              <a:rPr lang="id-ID" dirty="0"/>
              <a:t> baik menggunakan </a:t>
            </a:r>
            <a:r>
              <a:rPr lang="id-ID" dirty="0" err="1"/>
              <a:t>prunning</a:t>
            </a:r>
            <a:r>
              <a:rPr lang="id-ID" dirty="0"/>
              <a:t> atau tidak</a:t>
            </a:r>
          </a:p>
          <a:p>
            <a:r>
              <a:rPr lang="en-US" dirty="0" err="1"/>
              <a:t>Lakukan</a:t>
            </a:r>
            <a:r>
              <a:rPr lang="en-US" dirty="0"/>
              <a:t> </a:t>
            </a:r>
            <a:r>
              <a:rPr lang="en-US" dirty="0" err="1"/>
              <a:t>pengujian</a:t>
            </a:r>
            <a:r>
              <a:rPr lang="en-US" dirty="0"/>
              <a:t> </a:t>
            </a:r>
            <a:r>
              <a:rPr lang="en-US" dirty="0" err="1"/>
              <a:t>dengan</a:t>
            </a:r>
            <a:r>
              <a:rPr lang="en-US" dirty="0"/>
              <a:t>  </a:t>
            </a:r>
            <a:r>
              <a:rPr lang="en-US" dirty="0" err="1"/>
              <a:t>menggunakan</a:t>
            </a:r>
            <a:r>
              <a:rPr lang="en-US" dirty="0"/>
              <a:t> 10-fold X Validation</a:t>
            </a:r>
          </a:p>
          <a:p>
            <a:r>
              <a:rPr lang="en-US" dirty="0"/>
              <a:t>Dari model </a:t>
            </a:r>
            <a:r>
              <a:rPr lang="en-US" dirty="0" err="1"/>
              <a:t>terbaik</a:t>
            </a:r>
            <a:r>
              <a:rPr lang="en-US" dirty="0"/>
              <a:t>, </a:t>
            </a:r>
            <a:r>
              <a:rPr lang="en-US" dirty="0" err="1"/>
              <a:t>tentukan</a:t>
            </a:r>
            <a:r>
              <a:rPr lang="en-US" dirty="0"/>
              <a:t> </a:t>
            </a:r>
            <a:r>
              <a:rPr lang="en-US" dirty="0" err="1">
                <a:solidFill>
                  <a:srgbClr val="C00000"/>
                </a:solidFill>
              </a:rPr>
              <a:t>faktor</a:t>
            </a:r>
            <a:r>
              <a:rPr lang="en-US" dirty="0">
                <a:solidFill>
                  <a:srgbClr val="C00000"/>
                </a:solidFill>
              </a:rPr>
              <a:t> (</a:t>
            </a:r>
            <a:r>
              <a:rPr lang="en-US" dirty="0" err="1">
                <a:solidFill>
                  <a:srgbClr val="C00000"/>
                </a:solidFill>
              </a:rPr>
              <a:t>atribut</a:t>
            </a:r>
            <a:r>
              <a:rPr lang="en-US" dirty="0">
                <a:solidFill>
                  <a:srgbClr val="C00000"/>
                </a:solidFill>
              </a:rPr>
              <a:t>) </a:t>
            </a:r>
            <a:r>
              <a:rPr lang="en-US" dirty="0" err="1">
                <a:solidFill>
                  <a:srgbClr val="C00000"/>
                </a:solidFill>
              </a:rPr>
              <a:t>apa</a:t>
            </a:r>
            <a:r>
              <a:rPr lang="en-US" dirty="0">
                <a:solidFill>
                  <a:srgbClr val="C00000"/>
                </a:solidFill>
              </a:rPr>
              <a:t> </a:t>
            </a:r>
            <a:r>
              <a:rPr lang="en-US" dirty="0" err="1">
                <a:solidFill>
                  <a:srgbClr val="C00000"/>
                </a:solidFill>
              </a:rPr>
              <a:t>saja</a:t>
            </a:r>
            <a:r>
              <a:rPr lang="en-US" dirty="0">
                <a:solidFill>
                  <a:srgbClr val="C00000"/>
                </a:solidFill>
              </a:rPr>
              <a:t> yang </a:t>
            </a:r>
            <a:r>
              <a:rPr lang="en-US" dirty="0" err="1">
                <a:solidFill>
                  <a:srgbClr val="C00000"/>
                </a:solidFill>
              </a:rPr>
              <a:t>berpengaruh</a:t>
            </a:r>
            <a:r>
              <a:rPr lang="en-US" dirty="0">
                <a:solidFill>
                  <a:srgbClr val="C00000"/>
                </a:solidFill>
              </a:rPr>
              <a:t> </a:t>
            </a:r>
            <a:r>
              <a:rPr lang="en-US" dirty="0" err="1"/>
              <a:t>pada</a:t>
            </a:r>
            <a:r>
              <a:rPr lang="en-US" dirty="0"/>
              <a:t> </a:t>
            </a:r>
            <a:r>
              <a:rPr lang="en-US" dirty="0" err="1"/>
              <a:t>tingkat</a:t>
            </a:r>
            <a:r>
              <a:rPr lang="en-US" dirty="0"/>
              <a:t> </a:t>
            </a:r>
            <a:r>
              <a:rPr lang="en-US" dirty="0" err="1"/>
              <a:t>adopsi</a:t>
            </a:r>
            <a:r>
              <a:rPr lang="en-US" dirty="0"/>
              <a:t> </a:t>
            </a:r>
            <a:r>
              <a:rPr lang="en-US" dirty="0" err="1"/>
              <a:t>eReader</a:t>
            </a:r>
            <a:endParaRPr lang="en-US"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469</a:t>
            </a:fld>
            <a:endParaRPr lang="en-US" dirty="0">
              <a:solidFill>
                <a:prstClr val="black">
                  <a:tint val="75000"/>
                </a:prstClr>
              </a:solidFill>
            </a:endParaRPr>
          </a:p>
        </p:txBody>
      </p:sp>
      <p:graphicFrame>
        <p:nvGraphicFramePr>
          <p:cNvPr id="6" name="Table 5"/>
          <p:cNvGraphicFramePr>
            <a:graphicFrameLocks noGrp="1"/>
          </p:cNvGraphicFramePr>
          <p:nvPr/>
        </p:nvGraphicFramePr>
        <p:xfrm>
          <a:off x="757158" y="5615702"/>
          <a:ext cx="7924805" cy="73660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04800">
                <a:tc>
                  <a:txBody>
                    <a:bodyPr/>
                    <a:lstStyle/>
                    <a:p>
                      <a:endParaRPr lang="id-ID" sz="1800" dirty="0"/>
                    </a:p>
                  </a:txBody>
                  <a:tcPr/>
                </a:tc>
                <a:tc>
                  <a:txBody>
                    <a:bodyPr/>
                    <a:lstStyle/>
                    <a:p>
                      <a:r>
                        <a:rPr lang="en-US" sz="1800" dirty="0"/>
                        <a:t>DTGR</a:t>
                      </a:r>
                      <a:endParaRPr lang="id-ID" sz="1800" dirty="0"/>
                    </a:p>
                  </a:txBody>
                  <a:tcPr/>
                </a:tc>
                <a:tc>
                  <a:txBody>
                    <a:bodyPr/>
                    <a:lstStyle/>
                    <a:p>
                      <a:r>
                        <a:rPr lang="en-US" sz="1800" dirty="0"/>
                        <a:t>DTIG</a:t>
                      </a:r>
                      <a:endParaRPr lang="id-ID" sz="1800" dirty="0"/>
                    </a:p>
                  </a:txBody>
                  <a:tcPr/>
                </a:tc>
                <a:tc>
                  <a:txBody>
                    <a:bodyPr/>
                    <a:lstStyle/>
                    <a:p>
                      <a:r>
                        <a:rPr lang="en-US" sz="1800" dirty="0"/>
                        <a:t>DTGI</a:t>
                      </a:r>
                      <a:endParaRPr lang="id-ID" sz="1800" dirty="0"/>
                    </a:p>
                  </a:txBody>
                  <a:tcPr/>
                </a:tc>
                <a:tc>
                  <a:txBody>
                    <a:bodyPr/>
                    <a:lstStyle/>
                    <a:p>
                      <a:r>
                        <a:rPr lang="en-US" sz="1800" dirty="0"/>
                        <a:t>DTGR</a:t>
                      </a:r>
                      <a:r>
                        <a:rPr lang="id-ID" sz="1800" dirty="0"/>
                        <a:t>+</a:t>
                      </a:r>
                      <a:r>
                        <a:rPr lang="id-ID" sz="1800" dirty="0" err="1"/>
                        <a:t>Pr</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DTIG</a:t>
                      </a:r>
                      <a:r>
                        <a:rPr lang="id-ID" sz="1800" dirty="0"/>
                        <a:t>+</a:t>
                      </a:r>
                      <a:r>
                        <a:rPr lang="id-ID" sz="1800" dirty="0" err="1"/>
                        <a:t>Pr</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DTGI</a:t>
                      </a:r>
                      <a:r>
                        <a:rPr lang="id-ID" sz="1800" dirty="0"/>
                        <a:t>+</a:t>
                      </a:r>
                      <a:r>
                        <a:rPr lang="id-ID" sz="1800" dirty="0" err="1"/>
                        <a:t>Pr</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sz="1800" dirty="0"/>
                        <a:t>58.39</a:t>
                      </a:r>
                      <a:endParaRPr lang="id-ID" sz="1800" dirty="0"/>
                    </a:p>
                  </a:txBody>
                  <a:tcPr/>
                </a:tc>
                <a:tc>
                  <a:txBody>
                    <a:bodyPr/>
                    <a:lstStyle/>
                    <a:p>
                      <a:r>
                        <a:rPr lang="en-US" sz="1800" dirty="0"/>
                        <a:t>51.01</a:t>
                      </a:r>
                      <a:endParaRPr lang="id-ID" sz="1800" dirty="0"/>
                    </a:p>
                  </a:txBody>
                  <a:tcPr/>
                </a:tc>
                <a:tc>
                  <a:txBody>
                    <a:bodyPr/>
                    <a:lstStyle/>
                    <a:p>
                      <a:r>
                        <a:rPr lang="en-US" sz="1800" dirty="0"/>
                        <a:t>31.01</a:t>
                      </a:r>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096641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6799"/>
            <a:ext cx="8058150" cy="5562601"/>
          </a:xfrm>
        </p:spPr>
        <p:txBody>
          <a:bodyPr>
            <a:normAutofit/>
          </a:bodyPr>
          <a:lstStyle/>
          <a:p>
            <a:pPr marL="514350" indent="-514350">
              <a:buFont typeface="+mj-lt"/>
              <a:buAutoNum type="arabicPeriod"/>
            </a:pPr>
            <a:r>
              <a:rPr lang="en-US" sz="3000" dirty="0"/>
              <a:t>Tremendous </a:t>
            </a:r>
            <a:r>
              <a:rPr lang="en-US" sz="3000" dirty="0">
                <a:solidFill>
                  <a:srgbClr val="C00000"/>
                </a:solidFill>
              </a:rPr>
              <a:t>amount </a:t>
            </a:r>
            <a:r>
              <a:rPr lang="en-US" sz="3000" dirty="0"/>
              <a:t>of data</a:t>
            </a:r>
          </a:p>
          <a:p>
            <a:pPr lvl="1"/>
            <a:r>
              <a:rPr lang="en-US" sz="2200" dirty="0"/>
              <a:t>Algorithms must be </a:t>
            </a:r>
            <a:r>
              <a:rPr lang="en-US" sz="2200" dirty="0">
                <a:solidFill>
                  <a:srgbClr val="0070C0"/>
                </a:solidFill>
              </a:rPr>
              <a:t>highly scalable </a:t>
            </a:r>
            <a:r>
              <a:rPr lang="en-US" sz="2200" dirty="0"/>
              <a:t>to handle such as </a:t>
            </a:r>
            <a:r>
              <a:rPr lang="en-US" sz="2200" dirty="0" err="1"/>
              <a:t>tera</a:t>
            </a:r>
            <a:r>
              <a:rPr lang="en-US" sz="2200" dirty="0"/>
              <a:t>-bytes of data</a:t>
            </a:r>
          </a:p>
          <a:p>
            <a:pPr marL="514350" indent="-514350">
              <a:buFont typeface="+mj-lt"/>
              <a:buAutoNum type="arabicPeriod"/>
            </a:pPr>
            <a:r>
              <a:rPr lang="en-US" sz="3000" dirty="0">
                <a:solidFill>
                  <a:srgbClr val="C00000"/>
                </a:solidFill>
              </a:rPr>
              <a:t>High-dimensionality</a:t>
            </a:r>
            <a:r>
              <a:rPr lang="en-US" sz="3000" dirty="0"/>
              <a:t> of data </a:t>
            </a:r>
          </a:p>
          <a:p>
            <a:pPr lvl="1"/>
            <a:r>
              <a:rPr lang="en-US" sz="2200" dirty="0"/>
              <a:t>Micro-array may have tens of </a:t>
            </a:r>
            <a:r>
              <a:rPr lang="en-US" sz="2200" dirty="0">
                <a:solidFill>
                  <a:srgbClr val="0070C0"/>
                </a:solidFill>
              </a:rPr>
              <a:t>thousands of dimensions</a:t>
            </a:r>
          </a:p>
          <a:p>
            <a:pPr marL="514350" indent="-514350">
              <a:buFont typeface="+mj-lt"/>
              <a:buAutoNum type="arabicPeriod"/>
            </a:pPr>
            <a:r>
              <a:rPr lang="en-US" sz="3000" dirty="0"/>
              <a:t>High </a:t>
            </a:r>
            <a:r>
              <a:rPr lang="en-US" sz="3000" dirty="0">
                <a:solidFill>
                  <a:srgbClr val="C00000"/>
                </a:solidFill>
              </a:rPr>
              <a:t>complexity</a:t>
            </a:r>
            <a:r>
              <a:rPr lang="en-US" sz="3000" dirty="0"/>
              <a:t> of data</a:t>
            </a:r>
          </a:p>
          <a:p>
            <a:pPr lvl="1"/>
            <a:r>
              <a:rPr lang="en-US" sz="2200" dirty="0">
                <a:solidFill>
                  <a:srgbClr val="0070C0"/>
                </a:solidFill>
              </a:rPr>
              <a:t>Data streams </a:t>
            </a:r>
            <a:r>
              <a:rPr lang="en-US" sz="2200" dirty="0"/>
              <a:t>and sensor data</a:t>
            </a:r>
          </a:p>
          <a:p>
            <a:pPr lvl="1"/>
            <a:r>
              <a:rPr lang="en-US" sz="2200" dirty="0">
                <a:solidFill>
                  <a:srgbClr val="0070C0"/>
                </a:solidFill>
              </a:rPr>
              <a:t>Time-series data</a:t>
            </a:r>
            <a:r>
              <a:rPr lang="en-US" sz="2200" dirty="0"/>
              <a:t>, temporal data, sequence data </a:t>
            </a:r>
          </a:p>
          <a:p>
            <a:pPr lvl="1"/>
            <a:r>
              <a:rPr lang="en-US" sz="2200" dirty="0"/>
              <a:t>Structure data, graphs, </a:t>
            </a:r>
            <a:r>
              <a:rPr lang="en-US" sz="2200" dirty="0">
                <a:solidFill>
                  <a:srgbClr val="0070C0"/>
                </a:solidFill>
              </a:rPr>
              <a:t>social networks </a:t>
            </a:r>
            <a:r>
              <a:rPr lang="en-US" sz="2200" dirty="0"/>
              <a:t>and multi-linked data</a:t>
            </a:r>
          </a:p>
          <a:p>
            <a:pPr lvl="1"/>
            <a:r>
              <a:rPr lang="en-US" sz="2200" dirty="0"/>
              <a:t>Heterogeneous </a:t>
            </a:r>
            <a:r>
              <a:rPr lang="en-US" sz="2200" dirty="0">
                <a:solidFill>
                  <a:srgbClr val="0070C0"/>
                </a:solidFill>
              </a:rPr>
              <a:t>databases </a:t>
            </a:r>
            <a:r>
              <a:rPr lang="en-US" sz="2200" dirty="0"/>
              <a:t>and legacy databases</a:t>
            </a:r>
          </a:p>
          <a:p>
            <a:pPr lvl="1"/>
            <a:r>
              <a:rPr lang="en-US" sz="2200" dirty="0"/>
              <a:t>Spatial, spatiotemporal, </a:t>
            </a:r>
            <a:r>
              <a:rPr lang="en-US" sz="2200" dirty="0">
                <a:solidFill>
                  <a:srgbClr val="0070C0"/>
                </a:solidFill>
              </a:rPr>
              <a:t>multimedia</a:t>
            </a:r>
            <a:r>
              <a:rPr lang="en-US" sz="2200" dirty="0"/>
              <a:t>, text and </a:t>
            </a:r>
            <a:r>
              <a:rPr lang="en-US" sz="2200" dirty="0">
                <a:solidFill>
                  <a:srgbClr val="0070C0"/>
                </a:solidFill>
              </a:rPr>
              <a:t>Web data</a:t>
            </a:r>
          </a:p>
          <a:p>
            <a:pPr lvl="1"/>
            <a:r>
              <a:rPr lang="en-US" sz="2200" dirty="0">
                <a:solidFill>
                  <a:srgbClr val="0070C0"/>
                </a:solidFill>
              </a:rPr>
              <a:t>Software programs</a:t>
            </a:r>
            <a:r>
              <a:rPr lang="en-US" sz="2200" dirty="0"/>
              <a:t>, scientific simulations</a:t>
            </a:r>
          </a:p>
          <a:p>
            <a:pPr marL="514350" indent="-514350">
              <a:buFont typeface="+mj-lt"/>
              <a:buAutoNum type="arabicPeriod"/>
            </a:pPr>
            <a:r>
              <a:rPr lang="en-US" sz="3000" dirty="0"/>
              <a:t>New and sophisticated </a:t>
            </a:r>
            <a:r>
              <a:rPr lang="en-US" sz="3000" dirty="0">
                <a:solidFill>
                  <a:srgbClr val="C00000"/>
                </a:solidFill>
              </a:rPr>
              <a:t>applications</a:t>
            </a:r>
          </a:p>
        </p:txBody>
      </p:sp>
      <p:sp>
        <p:nvSpPr>
          <p:cNvPr id="4" name="Title 3"/>
          <p:cNvSpPr>
            <a:spLocks noGrp="1"/>
          </p:cNvSpPr>
          <p:nvPr>
            <p:ph type="title"/>
          </p:nvPr>
        </p:nvSpPr>
        <p:spPr/>
        <p:txBody>
          <a:bodyPr/>
          <a:lstStyle/>
          <a:p>
            <a:r>
              <a:rPr lang="en-US" dirty="0" err="1"/>
              <a:t>Masalah-Masalah</a:t>
            </a:r>
            <a:r>
              <a:rPr lang="en-US" dirty="0"/>
              <a:t> di Data Mining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986258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39098"/>
            <a:ext cx="8210550" cy="4643095"/>
          </a:xfrm>
        </p:spPr>
        <p:txBody>
          <a:bodyPr>
            <a:normAutofit/>
          </a:bodyPr>
          <a:lstStyle/>
          <a:p>
            <a:r>
              <a:rPr lang="en-US" dirty="0" err="1"/>
              <a:t>Lakukan</a:t>
            </a:r>
            <a:r>
              <a:rPr lang="en-US" dirty="0"/>
              <a:t> feature selection </a:t>
            </a:r>
            <a:r>
              <a:rPr lang="en-US" dirty="0" err="1"/>
              <a:t>dengan</a:t>
            </a:r>
            <a:r>
              <a:rPr lang="en-US" dirty="0"/>
              <a:t> </a:t>
            </a:r>
            <a:r>
              <a:rPr lang="en-US" dirty="0">
                <a:solidFill>
                  <a:srgbClr val="C00000"/>
                </a:solidFill>
              </a:rPr>
              <a:t>Forward Selection </a:t>
            </a:r>
            <a:r>
              <a:rPr lang="en-US" dirty="0" err="1"/>
              <a:t>untuk</a:t>
            </a:r>
            <a:r>
              <a:rPr lang="en-US" dirty="0"/>
              <a:t> </a:t>
            </a:r>
            <a:r>
              <a:rPr lang="en-US" dirty="0" err="1"/>
              <a:t>ketiga</a:t>
            </a:r>
            <a:r>
              <a:rPr lang="en-US" dirty="0"/>
              <a:t> </a:t>
            </a:r>
            <a:r>
              <a:rPr lang="en-US" dirty="0" err="1"/>
              <a:t>algoritma</a:t>
            </a:r>
            <a:r>
              <a:rPr lang="en-US" dirty="0"/>
              <a:t> di </a:t>
            </a:r>
            <a:r>
              <a:rPr lang="en-US" dirty="0" err="1"/>
              <a:t>atas</a:t>
            </a:r>
            <a:endParaRPr lang="en-US" dirty="0"/>
          </a:p>
          <a:p>
            <a:r>
              <a:rPr lang="en-US" dirty="0" err="1"/>
              <a:t>Lakukan</a:t>
            </a:r>
            <a:r>
              <a:rPr lang="en-US" dirty="0"/>
              <a:t> </a:t>
            </a:r>
            <a:r>
              <a:rPr lang="en-US" dirty="0" err="1"/>
              <a:t>pengujian</a:t>
            </a:r>
            <a:r>
              <a:rPr lang="en-US" dirty="0"/>
              <a:t> </a:t>
            </a:r>
            <a:r>
              <a:rPr lang="en-US" dirty="0" err="1"/>
              <a:t>dengan</a:t>
            </a:r>
            <a:r>
              <a:rPr lang="en-US" dirty="0"/>
              <a:t>  </a:t>
            </a:r>
            <a:r>
              <a:rPr lang="en-US" dirty="0" err="1"/>
              <a:t>menggunakan</a:t>
            </a:r>
            <a:r>
              <a:rPr lang="en-US" dirty="0"/>
              <a:t> 10-fold X Validation</a:t>
            </a:r>
          </a:p>
          <a:p>
            <a:r>
              <a:rPr lang="en-US" dirty="0"/>
              <a:t>Dari model </a:t>
            </a:r>
            <a:r>
              <a:rPr lang="en-US" dirty="0" err="1"/>
              <a:t>terbaik</a:t>
            </a:r>
            <a:r>
              <a:rPr lang="en-US" dirty="0"/>
              <a:t>, </a:t>
            </a:r>
            <a:r>
              <a:rPr lang="en-US" dirty="0" err="1"/>
              <a:t>tentukan</a:t>
            </a:r>
            <a:r>
              <a:rPr lang="en-US" dirty="0"/>
              <a:t> </a:t>
            </a:r>
            <a:r>
              <a:rPr lang="en-US" dirty="0" err="1">
                <a:solidFill>
                  <a:srgbClr val="C00000"/>
                </a:solidFill>
              </a:rPr>
              <a:t>faktor</a:t>
            </a:r>
            <a:r>
              <a:rPr lang="en-US" dirty="0">
                <a:solidFill>
                  <a:srgbClr val="C00000"/>
                </a:solidFill>
              </a:rPr>
              <a:t> (</a:t>
            </a:r>
            <a:r>
              <a:rPr lang="en-US" dirty="0" err="1">
                <a:solidFill>
                  <a:srgbClr val="C00000"/>
                </a:solidFill>
              </a:rPr>
              <a:t>atribut</a:t>
            </a:r>
            <a:r>
              <a:rPr lang="en-US" dirty="0">
                <a:solidFill>
                  <a:srgbClr val="C00000"/>
                </a:solidFill>
              </a:rPr>
              <a:t>) </a:t>
            </a:r>
            <a:r>
              <a:rPr lang="en-US" dirty="0" err="1">
                <a:solidFill>
                  <a:srgbClr val="C00000"/>
                </a:solidFill>
              </a:rPr>
              <a:t>apa</a:t>
            </a:r>
            <a:r>
              <a:rPr lang="en-US" dirty="0">
                <a:solidFill>
                  <a:srgbClr val="C00000"/>
                </a:solidFill>
              </a:rPr>
              <a:t> </a:t>
            </a:r>
            <a:r>
              <a:rPr lang="en-US" dirty="0" err="1">
                <a:solidFill>
                  <a:srgbClr val="C00000"/>
                </a:solidFill>
              </a:rPr>
              <a:t>saja</a:t>
            </a:r>
            <a:r>
              <a:rPr lang="en-US" dirty="0">
                <a:solidFill>
                  <a:srgbClr val="C00000"/>
                </a:solidFill>
              </a:rPr>
              <a:t> yang </a:t>
            </a:r>
            <a:r>
              <a:rPr lang="en-US" dirty="0" err="1">
                <a:solidFill>
                  <a:srgbClr val="C00000"/>
                </a:solidFill>
              </a:rPr>
              <a:t>berpengaruh</a:t>
            </a:r>
            <a:r>
              <a:rPr lang="en-US" dirty="0">
                <a:solidFill>
                  <a:srgbClr val="C00000"/>
                </a:solidFill>
              </a:rPr>
              <a:t> </a:t>
            </a:r>
            <a:r>
              <a:rPr lang="en-US" dirty="0" err="1"/>
              <a:t>pada</a:t>
            </a:r>
            <a:r>
              <a:rPr lang="en-US" dirty="0"/>
              <a:t> </a:t>
            </a:r>
            <a:r>
              <a:rPr lang="en-US" dirty="0" err="1"/>
              <a:t>tingkat</a:t>
            </a:r>
            <a:r>
              <a:rPr lang="en-US" dirty="0"/>
              <a:t> </a:t>
            </a:r>
            <a:r>
              <a:rPr lang="en-US" dirty="0" err="1"/>
              <a:t>adopsi</a:t>
            </a:r>
            <a:r>
              <a:rPr lang="en-US" dirty="0"/>
              <a:t> </a:t>
            </a:r>
            <a:r>
              <a:rPr lang="en-US" dirty="0" err="1"/>
              <a:t>eReader</a:t>
            </a:r>
            <a:endParaRPr lang="en-US"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470</a:t>
            </a:fld>
            <a:endParaRPr lang="en-US" dirty="0">
              <a:solidFill>
                <a:prstClr val="black">
                  <a:tint val="75000"/>
                </a:prstClr>
              </a:solidFill>
            </a:endParaRPr>
          </a:p>
        </p:txBody>
      </p:sp>
      <p:graphicFrame>
        <p:nvGraphicFramePr>
          <p:cNvPr id="6" name="Table 5"/>
          <p:cNvGraphicFramePr>
            <a:graphicFrameLocks noGrp="1"/>
          </p:cNvGraphicFramePr>
          <p:nvPr/>
        </p:nvGraphicFramePr>
        <p:xfrm>
          <a:off x="757158" y="5615702"/>
          <a:ext cx="7924805" cy="73660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04800">
                <a:tc>
                  <a:txBody>
                    <a:bodyPr/>
                    <a:lstStyle/>
                    <a:p>
                      <a:endParaRPr lang="id-ID" sz="1800" dirty="0"/>
                    </a:p>
                  </a:txBody>
                  <a:tcPr/>
                </a:tc>
                <a:tc>
                  <a:txBody>
                    <a:bodyPr/>
                    <a:lstStyle/>
                    <a:p>
                      <a:r>
                        <a:rPr lang="en-US" sz="1800" dirty="0"/>
                        <a:t>DTGR</a:t>
                      </a:r>
                      <a:endParaRPr lang="id-ID" sz="1800" dirty="0"/>
                    </a:p>
                  </a:txBody>
                  <a:tcPr/>
                </a:tc>
                <a:tc>
                  <a:txBody>
                    <a:bodyPr/>
                    <a:lstStyle/>
                    <a:p>
                      <a:r>
                        <a:rPr lang="en-US" sz="1800" dirty="0"/>
                        <a:t>DTIG</a:t>
                      </a:r>
                      <a:endParaRPr lang="id-ID" sz="1800" dirty="0"/>
                    </a:p>
                  </a:txBody>
                  <a:tcPr/>
                </a:tc>
                <a:tc>
                  <a:txBody>
                    <a:bodyPr/>
                    <a:lstStyle/>
                    <a:p>
                      <a:r>
                        <a:rPr lang="en-US" sz="1800" dirty="0"/>
                        <a:t>DTGI</a:t>
                      </a:r>
                      <a:endParaRPr lang="id-ID" sz="1800" dirty="0"/>
                    </a:p>
                  </a:txBody>
                  <a:tcPr/>
                </a:tc>
                <a:tc>
                  <a:txBody>
                    <a:bodyPr/>
                    <a:lstStyle/>
                    <a:p>
                      <a:r>
                        <a:rPr lang="en-US" sz="1800" dirty="0"/>
                        <a:t>DTGR+FS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DTIG+FS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DTGI+FS</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r>
                        <a:rPr lang="en-US" sz="1800" dirty="0"/>
                        <a:t>58.39</a:t>
                      </a:r>
                      <a:endParaRPr lang="id-ID" sz="1800" dirty="0"/>
                    </a:p>
                  </a:txBody>
                  <a:tcPr/>
                </a:tc>
                <a:tc>
                  <a:txBody>
                    <a:bodyPr/>
                    <a:lstStyle/>
                    <a:p>
                      <a:r>
                        <a:rPr lang="en-US" sz="1800" dirty="0"/>
                        <a:t>51.01</a:t>
                      </a:r>
                      <a:endParaRPr lang="id-ID" sz="1800" dirty="0"/>
                    </a:p>
                  </a:txBody>
                  <a:tcPr/>
                </a:tc>
                <a:tc>
                  <a:txBody>
                    <a:bodyPr/>
                    <a:lstStyle/>
                    <a:p>
                      <a:r>
                        <a:rPr lang="en-US" sz="1800" dirty="0"/>
                        <a:t>31.01</a:t>
                      </a:r>
                      <a:endParaRPr lang="id-ID" sz="1800" dirty="0"/>
                    </a:p>
                  </a:txBody>
                  <a:tcPr/>
                </a:tc>
                <a:tc>
                  <a:txBody>
                    <a:bodyPr/>
                    <a:lstStyle/>
                    <a:p>
                      <a:r>
                        <a:rPr lang="en-US" sz="1800" dirty="0">
                          <a:solidFill>
                            <a:srgbClr val="C00000"/>
                          </a:solidFill>
                        </a:rPr>
                        <a:t>61.41</a:t>
                      </a:r>
                      <a:endParaRPr lang="id-ID" sz="1800" dirty="0">
                        <a:solidFill>
                          <a:srgbClr val="C00000"/>
                        </a:solidFill>
                      </a:endParaRPr>
                    </a:p>
                  </a:txBody>
                  <a:tcPr/>
                </a:tc>
                <a:tc>
                  <a:txBody>
                    <a:bodyPr/>
                    <a:lstStyle/>
                    <a:p>
                      <a:r>
                        <a:rPr lang="en-US" sz="1800" dirty="0"/>
                        <a:t>56.73</a:t>
                      </a:r>
                      <a:endParaRPr lang="id-ID" sz="1800" dirty="0"/>
                    </a:p>
                  </a:txBody>
                  <a:tcPr/>
                </a:tc>
                <a:tc>
                  <a:txBody>
                    <a:bodyPr/>
                    <a:lstStyle/>
                    <a:p>
                      <a:r>
                        <a:rPr lang="en-US" sz="1800" dirty="0"/>
                        <a:t>31.01</a:t>
                      </a:r>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6810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471</a:t>
            </a:fld>
            <a:endParaRPr lang="en-US" dirty="0">
              <a:solidFill>
                <a:prstClr val="black">
                  <a:tint val="75000"/>
                </a:prstClr>
              </a:solidFill>
            </a:endParaRPr>
          </a:p>
        </p:txBody>
      </p:sp>
      <p:pic>
        <p:nvPicPr>
          <p:cNvPr id="5" name="Picture 4"/>
          <p:cNvPicPr>
            <a:picLocks noChangeAspect="1"/>
          </p:cNvPicPr>
          <p:nvPr/>
        </p:nvPicPr>
        <p:blipFill rotWithShape="1">
          <a:blip r:embed="rId2"/>
          <a:srcRect b="5419"/>
          <a:stretch/>
        </p:blipFill>
        <p:spPr>
          <a:xfrm>
            <a:off x="0" y="152400"/>
            <a:ext cx="9144000" cy="6486379"/>
          </a:xfrm>
          <a:prstGeom prst="rect">
            <a:avLst/>
          </a:prstGeom>
        </p:spPr>
      </p:pic>
    </p:spTree>
    <p:extLst>
      <p:ext uri="{BB962C8B-B14F-4D97-AF65-F5344CB8AC3E}">
        <p14:creationId xmlns:p14="http://schemas.microsoft.com/office/powerpoint/2010/main" val="23503306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4.1.2</a:t>
            </a:r>
            <a:r>
              <a:rPr lang="en-US" sz="3600" dirty="0"/>
              <a:t> Bayesian Classification</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472</a:t>
            </a:fld>
            <a:endParaRPr lang="en-US">
              <a:solidFill>
                <a:prstClr val="black">
                  <a:tint val="75000"/>
                </a:prstClr>
              </a:solidFill>
            </a:endParaRPr>
          </a:p>
        </p:txBody>
      </p:sp>
    </p:spTree>
    <p:extLst>
      <p:ext uri="{BB962C8B-B14F-4D97-AF65-F5344CB8AC3E}">
        <p14:creationId xmlns:p14="http://schemas.microsoft.com/office/powerpoint/2010/main" val="41905711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A </a:t>
            </a:r>
            <a:r>
              <a:rPr lang="en-US" dirty="0">
                <a:solidFill>
                  <a:srgbClr val="C00000"/>
                </a:solidFill>
              </a:rPr>
              <a:t>statistical classifier</a:t>
            </a:r>
            <a:r>
              <a:rPr lang="en-US" dirty="0"/>
              <a:t>: performs probabilistic prediction, i.e., predicts class membership probabilities</a:t>
            </a:r>
          </a:p>
          <a:p>
            <a:r>
              <a:rPr lang="en-US" dirty="0">
                <a:solidFill>
                  <a:srgbClr val="C00000"/>
                </a:solidFill>
              </a:rPr>
              <a:t>Foundation</a:t>
            </a:r>
            <a:r>
              <a:rPr lang="en-US" dirty="0"/>
              <a:t>: Based on Bayes’ Theorem. </a:t>
            </a:r>
          </a:p>
          <a:p>
            <a:r>
              <a:rPr lang="en-US" dirty="0">
                <a:solidFill>
                  <a:srgbClr val="C00000"/>
                </a:solidFill>
              </a:rPr>
              <a:t>Performance</a:t>
            </a:r>
            <a:r>
              <a:rPr lang="en-US" dirty="0"/>
              <a:t>: A simple Bayesian classifier, naïve Bayesian classifier, has comparable performance with decision tree and selected neural network classifiers</a:t>
            </a:r>
          </a:p>
          <a:p>
            <a:r>
              <a:rPr lang="en-US" dirty="0">
                <a:solidFill>
                  <a:srgbClr val="C00000"/>
                </a:solidFill>
              </a:rPr>
              <a:t>Incremental</a:t>
            </a:r>
            <a:r>
              <a:rPr lang="en-US" dirty="0"/>
              <a:t>: Each training example can incrementally increase/decrease the probability that a hypothesis is correct — prior knowledge can be combined with observed data</a:t>
            </a:r>
          </a:p>
          <a:p>
            <a:r>
              <a:rPr lang="en-US" dirty="0">
                <a:solidFill>
                  <a:srgbClr val="C00000"/>
                </a:solidFill>
              </a:rPr>
              <a:t>Standard</a:t>
            </a:r>
            <a:r>
              <a:rPr lang="en-US" dirty="0"/>
              <a:t>: Even when Bayesian methods are computationally intractable, they can provide a standard of optimal decision making against which other methods can be measured</a:t>
            </a:r>
          </a:p>
        </p:txBody>
      </p:sp>
      <p:sp>
        <p:nvSpPr>
          <p:cNvPr id="2" name="Title 1"/>
          <p:cNvSpPr>
            <a:spLocks noGrp="1"/>
          </p:cNvSpPr>
          <p:nvPr>
            <p:ph type="title"/>
          </p:nvPr>
        </p:nvSpPr>
        <p:spPr/>
        <p:txBody>
          <a:bodyPr>
            <a:normAutofit/>
          </a:bodyPr>
          <a:lstStyle/>
          <a:p>
            <a:r>
              <a:rPr lang="id-ID" dirty="0" err="1"/>
              <a:t>Bayesian</a:t>
            </a:r>
            <a:r>
              <a:rPr lang="id-ID" dirty="0"/>
              <a:t> </a:t>
            </a:r>
            <a:r>
              <a:rPr lang="id-ID" dirty="0" err="1"/>
              <a:t>Classification</a:t>
            </a:r>
            <a:r>
              <a:rPr lang="id-ID" dirty="0"/>
              <a:t>: </a:t>
            </a:r>
            <a:r>
              <a:rPr lang="id-ID" dirty="0" err="1"/>
              <a:t>Why</a:t>
            </a:r>
            <a:r>
              <a:rPr lang="id-ID" dirty="0"/>
              <a:t>?</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473</a:t>
            </a:fld>
            <a:endParaRPr lang="en-US" dirty="0">
              <a:solidFill>
                <a:prstClr val="black">
                  <a:tint val="75000"/>
                </a:prstClr>
              </a:solidFill>
            </a:endParaRPr>
          </a:p>
        </p:txBody>
      </p:sp>
    </p:spTree>
    <p:extLst>
      <p:ext uri="{BB962C8B-B14F-4D97-AF65-F5344CB8AC3E}">
        <p14:creationId xmlns:p14="http://schemas.microsoft.com/office/powerpoint/2010/main" val="3417148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037"/>
            <a:ext cx="7886700" cy="5312570"/>
          </a:xfrm>
        </p:spPr>
        <p:txBody>
          <a:bodyPr>
            <a:normAutofit fontScale="92500" lnSpcReduction="10000"/>
          </a:bodyPr>
          <a:lstStyle/>
          <a:p>
            <a:r>
              <a:rPr lang="en-US" sz="2600" dirty="0"/>
              <a:t>Total probability Theorem:</a:t>
            </a:r>
          </a:p>
          <a:p>
            <a:endParaRPr lang="en-US" sz="2000" dirty="0"/>
          </a:p>
          <a:p>
            <a:endParaRPr lang="en-US" sz="1300" dirty="0"/>
          </a:p>
          <a:p>
            <a:r>
              <a:rPr lang="en-US" sz="2600" dirty="0"/>
              <a:t>Bayes’ Theorem:</a:t>
            </a:r>
          </a:p>
          <a:p>
            <a:endParaRPr lang="en-US" sz="2000" dirty="0"/>
          </a:p>
          <a:p>
            <a:pPr lvl="1"/>
            <a:r>
              <a:rPr lang="en-US" sz="2200" dirty="0"/>
              <a:t>Let </a:t>
            </a:r>
            <a:r>
              <a:rPr lang="en-US" sz="2200" b="1" dirty="0"/>
              <a:t>X</a:t>
            </a:r>
            <a:r>
              <a:rPr lang="en-US" sz="2200" dirty="0"/>
              <a:t> be a data sample (“</a:t>
            </a:r>
            <a:r>
              <a:rPr lang="en-US" sz="2200" i="1" dirty="0"/>
              <a:t>evidence</a:t>
            </a:r>
            <a:r>
              <a:rPr lang="en-US" sz="2200" dirty="0"/>
              <a:t>”): class label is unknown</a:t>
            </a:r>
          </a:p>
          <a:p>
            <a:pPr lvl="1"/>
            <a:r>
              <a:rPr lang="en-US" sz="2200" dirty="0"/>
              <a:t>Let H be a </a:t>
            </a:r>
            <a:r>
              <a:rPr lang="en-US" sz="2200" i="1" dirty="0"/>
              <a:t>hypothesis</a:t>
            </a:r>
            <a:r>
              <a:rPr lang="en-US" sz="2200" dirty="0"/>
              <a:t> that X belongs to class C </a:t>
            </a:r>
          </a:p>
          <a:p>
            <a:pPr lvl="1"/>
            <a:r>
              <a:rPr lang="en-US" sz="2200" dirty="0"/>
              <a:t>Classification is to determine P(H|</a:t>
            </a:r>
            <a:r>
              <a:rPr lang="en-US" sz="2200" b="1" dirty="0"/>
              <a:t>X</a:t>
            </a:r>
            <a:r>
              <a:rPr lang="en-US" sz="2200" dirty="0"/>
              <a:t>), (i.e., </a:t>
            </a:r>
            <a:r>
              <a:rPr lang="en-US" sz="2200" i="1" dirty="0"/>
              <a:t>posteriori probability): </a:t>
            </a:r>
            <a:r>
              <a:rPr lang="en-US" sz="2200" dirty="0"/>
              <a:t> the probability that the hypothesis holds given the observed data sample </a:t>
            </a:r>
            <a:r>
              <a:rPr lang="en-US" sz="2200" b="1" dirty="0"/>
              <a:t>X</a:t>
            </a:r>
          </a:p>
          <a:p>
            <a:pPr lvl="1"/>
            <a:r>
              <a:rPr lang="en-US" sz="2200" dirty="0"/>
              <a:t>P(H) (</a:t>
            </a:r>
            <a:r>
              <a:rPr lang="en-US" sz="2200" i="1" dirty="0"/>
              <a:t>prior probability</a:t>
            </a:r>
            <a:r>
              <a:rPr lang="en-US" sz="2200" dirty="0"/>
              <a:t>): the initial probability</a:t>
            </a:r>
          </a:p>
          <a:p>
            <a:pPr lvl="2"/>
            <a:r>
              <a:rPr lang="en-US" dirty="0"/>
              <a:t>E.g.,</a:t>
            </a:r>
            <a:r>
              <a:rPr lang="en-US" b="1" dirty="0"/>
              <a:t> X</a:t>
            </a:r>
            <a:r>
              <a:rPr lang="en-US" dirty="0"/>
              <a:t> will buy computer, regardless of age, income, …</a:t>
            </a:r>
          </a:p>
          <a:p>
            <a:pPr lvl="1"/>
            <a:r>
              <a:rPr lang="en-US" sz="2200" dirty="0"/>
              <a:t>P(</a:t>
            </a:r>
            <a:r>
              <a:rPr lang="en-US" sz="2200" b="1" dirty="0"/>
              <a:t>X</a:t>
            </a:r>
            <a:r>
              <a:rPr lang="en-US" sz="2200" dirty="0"/>
              <a:t>): probability that sample data is observed</a:t>
            </a:r>
          </a:p>
          <a:p>
            <a:pPr lvl="1"/>
            <a:r>
              <a:rPr lang="en-US" sz="2200" dirty="0"/>
              <a:t>P(</a:t>
            </a:r>
            <a:r>
              <a:rPr lang="en-US" sz="2200" b="1" dirty="0"/>
              <a:t>X</a:t>
            </a:r>
            <a:r>
              <a:rPr lang="en-US" sz="2200" dirty="0"/>
              <a:t>|H) (likelihood): the probability of observing the sample </a:t>
            </a:r>
            <a:r>
              <a:rPr lang="en-US" sz="2200" b="1" dirty="0"/>
              <a:t>X</a:t>
            </a:r>
            <a:r>
              <a:rPr lang="en-US" sz="2200" dirty="0"/>
              <a:t>, given that the hypothesis holds</a:t>
            </a:r>
          </a:p>
          <a:p>
            <a:pPr lvl="2"/>
            <a:r>
              <a:rPr lang="en-US" dirty="0"/>
              <a:t>E.g.,</a:t>
            </a:r>
            <a:r>
              <a:rPr lang="en-US" b="1" dirty="0"/>
              <a:t> </a:t>
            </a:r>
            <a:r>
              <a:rPr lang="en-US" dirty="0"/>
              <a:t>Given that</a:t>
            </a:r>
            <a:r>
              <a:rPr lang="en-US" b="1" dirty="0"/>
              <a:t> X</a:t>
            </a:r>
            <a:r>
              <a:rPr lang="en-US" dirty="0"/>
              <a:t> will buy computer, the prob. that X is 31..40, medium income</a:t>
            </a:r>
          </a:p>
        </p:txBody>
      </p:sp>
      <p:sp>
        <p:nvSpPr>
          <p:cNvPr id="2" name="Title 1"/>
          <p:cNvSpPr>
            <a:spLocks noGrp="1"/>
          </p:cNvSpPr>
          <p:nvPr>
            <p:ph type="title"/>
          </p:nvPr>
        </p:nvSpPr>
        <p:spPr/>
        <p:txBody>
          <a:bodyPr>
            <a:normAutofit/>
          </a:bodyPr>
          <a:lstStyle/>
          <a:p>
            <a:r>
              <a:rPr lang="id-ID" dirty="0" err="1"/>
              <a:t>Bayes</a:t>
            </a:r>
            <a:r>
              <a:rPr lang="id-ID" dirty="0"/>
              <a:t>’ </a:t>
            </a:r>
            <a:r>
              <a:rPr lang="id-ID" dirty="0" err="1"/>
              <a:t>Theorem</a:t>
            </a:r>
            <a:r>
              <a:rPr lang="id-ID" dirty="0"/>
              <a:t>: </a:t>
            </a:r>
            <a:r>
              <a:rPr lang="id-ID" dirty="0" err="1"/>
              <a:t>Basics</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474</a:t>
            </a:fld>
            <a:endParaRPr lang="en-US" dirty="0">
              <a:solidFill>
                <a:prstClr val="black">
                  <a:tint val="75000"/>
                </a:prstClr>
              </a:solidFill>
            </a:endParaRPr>
          </a:p>
        </p:txBody>
      </p:sp>
      <p:graphicFrame>
        <p:nvGraphicFramePr>
          <p:cNvPr id="5" name="Object 1"/>
          <p:cNvGraphicFramePr>
            <a:graphicFrameLocks noChangeAspect="1"/>
          </p:cNvGraphicFramePr>
          <p:nvPr/>
        </p:nvGraphicFramePr>
        <p:xfrm>
          <a:off x="4724400" y="1110970"/>
          <a:ext cx="2998220" cy="830885"/>
        </p:xfrm>
        <a:graphic>
          <a:graphicData uri="http://schemas.openxmlformats.org/presentationml/2006/ole">
            <mc:AlternateContent xmlns:mc="http://schemas.openxmlformats.org/markup-compatibility/2006">
              <mc:Choice xmlns:v="urn:schemas-microsoft-com:vml" Requires="v">
                <p:oleObj spid="_x0000_s17410" name="Equation" r:id="rId3" imgW="2476500" imgH="685800" progId="Equation.3">
                  <p:embed/>
                </p:oleObj>
              </mc:Choice>
              <mc:Fallback>
                <p:oleObj name="Equation" r:id="rId3" imgW="2476500" imgH="685800" progId="Equation.3">
                  <p:embed/>
                  <p:pic>
                    <p:nvPicPr>
                      <p:cNvPr id="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10970"/>
                        <a:ext cx="2998220" cy="830885"/>
                      </a:xfrm>
                      <a:prstGeom prst="rect">
                        <a:avLst/>
                      </a:prstGeom>
                      <a:noFill/>
                      <a:ln>
                        <a:noFill/>
                      </a:ln>
                    </p:spPr>
                  </p:pic>
                </p:oleObj>
              </mc:Fallback>
            </mc:AlternateContent>
          </a:graphicData>
        </a:graphic>
      </p:graphicFrame>
      <p:graphicFrame>
        <p:nvGraphicFramePr>
          <p:cNvPr id="6" name="Object 1"/>
          <p:cNvGraphicFramePr>
            <a:graphicFrameLocks noChangeAspect="1"/>
          </p:cNvGraphicFramePr>
          <p:nvPr/>
        </p:nvGraphicFramePr>
        <p:xfrm>
          <a:off x="3124200" y="2227650"/>
          <a:ext cx="5775325" cy="585072"/>
        </p:xfrm>
        <a:graphic>
          <a:graphicData uri="http://schemas.openxmlformats.org/presentationml/2006/ole">
            <mc:AlternateContent xmlns:mc="http://schemas.openxmlformats.org/markup-compatibility/2006">
              <mc:Choice xmlns:v="urn:schemas-microsoft-com:vml" Requires="v">
                <p:oleObj spid="_x0000_s17411" name="Equation" r:id="rId5" imgW="4813300" imgH="558800" progId="Equation.3">
                  <p:embed/>
                </p:oleObj>
              </mc:Choice>
              <mc:Fallback>
                <p:oleObj name="Equation" r:id="rId5" imgW="4813300" imgH="558800" progId="Equation.3">
                  <p:embed/>
                  <p:pic>
                    <p:nvPicPr>
                      <p:cNvPr id="6"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227650"/>
                        <a:ext cx="5775325" cy="58507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583643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286750" cy="5257349"/>
          </a:xfrm>
        </p:spPr>
        <p:txBody>
          <a:bodyPr>
            <a:normAutofit/>
          </a:bodyPr>
          <a:lstStyle/>
          <a:p>
            <a:pPr>
              <a:lnSpc>
                <a:spcPct val="120000"/>
              </a:lnSpc>
            </a:pPr>
            <a:r>
              <a:rPr lang="en-US" sz="2400" dirty="0"/>
              <a:t>Given training data</a:t>
            </a:r>
            <a:r>
              <a:rPr lang="en-US" sz="2400" i="1" dirty="0"/>
              <a:t> </a:t>
            </a:r>
            <a:r>
              <a:rPr lang="en-US" sz="2400" b="1" dirty="0"/>
              <a:t>X</a:t>
            </a:r>
            <a:r>
              <a:rPr lang="en-US" sz="2400" i="1" dirty="0"/>
              <a:t>, posteriori probability of a hypothesis </a:t>
            </a:r>
            <a:r>
              <a:rPr lang="en-US" sz="2400" dirty="0"/>
              <a:t>H</a:t>
            </a:r>
            <a:r>
              <a:rPr lang="en-US" sz="2400" i="1" dirty="0"/>
              <a:t>, </a:t>
            </a:r>
            <a:r>
              <a:rPr lang="en-US" sz="2400" dirty="0"/>
              <a:t>P(H|</a:t>
            </a:r>
            <a:r>
              <a:rPr lang="en-US" sz="2400" b="1" dirty="0"/>
              <a:t>X</a:t>
            </a:r>
            <a:r>
              <a:rPr lang="en-US" sz="2400" dirty="0"/>
              <a:t>)</a:t>
            </a:r>
            <a:r>
              <a:rPr lang="en-US" sz="2400" i="1" dirty="0"/>
              <a:t>, </a:t>
            </a:r>
            <a:r>
              <a:rPr lang="en-US" sz="2400" dirty="0"/>
              <a:t>follows the Bayes’ theorem</a:t>
            </a:r>
          </a:p>
          <a:p>
            <a:pPr>
              <a:lnSpc>
                <a:spcPct val="120000"/>
              </a:lnSpc>
              <a:buNone/>
            </a:pPr>
            <a:r>
              <a:rPr lang="en-US" sz="2400" dirty="0"/>
              <a:t>			</a:t>
            </a:r>
          </a:p>
          <a:p>
            <a:pPr>
              <a:lnSpc>
                <a:spcPct val="120000"/>
              </a:lnSpc>
            </a:pPr>
            <a:endParaRPr lang="en-US" sz="2400" dirty="0"/>
          </a:p>
          <a:p>
            <a:pPr>
              <a:lnSpc>
                <a:spcPct val="120000"/>
              </a:lnSpc>
            </a:pPr>
            <a:r>
              <a:rPr lang="en-US" sz="2400" dirty="0"/>
              <a:t>Informally, this can be viewed as </a:t>
            </a:r>
          </a:p>
          <a:p>
            <a:pPr lvl="1">
              <a:lnSpc>
                <a:spcPct val="120000"/>
              </a:lnSpc>
              <a:buNone/>
            </a:pPr>
            <a:r>
              <a:rPr lang="en-US" dirty="0"/>
              <a:t>		posteriori = likelihood x prior/evidence</a:t>
            </a:r>
          </a:p>
          <a:p>
            <a:pPr>
              <a:lnSpc>
                <a:spcPct val="120000"/>
              </a:lnSpc>
            </a:pPr>
            <a:r>
              <a:rPr lang="en-US" sz="2400" dirty="0"/>
              <a:t>Predicts </a:t>
            </a:r>
            <a:r>
              <a:rPr lang="en-US" sz="2400" b="1" dirty="0"/>
              <a:t>X</a:t>
            </a:r>
            <a:r>
              <a:rPr lang="en-US" sz="2400" dirty="0"/>
              <a:t> belongs to C</a:t>
            </a:r>
            <a:r>
              <a:rPr lang="en-US" sz="2400" baseline="-25000" dirty="0"/>
              <a:t>i</a:t>
            </a:r>
            <a:r>
              <a:rPr lang="en-US" sz="2400" dirty="0"/>
              <a:t> </a:t>
            </a:r>
            <a:r>
              <a:rPr lang="en-US" sz="2400" dirty="0" err="1"/>
              <a:t>iff</a:t>
            </a:r>
            <a:r>
              <a:rPr lang="en-US" sz="2400" dirty="0"/>
              <a:t> the probability P(</a:t>
            </a:r>
            <a:r>
              <a:rPr lang="en-US" sz="2400" dirty="0" err="1"/>
              <a:t>C</a:t>
            </a:r>
            <a:r>
              <a:rPr lang="en-US" sz="2400" baseline="-25000" dirty="0" err="1"/>
              <a:t>i</a:t>
            </a:r>
            <a:r>
              <a:rPr lang="en-US" sz="2400" dirty="0" err="1"/>
              <a:t>|</a:t>
            </a:r>
            <a:r>
              <a:rPr lang="en-US" sz="2400" b="1" dirty="0" err="1"/>
              <a:t>X</a:t>
            </a:r>
            <a:r>
              <a:rPr lang="en-US" sz="2400" dirty="0"/>
              <a:t>) is the highest among all the P(</a:t>
            </a:r>
            <a:r>
              <a:rPr lang="en-US" sz="2400" dirty="0" err="1"/>
              <a:t>C</a:t>
            </a:r>
            <a:r>
              <a:rPr lang="en-US" sz="2400" baseline="-25000" dirty="0" err="1"/>
              <a:t>k</a:t>
            </a:r>
            <a:r>
              <a:rPr lang="en-US" sz="2400" dirty="0" err="1"/>
              <a:t>|X</a:t>
            </a:r>
            <a:r>
              <a:rPr lang="en-US" sz="2400" dirty="0"/>
              <a:t>) for all the </a:t>
            </a:r>
            <a:r>
              <a:rPr lang="en-US" sz="2400" i="1" dirty="0"/>
              <a:t>k</a:t>
            </a:r>
            <a:r>
              <a:rPr lang="en-US" sz="2400" dirty="0"/>
              <a:t> classes</a:t>
            </a:r>
          </a:p>
          <a:p>
            <a:pPr>
              <a:lnSpc>
                <a:spcPct val="120000"/>
              </a:lnSpc>
            </a:pPr>
            <a:r>
              <a:rPr lang="en-US" sz="2400" dirty="0"/>
              <a:t>Practical difficulty:  It </a:t>
            </a:r>
            <a:r>
              <a:rPr lang="en-US" sz="2400" dirty="0">
                <a:solidFill>
                  <a:srgbClr val="C00000"/>
                </a:solidFill>
              </a:rPr>
              <a:t>requires initial knowledge of many probabilities</a:t>
            </a:r>
            <a:r>
              <a:rPr lang="en-US" sz="2400" dirty="0"/>
              <a:t>, involving significant computational cost</a:t>
            </a:r>
          </a:p>
        </p:txBody>
      </p:sp>
      <p:sp>
        <p:nvSpPr>
          <p:cNvPr id="2" name="Title 1"/>
          <p:cNvSpPr>
            <a:spLocks noGrp="1"/>
          </p:cNvSpPr>
          <p:nvPr>
            <p:ph type="title"/>
          </p:nvPr>
        </p:nvSpPr>
        <p:spPr/>
        <p:txBody>
          <a:bodyPr>
            <a:normAutofit/>
          </a:bodyPr>
          <a:lstStyle/>
          <a:p>
            <a:r>
              <a:rPr lang="en-US" dirty="0"/>
              <a:t>Prediction Based on Bayes’ Theorem</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475</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1066800" y="2590800"/>
          <a:ext cx="6518275" cy="660286"/>
        </p:xfrm>
        <a:graphic>
          <a:graphicData uri="http://schemas.openxmlformats.org/presentationml/2006/ole">
            <mc:AlternateContent xmlns:mc="http://schemas.openxmlformats.org/markup-compatibility/2006">
              <mc:Choice xmlns:v="urn:schemas-microsoft-com:vml" Requires="v">
                <p:oleObj spid="_x0000_s18434" name="Equation" r:id="rId3" imgW="4813300" imgH="558800" progId="Equation.3">
                  <p:embed/>
                </p:oleObj>
              </mc:Choice>
              <mc:Fallback>
                <p:oleObj name="Equation" r:id="rId3" imgW="4813300" imgH="5588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90800"/>
                        <a:ext cx="6518275" cy="66028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52896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Let D be a training set of tuples and their associated class labels, and each tuple is represented by an n-D attribute vector </a:t>
            </a:r>
            <a:r>
              <a:rPr lang="en-US" sz="2400" b="1" dirty="0"/>
              <a:t>X</a:t>
            </a:r>
            <a:r>
              <a:rPr lang="en-US" sz="2400" dirty="0"/>
              <a:t> = (x</a:t>
            </a:r>
            <a:r>
              <a:rPr lang="en-US" sz="2400" baseline="-25000" dirty="0"/>
              <a:t>1</a:t>
            </a:r>
            <a:r>
              <a:rPr lang="en-US" sz="2400" dirty="0"/>
              <a:t>, x</a:t>
            </a:r>
            <a:r>
              <a:rPr lang="en-US" sz="2400" baseline="-25000" dirty="0"/>
              <a:t>2</a:t>
            </a:r>
            <a:r>
              <a:rPr lang="en-US" sz="2400" dirty="0"/>
              <a:t>, …, </a:t>
            </a:r>
            <a:r>
              <a:rPr lang="en-US" sz="2400" dirty="0" err="1"/>
              <a:t>x</a:t>
            </a:r>
            <a:r>
              <a:rPr lang="en-US" sz="2400" baseline="-25000" dirty="0" err="1"/>
              <a:t>n</a:t>
            </a:r>
            <a:r>
              <a:rPr lang="en-US" sz="2400" dirty="0"/>
              <a:t>)</a:t>
            </a:r>
          </a:p>
          <a:p>
            <a:r>
              <a:rPr lang="en-US" sz="2400" dirty="0"/>
              <a:t>Suppose there are </a:t>
            </a:r>
            <a:r>
              <a:rPr lang="en-US" sz="2400" i="1" dirty="0"/>
              <a:t>m</a:t>
            </a:r>
            <a:r>
              <a:rPr lang="en-US" sz="2400" dirty="0"/>
              <a:t> classes C</a:t>
            </a:r>
            <a:r>
              <a:rPr lang="en-US" sz="2400" baseline="-25000" dirty="0"/>
              <a:t>1</a:t>
            </a:r>
            <a:r>
              <a:rPr lang="en-US" sz="2400" dirty="0"/>
              <a:t>, C</a:t>
            </a:r>
            <a:r>
              <a:rPr lang="en-US" sz="2400" baseline="-25000" dirty="0"/>
              <a:t>2</a:t>
            </a:r>
            <a:r>
              <a:rPr lang="en-US" sz="2400" dirty="0"/>
              <a:t>, …, C</a:t>
            </a:r>
            <a:r>
              <a:rPr lang="en-US" sz="2400" baseline="-25000" dirty="0"/>
              <a:t>m</a:t>
            </a:r>
            <a:r>
              <a:rPr lang="en-US" sz="2400" dirty="0"/>
              <a:t>.</a:t>
            </a:r>
          </a:p>
          <a:p>
            <a:r>
              <a:rPr lang="en-US" sz="2400" dirty="0"/>
              <a:t>Classification is to derive the maximum posteriori, i.e., the maximal P(</a:t>
            </a:r>
            <a:r>
              <a:rPr lang="en-US" sz="2400" dirty="0" err="1"/>
              <a:t>C</a:t>
            </a:r>
            <a:r>
              <a:rPr lang="en-US" sz="2400" baseline="-25000" dirty="0" err="1"/>
              <a:t>i</a:t>
            </a:r>
            <a:r>
              <a:rPr lang="en-US" sz="2400" dirty="0" err="1"/>
              <a:t>|</a:t>
            </a:r>
            <a:r>
              <a:rPr lang="en-US" sz="2400" b="1" dirty="0" err="1"/>
              <a:t>X</a:t>
            </a:r>
            <a:r>
              <a:rPr lang="en-US" sz="2400" dirty="0"/>
              <a:t>)</a:t>
            </a:r>
          </a:p>
          <a:p>
            <a:r>
              <a:rPr lang="en-US" sz="2400" dirty="0"/>
              <a:t>This can be derived from Bayes’ theorem</a:t>
            </a:r>
          </a:p>
          <a:p>
            <a:endParaRPr lang="en-US" sz="2400" dirty="0"/>
          </a:p>
          <a:p>
            <a:endParaRPr lang="en-US" sz="2400" dirty="0"/>
          </a:p>
          <a:p>
            <a:r>
              <a:rPr lang="en-US" sz="2400" dirty="0"/>
              <a:t>Since P(X) is constant for all classes, only                                        </a:t>
            </a:r>
          </a:p>
          <a:p>
            <a:endParaRPr lang="en-US" sz="2400" dirty="0"/>
          </a:p>
          <a:p>
            <a:pPr lvl="1">
              <a:buNone/>
            </a:pPr>
            <a:r>
              <a:rPr lang="en-US" dirty="0"/>
              <a:t>needs to be maximized</a:t>
            </a:r>
          </a:p>
          <a:p>
            <a:endParaRPr lang="id-ID" dirty="0"/>
          </a:p>
        </p:txBody>
      </p:sp>
      <p:sp>
        <p:nvSpPr>
          <p:cNvPr id="2" name="Title 1"/>
          <p:cNvSpPr>
            <a:spLocks noGrp="1"/>
          </p:cNvSpPr>
          <p:nvPr>
            <p:ph type="title"/>
          </p:nvPr>
        </p:nvSpPr>
        <p:spPr/>
        <p:txBody>
          <a:bodyPr>
            <a:normAutofit fontScale="90000"/>
          </a:bodyPr>
          <a:lstStyle/>
          <a:p>
            <a:r>
              <a:rPr lang="en-US" dirty="0"/>
              <a:t>Classification is to Derive the Maximum Posteriori</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476</a:t>
            </a:fld>
            <a:endParaRPr lang="en-US" dirty="0">
              <a:solidFill>
                <a:prstClr val="black">
                  <a:tint val="75000"/>
                </a:prstClr>
              </a:solidFill>
            </a:endParaRPr>
          </a:p>
        </p:txBody>
      </p:sp>
      <p:graphicFrame>
        <p:nvGraphicFramePr>
          <p:cNvPr id="5" name="Object 5"/>
          <p:cNvGraphicFramePr>
            <a:graphicFrameLocks noChangeAspect="1"/>
          </p:cNvGraphicFramePr>
          <p:nvPr/>
        </p:nvGraphicFramePr>
        <p:xfrm>
          <a:off x="4876800" y="4114800"/>
          <a:ext cx="2743200" cy="709613"/>
        </p:xfrm>
        <a:graphic>
          <a:graphicData uri="http://schemas.openxmlformats.org/presentationml/2006/ole">
            <mc:AlternateContent xmlns:mc="http://schemas.openxmlformats.org/markup-compatibility/2006">
              <mc:Choice xmlns:v="urn:schemas-microsoft-com:vml" Requires="v">
                <p:oleObj spid="_x0000_s19458" name="Equation" r:id="rId3" imgW="2501900" imgH="647700" progId="Equation.3">
                  <p:embed/>
                </p:oleObj>
              </mc:Choice>
              <mc:Fallback>
                <p:oleObj name="Equation" r:id="rId3" imgW="2501900" imgH="647700" progId="Equation.3">
                  <p:embed/>
                  <p:pic>
                    <p:nvPicPr>
                      <p:cNvPr id="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14800"/>
                        <a:ext cx="2743200"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7"/>
          <p:cNvGraphicFramePr>
            <a:graphicFrameLocks noChangeAspect="1"/>
          </p:cNvGraphicFramePr>
          <p:nvPr/>
        </p:nvGraphicFramePr>
        <p:xfrm>
          <a:off x="4724400" y="5486400"/>
          <a:ext cx="2895600" cy="446088"/>
        </p:xfrm>
        <a:graphic>
          <a:graphicData uri="http://schemas.openxmlformats.org/presentationml/2006/ole">
            <mc:AlternateContent xmlns:mc="http://schemas.openxmlformats.org/markup-compatibility/2006">
              <mc:Choice xmlns:v="urn:schemas-microsoft-com:vml" Requires="v">
                <p:oleObj spid="_x0000_s19459" name="Equation" r:id="rId5" imgW="2476500" imgH="381000" progId="Equation.3">
                  <p:embed/>
                </p:oleObj>
              </mc:Choice>
              <mc:Fallback>
                <p:oleObj name="Equation" r:id="rId5" imgW="2476500" imgH="381000" progId="Equation.3">
                  <p:embed/>
                  <p:pic>
                    <p:nvPicPr>
                      <p:cNvPr id="6"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5486400"/>
                        <a:ext cx="2895600"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438876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A simplified assumption: </a:t>
            </a:r>
            <a:r>
              <a:rPr lang="en-US" sz="2400" dirty="0">
                <a:solidFill>
                  <a:srgbClr val="C00000"/>
                </a:solidFill>
              </a:rPr>
              <a:t>attributes are conditionally independent </a:t>
            </a:r>
            <a:r>
              <a:rPr lang="en-US" sz="2400" dirty="0"/>
              <a:t>(i.e., no dependence relation between attributes):</a:t>
            </a:r>
          </a:p>
          <a:p>
            <a:endParaRPr lang="en-US" sz="2400" dirty="0"/>
          </a:p>
          <a:p>
            <a:r>
              <a:rPr lang="en-US" sz="2400" dirty="0"/>
              <a:t>This greatly reduces the computation cost: </a:t>
            </a:r>
            <a:r>
              <a:rPr lang="en-US" sz="2400" dirty="0">
                <a:solidFill>
                  <a:srgbClr val="C00000"/>
                </a:solidFill>
              </a:rPr>
              <a:t>Only counts the class distribution</a:t>
            </a:r>
          </a:p>
          <a:p>
            <a:r>
              <a:rPr lang="en-US" sz="2400" dirty="0"/>
              <a:t>If </a:t>
            </a:r>
            <a:r>
              <a:rPr lang="en-US" sz="2400" dirty="0" err="1"/>
              <a:t>A</a:t>
            </a:r>
            <a:r>
              <a:rPr lang="en-US" sz="2400" baseline="-25000" dirty="0" err="1"/>
              <a:t>k</a:t>
            </a:r>
            <a:r>
              <a:rPr lang="en-US" sz="2400" dirty="0"/>
              <a:t> is categorical, P(</a:t>
            </a:r>
            <a:r>
              <a:rPr lang="en-US" sz="2400" dirty="0" err="1"/>
              <a:t>x</a:t>
            </a:r>
            <a:r>
              <a:rPr lang="en-US" sz="2400" baseline="-25000" dirty="0" err="1"/>
              <a:t>k</a:t>
            </a:r>
            <a:r>
              <a:rPr lang="en-US" sz="2400" dirty="0" err="1"/>
              <a:t>|C</a:t>
            </a:r>
            <a:r>
              <a:rPr lang="en-US" sz="2400" baseline="-25000" dirty="0" err="1"/>
              <a:t>i</a:t>
            </a:r>
            <a:r>
              <a:rPr lang="en-US" sz="2400" dirty="0"/>
              <a:t>) is the # of tuples in C</a:t>
            </a:r>
            <a:r>
              <a:rPr lang="en-US" sz="2400" baseline="-25000" dirty="0"/>
              <a:t>i</a:t>
            </a:r>
            <a:r>
              <a:rPr lang="en-US" sz="2400" dirty="0"/>
              <a:t> having value </a:t>
            </a:r>
            <a:r>
              <a:rPr lang="en-US" sz="2400" dirty="0" err="1"/>
              <a:t>x</a:t>
            </a:r>
            <a:r>
              <a:rPr lang="en-US" sz="2400" baseline="-25000" dirty="0" err="1"/>
              <a:t>k</a:t>
            </a:r>
            <a:r>
              <a:rPr lang="en-US" sz="2400" dirty="0"/>
              <a:t> for </a:t>
            </a:r>
            <a:r>
              <a:rPr lang="en-US" sz="2400" dirty="0" err="1"/>
              <a:t>A</a:t>
            </a:r>
            <a:r>
              <a:rPr lang="en-US" sz="2400" baseline="-25000" dirty="0" err="1"/>
              <a:t>k</a:t>
            </a:r>
            <a:r>
              <a:rPr lang="en-US" sz="2400" dirty="0"/>
              <a:t> divided by |C</a:t>
            </a:r>
            <a:r>
              <a:rPr lang="en-US" sz="2400" baseline="-25000" dirty="0"/>
              <a:t>i, D</a:t>
            </a:r>
            <a:r>
              <a:rPr lang="en-US" sz="2400" dirty="0"/>
              <a:t>| (# of tuples of C</a:t>
            </a:r>
            <a:r>
              <a:rPr lang="en-US" sz="2400" baseline="-25000" dirty="0"/>
              <a:t>i</a:t>
            </a:r>
            <a:r>
              <a:rPr lang="en-US" sz="2400" dirty="0"/>
              <a:t> in D)</a:t>
            </a:r>
          </a:p>
          <a:p>
            <a:r>
              <a:rPr lang="en-US" sz="2400" dirty="0"/>
              <a:t>If </a:t>
            </a:r>
            <a:r>
              <a:rPr lang="en-US" sz="2400" dirty="0" err="1"/>
              <a:t>A</a:t>
            </a:r>
            <a:r>
              <a:rPr lang="en-US" sz="2400" baseline="-25000" dirty="0" err="1"/>
              <a:t>k</a:t>
            </a:r>
            <a:r>
              <a:rPr lang="en-US" sz="2400" dirty="0"/>
              <a:t> is </a:t>
            </a:r>
            <a:r>
              <a:rPr lang="en-US" sz="2400" dirty="0" err="1"/>
              <a:t>continous</a:t>
            </a:r>
            <a:r>
              <a:rPr lang="en-US" sz="2400" dirty="0"/>
              <a:t>-valued, P(</a:t>
            </a:r>
            <a:r>
              <a:rPr lang="en-US" sz="2400" dirty="0" err="1"/>
              <a:t>x</a:t>
            </a:r>
            <a:r>
              <a:rPr lang="en-US" sz="2400" baseline="-25000" dirty="0" err="1"/>
              <a:t>k</a:t>
            </a:r>
            <a:r>
              <a:rPr lang="en-US" sz="2400" dirty="0" err="1"/>
              <a:t>|C</a:t>
            </a:r>
            <a:r>
              <a:rPr lang="en-US" sz="2400" baseline="-25000" dirty="0" err="1"/>
              <a:t>i</a:t>
            </a:r>
            <a:r>
              <a:rPr lang="en-US" sz="2400" dirty="0"/>
              <a:t>) is usually computed based on Gaussian distribution with a mean </a:t>
            </a:r>
            <a:r>
              <a:rPr lang="el-GR" sz="2400" dirty="0"/>
              <a:t>μ</a:t>
            </a:r>
            <a:r>
              <a:rPr lang="en-US" sz="2400" dirty="0"/>
              <a:t> and standard deviation </a:t>
            </a:r>
            <a:r>
              <a:rPr lang="el-GR" sz="2400" dirty="0"/>
              <a:t>σ</a:t>
            </a:r>
          </a:p>
          <a:p>
            <a:endParaRPr lang="en-US" sz="2400" dirty="0"/>
          </a:p>
          <a:p>
            <a:pPr lvl="1">
              <a:buNone/>
            </a:pPr>
            <a:r>
              <a:rPr lang="en-US" dirty="0"/>
              <a:t>and P(</a:t>
            </a:r>
            <a:r>
              <a:rPr lang="en-US" dirty="0" err="1"/>
              <a:t>x</a:t>
            </a:r>
            <a:r>
              <a:rPr lang="en-US" baseline="-25000" dirty="0" err="1"/>
              <a:t>k</a:t>
            </a:r>
            <a:r>
              <a:rPr lang="en-US" dirty="0" err="1"/>
              <a:t>|C</a:t>
            </a:r>
            <a:r>
              <a:rPr lang="en-US" baseline="-25000" dirty="0" err="1"/>
              <a:t>i</a:t>
            </a:r>
            <a:r>
              <a:rPr lang="en-US" dirty="0"/>
              <a:t>) is </a:t>
            </a:r>
          </a:p>
          <a:p>
            <a:endParaRPr lang="en-US" sz="2400" dirty="0"/>
          </a:p>
          <a:p>
            <a:endParaRPr lang="id-ID" dirty="0"/>
          </a:p>
        </p:txBody>
      </p:sp>
      <p:sp>
        <p:nvSpPr>
          <p:cNvPr id="2" name="Title 1"/>
          <p:cNvSpPr>
            <a:spLocks noGrp="1"/>
          </p:cNvSpPr>
          <p:nvPr>
            <p:ph type="title"/>
          </p:nvPr>
        </p:nvSpPr>
        <p:spPr/>
        <p:txBody>
          <a:bodyPr>
            <a:normAutofit/>
          </a:bodyPr>
          <a:lstStyle/>
          <a:p>
            <a:r>
              <a:rPr lang="id-ID" dirty="0" err="1"/>
              <a:t>Naïve</a:t>
            </a:r>
            <a:r>
              <a:rPr lang="id-ID" dirty="0"/>
              <a:t> </a:t>
            </a:r>
            <a:r>
              <a:rPr lang="id-ID" dirty="0" err="1"/>
              <a:t>Bayes</a:t>
            </a:r>
            <a:r>
              <a:rPr lang="id-ID" dirty="0"/>
              <a:t> </a:t>
            </a:r>
            <a:r>
              <a:rPr lang="id-ID" dirty="0" err="1"/>
              <a:t>Classifier</a:t>
            </a:r>
            <a:r>
              <a:rPr lang="id-ID" dirty="0"/>
              <a:t> </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477</a:t>
            </a:fld>
            <a:endParaRPr lang="en-US" dirty="0">
              <a:solidFill>
                <a:prstClr val="black">
                  <a:tint val="75000"/>
                </a:prstClr>
              </a:solidFill>
            </a:endParaRPr>
          </a:p>
        </p:txBody>
      </p:sp>
      <p:graphicFrame>
        <p:nvGraphicFramePr>
          <p:cNvPr id="5" name="Object 10"/>
          <p:cNvGraphicFramePr>
            <a:graphicFrameLocks/>
          </p:cNvGraphicFramePr>
          <p:nvPr/>
        </p:nvGraphicFramePr>
        <p:xfrm>
          <a:off x="2438400" y="1997075"/>
          <a:ext cx="6172200" cy="898525"/>
        </p:xfrm>
        <a:graphic>
          <a:graphicData uri="http://schemas.openxmlformats.org/presentationml/2006/ole">
            <mc:AlternateContent xmlns:mc="http://schemas.openxmlformats.org/markup-compatibility/2006">
              <mc:Choice xmlns:v="urn:schemas-microsoft-com:vml" Requires="v">
                <p:oleObj spid="_x0000_s20482" name="Equation" r:id="rId3" imgW="4089400" imgH="508000" progId="Equation.3">
                  <p:embed/>
                </p:oleObj>
              </mc:Choice>
              <mc:Fallback>
                <p:oleObj name="Equation" r:id="rId3" imgW="4089400" imgH="508000" progId="Equation.3">
                  <p:embed/>
                  <p:pic>
                    <p:nvPicPr>
                      <p:cNvPr id="5" name="Object 10"/>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97075"/>
                        <a:ext cx="61722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12"/>
          <p:cNvGraphicFramePr>
            <a:graphicFrameLocks/>
          </p:cNvGraphicFramePr>
          <p:nvPr/>
        </p:nvGraphicFramePr>
        <p:xfrm>
          <a:off x="4191000" y="5029200"/>
          <a:ext cx="3276600" cy="838200"/>
        </p:xfrm>
        <a:graphic>
          <a:graphicData uri="http://schemas.openxmlformats.org/presentationml/2006/ole">
            <mc:AlternateContent xmlns:mc="http://schemas.openxmlformats.org/markup-compatibility/2006">
              <mc:Choice xmlns:v="urn:schemas-microsoft-com:vml" Requires="v">
                <p:oleObj spid="_x0000_s20483" name="Equation" r:id="rId5" imgW="1663700" imgH="482600" progId="Equation.3">
                  <p:embed/>
                </p:oleObj>
              </mc:Choice>
              <mc:Fallback>
                <p:oleObj name="Equation" r:id="rId5" imgW="1663700" imgH="482600" progId="Equation.3">
                  <p:embed/>
                  <p:pic>
                    <p:nvPicPr>
                      <p:cNvPr id="6" name="Object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5029200"/>
                        <a:ext cx="3276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4"/>
          <p:cNvGraphicFramePr>
            <a:graphicFrameLocks/>
          </p:cNvGraphicFramePr>
          <p:nvPr/>
        </p:nvGraphicFramePr>
        <p:xfrm>
          <a:off x="4191000" y="6019800"/>
          <a:ext cx="2819400" cy="533400"/>
        </p:xfrm>
        <a:graphic>
          <a:graphicData uri="http://schemas.openxmlformats.org/presentationml/2006/ole">
            <mc:AlternateContent xmlns:mc="http://schemas.openxmlformats.org/markup-compatibility/2006">
              <mc:Choice xmlns:v="urn:schemas-microsoft-com:vml" Requires="v">
                <p:oleObj spid="_x0000_s20484" name="Equation" r:id="rId7" imgW="1625600" imgH="241300" progId="Equation.3">
                  <p:embed/>
                </p:oleObj>
              </mc:Choice>
              <mc:Fallback>
                <p:oleObj name="Equation" r:id="rId7" imgW="1625600" imgH="241300" progId="Equation.3">
                  <p:embed/>
                  <p:pic>
                    <p:nvPicPr>
                      <p:cNvPr id="7" name="Object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6019800"/>
                        <a:ext cx="281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28464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210550" cy="685800"/>
          </a:xfrm>
        </p:spPr>
        <p:txBody>
          <a:bodyPr>
            <a:normAutofit/>
          </a:bodyPr>
          <a:lstStyle/>
          <a:p>
            <a:r>
              <a:rPr lang="en-US" dirty="0"/>
              <a:t>Naïve Bayes Classifier: Training Dataset</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478</a:t>
            </a:fld>
            <a:endParaRPr lang="en-US" dirty="0">
              <a:solidFill>
                <a:prstClr val="black">
                  <a:tint val="75000"/>
                </a:prstClr>
              </a:solidFill>
            </a:endParaRPr>
          </a:p>
        </p:txBody>
      </p:sp>
      <p:sp>
        <p:nvSpPr>
          <p:cNvPr id="5" name="Text Box 4"/>
          <p:cNvSpPr txBox="1">
            <a:spLocks noChangeArrowheads="1"/>
          </p:cNvSpPr>
          <p:nvPr/>
        </p:nvSpPr>
        <p:spPr bwMode="auto">
          <a:xfrm>
            <a:off x="152400" y="1828800"/>
            <a:ext cx="3429000" cy="40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lnSpc>
                <a:spcPct val="110000"/>
              </a:lnSpc>
            </a:pPr>
            <a:r>
              <a:rPr lang="en-US" sz="2400" dirty="0">
                <a:solidFill>
                  <a:srgbClr val="C00000"/>
                </a:solidFill>
                <a:effectLst/>
                <a:latin typeface="Calibri" panose="020F0502020204030204" pitchFamily="34" charset="0"/>
              </a:rPr>
              <a:t>Class</a:t>
            </a:r>
            <a:r>
              <a:rPr lang="en-US" sz="2400" dirty="0">
                <a:effectLst/>
                <a:latin typeface="Calibri" panose="020F0502020204030204" pitchFamily="34" charset="0"/>
              </a:rPr>
              <a:t>:</a:t>
            </a:r>
          </a:p>
          <a:p>
            <a:pPr lvl="1" algn="l" eaLnBrk="1" hangingPunct="1">
              <a:lnSpc>
                <a:spcPct val="110000"/>
              </a:lnSpc>
            </a:pPr>
            <a:r>
              <a:rPr lang="en-US" sz="2000" dirty="0">
                <a:effectLst/>
                <a:latin typeface="Calibri" panose="020F0502020204030204" pitchFamily="34" charset="0"/>
              </a:rPr>
              <a:t>C</a:t>
            </a:r>
            <a:r>
              <a:rPr lang="en-US" sz="2000" baseline="-25000" dirty="0">
                <a:effectLst/>
                <a:latin typeface="Calibri" panose="020F0502020204030204" pitchFamily="34" charset="0"/>
              </a:rPr>
              <a:t>1</a:t>
            </a:r>
            <a:r>
              <a:rPr lang="en-US" sz="2000" dirty="0">
                <a:effectLst/>
                <a:latin typeface="Calibri" panose="020F0502020204030204" pitchFamily="34" charset="0"/>
              </a:rPr>
              <a:t>:buys_computer = ‘yes’</a:t>
            </a:r>
          </a:p>
          <a:p>
            <a:pPr lvl="1" algn="l" eaLnBrk="1" hangingPunct="1">
              <a:lnSpc>
                <a:spcPct val="110000"/>
              </a:lnSpc>
            </a:pPr>
            <a:r>
              <a:rPr lang="en-US" sz="2000" dirty="0">
                <a:effectLst/>
                <a:latin typeface="Calibri" panose="020F0502020204030204" pitchFamily="34" charset="0"/>
              </a:rPr>
              <a:t>C</a:t>
            </a:r>
            <a:r>
              <a:rPr lang="en-US" sz="2000" baseline="-25000" dirty="0">
                <a:effectLst/>
                <a:latin typeface="Calibri" panose="020F0502020204030204" pitchFamily="34" charset="0"/>
              </a:rPr>
              <a:t>2</a:t>
            </a:r>
            <a:r>
              <a:rPr lang="en-US" sz="2000" dirty="0">
                <a:effectLst/>
                <a:latin typeface="Calibri" panose="020F0502020204030204" pitchFamily="34" charset="0"/>
              </a:rPr>
              <a:t>:buys_computer = ‘no’</a:t>
            </a:r>
          </a:p>
          <a:p>
            <a:pPr algn="l" eaLnBrk="1" hangingPunct="1">
              <a:lnSpc>
                <a:spcPct val="110000"/>
              </a:lnSpc>
            </a:pPr>
            <a:endParaRPr lang="en-US" sz="2400" dirty="0">
              <a:effectLst/>
              <a:latin typeface="Calibri" panose="020F0502020204030204" pitchFamily="34" charset="0"/>
            </a:endParaRPr>
          </a:p>
          <a:p>
            <a:pPr algn="l" eaLnBrk="1" hangingPunct="1">
              <a:lnSpc>
                <a:spcPct val="110000"/>
              </a:lnSpc>
            </a:pPr>
            <a:r>
              <a:rPr lang="en-US" sz="2400" dirty="0">
                <a:solidFill>
                  <a:srgbClr val="C00000"/>
                </a:solidFill>
                <a:effectLst/>
                <a:latin typeface="Calibri" panose="020F0502020204030204" pitchFamily="34" charset="0"/>
              </a:rPr>
              <a:t>Data</a:t>
            </a:r>
            <a:r>
              <a:rPr lang="en-US" sz="2400" dirty="0">
                <a:effectLst/>
                <a:latin typeface="Calibri" panose="020F0502020204030204" pitchFamily="34" charset="0"/>
              </a:rPr>
              <a:t> to be classified: </a:t>
            </a:r>
          </a:p>
          <a:p>
            <a:pPr lvl="1" algn="l" eaLnBrk="1" hangingPunct="1">
              <a:lnSpc>
                <a:spcPct val="110000"/>
              </a:lnSpc>
            </a:pPr>
            <a:r>
              <a:rPr lang="en-US" sz="2000" dirty="0">
                <a:effectLst/>
                <a:latin typeface="Calibri" panose="020F0502020204030204" pitchFamily="34" charset="0"/>
              </a:rPr>
              <a:t>X = (</a:t>
            </a:r>
            <a:r>
              <a:rPr lang="en-US" sz="2000" dirty="0">
                <a:solidFill>
                  <a:srgbClr val="0070C0"/>
                </a:solidFill>
                <a:effectLst/>
                <a:latin typeface="Calibri" panose="020F0502020204030204" pitchFamily="34" charset="0"/>
              </a:rPr>
              <a:t>age &lt;=30</a:t>
            </a:r>
            <a:r>
              <a:rPr lang="en-US" sz="2000" dirty="0">
                <a:effectLst/>
                <a:latin typeface="Calibri" panose="020F0502020204030204" pitchFamily="34" charset="0"/>
              </a:rPr>
              <a:t>, </a:t>
            </a:r>
          </a:p>
          <a:p>
            <a:pPr lvl="1" algn="l" eaLnBrk="1" hangingPunct="1">
              <a:lnSpc>
                <a:spcPct val="110000"/>
              </a:lnSpc>
            </a:pPr>
            <a:r>
              <a:rPr lang="en-US" sz="2000" dirty="0">
                <a:solidFill>
                  <a:srgbClr val="00B050"/>
                </a:solidFill>
                <a:effectLst/>
                <a:latin typeface="Calibri" panose="020F0502020204030204" pitchFamily="34" charset="0"/>
              </a:rPr>
              <a:t>income = medium</a:t>
            </a:r>
            <a:r>
              <a:rPr lang="en-US" sz="2000" dirty="0">
                <a:effectLst/>
                <a:latin typeface="Calibri" panose="020F0502020204030204" pitchFamily="34" charset="0"/>
              </a:rPr>
              <a:t>,</a:t>
            </a:r>
          </a:p>
          <a:p>
            <a:pPr lvl="1" algn="l" eaLnBrk="1" hangingPunct="1">
              <a:lnSpc>
                <a:spcPct val="110000"/>
              </a:lnSpc>
            </a:pPr>
            <a:r>
              <a:rPr lang="en-US" sz="2000" dirty="0">
                <a:solidFill>
                  <a:srgbClr val="FFC000"/>
                </a:solidFill>
                <a:effectLst/>
                <a:latin typeface="Calibri" panose="020F0502020204030204" pitchFamily="34" charset="0"/>
              </a:rPr>
              <a:t>student = yes</a:t>
            </a:r>
            <a:r>
              <a:rPr lang="en-US" sz="2000" dirty="0">
                <a:effectLst/>
                <a:latin typeface="Calibri" panose="020F0502020204030204" pitchFamily="34" charset="0"/>
              </a:rPr>
              <a:t>,</a:t>
            </a:r>
          </a:p>
          <a:p>
            <a:pPr lvl="1" algn="l" eaLnBrk="1" hangingPunct="1">
              <a:lnSpc>
                <a:spcPct val="110000"/>
              </a:lnSpc>
            </a:pPr>
            <a:r>
              <a:rPr lang="en-US" sz="2000" dirty="0" err="1">
                <a:solidFill>
                  <a:srgbClr val="7030A0"/>
                </a:solidFill>
                <a:effectLst/>
                <a:latin typeface="Calibri" panose="020F0502020204030204" pitchFamily="34" charset="0"/>
              </a:rPr>
              <a:t>credit_rating</a:t>
            </a:r>
            <a:r>
              <a:rPr lang="en-US" sz="2000" dirty="0">
                <a:solidFill>
                  <a:srgbClr val="7030A0"/>
                </a:solidFill>
                <a:effectLst/>
                <a:latin typeface="Calibri" panose="020F0502020204030204" pitchFamily="34" charset="0"/>
              </a:rPr>
              <a:t> = fair</a:t>
            </a:r>
            <a:r>
              <a:rPr lang="en-US" sz="2000" dirty="0">
                <a:effectLst/>
                <a:latin typeface="Calibri" panose="020F0502020204030204" pitchFamily="34" charset="0"/>
              </a:rPr>
              <a:t>)</a:t>
            </a:r>
          </a:p>
          <a:p>
            <a:pPr lvl="1" algn="l" eaLnBrk="1" hangingPunct="1">
              <a:lnSpc>
                <a:spcPct val="110000"/>
              </a:lnSpc>
            </a:pPr>
            <a:endParaRPr lang="en-US" sz="2000" dirty="0">
              <a:effectLst/>
              <a:latin typeface="Calibri" panose="020F0502020204030204" pitchFamily="34" charset="0"/>
            </a:endParaRPr>
          </a:p>
          <a:p>
            <a:pPr lvl="1" algn="l" eaLnBrk="1" hangingPunct="1">
              <a:lnSpc>
                <a:spcPct val="110000"/>
              </a:lnSpc>
            </a:pPr>
            <a:r>
              <a:rPr lang="en-US" sz="2000" dirty="0">
                <a:effectLst/>
                <a:latin typeface="Calibri" panose="020F0502020204030204" pitchFamily="34" charset="0"/>
              </a:rPr>
              <a:t>X </a:t>
            </a:r>
            <a:r>
              <a:rPr lang="en-US" sz="2000" dirty="0">
                <a:effectLst/>
                <a:latin typeface="Calibri" panose="020F0502020204030204" pitchFamily="34" charset="0"/>
                <a:sym typeface="Wingdings" panose="05000000000000000000" pitchFamily="2" charset="2"/>
              </a:rPr>
              <a:t> buy computer?</a:t>
            </a:r>
            <a:endParaRPr lang="en-US" sz="2000" dirty="0">
              <a:effectLst/>
              <a:latin typeface="Calibri" panose="020F0502020204030204" pitchFamily="34" charset="0"/>
            </a:endParaRPr>
          </a:p>
        </p:txBody>
      </p:sp>
      <p:graphicFrame>
        <p:nvGraphicFramePr>
          <p:cNvPr id="7" name="Table 6"/>
          <p:cNvGraphicFramePr>
            <a:graphicFrameLocks noGrp="1"/>
          </p:cNvGraphicFramePr>
          <p:nvPr/>
        </p:nvGraphicFramePr>
        <p:xfrm>
          <a:off x="3581400" y="1083123"/>
          <a:ext cx="5486400" cy="5470077"/>
        </p:xfrm>
        <a:graphic>
          <a:graphicData uri="http://schemas.openxmlformats.org/drawingml/2006/table">
            <a:tbl>
              <a:tblPr firstRow="1" bandRow="1">
                <a:tableStyleId>{073A0DAA-6AF3-43AB-8588-CEC1D06C72B9}</a:tableStyleId>
              </a:tblPr>
              <a:tblGrid>
                <a:gridCol w="831447">
                  <a:extLst>
                    <a:ext uri="{9D8B030D-6E8A-4147-A177-3AD203B41FA5}">
                      <a16:colId xmlns:a16="http://schemas.microsoft.com/office/drawing/2014/main" val="20000"/>
                    </a:ext>
                  </a:extLst>
                </a:gridCol>
                <a:gridCol w="941055">
                  <a:extLst>
                    <a:ext uri="{9D8B030D-6E8A-4147-A177-3AD203B41FA5}">
                      <a16:colId xmlns:a16="http://schemas.microsoft.com/office/drawing/2014/main" val="20001"/>
                    </a:ext>
                  </a:extLst>
                </a:gridCol>
                <a:gridCol w="888899">
                  <a:extLst>
                    <a:ext uri="{9D8B030D-6E8A-4147-A177-3AD203B41FA5}">
                      <a16:colId xmlns:a16="http://schemas.microsoft.com/office/drawing/2014/main" val="20002"/>
                    </a:ext>
                  </a:extLst>
                </a:gridCol>
                <a:gridCol w="1294791">
                  <a:extLst>
                    <a:ext uri="{9D8B030D-6E8A-4147-A177-3AD203B41FA5}">
                      <a16:colId xmlns:a16="http://schemas.microsoft.com/office/drawing/2014/main" val="20003"/>
                    </a:ext>
                  </a:extLst>
                </a:gridCol>
                <a:gridCol w="1530208">
                  <a:extLst>
                    <a:ext uri="{9D8B030D-6E8A-4147-A177-3AD203B41FA5}">
                      <a16:colId xmlns:a16="http://schemas.microsoft.com/office/drawing/2014/main" val="20004"/>
                    </a:ext>
                  </a:extLst>
                </a:gridCol>
              </a:tblGrid>
              <a:tr h="368141">
                <a:tc>
                  <a:txBody>
                    <a:bodyPr/>
                    <a:lstStyle/>
                    <a:p>
                      <a:pPr algn="l" fontAlgn="b"/>
                      <a:r>
                        <a:rPr lang="id-ID" sz="1800" u="none" strike="noStrike" dirty="0" err="1">
                          <a:effectLst/>
                        </a:rPr>
                        <a:t>age</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income</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student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credit_rating</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buys_computer</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fair</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yes</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Yes</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845112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52549"/>
            <a:ext cx="8534400" cy="5353051"/>
          </a:xfrm>
        </p:spPr>
        <p:txBody>
          <a:bodyPr>
            <a:normAutofit fontScale="85000" lnSpcReduction="10000"/>
          </a:bodyPr>
          <a:lstStyle/>
          <a:p>
            <a:r>
              <a:rPr lang="en-US" sz="2000" dirty="0"/>
              <a:t>P(</a:t>
            </a:r>
            <a:r>
              <a:rPr lang="en-US" sz="2000" dirty="0" err="1"/>
              <a:t>C</a:t>
            </a:r>
            <a:r>
              <a:rPr lang="en-US" sz="2000" baseline="-25000" dirty="0" err="1"/>
              <a:t>i</a:t>
            </a:r>
            <a:r>
              <a:rPr lang="en-US" sz="2000" dirty="0"/>
              <a:t>):    P(</a:t>
            </a:r>
            <a:r>
              <a:rPr lang="en-US" sz="2000" dirty="0" err="1"/>
              <a:t>buys_computer</a:t>
            </a:r>
            <a:r>
              <a:rPr lang="en-US" sz="2000" dirty="0"/>
              <a:t> = “yes”)  = 9/14 = 0.643</a:t>
            </a:r>
          </a:p>
          <a:p>
            <a:pPr>
              <a:buNone/>
            </a:pPr>
            <a:r>
              <a:rPr lang="en-US" sz="2000" dirty="0"/>
              <a:t>                   P(</a:t>
            </a:r>
            <a:r>
              <a:rPr lang="en-US" sz="2000" dirty="0" err="1"/>
              <a:t>buys_computer</a:t>
            </a:r>
            <a:r>
              <a:rPr lang="en-US" sz="2000" dirty="0"/>
              <a:t> = “no”) = 5/14= 0.357</a:t>
            </a:r>
          </a:p>
          <a:p>
            <a:r>
              <a:rPr lang="en-US" sz="2000" dirty="0"/>
              <a:t>Compute P(</a:t>
            </a:r>
            <a:r>
              <a:rPr lang="en-US" sz="2000" dirty="0" err="1"/>
              <a:t>X|C</a:t>
            </a:r>
            <a:r>
              <a:rPr lang="en-US" sz="2000" baseline="-25000" dirty="0" err="1"/>
              <a:t>i</a:t>
            </a:r>
            <a:r>
              <a:rPr lang="en-US" sz="2000" dirty="0"/>
              <a:t>) for each class</a:t>
            </a:r>
          </a:p>
          <a:p>
            <a:pPr lvl="1">
              <a:buNone/>
            </a:pPr>
            <a:r>
              <a:rPr lang="en-US" sz="2000" dirty="0"/>
              <a:t>     P(age = “&lt;=30” | </a:t>
            </a:r>
            <a:r>
              <a:rPr lang="en-US" sz="2000" dirty="0" err="1"/>
              <a:t>buys_computer</a:t>
            </a:r>
            <a:r>
              <a:rPr lang="en-US" sz="2000" dirty="0"/>
              <a:t> = “yes”)  = 2/9 = 0.222</a:t>
            </a:r>
          </a:p>
          <a:p>
            <a:pPr lvl="1">
              <a:buNone/>
            </a:pPr>
            <a:r>
              <a:rPr lang="en-US" sz="2000" dirty="0"/>
              <a:t>     P(age = “&lt;= 30” | </a:t>
            </a:r>
            <a:r>
              <a:rPr lang="en-US" sz="2000" dirty="0" err="1"/>
              <a:t>buys_computer</a:t>
            </a:r>
            <a:r>
              <a:rPr lang="en-US" sz="2000" dirty="0"/>
              <a:t> = “no”) = 3/5 = 0.6</a:t>
            </a:r>
          </a:p>
          <a:p>
            <a:pPr lvl="1">
              <a:buNone/>
            </a:pPr>
            <a:r>
              <a:rPr lang="en-US" sz="2000" dirty="0"/>
              <a:t>     P(income = “medium” | </a:t>
            </a:r>
            <a:r>
              <a:rPr lang="en-US" sz="2000" dirty="0" err="1"/>
              <a:t>buys_computer</a:t>
            </a:r>
            <a:r>
              <a:rPr lang="en-US" sz="2000" dirty="0"/>
              <a:t> = “yes”) = 4/9 = 0.444</a:t>
            </a:r>
          </a:p>
          <a:p>
            <a:pPr lvl="1">
              <a:buNone/>
            </a:pPr>
            <a:r>
              <a:rPr lang="en-US" sz="2000" dirty="0"/>
              <a:t>     P(income = “medium” | </a:t>
            </a:r>
            <a:r>
              <a:rPr lang="en-US" sz="2000" dirty="0" err="1"/>
              <a:t>buys_computer</a:t>
            </a:r>
            <a:r>
              <a:rPr lang="en-US" sz="2000" dirty="0"/>
              <a:t> = “no”) = 2/5 = 0.4</a:t>
            </a:r>
          </a:p>
          <a:p>
            <a:pPr lvl="1">
              <a:buNone/>
            </a:pPr>
            <a:r>
              <a:rPr lang="en-US" sz="2000" dirty="0"/>
              <a:t>     P(student = “yes” | </a:t>
            </a:r>
            <a:r>
              <a:rPr lang="en-US" sz="2000" dirty="0" err="1"/>
              <a:t>buys_computer</a:t>
            </a:r>
            <a:r>
              <a:rPr lang="en-US" sz="2000" dirty="0"/>
              <a:t> = “yes) = 6/9 = 0.667</a:t>
            </a:r>
          </a:p>
          <a:p>
            <a:pPr lvl="1">
              <a:buNone/>
            </a:pPr>
            <a:r>
              <a:rPr lang="en-US" sz="2000" dirty="0"/>
              <a:t>     P(student = “yes” | </a:t>
            </a:r>
            <a:r>
              <a:rPr lang="en-US" sz="2000" dirty="0" err="1"/>
              <a:t>buys_computer</a:t>
            </a:r>
            <a:r>
              <a:rPr lang="en-US" sz="2000" dirty="0"/>
              <a:t> = “no”) = 1/5 = 0.2</a:t>
            </a:r>
          </a:p>
          <a:p>
            <a:pPr lvl="1">
              <a:buNone/>
            </a:pPr>
            <a:r>
              <a:rPr lang="en-US" sz="2000" dirty="0"/>
              <a:t>     P(</a:t>
            </a:r>
            <a:r>
              <a:rPr lang="en-US" sz="2000" dirty="0" err="1"/>
              <a:t>credit_rating</a:t>
            </a:r>
            <a:r>
              <a:rPr lang="en-US" sz="2000" dirty="0"/>
              <a:t> = “fair” | </a:t>
            </a:r>
            <a:r>
              <a:rPr lang="en-US" sz="2000" dirty="0" err="1"/>
              <a:t>buys_computer</a:t>
            </a:r>
            <a:r>
              <a:rPr lang="en-US" sz="2000" dirty="0"/>
              <a:t> = “yes”) = 6/9 = 0.667</a:t>
            </a:r>
          </a:p>
          <a:p>
            <a:pPr lvl="1">
              <a:buNone/>
            </a:pPr>
            <a:r>
              <a:rPr lang="en-US" sz="2000" dirty="0"/>
              <a:t>     P(</a:t>
            </a:r>
            <a:r>
              <a:rPr lang="en-US" sz="2000" dirty="0" err="1"/>
              <a:t>credit_rating</a:t>
            </a:r>
            <a:r>
              <a:rPr lang="en-US" sz="2000" dirty="0"/>
              <a:t> = “fair” | </a:t>
            </a:r>
            <a:r>
              <a:rPr lang="en-US" sz="2000" dirty="0" err="1"/>
              <a:t>buys_computer</a:t>
            </a:r>
            <a:r>
              <a:rPr lang="en-US" sz="2000" dirty="0"/>
              <a:t> = “no”) = 2/5 = 0.4</a:t>
            </a:r>
          </a:p>
          <a:p>
            <a:r>
              <a:rPr lang="en-US" sz="2000" b="1" dirty="0"/>
              <a:t> X = (age &lt;= 30 , income = medium, student = yes, </a:t>
            </a:r>
            <a:r>
              <a:rPr lang="en-US" sz="2000" b="1" dirty="0" err="1"/>
              <a:t>credit_rating</a:t>
            </a:r>
            <a:r>
              <a:rPr lang="en-US" sz="2000" b="1" dirty="0"/>
              <a:t> = fair)</a:t>
            </a:r>
          </a:p>
          <a:p>
            <a:pPr>
              <a:buNone/>
            </a:pPr>
            <a:r>
              <a:rPr lang="en-US" sz="2000" dirty="0"/>
              <a:t> 		</a:t>
            </a:r>
            <a:r>
              <a:rPr lang="en-US" sz="2000" b="1" dirty="0"/>
              <a:t>P(</a:t>
            </a:r>
            <a:r>
              <a:rPr lang="en-US" sz="2000" b="1" dirty="0" err="1"/>
              <a:t>X|C</a:t>
            </a:r>
            <a:r>
              <a:rPr lang="en-US" sz="2000" b="1" baseline="-25000" dirty="0" err="1"/>
              <a:t>i</a:t>
            </a:r>
            <a:r>
              <a:rPr lang="en-US" sz="2000" b="1" dirty="0"/>
              <a:t>) :</a:t>
            </a:r>
            <a:r>
              <a:rPr lang="en-US" sz="2000" dirty="0"/>
              <a:t> 	P(</a:t>
            </a:r>
            <a:r>
              <a:rPr lang="en-US" sz="2000" dirty="0" err="1"/>
              <a:t>X|buys_computer</a:t>
            </a:r>
            <a:r>
              <a:rPr lang="en-US" sz="2000" dirty="0"/>
              <a:t> = “yes”) = 0.222 x 0.444 x 0.667 x 0.667 = </a:t>
            </a:r>
            <a:r>
              <a:rPr lang="en-US" sz="2000" dirty="0">
                <a:solidFill>
                  <a:srgbClr val="C00000"/>
                </a:solidFill>
              </a:rPr>
              <a:t>0.044</a:t>
            </a:r>
          </a:p>
          <a:p>
            <a:pPr>
              <a:buNone/>
            </a:pPr>
            <a:r>
              <a:rPr lang="en-US" sz="2000" dirty="0"/>
              <a:t>               		P(</a:t>
            </a:r>
            <a:r>
              <a:rPr lang="en-US" sz="2000" dirty="0" err="1"/>
              <a:t>X|buys_computer</a:t>
            </a:r>
            <a:r>
              <a:rPr lang="en-US" sz="2000" dirty="0"/>
              <a:t> = “no”) = 0.6 x 0.4 x 0.2 x 0.4 = 0.019</a:t>
            </a:r>
          </a:p>
          <a:p>
            <a:pPr>
              <a:buNone/>
            </a:pPr>
            <a:r>
              <a:rPr lang="en-US" sz="2000" b="1" dirty="0"/>
              <a:t>		P(</a:t>
            </a:r>
            <a:r>
              <a:rPr lang="en-US" sz="2000" b="1" dirty="0" err="1"/>
              <a:t>X|C</a:t>
            </a:r>
            <a:r>
              <a:rPr lang="en-US" sz="2000" b="1" baseline="-25000" dirty="0" err="1"/>
              <a:t>i</a:t>
            </a:r>
            <a:r>
              <a:rPr lang="en-US" sz="2000" b="1" dirty="0"/>
              <a:t>)*P(</a:t>
            </a:r>
            <a:r>
              <a:rPr lang="en-US" sz="2000" b="1" dirty="0" err="1"/>
              <a:t>C</a:t>
            </a:r>
            <a:r>
              <a:rPr lang="en-US" sz="2000" b="1" baseline="-25000" dirty="0" err="1"/>
              <a:t>i</a:t>
            </a:r>
            <a:r>
              <a:rPr lang="en-US" sz="2000" b="1" dirty="0"/>
              <a:t>) : </a:t>
            </a:r>
            <a:r>
              <a:rPr lang="en-US" sz="2000" dirty="0"/>
              <a:t>P(</a:t>
            </a:r>
            <a:r>
              <a:rPr lang="en-US" sz="2000" dirty="0" err="1"/>
              <a:t>X|buys_computer</a:t>
            </a:r>
            <a:r>
              <a:rPr lang="en-US" sz="2000" dirty="0"/>
              <a:t> = “yes”) * P(</a:t>
            </a:r>
            <a:r>
              <a:rPr lang="en-US" sz="2000" dirty="0" err="1"/>
              <a:t>buys_computer</a:t>
            </a:r>
            <a:r>
              <a:rPr lang="en-US" sz="2000" dirty="0"/>
              <a:t> = “yes”) = </a:t>
            </a:r>
            <a:r>
              <a:rPr lang="en-US" sz="2000" dirty="0">
                <a:solidFill>
                  <a:srgbClr val="C00000"/>
                </a:solidFill>
              </a:rPr>
              <a:t>0.028</a:t>
            </a:r>
          </a:p>
          <a:p>
            <a:pPr>
              <a:buNone/>
            </a:pPr>
            <a:r>
              <a:rPr lang="en-US" sz="2000" b="1" dirty="0"/>
              <a:t>		             	        </a:t>
            </a:r>
            <a:r>
              <a:rPr lang="en-US" sz="2000" dirty="0"/>
              <a:t>P(</a:t>
            </a:r>
            <a:r>
              <a:rPr lang="en-US" sz="2000" dirty="0" err="1"/>
              <a:t>X|buys_computer</a:t>
            </a:r>
            <a:r>
              <a:rPr lang="en-US" sz="2000" dirty="0"/>
              <a:t> = “no”) * P(</a:t>
            </a:r>
            <a:r>
              <a:rPr lang="en-US" sz="2000" dirty="0" err="1"/>
              <a:t>buys_computer</a:t>
            </a:r>
            <a:r>
              <a:rPr lang="en-US" sz="2000" dirty="0"/>
              <a:t> = “no”) = 0.007</a:t>
            </a:r>
            <a:endParaRPr lang="en-US" sz="2000" b="1" dirty="0"/>
          </a:p>
          <a:p>
            <a:pPr>
              <a:buNone/>
            </a:pPr>
            <a:r>
              <a:rPr lang="en-US" sz="2000" b="1" dirty="0"/>
              <a:t>	</a:t>
            </a:r>
            <a:r>
              <a:rPr lang="en-US" sz="2000" b="1" dirty="0">
                <a:solidFill>
                  <a:srgbClr val="0070C0"/>
                </a:solidFill>
              </a:rPr>
              <a:t>Therefore,  X belongs to class (“</a:t>
            </a:r>
            <a:r>
              <a:rPr lang="en-US" sz="2000" b="1" dirty="0" err="1">
                <a:solidFill>
                  <a:srgbClr val="0070C0"/>
                </a:solidFill>
              </a:rPr>
              <a:t>buys_computer</a:t>
            </a:r>
            <a:r>
              <a:rPr lang="en-US" sz="2000" b="1" dirty="0">
                <a:solidFill>
                  <a:srgbClr val="0070C0"/>
                </a:solidFill>
              </a:rPr>
              <a:t> = yes”)</a:t>
            </a:r>
            <a:r>
              <a:rPr lang="en-US" sz="2000" b="1" dirty="0"/>
              <a:t>	</a:t>
            </a:r>
            <a:r>
              <a:rPr lang="en-US" sz="1800" b="1" dirty="0"/>
              <a:t>	</a:t>
            </a:r>
          </a:p>
          <a:p>
            <a:endParaRPr lang="id-ID" dirty="0"/>
          </a:p>
        </p:txBody>
      </p:sp>
      <p:sp>
        <p:nvSpPr>
          <p:cNvPr id="2" name="Title 1"/>
          <p:cNvSpPr>
            <a:spLocks noGrp="1"/>
          </p:cNvSpPr>
          <p:nvPr>
            <p:ph type="title"/>
          </p:nvPr>
        </p:nvSpPr>
        <p:spPr/>
        <p:txBody>
          <a:bodyPr>
            <a:normAutofit fontScale="90000"/>
          </a:bodyPr>
          <a:lstStyle/>
          <a:p>
            <a:r>
              <a:rPr lang="en-US" dirty="0"/>
              <a:t>Naïve Bayes Classifier:</a:t>
            </a:r>
            <a:br>
              <a:rPr lang="en-US" dirty="0"/>
            </a:br>
            <a:r>
              <a:rPr lang="en-US" dirty="0"/>
              <a:t>An Example</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479</a:t>
            </a:fld>
            <a:endParaRPr lang="en-US" dirty="0">
              <a:solidFill>
                <a:prstClr val="black">
                  <a:tint val="75000"/>
                </a:prstClr>
              </a:solidFill>
            </a:endParaRPr>
          </a:p>
        </p:txBody>
      </p:sp>
      <p:graphicFrame>
        <p:nvGraphicFramePr>
          <p:cNvPr id="6" name="Table 5"/>
          <p:cNvGraphicFramePr>
            <a:graphicFrameLocks noGrp="1"/>
          </p:cNvGraphicFramePr>
          <p:nvPr/>
        </p:nvGraphicFramePr>
        <p:xfrm>
          <a:off x="6019801" y="152399"/>
          <a:ext cx="3124199" cy="2698439"/>
        </p:xfrm>
        <a:graphic>
          <a:graphicData uri="http://schemas.openxmlformats.org/drawingml/2006/table">
            <a:tbl>
              <a:tblPr firstRow="1" bandRow="1">
                <a:tableStyleId>{073A0DAA-6AF3-43AB-8588-CEC1D06C72B9}</a:tableStyleId>
              </a:tblPr>
              <a:tblGrid>
                <a:gridCol w="525382">
                  <a:extLst>
                    <a:ext uri="{9D8B030D-6E8A-4147-A177-3AD203B41FA5}">
                      <a16:colId xmlns:a16="http://schemas.microsoft.com/office/drawing/2014/main" val="20000"/>
                    </a:ext>
                  </a:extLst>
                </a:gridCol>
                <a:gridCol w="525382">
                  <a:extLst>
                    <a:ext uri="{9D8B030D-6E8A-4147-A177-3AD203B41FA5}">
                      <a16:colId xmlns:a16="http://schemas.microsoft.com/office/drawing/2014/main" val="20001"/>
                    </a:ext>
                  </a:extLst>
                </a:gridCol>
                <a:gridCol w="496264">
                  <a:extLst>
                    <a:ext uri="{9D8B030D-6E8A-4147-A177-3AD203B41FA5}">
                      <a16:colId xmlns:a16="http://schemas.microsoft.com/office/drawing/2014/main" val="20002"/>
                    </a:ext>
                  </a:extLst>
                </a:gridCol>
                <a:gridCol w="722870">
                  <a:extLst>
                    <a:ext uri="{9D8B030D-6E8A-4147-A177-3AD203B41FA5}">
                      <a16:colId xmlns:a16="http://schemas.microsoft.com/office/drawing/2014/main" val="20003"/>
                    </a:ext>
                  </a:extLst>
                </a:gridCol>
                <a:gridCol w="854301">
                  <a:extLst>
                    <a:ext uri="{9D8B030D-6E8A-4147-A177-3AD203B41FA5}">
                      <a16:colId xmlns:a16="http://schemas.microsoft.com/office/drawing/2014/main" val="20004"/>
                    </a:ext>
                  </a:extLst>
                </a:gridCol>
              </a:tblGrid>
              <a:tr h="218129">
                <a:tc>
                  <a:txBody>
                    <a:bodyPr/>
                    <a:lstStyle/>
                    <a:p>
                      <a:pPr algn="l" fontAlgn="b"/>
                      <a:r>
                        <a:rPr lang="id-ID" sz="1000" b="0" u="none" strike="noStrike" dirty="0" err="1">
                          <a:effectLst/>
                        </a:rPr>
                        <a:t>age</a:t>
                      </a:r>
                      <a:endParaRPr lang="id-ID"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income</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student</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credit_rating</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dirty="0" err="1">
                          <a:effectLst/>
                        </a:rPr>
                        <a:t>buys_computer</a:t>
                      </a:r>
                      <a:endParaRPr lang="id-ID"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74919">
                <a:tc>
                  <a:txBody>
                    <a:bodyPr/>
                    <a:lstStyle/>
                    <a:p>
                      <a:pPr algn="l" fontAlgn="b"/>
                      <a:r>
                        <a:rPr lang="id-ID" sz="1100" u="none" strike="noStrike" dirty="0">
                          <a:effectLst/>
                        </a:rPr>
                        <a:t>&lt;=30</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high</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74919">
                <a:tc>
                  <a:txBody>
                    <a:bodyPr/>
                    <a:lstStyle/>
                    <a:p>
                      <a:pPr algn="l" fontAlgn="b"/>
                      <a:r>
                        <a:rPr lang="id-ID" sz="1100" u="none" strike="noStrike" dirty="0">
                          <a:effectLst/>
                        </a:rPr>
                        <a:t>&lt;=30</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high</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high</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a:effectLst/>
                        </a:rPr>
                        <a:t>medium</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excellent</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high</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77346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600" dirty="0"/>
              <a:t>Jelaskan dengan kalimat sendiri apa yang dimaksud dengan </a:t>
            </a:r>
            <a:r>
              <a:rPr lang="id-ID" sz="3600" dirty="0">
                <a:solidFill>
                  <a:srgbClr val="C00000"/>
                </a:solidFill>
              </a:rPr>
              <a:t>data </a:t>
            </a:r>
            <a:r>
              <a:rPr lang="id-ID" sz="3600" dirty="0" err="1">
                <a:solidFill>
                  <a:srgbClr val="C00000"/>
                </a:solidFill>
              </a:rPr>
              <a:t>mining</a:t>
            </a:r>
            <a:r>
              <a:rPr lang="id-ID" sz="3600" dirty="0"/>
              <a:t>?</a:t>
            </a:r>
          </a:p>
          <a:p>
            <a:pPr marL="514350" indent="-514350">
              <a:buFont typeface="+mj-lt"/>
              <a:buAutoNum type="arabicPeriod"/>
            </a:pPr>
            <a:endParaRPr lang="id-ID" sz="3600" dirty="0"/>
          </a:p>
          <a:p>
            <a:pPr marL="514350" indent="-514350">
              <a:buFont typeface="+mj-lt"/>
              <a:buAutoNum type="arabicPeriod"/>
            </a:pPr>
            <a:r>
              <a:rPr lang="en-US" sz="3600" dirty="0" err="1"/>
              <a:t>Sebutkan</a:t>
            </a:r>
            <a:r>
              <a:rPr lang="en-US" sz="3600" dirty="0"/>
              <a:t> </a:t>
            </a:r>
            <a:r>
              <a:rPr lang="en-US" sz="3600" dirty="0" err="1">
                <a:solidFill>
                  <a:srgbClr val="C00000"/>
                </a:solidFill>
              </a:rPr>
              <a:t>konsep</a:t>
            </a:r>
            <a:r>
              <a:rPr lang="en-US" sz="3600" dirty="0">
                <a:solidFill>
                  <a:srgbClr val="C00000"/>
                </a:solidFill>
              </a:rPr>
              <a:t> </a:t>
            </a:r>
            <a:r>
              <a:rPr lang="en-US" sz="3600" dirty="0" err="1">
                <a:solidFill>
                  <a:srgbClr val="C00000"/>
                </a:solidFill>
              </a:rPr>
              <a:t>alur</a:t>
            </a:r>
            <a:r>
              <a:rPr lang="id-ID" sz="3600" dirty="0">
                <a:solidFill>
                  <a:srgbClr val="C00000"/>
                </a:solidFill>
              </a:rPr>
              <a:t> proses </a:t>
            </a:r>
            <a:r>
              <a:rPr lang="en-US" sz="3600" dirty="0"/>
              <a:t>data mining!</a:t>
            </a:r>
            <a:endParaRPr lang="id-ID" sz="3600" dirty="0"/>
          </a:p>
          <a:p>
            <a:endParaRPr lang="id-ID" sz="3600" dirty="0"/>
          </a:p>
        </p:txBody>
      </p:sp>
      <p:sp>
        <p:nvSpPr>
          <p:cNvPr id="4" name="Title 3"/>
          <p:cNvSpPr>
            <a:spLocks noGrp="1"/>
          </p:cNvSpPr>
          <p:nvPr>
            <p:ph type="title"/>
          </p:nvPr>
        </p:nvSpPr>
        <p:spPr/>
        <p:txBody>
          <a:bodyPr/>
          <a:lstStyle/>
          <a:p>
            <a:r>
              <a:rPr lang="en-US" dirty="0" err="1"/>
              <a:t>Latihan</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817123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dirty="0"/>
              <a:t>Baca Data Training</a:t>
            </a:r>
          </a:p>
          <a:p>
            <a:pPr marL="514350" indent="-514350">
              <a:buFont typeface="+mj-lt"/>
              <a:buAutoNum type="arabicPeriod"/>
            </a:pPr>
            <a:r>
              <a:rPr lang="id-ID" dirty="0"/>
              <a:t>Hitung jumlah </a:t>
            </a:r>
            <a:r>
              <a:rPr lang="id-ID" dirty="0" err="1"/>
              <a:t>class</a:t>
            </a:r>
            <a:endParaRPr lang="id-ID" dirty="0"/>
          </a:p>
          <a:p>
            <a:pPr marL="514350" indent="-514350">
              <a:buFont typeface="+mj-lt"/>
              <a:buAutoNum type="arabicPeriod"/>
            </a:pPr>
            <a:r>
              <a:rPr lang="id-ID" dirty="0"/>
              <a:t>Hitung jumlah kasus yang sama dengan </a:t>
            </a:r>
            <a:r>
              <a:rPr lang="id-ID" dirty="0" err="1"/>
              <a:t>class</a:t>
            </a:r>
            <a:r>
              <a:rPr lang="id-ID" dirty="0"/>
              <a:t> yang sama</a:t>
            </a:r>
          </a:p>
          <a:p>
            <a:pPr marL="514350" indent="-514350">
              <a:buFont typeface="+mj-lt"/>
              <a:buAutoNum type="arabicPeriod"/>
            </a:pPr>
            <a:r>
              <a:rPr lang="id-ID" dirty="0"/>
              <a:t>Kalikan semua nilai hasil sesuai dengan data X yang dicari </a:t>
            </a:r>
            <a:r>
              <a:rPr lang="id-ID" dirty="0" err="1"/>
              <a:t>class-nya</a:t>
            </a:r>
            <a:endParaRPr lang="id-ID" dirty="0"/>
          </a:p>
          <a:p>
            <a:pPr marL="514350" indent="-514350">
              <a:buFont typeface="+mj-lt"/>
              <a:buAutoNum type="arabicPeriod"/>
            </a:pPr>
            <a:endParaRPr lang="id-ID" dirty="0"/>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Naïve Bayes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480</a:t>
            </a:fld>
            <a:endParaRPr lang="en-US" dirty="0">
              <a:solidFill>
                <a:prstClr val="black">
                  <a:tint val="75000"/>
                </a:prstClr>
              </a:solidFill>
            </a:endParaRPr>
          </a:p>
        </p:txBody>
      </p:sp>
    </p:spTree>
    <p:extLst>
      <p:ext uri="{BB962C8B-B14F-4D97-AF65-F5344CB8AC3E}">
        <p14:creationId xmlns:p14="http://schemas.microsoft.com/office/powerpoint/2010/main" val="2513007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1. </a:t>
            </a:r>
            <a:r>
              <a:rPr lang="id-ID" dirty="0"/>
              <a:t>Baca Data Training</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481</a:t>
            </a:fld>
            <a:endParaRPr lang="en-US" dirty="0">
              <a:solidFill>
                <a:prstClr val="black">
                  <a:tint val="75000"/>
                </a:prstClr>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89" t="34426" r="14168" b="11475"/>
          <a:stretch/>
        </p:blipFill>
        <p:spPr bwMode="auto">
          <a:xfrm>
            <a:off x="647530" y="1529104"/>
            <a:ext cx="8009365" cy="456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605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2488"/>
            <a:ext cx="8058150" cy="4343399"/>
          </a:xfrm>
        </p:spPr>
        <p:txBody>
          <a:bodyPr>
            <a:noAutofit/>
          </a:bodyPr>
          <a:lstStyle/>
          <a:p>
            <a:endParaRPr lang="en-US" dirty="0"/>
          </a:p>
          <a:p>
            <a:endParaRPr lang="en-US" dirty="0"/>
          </a:p>
          <a:p>
            <a:endParaRPr lang="en-US" dirty="0"/>
          </a:p>
          <a:p>
            <a:pPr marL="0" indent="0">
              <a:buNone/>
            </a:pPr>
            <a:endParaRPr lang="en-US" sz="1800" dirty="0"/>
          </a:p>
          <a:p>
            <a:pPr lvl="1"/>
            <a:r>
              <a:rPr lang="en-US" sz="2200" b="1" i="1" dirty="0"/>
              <a:t>X</a:t>
            </a:r>
            <a:r>
              <a:rPr lang="en-US" sz="2200" dirty="0"/>
              <a:t>	           </a:t>
            </a:r>
            <a:r>
              <a:rPr lang="en-US" sz="2200" dirty="0">
                <a:sym typeface="Wingdings" panose="05000000000000000000" pitchFamily="2" charset="2"/>
              </a:rPr>
              <a:t>  Data </a:t>
            </a:r>
            <a:r>
              <a:rPr lang="en-US" sz="2200" dirty="0" err="1">
                <a:sym typeface="Wingdings" panose="05000000000000000000" pitchFamily="2" charset="2"/>
              </a:rPr>
              <a:t>dengan</a:t>
            </a:r>
            <a:r>
              <a:rPr lang="en-US" sz="2200" dirty="0">
                <a:sym typeface="Wingdings" panose="05000000000000000000" pitchFamily="2" charset="2"/>
              </a:rPr>
              <a:t> class yang </a:t>
            </a:r>
            <a:r>
              <a:rPr lang="en-US" sz="2200" dirty="0" err="1">
                <a:sym typeface="Wingdings" panose="05000000000000000000" pitchFamily="2" charset="2"/>
              </a:rPr>
              <a:t>belum</a:t>
            </a:r>
            <a:r>
              <a:rPr lang="en-US" sz="2200" dirty="0">
                <a:sym typeface="Wingdings" panose="05000000000000000000" pitchFamily="2" charset="2"/>
              </a:rPr>
              <a:t> </a:t>
            </a:r>
            <a:r>
              <a:rPr lang="en-US" sz="2200" dirty="0" err="1">
                <a:sym typeface="Wingdings" panose="05000000000000000000" pitchFamily="2" charset="2"/>
              </a:rPr>
              <a:t>diketahui</a:t>
            </a:r>
            <a:endParaRPr lang="en-US" sz="2200" dirty="0">
              <a:sym typeface="Wingdings" panose="05000000000000000000" pitchFamily="2" charset="2"/>
            </a:endParaRPr>
          </a:p>
          <a:p>
            <a:pPr lvl="1"/>
            <a:r>
              <a:rPr lang="en-US" sz="2200" b="1" i="1" dirty="0">
                <a:sym typeface="Wingdings" panose="05000000000000000000" pitchFamily="2" charset="2"/>
              </a:rPr>
              <a:t>H</a:t>
            </a:r>
            <a:r>
              <a:rPr lang="en-US" sz="2200" dirty="0">
                <a:sym typeface="Wingdings" panose="05000000000000000000" pitchFamily="2" charset="2"/>
              </a:rPr>
              <a:t>	             </a:t>
            </a:r>
            <a:r>
              <a:rPr lang="en-US" sz="2200" dirty="0" err="1">
                <a:sym typeface="Wingdings" panose="05000000000000000000" pitchFamily="2" charset="2"/>
              </a:rPr>
              <a:t>Hipotesis</a:t>
            </a:r>
            <a:r>
              <a:rPr lang="en-US" sz="2200" dirty="0">
                <a:sym typeface="Wingdings" panose="05000000000000000000" pitchFamily="2" charset="2"/>
              </a:rPr>
              <a:t> data </a:t>
            </a:r>
            <a:r>
              <a:rPr lang="en-US" sz="2200" i="1" dirty="0">
                <a:sym typeface="Wingdings" panose="05000000000000000000" pitchFamily="2" charset="2"/>
              </a:rPr>
              <a:t>X</a:t>
            </a:r>
            <a:r>
              <a:rPr lang="en-US" sz="2200" dirty="0">
                <a:sym typeface="Wingdings" panose="05000000000000000000" pitchFamily="2" charset="2"/>
              </a:rPr>
              <a:t> yang </a:t>
            </a:r>
            <a:r>
              <a:rPr lang="en-US" sz="2200" dirty="0" err="1">
                <a:sym typeface="Wingdings" panose="05000000000000000000" pitchFamily="2" charset="2"/>
              </a:rPr>
              <a:t>merupakan</a:t>
            </a:r>
            <a:r>
              <a:rPr lang="en-US" sz="2200" dirty="0">
                <a:sym typeface="Wingdings" panose="05000000000000000000" pitchFamily="2" charset="2"/>
              </a:rPr>
              <a:t> </a:t>
            </a:r>
            <a:r>
              <a:rPr lang="en-US" sz="2200" dirty="0" err="1">
                <a:sym typeface="Wingdings" panose="05000000000000000000" pitchFamily="2" charset="2"/>
              </a:rPr>
              <a:t>suatu</a:t>
            </a:r>
            <a:r>
              <a:rPr lang="en-US" sz="2200" dirty="0">
                <a:sym typeface="Wingdings" panose="05000000000000000000" pitchFamily="2" charset="2"/>
              </a:rPr>
              <a:t> class</a:t>
            </a:r>
            <a:br>
              <a:rPr lang="en-US" sz="2200" dirty="0">
                <a:sym typeface="Wingdings" panose="05000000000000000000" pitchFamily="2" charset="2"/>
              </a:rPr>
            </a:br>
            <a:r>
              <a:rPr lang="en-US" sz="2200" dirty="0">
                <a:sym typeface="Wingdings" panose="05000000000000000000" pitchFamily="2" charset="2"/>
              </a:rPr>
              <a:t>	                 yang </a:t>
            </a:r>
            <a:r>
              <a:rPr lang="en-US" sz="2200" dirty="0" err="1">
                <a:sym typeface="Wingdings" panose="05000000000000000000" pitchFamily="2" charset="2"/>
              </a:rPr>
              <a:t>lebih</a:t>
            </a:r>
            <a:r>
              <a:rPr lang="en-US" sz="2200" dirty="0">
                <a:sym typeface="Wingdings" panose="05000000000000000000" pitchFamily="2" charset="2"/>
              </a:rPr>
              <a:t> </a:t>
            </a:r>
            <a:r>
              <a:rPr lang="en-US" sz="2200" dirty="0" err="1">
                <a:sym typeface="Wingdings" panose="05000000000000000000" pitchFamily="2" charset="2"/>
              </a:rPr>
              <a:t>spesifik</a:t>
            </a:r>
            <a:endParaRPr lang="en-US" sz="2200" dirty="0">
              <a:sym typeface="Wingdings" panose="05000000000000000000" pitchFamily="2" charset="2"/>
            </a:endParaRPr>
          </a:p>
          <a:p>
            <a:pPr lvl="1"/>
            <a:r>
              <a:rPr lang="en-US" sz="2200" b="1" i="1" dirty="0">
                <a:sym typeface="Wingdings" panose="05000000000000000000" pitchFamily="2" charset="2"/>
              </a:rPr>
              <a:t>P (H|X)</a:t>
            </a:r>
            <a:r>
              <a:rPr lang="en-US" sz="2200" b="1" dirty="0">
                <a:sym typeface="Wingdings" panose="05000000000000000000" pitchFamily="2" charset="2"/>
              </a:rPr>
              <a:t>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r>
              <a:rPr lang="en-US" sz="2200" dirty="0">
                <a:sym typeface="Wingdings" panose="05000000000000000000" pitchFamily="2" charset="2"/>
              </a:rPr>
              <a:t> </a:t>
            </a:r>
            <a:r>
              <a:rPr lang="en-US" sz="2200" dirty="0" err="1">
                <a:sym typeface="Wingdings" panose="05000000000000000000" pitchFamily="2" charset="2"/>
              </a:rPr>
              <a:t>berdasarkan</a:t>
            </a:r>
            <a:r>
              <a:rPr lang="en-US" sz="2200" dirty="0">
                <a:sym typeface="Wingdings" panose="05000000000000000000" pitchFamily="2" charset="2"/>
              </a:rPr>
              <a:t> </a:t>
            </a:r>
            <a:r>
              <a:rPr lang="en-US" sz="2200" dirty="0" err="1">
                <a:sym typeface="Wingdings" panose="05000000000000000000" pitchFamily="2" charset="2"/>
              </a:rPr>
              <a:t>kondisi</a:t>
            </a:r>
            <a:r>
              <a:rPr lang="en-US" sz="2200" dirty="0">
                <a:sym typeface="Wingdings" panose="05000000000000000000" pitchFamily="2" charset="2"/>
              </a:rPr>
              <a:t>  </a:t>
            </a:r>
            <a:r>
              <a:rPr lang="en-US" sz="2200" i="1" dirty="0">
                <a:sym typeface="Wingdings" panose="05000000000000000000" pitchFamily="2" charset="2"/>
              </a:rPr>
              <a:t>X</a:t>
            </a:r>
            <a:br>
              <a:rPr lang="en-US" sz="2200" dirty="0">
                <a:sym typeface="Wingdings" panose="05000000000000000000" pitchFamily="2" charset="2"/>
              </a:rPr>
            </a:br>
            <a:r>
              <a:rPr lang="en-US" sz="2200" dirty="0">
                <a:sym typeface="Wingdings" panose="05000000000000000000" pitchFamily="2" charset="2"/>
              </a:rPr>
              <a:t>                     (</a:t>
            </a:r>
            <a:r>
              <a:rPr lang="en-US" sz="2200" i="1" dirty="0">
                <a:sym typeface="Wingdings" panose="05000000000000000000" pitchFamily="2" charset="2"/>
              </a:rPr>
              <a:t>posteriori probability</a:t>
            </a:r>
            <a:r>
              <a:rPr lang="en-US" sz="2200" dirty="0">
                <a:sym typeface="Wingdings" panose="05000000000000000000" pitchFamily="2" charset="2"/>
              </a:rPr>
              <a:t>)</a:t>
            </a:r>
          </a:p>
          <a:p>
            <a:pPr lvl="1"/>
            <a:r>
              <a:rPr lang="en-US" sz="2200" b="1" i="1" dirty="0">
                <a:sym typeface="Wingdings" panose="05000000000000000000" pitchFamily="2" charset="2"/>
              </a:rPr>
              <a:t>P (H)</a:t>
            </a:r>
            <a:r>
              <a:rPr lang="en-US" sz="2200" i="1" dirty="0">
                <a:sym typeface="Wingdings" panose="05000000000000000000" pitchFamily="2" charset="2"/>
              </a:rPr>
              <a:t> </a:t>
            </a:r>
            <a:r>
              <a:rPr lang="en-US" sz="2200" dirty="0">
                <a:sym typeface="Wingdings" panose="05000000000000000000" pitchFamily="2" charset="2"/>
              </a:rPr>
              <a:t>     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r>
              <a:rPr lang="en-US" sz="2200" dirty="0">
                <a:sym typeface="Wingdings" panose="05000000000000000000" pitchFamily="2" charset="2"/>
              </a:rPr>
              <a:t> (</a:t>
            </a:r>
            <a:r>
              <a:rPr lang="en-US" sz="2200" i="1" dirty="0">
                <a:sym typeface="Wingdings" panose="05000000000000000000" pitchFamily="2" charset="2"/>
              </a:rPr>
              <a:t>prior probability</a:t>
            </a:r>
            <a:r>
              <a:rPr lang="en-US" sz="2200" dirty="0">
                <a:sym typeface="Wingdings" panose="05000000000000000000" pitchFamily="2" charset="2"/>
              </a:rPr>
              <a:t>)</a:t>
            </a:r>
          </a:p>
          <a:p>
            <a:pPr lvl="1"/>
            <a:r>
              <a:rPr lang="en-US" sz="2200" b="1" i="1" dirty="0">
                <a:sym typeface="Wingdings" panose="05000000000000000000" pitchFamily="2" charset="2"/>
              </a:rPr>
              <a:t>P (X|H)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i="1" dirty="0">
                <a:sym typeface="Wingdings" panose="05000000000000000000" pitchFamily="2" charset="2"/>
              </a:rPr>
              <a:t>X</a:t>
            </a:r>
            <a:r>
              <a:rPr lang="en-US" sz="2200" dirty="0">
                <a:sym typeface="Wingdings" panose="05000000000000000000" pitchFamily="2" charset="2"/>
              </a:rPr>
              <a:t> </a:t>
            </a:r>
            <a:r>
              <a:rPr lang="en-US" sz="2200" dirty="0" err="1">
                <a:sym typeface="Wingdings" panose="05000000000000000000" pitchFamily="2" charset="2"/>
              </a:rPr>
              <a:t>berdasarkan</a:t>
            </a:r>
            <a:r>
              <a:rPr lang="en-US" sz="2200" dirty="0">
                <a:sym typeface="Wingdings" panose="05000000000000000000" pitchFamily="2" charset="2"/>
              </a:rPr>
              <a:t> </a:t>
            </a:r>
            <a:r>
              <a:rPr lang="en-US" sz="2200" dirty="0" err="1">
                <a:sym typeface="Wingdings" panose="05000000000000000000" pitchFamily="2" charset="2"/>
              </a:rPr>
              <a:t>kondisi</a:t>
            </a:r>
            <a:r>
              <a:rPr lang="en-US" sz="2200" dirty="0">
                <a:sym typeface="Wingdings" panose="05000000000000000000" pitchFamily="2" charset="2"/>
              </a:rPr>
              <a:t> </a:t>
            </a:r>
            <a:r>
              <a:rPr lang="en-US" sz="2200" dirty="0" err="1">
                <a:sym typeface="Wingdings" panose="05000000000000000000" pitchFamily="2" charset="2"/>
              </a:rPr>
              <a:t>pada</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p>
          <a:p>
            <a:pPr lvl="1"/>
            <a:r>
              <a:rPr lang="en-US" sz="2200" b="1" i="1" dirty="0">
                <a:sym typeface="Wingdings" panose="05000000000000000000" pitchFamily="2" charset="2"/>
              </a:rPr>
              <a:t>P (X)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i="1" dirty="0">
                <a:sym typeface="Wingdings" panose="05000000000000000000" pitchFamily="2" charset="2"/>
              </a:rPr>
              <a:t>X</a:t>
            </a:r>
            <a:endParaRPr lang="en-US" sz="2200" i="1" dirty="0"/>
          </a:p>
          <a:p>
            <a:endParaRPr lang="id-ID" sz="2000" dirty="0"/>
          </a:p>
        </p:txBody>
      </p:sp>
      <p:sp>
        <p:nvSpPr>
          <p:cNvPr id="2" name="Title 1"/>
          <p:cNvSpPr>
            <a:spLocks noGrp="1"/>
          </p:cNvSpPr>
          <p:nvPr>
            <p:ph type="title"/>
          </p:nvPr>
        </p:nvSpPr>
        <p:spPr/>
        <p:txBody>
          <a:bodyPr>
            <a:normAutofit/>
          </a:bodyPr>
          <a:lstStyle/>
          <a:p>
            <a:r>
              <a:rPr lang="id-ID" dirty="0"/>
              <a:t>Teorema </a:t>
            </a:r>
            <a:r>
              <a:rPr lang="id-ID" dirty="0" err="1"/>
              <a:t>Bayes</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482</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383457" y="1524000"/>
          <a:ext cx="8303343" cy="1000989"/>
        </p:xfrm>
        <a:graphic>
          <a:graphicData uri="http://schemas.openxmlformats.org/presentationml/2006/ole">
            <mc:AlternateContent xmlns:mc="http://schemas.openxmlformats.org/markup-compatibility/2006">
              <mc:Choice xmlns:v="urn:schemas-microsoft-com:vml" Requires="v">
                <p:oleObj spid="_x0000_s21506" name="Equation" r:id="rId3" imgW="5600520" imgH="774360" progId="Equation.3">
                  <p:embed/>
                </p:oleObj>
              </mc:Choice>
              <mc:Fallback>
                <p:oleObj name="Equation" r:id="rId3" imgW="5600520" imgH="774360" progId="Equation.3">
                  <p:embed/>
                  <p:pic>
                    <p:nvPicPr>
                      <p:cNvPr id="5" name="Object 4"/>
                      <p:cNvPicPr>
                        <a:picLocks noChangeAspect="1" noChangeArrowheads="1"/>
                      </p:cNvPicPr>
                      <p:nvPr/>
                    </p:nvPicPr>
                    <p:blipFill>
                      <a:blip r:embed="rId4"/>
                      <a:srcRect/>
                      <a:stretch>
                        <a:fillRect/>
                      </a:stretch>
                    </p:blipFill>
                    <p:spPr bwMode="auto">
                      <a:xfrm>
                        <a:off x="383457" y="1524000"/>
                        <a:ext cx="8303343" cy="100098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626371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8286750" cy="5024096"/>
          </a:xfrm>
        </p:spPr>
        <p:txBody>
          <a:bodyPr>
            <a:noAutofit/>
          </a:bodyPr>
          <a:lstStyle/>
          <a:p>
            <a:r>
              <a:rPr lang="en-US" sz="2400" dirty="0" err="1"/>
              <a:t>Terdapat</a:t>
            </a:r>
            <a:r>
              <a:rPr lang="en-US" sz="2400" dirty="0"/>
              <a:t> 2 class </a:t>
            </a:r>
            <a:r>
              <a:rPr lang="en-US" sz="2400" dirty="0" err="1"/>
              <a:t>dari</a:t>
            </a:r>
            <a:r>
              <a:rPr lang="en-US" sz="2400" dirty="0"/>
              <a:t> data training </a:t>
            </a:r>
            <a:r>
              <a:rPr lang="en-US" sz="2400" dirty="0" err="1"/>
              <a:t>tersebut</a:t>
            </a:r>
            <a:r>
              <a:rPr lang="en-US" sz="2400" dirty="0"/>
              <a:t>, </a:t>
            </a:r>
            <a:r>
              <a:rPr lang="en-US" sz="2400" dirty="0" err="1"/>
              <a:t>yaitu</a:t>
            </a:r>
            <a:r>
              <a:rPr lang="en-US" sz="2400" dirty="0"/>
              <a:t>:</a:t>
            </a:r>
          </a:p>
          <a:p>
            <a:pPr lvl="1"/>
            <a:r>
              <a:rPr lang="en-US" sz="2000" dirty="0"/>
              <a:t>C1 (Class 1) </a:t>
            </a:r>
            <a:r>
              <a:rPr lang="en-US" sz="2000" dirty="0">
                <a:sym typeface="Wingdings" panose="05000000000000000000" pitchFamily="2" charset="2"/>
              </a:rPr>
              <a:t>Play = yes  9 record</a:t>
            </a:r>
          </a:p>
          <a:p>
            <a:pPr lvl="1"/>
            <a:r>
              <a:rPr lang="en-US" sz="2000" dirty="0">
                <a:sym typeface="Wingdings" panose="05000000000000000000" pitchFamily="2" charset="2"/>
              </a:rPr>
              <a:t>C2 (Class 2) Play = no  5 record</a:t>
            </a:r>
          </a:p>
          <a:p>
            <a:pPr lvl="1"/>
            <a:r>
              <a:rPr lang="en-US" sz="2000" dirty="0">
                <a:sym typeface="Wingdings" panose="05000000000000000000" pitchFamily="2" charset="2"/>
              </a:rPr>
              <a:t>Total = 14 record</a:t>
            </a:r>
          </a:p>
          <a:p>
            <a:endParaRPr lang="en-US" sz="2400" dirty="0">
              <a:sym typeface="Wingdings" panose="05000000000000000000" pitchFamily="2" charset="2"/>
            </a:endParaRPr>
          </a:p>
          <a:p>
            <a:r>
              <a:rPr lang="en-US" sz="2400" dirty="0" err="1">
                <a:sym typeface="Wingdings" panose="05000000000000000000" pitchFamily="2" charset="2"/>
              </a:rPr>
              <a:t>Maka</a:t>
            </a:r>
            <a:r>
              <a:rPr lang="en-US" sz="2400" dirty="0">
                <a:sym typeface="Wingdings" panose="05000000000000000000" pitchFamily="2" charset="2"/>
              </a:rPr>
              <a:t>:</a:t>
            </a:r>
          </a:p>
          <a:p>
            <a:pPr lvl="1"/>
            <a:r>
              <a:rPr lang="en-US" sz="2000" dirty="0">
                <a:sym typeface="Wingdings" panose="05000000000000000000" pitchFamily="2" charset="2"/>
              </a:rPr>
              <a:t>P (C1) =  9/14 = 0.642857143</a:t>
            </a:r>
          </a:p>
          <a:p>
            <a:pPr lvl="1"/>
            <a:r>
              <a:rPr lang="en-US" sz="2000" dirty="0">
                <a:sym typeface="Wingdings" panose="05000000000000000000" pitchFamily="2" charset="2"/>
              </a:rPr>
              <a:t>P (C2) = 5/14 = 0.357142857</a:t>
            </a:r>
          </a:p>
          <a:p>
            <a:endParaRPr lang="en-US" sz="2400" dirty="0">
              <a:sym typeface="Wingdings" panose="05000000000000000000" pitchFamily="2" charset="2"/>
            </a:endParaRPr>
          </a:p>
          <a:p>
            <a:r>
              <a:rPr lang="en-US" sz="2400" dirty="0" err="1">
                <a:sym typeface="Wingdings" panose="05000000000000000000" pitchFamily="2" charset="2"/>
              </a:rPr>
              <a:t>Pertanyaan</a:t>
            </a:r>
            <a:r>
              <a:rPr lang="en-US" sz="2400" dirty="0">
                <a:sym typeface="Wingdings" panose="05000000000000000000" pitchFamily="2" charset="2"/>
              </a:rPr>
              <a:t>:</a:t>
            </a:r>
          </a:p>
          <a:p>
            <a:pPr lvl="1"/>
            <a:r>
              <a:rPr lang="en-US" sz="2000" dirty="0">
                <a:solidFill>
                  <a:srgbClr val="C00000"/>
                </a:solidFill>
                <a:sym typeface="Wingdings" panose="05000000000000000000" pitchFamily="2" charset="2"/>
              </a:rPr>
              <a:t>Data </a:t>
            </a:r>
            <a:r>
              <a:rPr lang="en-US" sz="2000" i="1" dirty="0">
                <a:solidFill>
                  <a:srgbClr val="C00000"/>
                </a:solidFill>
                <a:sym typeface="Wingdings" panose="05000000000000000000" pitchFamily="2" charset="2"/>
              </a:rPr>
              <a:t>X = (outlook=rainy, temperature=cool, humidity=high, windy=true)</a:t>
            </a:r>
          </a:p>
          <a:p>
            <a:pPr lvl="1"/>
            <a:r>
              <a:rPr lang="en-US" sz="2000" dirty="0">
                <a:solidFill>
                  <a:srgbClr val="C00000"/>
                </a:solidFill>
                <a:sym typeface="Wingdings" panose="05000000000000000000" pitchFamily="2" charset="2"/>
              </a:rPr>
              <a:t>Main golf </a:t>
            </a:r>
            <a:r>
              <a:rPr lang="en-US" sz="2000" dirty="0" err="1">
                <a:solidFill>
                  <a:srgbClr val="C00000"/>
                </a:solidFill>
                <a:sym typeface="Wingdings" panose="05000000000000000000" pitchFamily="2" charset="2"/>
              </a:rPr>
              <a:t>atau</a:t>
            </a:r>
            <a:r>
              <a:rPr lang="en-US" sz="2000" dirty="0">
                <a:solidFill>
                  <a:srgbClr val="C00000"/>
                </a:solidFill>
                <a:sym typeface="Wingdings" panose="05000000000000000000" pitchFamily="2" charset="2"/>
              </a:rPr>
              <a:t> </a:t>
            </a:r>
            <a:r>
              <a:rPr lang="en-US" sz="2000" dirty="0" err="1">
                <a:solidFill>
                  <a:srgbClr val="C00000"/>
                </a:solidFill>
                <a:sym typeface="Wingdings" panose="05000000000000000000" pitchFamily="2" charset="2"/>
              </a:rPr>
              <a:t>tidak</a:t>
            </a:r>
            <a:r>
              <a:rPr lang="en-US" sz="2000" dirty="0">
                <a:solidFill>
                  <a:srgbClr val="C00000"/>
                </a:solidFill>
                <a:sym typeface="Wingdings" panose="05000000000000000000" pitchFamily="2" charset="2"/>
              </a:rPr>
              <a:t>?</a:t>
            </a:r>
          </a:p>
        </p:txBody>
      </p:sp>
      <p:sp>
        <p:nvSpPr>
          <p:cNvPr id="2" name="Title 1"/>
          <p:cNvSpPr>
            <a:spLocks noGrp="1"/>
          </p:cNvSpPr>
          <p:nvPr>
            <p:ph type="title"/>
          </p:nvPr>
        </p:nvSpPr>
        <p:spPr/>
        <p:txBody>
          <a:bodyPr>
            <a:normAutofit/>
          </a:bodyPr>
          <a:lstStyle/>
          <a:p>
            <a:r>
              <a:rPr lang="en-US" dirty="0"/>
              <a:t>2. </a:t>
            </a:r>
            <a:r>
              <a:rPr lang="en-US" dirty="0" err="1"/>
              <a:t>Hitung</a:t>
            </a:r>
            <a:r>
              <a:rPr lang="en-US" dirty="0"/>
              <a:t> </a:t>
            </a:r>
            <a:r>
              <a:rPr lang="en-US" dirty="0" err="1"/>
              <a:t>jumlah</a:t>
            </a:r>
            <a:r>
              <a:rPr lang="en-US" dirty="0"/>
              <a:t> class/label</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483</a:t>
            </a:fld>
            <a:endParaRPr lang="en-US" dirty="0">
              <a:solidFill>
                <a:prstClr val="black">
                  <a:tint val="75000"/>
                </a:prstClr>
              </a:solidFill>
            </a:endParaRPr>
          </a:p>
        </p:txBody>
      </p:sp>
    </p:spTree>
    <p:extLst>
      <p:ext uri="{BB962C8B-B14F-4D97-AF65-F5344CB8AC3E}">
        <p14:creationId xmlns:p14="http://schemas.microsoft.com/office/powerpoint/2010/main" val="1921852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871696"/>
          </a:xfrm>
        </p:spPr>
        <p:txBody>
          <a:bodyPr>
            <a:normAutofit/>
          </a:bodyPr>
          <a:lstStyle/>
          <a:p>
            <a:r>
              <a:rPr lang="id-ID" dirty="0"/>
              <a:t>Untuk </a:t>
            </a:r>
            <a:r>
              <a:rPr lang="id-ID" i="1" dirty="0"/>
              <a:t>P(</a:t>
            </a:r>
            <a:r>
              <a:rPr lang="id-ID" i="1" dirty="0" err="1"/>
              <a:t>Ci</a:t>
            </a:r>
            <a:r>
              <a:rPr lang="id-ID" i="1" dirty="0"/>
              <a:t>)</a:t>
            </a:r>
            <a:r>
              <a:rPr lang="id-ID" dirty="0"/>
              <a:t> yaitu </a:t>
            </a:r>
            <a:r>
              <a:rPr lang="id-ID" i="1" dirty="0"/>
              <a:t>P(C1)</a:t>
            </a:r>
            <a:r>
              <a:rPr lang="id-ID" dirty="0"/>
              <a:t> dan </a:t>
            </a:r>
            <a:r>
              <a:rPr lang="id-ID" i="1" dirty="0"/>
              <a:t>P(C2)</a:t>
            </a:r>
            <a:r>
              <a:rPr lang="id-ID" dirty="0"/>
              <a:t> sudah diketahui hasilnya di langkah sebelumnya.</a:t>
            </a:r>
          </a:p>
          <a:p>
            <a:r>
              <a:rPr lang="id-ID" dirty="0"/>
              <a:t>Selanjutnya Hitung </a:t>
            </a:r>
            <a:r>
              <a:rPr lang="id-ID" i="1" dirty="0"/>
              <a:t>P(</a:t>
            </a:r>
            <a:r>
              <a:rPr lang="id-ID" i="1" dirty="0" err="1"/>
              <a:t>X|Ci</a:t>
            </a:r>
            <a:r>
              <a:rPr lang="id-ID" i="1" dirty="0"/>
              <a:t>)</a:t>
            </a:r>
            <a:r>
              <a:rPr lang="id-ID" dirty="0"/>
              <a:t> untuk </a:t>
            </a:r>
            <a:r>
              <a:rPr lang="id-ID" i="1" dirty="0"/>
              <a:t>i</a:t>
            </a:r>
            <a:r>
              <a:rPr lang="id-ID" dirty="0"/>
              <a:t> = 1 dan 2</a:t>
            </a:r>
          </a:p>
          <a:p>
            <a:pPr lvl="1"/>
            <a:r>
              <a:rPr lang="id-ID" i="1" dirty="0"/>
              <a:t>P(</a:t>
            </a:r>
            <a:r>
              <a:rPr lang="id-ID" i="1" dirty="0" err="1"/>
              <a:t>outlook</a:t>
            </a:r>
            <a:r>
              <a:rPr lang="id-ID" i="1" dirty="0"/>
              <a:t>=“</a:t>
            </a:r>
            <a:r>
              <a:rPr lang="id-ID" i="1" dirty="0" err="1"/>
              <a:t>sunny</a:t>
            </a:r>
            <a:r>
              <a:rPr lang="id-ID" i="1" dirty="0"/>
              <a:t>”|</a:t>
            </a:r>
            <a:r>
              <a:rPr lang="id-ID" i="1" dirty="0" err="1"/>
              <a:t>play</a:t>
            </a:r>
            <a:r>
              <a:rPr lang="id-ID" i="1" dirty="0"/>
              <a:t>=“</a:t>
            </a:r>
            <a:r>
              <a:rPr lang="id-ID" i="1" dirty="0" err="1"/>
              <a:t>yes</a:t>
            </a:r>
            <a:r>
              <a:rPr lang="id-ID" i="1" dirty="0"/>
              <a:t>”)</a:t>
            </a:r>
            <a:r>
              <a:rPr lang="id-ID" dirty="0"/>
              <a:t>=2/9=0.222222222</a:t>
            </a:r>
          </a:p>
          <a:p>
            <a:pPr lvl="1"/>
            <a:r>
              <a:rPr lang="id-ID" i="1" dirty="0"/>
              <a:t>P(</a:t>
            </a:r>
            <a:r>
              <a:rPr lang="id-ID" i="1" dirty="0" err="1"/>
              <a:t>outlook</a:t>
            </a:r>
            <a:r>
              <a:rPr lang="id-ID" i="1" dirty="0"/>
              <a:t>=“</a:t>
            </a:r>
            <a:r>
              <a:rPr lang="id-ID" i="1" dirty="0" err="1"/>
              <a:t>sunny</a:t>
            </a:r>
            <a:r>
              <a:rPr lang="id-ID" i="1" dirty="0"/>
              <a:t>”|</a:t>
            </a:r>
            <a:r>
              <a:rPr lang="id-ID" i="1" dirty="0" err="1"/>
              <a:t>play</a:t>
            </a:r>
            <a:r>
              <a:rPr lang="id-ID" i="1" dirty="0"/>
              <a:t>=“</a:t>
            </a:r>
            <a:r>
              <a:rPr lang="id-ID" i="1" dirty="0" err="1"/>
              <a:t>no</a:t>
            </a:r>
            <a:r>
              <a:rPr lang="id-ID" i="1" dirty="0"/>
              <a:t>”)</a:t>
            </a:r>
            <a:r>
              <a:rPr lang="id-ID" dirty="0"/>
              <a:t>=3/5=0.6</a:t>
            </a:r>
          </a:p>
          <a:p>
            <a:endParaRPr lang="id-ID" dirty="0"/>
          </a:p>
          <a:p>
            <a:pPr lvl="1"/>
            <a:r>
              <a:rPr lang="id-ID" i="1" dirty="0"/>
              <a:t>P(</a:t>
            </a:r>
            <a:r>
              <a:rPr lang="id-ID" i="1" dirty="0" err="1"/>
              <a:t>outlook</a:t>
            </a:r>
            <a:r>
              <a:rPr lang="id-ID" i="1" dirty="0"/>
              <a:t>=“</a:t>
            </a:r>
            <a:r>
              <a:rPr lang="id-ID" i="1" dirty="0" err="1"/>
              <a:t>overcast</a:t>
            </a:r>
            <a:r>
              <a:rPr lang="id-ID" i="1" dirty="0"/>
              <a:t>”|</a:t>
            </a:r>
            <a:r>
              <a:rPr lang="id-ID" i="1" dirty="0" err="1"/>
              <a:t>play</a:t>
            </a:r>
            <a:r>
              <a:rPr lang="id-ID" i="1" dirty="0"/>
              <a:t>=“</a:t>
            </a:r>
            <a:r>
              <a:rPr lang="id-ID" i="1" dirty="0" err="1"/>
              <a:t>yes</a:t>
            </a:r>
            <a:r>
              <a:rPr lang="id-ID" i="1" dirty="0"/>
              <a:t>”)</a:t>
            </a:r>
            <a:r>
              <a:rPr lang="id-ID" dirty="0"/>
              <a:t>=4/9=0.444444444</a:t>
            </a:r>
          </a:p>
          <a:p>
            <a:pPr lvl="1"/>
            <a:r>
              <a:rPr lang="id-ID" i="1" dirty="0"/>
              <a:t>P(</a:t>
            </a:r>
            <a:r>
              <a:rPr lang="id-ID" i="1" dirty="0" err="1"/>
              <a:t>outlook</a:t>
            </a:r>
            <a:r>
              <a:rPr lang="id-ID" i="1" dirty="0"/>
              <a:t>=“</a:t>
            </a:r>
            <a:r>
              <a:rPr lang="id-ID" i="1" dirty="0" err="1"/>
              <a:t>overcast</a:t>
            </a:r>
            <a:r>
              <a:rPr lang="id-ID" i="1" dirty="0"/>
              <a:t>”|</a:t>
            </a:r>
            <a:r>
              <a:rPr lang="id-ID" i="1" dirty="0" err="1"/>
              <a:t>play</a:t>
            </a:r>
            <a:r>
              <a:rPr lang="id-ID" i="1" dirty="0"/>
              <a:t>=“</a:t>
            </a:r>
            <a:r>
              <a:rPr lang="id-ID" i="1" dirty="0" err="1"/>
              <a:t>no</a:t>
            </a:r>
            <a:r>
              <a:rPr lang="id-ID" i="1" dirty="0"/>
              <a:t>”)</a:t>
            </a:r>
            <a:r>
              <a:rPr lang="id-ID" dirty="0"/>
              <a:t>=0/5=0</a:t>
            </a:r>
          </a:p>
          <a:p>
            <a:endParaRPr lang="id-ID" dirty="0"/>
          </a:p>
          <a:p>
            <a:pPr lvl="1"/>
            <a:r>
              <a:rPr lang="id-ID" i="1" dirty="0"/>
              <a:t>P(</a:t>
            </a:r>
            <a:r>
              <a:rPr lang="id-ID" i="1" dirty="0" err="1"/>
              <a:t>outlook</a:t>
            </a:r>
            <a:r>
              <a:rPr lang="id-ID" i="1" dirty="0"/>
              <a:t>=“</a:t>
            </a:r>
            <a:r>
              <a:rPr lang="id-ID" i="1" dirty="0" err="1"/>
              <a:t>rainy</a:t>
            </a:r>
            <a:r>
              <a:rPr lang="id-ID" i="1" dirty="0"/>
              <a:t>”|</a:t>
            </a:r>
            <a:r>
              <a:rPr lang="id-ID" i="1" dirty="0" err="1"/>
              <a:t>play</a:t>
            </a:r>
            <a:r>
              <a:rPr lang="id-ID" i="1" dirty="0"/>
              <a:t>=“</a:t>
            </a:r>
            <a:r>
              <a:rPr lang="id-ID" i="1" dirty="0" err="1"/>
              <a:t>yes</a:t>
            </a:r>
            <a:r>
              <a:rPr lang="id-ID" i="1" dirty="0"/>
              <a:t>”)</a:t>
            </a:r>
            <a:r>
              <a:rPr lang="id-ID" dirty="0"/>
              <a:t>=3/9=0.333333333</a:t>
            </a:r>
          </a:p>
          <a:p>
            <a:pPr lvl="1"/>
            <a:r>
              <a:rPr lang="id-ID" i="1" dirty="0"/>
              <a:t>P(</a:t>
            </a:r>
            <a:r>
              <a:rPr lang="id-ID" i="1" dirty="0" err="1"/>
              <a:t>outlook</a:t>
            </a:r>
            <a:r>
              <a:rPr lang="id-ID" i="1" dirty="0"/>
              <a:t>=“</a:t>
            </a:r>
            <a:r>
              <a:rPr lang="id-ID" i="1" dirty="0" err="1"/>
              <a:t>rainy</a:t>
            </a:r>
            <a:r>
              <a:rPr lang="id-ID" i="1" dirty="0"/>
              <a:t>”|</a:t>
            </a:r>
            <a:r>
              <a:rPr lang="id-ID" i="1" dirty="0" err="1"/>
              <a:t>play</a:t>
            </a:r>
            <a:r>
              <a:rPr lang="id-ID" i="1" dirty="0"/>
              <a:t>=“</a:t>
            </a:r>
            <a:r>
              <a:rPr lang="id-ID" i="1" dirty="0" err="1"/>
              <a:t>no</a:t>
            </a:r>
            <a:r>
              <a:rPr lang="id-ID" i="1" dirty="0"/>
              <a:t>”)</a:t>
            </a:r>
            <a:r>
              <a:rPr lang="id-ID" dirty="0"/>
              <a:t>=2/5=0.4</a:t>
            </a:r>
          </a:p>
          <a:p>
            <a:endParaRPr lang="id-ID" dirty="0"/>
          </a:p>
        </p:txBody>
      </p:sp>
      <p:sp>
        <p:nvSpPr>
          <p:cNvPr id="2" name="Title 1"/>
          <p:cNvSpPr>
            <a:spLocks noGrp="1"/>
          </p:cNvSpPr>
          <p:nvPr>
            <p:ph type="title"/>
          </p:nvPr>
        </p:nvSpPr>
        <p:spPr/>
        <p:txBody>
          <a:bodyPr>
            <a:normAutofit fontScale="90000"/>
          </a:bodyPr>
          <a:lstStyle/>
          <a:p>
            <a:r>
              <a:rPr lang="en-US" dirty="0"/>
              <a:t>3. </a:t>
            </a:r>
            <a:r>
              <a:rPr lang="en-US" dirty="0" err="1"/>
              <a:t>Hitung</a:t>
            </a:r>
            <a:r>
              <a:rPr lang="en-US" dirty="0"/>
              <a:t> </a:t>
            </a:r>
            <a:r>
              <a:rPr lang="en-US" dirty="0" err="1"/>
              <a:t>jumlah</a:t>
            </a:r>
            <a:r>
              <a:rPr lang="en-US" dirty="0"/>
              <a:t> </a:t>
            </a:r>
            <a:r>
              <a:rPr lang="en-US" dirty="0" err="1"/>
              <a:t>kasus</a:t>
            </a:r>
            <a:r>
              <a:rPr lang="en-US" dirty="0"/>
              <a:t> yang </a:t>
            </a:r>
            <a:r>
              <a:rPr lang="en-US" dirty="0" err="1"/>
              <a:t>sama</a:t>
            </a:r>
            <a:r>
              <a:rPr lang="en-US" dirty="0"/>
              <a:t> </a:t>
            </a:r>
            <a:r>
              <a:rPr lang="en-US" dirty="0" err="1"/>
              <a:t>dengan</a:t>
            </a:r>
            <a:r>
              <a:rPr lang="en-US" dirty="0"/>
              <a:t> class yang </a:t>
            </a:r>
            <a:r>
              <a:rPr lang="en-US" dirty="0" err="1"/>
              <a:t>sama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484</a:t>
            </a:fld>
            <a:endParaRPr lang="en-US" dirty="0">
              <a:solidFill>
                <a:prstClr val="black">
                  <a:tint val="75000"/>
                </a:prstClr>
              </a:solidFill>
            </a:endParaRPr>
          </a:p>
        </p:txBody>
      </p:sp>
    </p:spTree>
    <p:extLst>
      <p:ext uri="{BB962C8B-B14F-4D97-AF65-F5344CB8AC3E}">
        <p14:creationId xmlns:p14="http://schemas.microsoft.com/office/powerpoint/2010/main" val="597875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Jika semua atribut dihitung, maka didapat hasil akhirnya seperti berikut ini:	</a:t>
            </a:r>
          </a:p>
          <a:p>
            <a:endParaRPr lang="id-ID" dirty="0"/>
          </a:p>
        </p:txBody>
      </p:sp>
      <p:sp>
        <p:nvSpPr>
          <p:cNvPr id="2" name="Title 1"/>
          <p:cNvSpPr>
            <a:spLocks noGrp="1"/>
          </p:cNvSpPr>
          <p:nvPr>
            <p:ph type="title"/>
          </p:nvPr>
        </p:nvSpPr>
        <p:spPr/>
        <p:txBody>
          <a:bodyPr>
            <a:normAutofit fontScale="90000"/>
          </a:bodyPr>
          <a:lstStyle/>
          <a:p>
            <a:r>
              <a:rPr lang="en-US" dirty="0"/>
              <a:t>3. </a:t>
            </a:r>
            <a:r>
              <a:rPr lang="en-US" dirty="0" err="1"/>
              <a:t>Hitung</a:t>
            </a:r>
            <a:r>
              <a:rPr lang="en-US" dirty="0"/>
              <a:t> </a:t>
            </a:r>
            <a:r>
              <a:rPr lang="en-US" dirty="0" err="1"/>
              <a:t>jumlah</a:t>
            </a:r>
            <a:r>
              <a:rPr lang="en-US" dirty="0"/>
              <a:t> </a:t>
            </a:r>
            <a:r>
              <a:rPr lang="en-US" dirty="0" err="1"/>
              <a:t>kasus</a:t>
            </a:r>
            <a:r>
              <a:rPr lang="en-US" dirty="0"/>
              <a:t> yang </a:t>
            </a:r>
            <a:r>
              <a:rPr lang="en-US" dirty="0" err="1"/>
              <a:t>sama</a:t>
            </a:r>
            <a:r>
              <a:rPr lang="en-US" dirty="0"/>
              <a:t> </a:t>
            </a:r>
            <a:r>
              <a:rPr lang="en-US" dirty="0" err="1"/>
              <a:t>dengan</a:t>
            </a:r>
            <a:r>
              <a:rPr lang="en-US" dirty="0"/>
              <a:t> class yang </a:t>
            </a:r>
            <a:r>
              <a:rPr lang="en-US" dirty="0" err="1"/>
              <a:t>sama</a:t>
            </a:r>
            <a:endParaRPr lang="id-ID" dirty="0"/>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485</a:t>
            </a:fld>
            <a:endParaRPr lang="en-US" dirty="0">
              <a:solidFill>
                <a:prstClr val="black">
                  <a:tint val="75000"/>
                </a:prstClr>
              </a:solidFill>
            </a:endParaRPr>
          </a:p>
        </p:txBody>
      </p:sp>
      <p:graphicFrame>
        <p:nvGraphicFramePr>
          <p:cNvPr id="8" name="Table 7"/>
          <p:cNvGraphicFramePr>
            <a:graphicFrameLocks noGrp="1"/>
          </p:cNvGraphicFramePr>
          <p:nvPr/>
        </p:nvGraphicFramePr>
        <p:xfrm>
          <a:off x="1066800" y="2667000"/>
          <a:ext cx="6705600" cy="3276174"/>
        </p:xfrm>
        <a:graphic>
          <a:graphicData uri="http://schemas.openxmlformats.org/drawingml/2006/table">
            <a:tbl>
              <a:tblPr firstRow="1" bandRow="1">
                <a:tableStyleId>{073A0DAA-6AF3-43AB-8588-CEC1D06C72B9}</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284018">
                <a:tc>
                  <a:txBody>
                    <a:bodyPr/>
                    <a:lstStyle/>
                    <a:p>
                      <a:r>
                        <a:rPr lang="en-US" sz="1600" dirty="0" err="1"/>
                        <a:t>Atribute</a:t>
                      </a:r>
                      <a:endParaRPr lang="id-ID" sz="1600" dirty="0"/>
                    </a:p>
                  </a:txBody>
                  <a:tcPr marL="53993" marR="53993" marT="26997" marB="26997" anchor="ctr"/>
                </a:tc>
                <a:tc>
                  <a:txBody>
                    <a:bodyPr/>
                    <a:lstStyle/>
                    <a:p>
                      <a:r>
                        <a:rPr lang="en-US" sz="1600" dirty="0"/>
                        <a:t>Parameter</a:t>
                      </a:r>
                      <a:endParaRPr lang="id-ID" sz="1600" dirty="0"/>
                    </a:p>
                  </a:txBody>
                  <a:tcPr marL="53993" marR="53993" marT="26997" marB="26997" anchor="ctr"/>
                </a:tc>
                <a:tc>
                  <a:txBody>
                    <a:bodyPr/>
                    <a:lstStyle/>
                    <a:p>
                      <a:r>
                        <a:rPr lang="en-US" sz="1600" dirty="0"/>
                        <a:t>No</a:t>
                      </a:r>
                      <a:endParaRPr lang="id-ID" sz="1600" dirty="0"/>
                    </a:p>
                  </a:txBody>
                  <a:tcPr marL="53993" marR="53993" marT="26997" marB="26997" anchor="ctr"/>
                </a:tc>
                <a:tc>
                  <a:txBody>
                    <a:bodyPr/>
                    <a:lstStyle/>
                    <a:p>
                      <a:r>
                        <a:rPr lang="en-US" sz="1600" dirty="0"/>
                        <a:t>Yes</a:t>
                      </a:r>
                      <a:endParaRPr lang="id-ID" sz="1600" dirty="0"/>
                    </a:p>
                  </a:txBody>
                  <a:tcPr marL="53993" marR="53993" marT="26997" marB="26997" anchor="ctr"/>
                </a:tc>
                <a:extLst>
                  <a:ext uri="{0D108BD9-81ED-4DB2-BD59-A6C34878D82A}">
                    <a16:rowId xmlns:a16="http://schemas.microsoft.com/office/drawing/2014/main" val="10000"/>
                  </a:ext>
                </a:extLst>
              </a:tr>
              <a:tr h="284018">
                <a:tc>
                  <a:txBody>
                    <a:bodyPr/>
                    <a:lstStyle/>
                    <a:p>
                      <a:r>
                        <a:rPr lang="id-ID" sz="1600" dirty="0"/>
                        <a:t>Outlook</a:t>
                      </a:r>
                    </a:p>
                  </a:txBody>
                  <a:tcPr marL="53993" marR="53993" marT="26997" marB="26997" anchor="ctr"/>
                </a:tc>
                <a:tc>
                  <a:txBody>
                    <a:bodyPr/>
                    <a:lstStyle/>
                    <a:p>
                      <a:r>
                        <a:rPr lang="id-ID" sz="1600"/>
                        <a:t>value=sunny</a:t>
                      </a:r>
                    </a:p>
                  </a:txBody>
                  <a:tcPr marL="53993" marR="53993" marT="26997" marB="26997" anchor="ctr"/>
                </a:tc>
                <a:tc>
                  <a:txBody>
                    <a:bodyPr/>
                    <a:lstStyle/>
                    <a:p>
                      <a:r>
                        <a:rPr lang="id-ID" sz="1600"/>
                        <a:t>0.6</a:t>
                      </a:r>
                    </a:p>
                  </a:txBody>
                  <a:tcPr marL="53993" marR="53993" marT="26997" marB="26997" anchor="ctr"/>
                </a:tc>
                <a:tc>
                  <a:txBody>
                    <a:bodyPr/>
                    <a:lstStyle/>
                    <a:p>
                      <a:r>
                        <a:rPr lang="id-ID" sz="1600"/>
                        <a:t>0.2222222222222222</a:t>
                      </a:r>
                    </a:p>
                  </a:txBody>
                  <a:tcPr marL="53993" marR="53993" marT="26997" marB="26997" anchor="ctr"/>
                </a:tc>
                <a:extLst>
                  <a:ext uri="{0D108BD9-81ED-4DB2-BD59-A6C34878D82A}">
                    <a16:rowId xmlns:a16="http://schemas.microsoft.com/office/drawing/2014/main" val="10001"/>
                  </a:ext>
                </a:extLst>
              </a:tr>
              <a:tr h="284018">
                <a:tc>
                  <a:txBody>
                    <a:bodyPr/>
                    <a:lstStyle/>
                    <a:p>
                      <a:r>
                        <a:rPr lang="id-ID" sz="1600"/>
                        <a:t>Outlook</a:t>
                      </a:r>
                    </a:p>
                  </a:txBody>
                  <a:tcPr marL="53993" marR="53993" marT="26997" marB="26997" anchor="ctr"/>
                </a:tc>
                <a:tc>
                  <a:txBody>
                    <a:bodyPr/>
                    <a:lstStyle/>
                    <a:p>
                      <a:r>
                        <a:rPr lang="id-ID" sz="1600"/>
                        <a:t>value=cloudy</a:t>
                      </a:r>
                    </a:p>
                  </a:txBody>
                  <a:tcPr marL="53993" marR="53993" marT="26997" marB="26997" anchor="ctr"/>
                </a:tc>
                <a:tc>
                  <a:txBody>
                    <a:bodyPr/>
                    <a:lstStyle/>
                    <a:p>
                      <a:r>
                        <a:rPr lang="id-ID" sz="1600"/>
                        <a:t>0.0</a:t>
                      </a:r>
                    </a:p>
                  </a:txBody>
                  <a:tcPr marL="53993" marR="53993" marT="26997" marB="26997" anchor="ctr"/>
                </a:tc>
                <a:tc>
                  <a:txBody>
                    <a:bodyPr/>
                    <a:lstStyle/>
                    <a:p>
                      <a:r>
                        <a:rPr lang="id-ID" sz="1600"/>
                        <a:t>0.4444444444444444</a:t>
                      </a:r>
                    </a:p>
                  </a:txBody>
                  <a:tcPr marL="53993" marR="53993" marT="26997" marB="26997" anchor="ctr"/>
                </a:tc>
                <a:extLst>
                  <a:ext uri="{0D108BD9-81ED-4DB2-BD59-A6C34878D82A}">
                    <a16:rowId xmlns:a16="http://schemas.microsoft.com/office/drawing/2014/main" val="10002"/>
                  </a:ext>
                </a:extLst>
              </a:tr>
              <a:tr h="284018">
                <a:tc>
                  <a:txBody>
                    <a:bodyPr/>
                    <a:lstStyle/>
                    <a:p>
                      <a:r>
                        <a:rPr lang="id-ID" sz="1600" dirty="0"/>
                        <a:t>Outlook</a:t>
                      </a:r>
                    </a:p>
                  </a:txBody>
                  <a:tcPr marL="53993" marR="53993" marT="26997" marB="26997" anchor="ctr">
                    <a:solidFill>
                      <a:srgbClr val="FFC000"/>
                    </a:solidFill>
                  </a:tcPr>
                </a:tc>
                <a:tc>
                  <a:txBody>
                    <a:bodyPr/>
                    <a:lstStyle/>
                    <a:p>
                      <a:r>
                        <a:rPr lang="id-ID" sz="1600"/>
                        <a:t>value=rainy</a:t>
                      </a:r>
                    </a:p>
                  </a:txBody>
                  <a:tcPr marL="53993" marR="53993" marT="26997" marB="26997" anchor="ctr">
                    <a:solidFill>
                      <a:srgbClr val="FFC000"/>
                    </a:solidFill>
                  </a:tcPr>
                </a:tc>
                <a:tc>
                  <a:txBody>
                    <a:bodyPr/>
                    <a:lstStyle/>
                    <a:p>
                      <a:r>
                        <a:rPr lang="id-ID" sz="1600"/>
                        <a:t>0.4</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3"/>
                  </a:ext>
                </a:extLst>
              </a:tr>
              <a:tr h="284018">
                <a:tc>
                  <a:txBody>
                    <a:bodyPr/>
                    <a:lstStyle/>
                    <a:p>
                      <a:r>
                        <a:rPr lang="id-ID" sz="1600" dirty="0" err="1"/>
                        <a:t>Temperature</a:t>
                      </a:r>
                      <a:endParaRPr lang="id-ID" sz="1600" dirty="0"/>
                    </a:p>
                  </a:txBody>
                  <a:tcPr marL="53993" marR="53993" marT="26997" marB="26997" anchor="ctr"/>
                </a:tc>
                <a:tc>
                  <a:txBody>
                    <a:bodyPr/>
                    <a:lstStyle/>
                    <a:p>
                      <a:r>
                        <a:rPr lang="id-ID" sz="1600" dirty="0" err="1"/>
                        <a:t>value</a:t>
                      </a:r>
                      <a:r>
                        <a:rPr lang="id-ID" sz="1600" dirty="0"/>
                        <a:t>=</a:t>
                      </a:r>
                      <a:r>
                        <a:rPr lang="id-ID" sz="1600" dirty="0" err="1"/>
                        <a:t>hot</a:t>
                      </a:r>
                      <a:endParaRPr lang="id-ID" sz="1600" dirty="0"/>
                    </a:p>
                  </a:txBody>
                  <a:tcPr marL="53993" marR="53993" marT="26997" marB="26997" anchor="ctr"/>
                </a:tc>
                <a:tc>
                  <a:txBody>
                    <a:bodyPr/>
                    <a:lstStyle/>
                    <a:p>
                      <a:r>
                        <a:rPr lang="id-ID" sz="1600" dirty="0"/>
                        <a:t>0.4</a:t>
                      </a:r>
                    </a:p>
                  </a:txBody>
                  <a:tcPr marL="53993" marR="53993" marT="26997" marB="26997" anchor="ctr"/>
                </a:tc>
                <a:tc>
                  <a:txBody>
                    <a:bodyPr/>
                    <a:lstStyle/>
                    <a:p>
                      <a:r>
                        <a:rPr lang="id-ID" sz="1600" dirty="0"/>
                        <a:t>0.2222222222222222</a:t>
                      </a:r>
                    </a:p>
                  </a:txBody>
                  <a:tcPr marL="53993" marR="53993" marT="26997" marB="26997" anchor="ctr"/>
                </a:tc>
                <a:extLst>
                  <a:ext uri="{0D108BD9-81ED-4DB2-BD59-A6C34878D82A}">
                    <a16:rowId xmlns:a16="http://schemas.microsoft.com/office/drawing/2014/main" val="10004"/>
                  </a:ext>
                </a:extLst>
              </a:tr>
              <a:tr h="284018">
                <a:tc>
                  <a:txBody>
                    <a:bodyPr/>
                    <a:lstStyle/>
                    <a:p>
                      <a:r>
                        <a:rPr lang="id-ID" sz="1600"/>
                        <a:t>Temperature</a:t>
                      </a:r>
                    </a:p>
                  </a:txBody>
                  <a:tcPr marL="53993" marR="53993" marT="26997" marB="26997" anchor="ctr"/>
                </a:tc>
                <a:tc>
                  <a:txBody>
                    <a:bodyPr/>
                    <a:lstStyle/>
                    <a:p>
                      <a:r>
                        <a:rPr lang="id-ID" sz="1600"/>
                        <a:t>value=mild</a:t>
                      </a:r>
                    </a:p>
                  </a:txBody>
                  <a:tcPr marL="53993" marR="53993" marT="26997" marB="26997" anchor="ctr"/>
                </a:tc>
                <a:tc>
                  <a:txBody>
                    <a:bodyPr/>
                    <a:lstStyle/>
                    <a:p>
                      <a:r>
                        <a:rPr lang="id-ID" sz="1600"/>
                        <a:t>0.4</a:t>
                      </a:r>
                    </a:p>
                  </a:txBody>
                  <a:tcPr marL="53993" marR="53993" marT="26997" marB="26997" anchor="ctr"/>
                </a:tc>
                <a:tc>
                  <a:txBody>
                    <a:bodyPr/>
                    <a:lstStyle/>
                    <a:p>
                      <a:r>
                        <a:rPr lang="id-ID" sz="1600" dirty="0"/>
                        <a:t>0.4444444444444444</a:t>
                      </a:r>
                    </a:p>
                  </a:txBody>
                  <a:tcPr marL="53993" marR="53993" marT="26997" marB="26997" anchor="ctr"/>
                </a:tc>
                <a:extLst>
                  <a:ext uri="{0D108BD9-81ED-4DB2-BD59-A6C34878D82A}">
                    <a16:rowId xmlns:a16="http://schemas.microsoft.com/office/drawing/2014/main" val="10005"/>
                  </a:ext>
                </a:extLst>
              </a:tr>
              <a:tr h="284018">
                <a:tc>
                  <a:txBody>
                    <a:bodyPr/>
                    <a:lstStyle/>
                    <a:p>
                      <a:r>
                        <a:rPr lang="id-ID" sz="1600" dirty="0" err="1"/>
                        <a:t>Temperature</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cool</a:t>
                      </a:r>
                      <a:endParaRPr lang="id-ID" sz="1600" dirty="0"/>
                    </a:p>
                  </a:txBody>
                  <a:tcPr marL="53993" marR="53993" marT="26997" marB="26997" anchor="ctr">
                    <a:solidFill>
                      <a:srgbClr val="FFC000"/>
                    </a:solidFill>
                  </a:tcPr>
                </a:tc>
                <a:tc>
                  <a:txBody>
                    <a:bodyPr/>
                    <a:lstStyle/>
                    <a:p>
                      <a:r>
                        <a:rPr lang="id-ID" sz="1600" dirty="0"/>
                        <a:t>0.2</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6"/>
                  </a:ext>
                </a:extLst>
              </a:tr>
              <a:tr h="284018">
                <a:tc>
                  <a:txBody>
                    <a:bodyPr/>
                    <a:lstStyle/>
                    <a:p>
                      <a:r>
                        <a:rPr lang="id-ID" sz="1600" dirty="0" err="1"/>
                        <a:t>Humidity</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high</a:t>
                      </a:r>
                      <a:endParaRPr lang="id-ID" sz="1600" dirty="0"/>
                    </a:p>
                  </a:txBody>
                  <a:tcPr marL="53993" marR="53993" marT="26997" marB="26997" anchor="ctr">
                    <a:solidFill>
                      <a:srgbClr val="FFC000"/>
                    </a:solidFill>
                  </a:tcPr>
                </a:tc>
                <a:tc>
                  <a:txBody>
                    <a:bodyPr/>
                    <a:lstStyle/>
                    <a:p>
                      <a:r>
                        <a:rPr lang="id-ID" sz="1600" dirty="0"/>
                        <a:t>0.8</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7"/>
                  </a:ext>
                </a:extLst>
              </a:tr>
              <a:tr h="284018">
                <a:tc>
                  <a:txBody>
                    <a:bodyPr/>
                    <a:lstStyle/>
                    <a:p>
                      <a:r>
                        <a:rPr lang="id-ID" sz="1600"/>
                        <a:t>Humidity</a:t>
                      </a:r>
                    </a:p>
                  </a:txBody>
                  <a:tcPr marL="53993" marR="53993" marT="26997" marB="26997" anchor="ctr"/>
                </a:tc>
                <a:tc>
                  <a:txBody>
                    <a:bodyPr/>
                    <a:lstStyle/>
                    <a:p>
                      <a:r>
                        <a:rPr lang="id-ID" sz="1600"/>
                        <a:t>value=normal</a:t>
                      </a:r>
                    </a:p>
                  </a:txBody>
                  <a:tcPr marL="53993" marR="53993" marT="26997" marB="26997" anchor="ctr"/>
                </a:tc>
                <a:tc>
                  <a:txBody>
                    <a:bodyPr/>
                    <a:lstStyle/>
                    <a:p>
                      <a:r>
                        <a:rPr lang="id-ID" sz="1600"/>
                        <a:t>0.2</a:t>
                      </a:r>
                    </a:p>
                  </a:txBody>
                  <a:tcPr marL="53993" marR="53993" marT="26997" marB="26997" anchor="ctr"/>
                </a:tc>
                <a:tc>
                  <a:txBody>
                    <a:bodyPr/>
                    <a:lstStyle/>
                    <a:p>
                      <a:r>
                        <a:rPr lang="id-ID" sz="1600"/>
                        <a:t>0.6666666666666666</a:t>
                      </a:r>
                    </a:p>
                  </a:txBody>
                  <a:tcPr marL="53993" marR="53993" marT="26997" marB="26997" anchor="ctr"/>
                </a:tc>
                <a:extLst>
                  <a:ext uri="{0D108BD9-81ED-4DB2-BD59-A6C34878D82A}">
                    <a16:rowId xmlns:a16="http://schemas.microsoft.com/office/drawing/2014/main" val="10008"/>
                  </a:ext>
                </a:extLst>
              </a:tr>
              <a:tr h="284018">
                <a:tc>
                  <a:txBody>
                    <a:bodyPr/>
                    <a:lstStyle/>
                    <a:p>
                      <a:r>
                        <a:rPr lang="id-ID" sz="1600" dirty="0" err="1"/>
                        <a:t>Windy</a:t>
                      </a:r>
                      <a:endParaRPr lang="id-ID" sz="1600" dirty="0"/>
                    </a:p>
                  </a:txBody>
                  <a:tcPr marL="53993" marR="53993" marT="26997" marB="26997" anchor="ctr"/>
                </a:tc>
                <a:tc>
                  <a:txBody>
                    <a:bodyPr/>
                    <a:lstStyle/>
                    <a:p>
                      <a:r>
                        <a:rPr lang="id-ID" sz="1600"/>
                        <a:t>value=false</a:t>
                      </a:r>
                    </a:p>
                  </a:txBody>
                  <a:tcPr marL="53993" marR="53993" marT="26997" marB="26997" anchor="ctr"/>
                </a:tc>
                <a:tc>
                  <a:txBody>
                    <a:bodyPr/>
                    <a:lstStyle/>
                    <a:p>
                      <a:r>
                        <a:rPr lang="id-ID" sz="1600"/>
                        <a:t>0.4</a:t>
                      </a:r>
                    </a:p>
                  </a:txBody>
                  <a:tcPr marL="53993" marR="53993" marT="26997" marB="26997" anchor="ctr"/>
                </a:tc>
                <a:tc>
                  <a:txBody>
                    <a:bodyPr/>
                    <a:lstStyle/>
                    <a:p>
                      <a:r>
                        <a:rPr lang="id-ID" sz="1600"/>
                        <a:t>0.6666666666666666</a:t>
                      </a:r>
                    </a:p>
                  </a:txBody>
                  <a:tcPr marL="53993" marR="53993" marT="26997" marB="26997" anchor="ctr"/>
                </a:tc>
                <a:extLst>
                  <a:ext uri="{0D108BD9-81ED-4DB2-BD59-A6C34878D82A}">
                    <a16:rowId xmlns:a16="http://schemas.microsoft.com/office/drawing/2014/main" val="10009"/>
                  </a:ext>
                </a:extLst>
              </a:tr>
              <a:tr h="284018">
                <a:tc>
                  <a:txBody>
                    <a:bodyPr/>
                    <a:lstStyle/>
                    <a:p>
                      <a:r>
                        <a:rPr lang="id-ID" sz="1600" dirty="0" err="1"/>
                        <a:t>Windy</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true</a:t>
                      </a:r>
                      <a:endParaRPr lang="id-ID" sz="1600" dirty="0"/>
                    </a:p>
                  </a:txBody>
                  <a:tcPr marL="53993" marR="53993" marT="26997" marB="26997" anchor="ctr">
                    <a:solidFill>
                      <a:srgbClr val="FFC000"/>
                    </a:solidFill>
                  </a:tcPr>
                </a:tc>
                <a:tc>
                  <a:txBody>
                    <a:bodyPr/>
                    <a:lstStyle/>
                    <a:p>
                      <a:r>
                        <a:rPr lang="id-ID" sz="1600" dirty="0"/>
                        <a:t>0.6</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58246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252696"/>
          </a:xfrm>
        </p:spPr>
        <p:txBody>
          <a:bodyPr>
            <a:normAutofit fontScale="92500" lnSpcReduction="20000"/>
          </a:bodyPr>
          <a:lstStyle/>
          <a:p>
            <a:r>
              <a:rPr lang="en-US" dirty="0" err="1"/>
              <a:t>Pertanyaan</a:t>
            </a:r>
            <a:r>
              <a:rPr lang="en-US" dirty="0"/>
              <a:t>:</a:t>
            </a:r>
          </a:p>
          <a:p>
            <a:pPr lvl="1"/>
            <a:r>
              <a:rPr lang="en-US" dirty="0">
                <a:solidFill>
                  <a:srgbClr val="C00000"/>
                </a:solidFill>
              </a:rPr>
              <a:t>Data X = (outlook=rainy, temperature=cool, humidity=high, windy=true)</a:t>
            </a:r>
          </a:p>
          <a:p>
            <a:pPr lvl="1"/>
            <a:r>
              <a:rPr lang="en-US" dirty="0">
                <a:solidFill>
                  <a:srgbClr val="C00000"/>
                </a:solidFill>
              </a:rPr>
              <a:t>Main Golf </a:t>
            </a:r>
            <a:r>
              <a:rPr lang="en-US" dirty="0" err="1">
                <a:solidFill>
                  <a:srgbClr val="C00000"/>
                </a:solidFill>
              </a:rPr>
              <a:t>atau</a:t>
            </a:r>
            <a:r>
              <a:rPr lang="en-US" dirty="0">
                <a:solidFill>
                  <a:srgbClr val="C00000"/>
                </a:solidFill>
              </a:rPr>
              <a:t> </a:t>
            </a:r>
            <a:r>
              <a:rPr lang="en-US" dirty="0" err="1">
                <a:solidFill>
                  <a:srgbClr val="C00000"/>
                </a:solidFill>
              </a:rPr>
              <a:t>tidak</a:t>
            </a:r>
            <a:r>
              <a:rPr lang="en-US" dirty="0">
                <a:solidFill>
                  <a:srgbClr val="C00000"/>
                </a:solidFill>
              </a:rPr>
              <a:t>?</a:t>
            </a:r>
          </a:p>
          <a:p>
            <a:pPr marL="457200" lvl="1" indent="0">
              <a:buNone/>
            </a:pPr>
            <a:endParaRPr lang="en-US" sz="1300" dirty="0"/>
          </a:p>
          <a:p>
            <a:r>
              <a:rPr lang="en-US" dirty="0" err="1"/>
              <a:t>Kalikan</a:t>
            </a:r>
            <a:r>
              <a:rPr lang="en-US" dirty="0"/>
              <a:t> </a:t>
            </a:r>
            <a:r>
              <a:rPr lang="en-US" dirty="0" err="1"/>
              <a:t>semua</a:t>
            </a:r>
            <a:r>
              <a:rPr lang="en-US" dirty="0"/>
              <a:t> </a:t>
            </a:r>
            <a:r>
              <a:rPr lang="en-US" dirty="0" err="1"/>
              <a:t>nilai</a:t>
            </a:r>
            <a:r>
              <a:rPr lang="en-US" dirty="0"/>
              <a:t> </a:t>
            </a:r>
            <a:r>
              <a:rPr lang="en-US" dirty="0" err="1"/>
              <a:t>hasil</a:t>
            </a:r>
            <a:r>
              <a:rPr lang="en-US" dirty="0"/>
              <a:t> </a:t>
            </a:r>
            <a:r>
              <a:rPr lang="en-US" dirty="0" err="1"/>
              <a:t>dari</a:t>
            </a:r>
            <a:r>
              <a:rPr lang="en-US" dirty="0"/>
              <a:t> data X</a:t>
            </a:r>
          </a:p>
          <a:p>
            <a:pPr lvl="1"/>
            <a:r>
              <a:rPr lang="id-ID" dirty="0"/>
              <a:t>P(</a:t>
            </a:r>
            <a:r>
              <a:rPr lang="id-ID" dirty="0" err="1"/>
              <a:t>X|play</a:t>
            </a:r>
            <a:r>
              <a:rPr lang="id-ID" dirty="0"/>
              <a:t>=“</a:t>
            </a:r>
            <a:r>
              <a:rPr lang="id-ID" dirty="0" err="1"/>
              <a:t>yes</a:t>
            </a:r>
            <a:r>
              <a:rPr lang="id-ID" dirty="0"/>
              <a:t>”)</a:t>
            </a:r>
            <a:r>
              <a:rPr lang="en-US" dirty="0"/>
              <a:t> </a:t>
            </a:r>
            <a:r>
              <a:rPr lang="id-ID" dirty="0"/>
              <a:t>=</a:t>
            </a:r>
            <a:r>
              <a:rPr lang="en-US" dirty="0"/>
              <a:t> </a:t>
            </a:r>
            <a:r>
              <a:rPr lang="id-ID" dirty="0"/>
              <a:t>0.333333333* 0.333333333* </a:t>
            </a:r>
            <a:r>
              <a:rPr lang="en-US" dirty="0"/>
              <a:t>				               </a:t>
            </a:r>
            <a:r>
              <a:rPr lang="id-ID" dirty="0"/>
              <a:t>0.333333333*0.333333333 = 0.012345679</a:t>
            </a:r>
          </a:p>
          <a:p>
            <a:pPr lvl="1"/>
            <a:r>
              <a:rPr lang="id-ID" dirty="0"/>
              <a:t>P(</a:t>
            </a:r>
            <a:r>
              <a:rPr lang="id-ID" dirty="0" err="1"/>
              <a:t>X|play</a:t>
            </a:r>
            <a:r>
              <a:rPr lang="id-ID" dirty="0"/>
              <a:t>=“</a:t>
            </a:r>
            <a:r>
              <a:rPr lang="id-ID" dirty="0" err="1"/>
              <a:t>no</a:t>
            </a:r>
            <a:r>
              <a:rPr lang="id-ID" dirty="0"/>
              <a:t>”)</a:t>
            </a:r>
            <a:r>
              <a:rPr lang="en-US" dirty="0"/>
              <a:t>  </a:t>
            </a:r>
            <a:r>
              <a:rPr lang="id-ID" dirty="0"/>
              <a:t>=</a:t>
            </a:r>
            <a:r>
              <a:rPr lang="en-US" dirty="0"/>
              <a:t> </a:t>
            </a:r>
            <a:r>
              <a:rPr lang="id-ID" dirty="0"/>
              <a:t>0.4*0.2*0.8*0.6=0.0384</a:t>
            </a:r>
          </a:p>
          <a:p>
            <a:endParaRPr lang="id-ID" dirty="0"/>
          </a:p>
          <a:p>
            <a:pPr lvl="1"/>
            <a:r>
              <a:rPr lang="id-ID" dirty="0"/>
              <a:t>P(</a:t>
            </a:r>
            <a:r>
              <a:rPr lang="id-ID" dirty="0" err="1"/>
              <a:t>X|play</a:t>
            </a:r>
            <a:r>
              <a:rPr lang="id-ID" dirty="0"/>
              <a:t>=“</a:t>
            </a:r>
            <a:r>
              <a:rPr lang="id-ID" dirty="0" err="1"/>
              <a:t>yes</a:t>
            </a:r>
            <a:r>
              <a:rPr lang="id-ID" dirty="0"/>
              <a:t>”)</a:t>
            </a:r>
            <a:r>
              <a:rPr lang="id-ID" dirty="0" err="1"/>
              <a:t>*P</a:t>
            </a:r>
            <a:r>
              <a:rPr lang="id-ID" dirty="0"/>
              <a:t>(C1)</a:t>
            </a:r>
            <a:r>
              <a:rPr lang="en-US" dirty="0"/>
              <a:t> </a:t>
            </a:r>
            <a:r>
              <a:rPr lang="id-ID" dirty="0"/>
              <a:t>= </a:t>
            </a:r>
            <a:r>
              <a:rPr lang="en-US" dirty="0"/>
              <a:t> </a:t>
            </a:r>
            <a:r>
              <a:rPr lang="id-ID" dirty="0"/>
              <a:t>0.012345679*0.642857143</a:t>
            </a:r>
            <a:endParaRPr lang="en-US" dirty="0"/>
          </a:p>
          <a:p>
            <a:pPr marL="457200" lvl="1" indent="0">
              <a:buNone/>
            </a:pPr>
            <a:r>
              <a:rPr lang="en-US" dirty="0"/>
              <a:t>			         = </a:t>
            </a:r>
            <a:r>
              <a:rPr lang="id-ID" dirty="0"/>
              <a:t> 0.007936508</a:t>
            </a:r>
          </a:p>
          <a:p>
            <a:pPr lvl="1"/>
            <a:r>
              <a:rPr lang="id-ID" dirty="0"/>
              <a:t>P(</a:t>
            </a:r>
            <a:r>
              <a:rPr lang="id-ID" dirty="0" err="1"/>
              <a:t>X|play</a:t>
            </a:r>
            <a:r>
              <a:rPr lang="id-ID" dirty="0"/>
              <a:t>=“</a:t>
            </a:r>
            <a:r>
              <a:rPr lang="id-ID" dirty="0" err="1">
                <a:solidFill>
                  <a:srgbClr val="C00000"/>
                </a:solidFill>
              </a:rPr>
              <a:t>no</a:t>
            </a:r>
            <a:r>
              <a:rPr lang="id-ID" dirty="0"/>
              <a:t>”)</a:t>
            </a:r>
            <a:r>
              <a:rPr lang="id-ID" dirty="0" err="1"/>
              <a:t>*P</a:t>
            </a:r>
            <a:r>
              <a:rPr lang="id-ID" dirty="0"/>
              <a:t>(C2)</a:t>
            </a:r>
            <a:r>
              <a:rPr lang="en-US" dirty="0"/>
              <a:t>  </a:t>
            </a:r>
            <a:r>
              <a:rPr lang="id-ID" dirty="0"/>
              <a:t>= </a:t>
            </a:r>
            <a:r>
              <a:rPr lang="en-US" dirty="0"/>
              <a:t> </a:t>
            </a:r>
            <a:r>
              <a:rPr lang="id-ID" dirty="0"/>
              <a:t>0.0384*0.357142857</a:t>
            </a:r>
            <a:endParaRPr lang="en-US" dirty="0"/>
          </a:p>
          <a:p>
            <a:pPr marL="457200" lvl="1" indent="0">
              <a:buNone/>
            </a:pPr>
            <a:r>
              <a:rPr lang="en-US" dirty="0"/>
              <a:t>			        </a:t>
            </a:r>
            <a:r>
              <a:rPr lang="id-ID" dirty="0"/>
              <a:t>=</a:t>
            </a:r>
            <a:r>
              <a:rPr lang="en-US" dirty="0"/>
              <a:t> </a:t>
            </a:r>
            <a:r>
              <a:rPr lang="id-ID" dirty="0"/>
              <a:t> </a:t>
            </a:r>
            <a:r>
              <a:rPr lang="id-ID" b="1" dirty="0">
                <a:solidFill>
                  <a:srgbClr val="C00000"/>
                </a:solidFill>
              </a:rPr>
              <a:t>0.013714286</a:t>
            </a:r>
          </a:p>
          <a:p>
            <a:endParaRPr lang="id-ID" sz="400" dirty="0"/>
          </a:p>
          <a:p>
            <a:r>
              <a:rPr lang="id-ID" dirty="0"/>
              <a:t>Nilai “</a:t>
            </a:r>
            <a:r>
              <a:rPr lang="id-ID" dirty="0" err="1"/>
              <a:t>no</a:t>
            </a:r>
            <a:r>
              <a:rPr lang="id-ID" dirty="0"/>
              <a:t>” lebih besar dari nilai “</a:t>
            </a:r>
            <a:r>
              <a:rPr lang="id-ID" dirty="0" err="1"/>
              <a:t>yes</a:t>
            </a:r>
            <a:r>
              <a:rPr lang="id-ID" dirty="0"/>
              <a:t>” maka </a:t>
            </a:r>
            <a:r>
              <a:rPr lang="id-ID" dirty="0" err="1"/>
              <a:t>class</a:t>
            </a:r>
            <a:r>
              <a:rPr lang="id-ID" dirty="0"/>
              <a:t> dari data X tersebut adalah “</a:t>
            </a:r>
            <a:r>
              <a:rPr lang="en-US" b="1" dirty="0">
                <a:solidFill>
                  <a:srgbClr val="C00000"/>
                </a:solidFill>
              </a:rPr>
              <a:t>No</a:t>
            </a:r>
            <a:r>
              <a:rPr lang="id-ID" dirty="0"/>
              <a:t>” </a:t>
            </a:r>
          </a:p>
        </p:txBody>
      </p:sp>
      <p:sp>
        <p:nvSpPr>
          <p:cNvPr id="2" name="Title 1"/>
          <p:cNvSpPr>
            <a:spLocks noGrp="1"/>
          </p:cNvSpPr>
          <p:nvPr>
            <p:ph type="title"/>
          </p:nvPr>
        </p:nvSpPr>
        <p:spPr/>
        <p:txBody>
          <a:bodyPr>
            <a:normAutofit fontScale="90000"/>
          </a:bodyPr>
          <a:lstStyle/>
          <a:p>
            <a:r>
              <a:rPr lang="en-US" dirty="0"/>
              <a:t>4. </a:t>
            </a:r>
            <a:r>
              <a:rPr lang="id-ID" dirty="0"/>
              <a:t>Kalikan semua nilai hasil sesuai dengan data X yang dicari </a:t>
            </a:r>
            <a:r>
              <a:rPr lang="id-ID" dirty="0" err="1"/>
              <a:t>class-nya</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486</a:t>
            </a:fld>
            <a:endParaRPr lang="en-US" dirty="0">
              <a:solidFill>
                <a:prstClr val="black">
                  <a:tint val="75000"/>
                </a:prstClr>
              </a:solidFill>
            </a:endParaRPr>
          </a:p>
        </p:txBody>
      </p:sp>
    </p:spTree>
    <p:extLst>
      <p:ext uri="{BB962C8B-B14F-4D97-AF65-F5344CB8AC3E}">
        <p14:creationId xmlns:p14="http://schemas.microsoft.com/office/powerpoint/2010/main" val="4152187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Naïve Bayesian prediction requires each conditional prob. be </a:t>
            </a:r>
            <a:r>
              <a:rPr lang="en-US" sz="2400" dirty="0">
                <a:solidFill>
                  <a:srgbClr val="0070C0"/>
                </a:solidFill>
              </a:rPr>
              <a:t>non-zero</a:t>
            </a:r>
            <a:r>
              <a:rPr lang="en-US" sz="2400" dirty="0"/>
              <a:t>.  Otherwise, the predicted prob. will be zero</a:t>
            </a:r>
          </a:p>
          <a:p>
            <a:endParaRPr lang="en-US" sz="2400" dirty="0"/>
          </a:p>
          <a:p>
            <a:pPr>
              <a:buNone/>
            </a:pPr>
            <a:r>
              <a:rPr lang="en-US" sz="2400" b="1" dirty="0"/>
              <a:t>	</a:t>
            </a:r>
          </a:p>
          <a:p>
            <a:r>
              <a:rPr lang="en-US" sz="2400" dirty="0"/>
              <a:t>Ex. Suppose a dataset with 1000 tuples, income=low (0), income= medium (990), and income = high (10)</a:t>
            </a:r>
          </a:p>
          <a:p>
            <a:r>
              <a:rPr lang="en-US" sz="2400" dirty="0"/>
              <a:t>Use </a:t>
            </a:r>
            <a:r>
              <a:rPr lang="en-US" sz="2400" dirty="0" err="1">
                <a:solidFill>
                  <a:srgbClr val="0070C0"/>
                </a:solidFill>
              </a:rPr>
              <a:t>Laplacian</a:t>
            </a:r>
            <a:r>
              <a:rPr lang="en-US" sz="2400" dirty="0">
                <a:solidFill>
                  <a:srgbClr val="0070C0"/>
                </a:solidFill>
              </a:rPr>
              <a:t> correction </a:t>
            </a:r>
            <a:r>
              <a:rPr lang="en-US" sz="2400" dirty="0"/>
              <a:t>(or </a:t>
            </a:r>
            <a:r>
              <a:rPr lang="en-US" sz="2400" dirty="0" err="1"/>
              <a:t>Laplacian</a:t>
            </a:r>
            <a:r>
              <a:rPr lang="en-US" sz="2400" dirty="0"/>
              <a:t> estimator)</a:t>
            </a:r>
          </a:p>
          <a:p>
            <a:pPr lvl="1"/>
            <a:r>
              <a:rPr lang="en-US" i="1" dirty="0"/>
              <a:t>Adding 1 to each case</a:t>
            </a:r>
          </a:p>
          <a:p>
            <a:pPr lvl="2">
              <a:buNone/>
            </a:pPr>
            <a:r>
              <a:rPr lang="en-US" dirty="0" err="1"/>
              <a:t>Prob</a:t>
            </a:r>
            <a:r>
              <a:rPr lang="en-US" dirty="0"/>
              <a:t>(income = low) = 1/1003</a:t>
            </a:r>
          </a:p>
          <a:p>
            <a:pPr lvl="2">
              <a:buNone/>
            </a:pPr>
            <a:r>
              <a:rPr lang="en-US" dirty="0" err="1"/>
              <a:t>Prob</a:t>
            </a:r>
            <a:r>
              <a:rPr lang="en-US" dirty="0"/>
              <a:t>(income = medium) = 991/1003</a:t>
            </a:r>
          </a:p>
          <a:p>
            <a:pPr lvl="2">
              <a:buNone/>
            </a:pPr>
            <a:r>
              <a:rPr lang="en-US" dirty="0" err="1"/>
              <a:t>Prob</a:t>
            </a:r>
            <a:r>
              <a:rPr lang="en-US" dirty="0"/>
              <a:t>(income = high) = 11/1003</a:t>
            </a:r>
          </a:p>
          <a:p>
            <a:pPr lvl="1"/>
            <a:r>
              <a:rPr lang="en-US" dirty="0"/>
              <a:t>The “corrected” prob. estimates are close to their “uncorrected” counterparts</a:t>
            </a:r>
          </a:p>
          <a:p>
            <a:endParaRPr lang="id-ID" dirty="0"/>
          </a:p>
        </p:txBody>
      </p:sp>
      <p:sp>
        <p:nvSpPr>
          <p:cNvPr id="2" name="Title 1"/>
          <p:cNvSpPr>
            <a:spLocks noGrp="1"/>
          </p:cNvSpPr>
          <p:nvPr>
            <p:ph type="title"/>
          </p:nvPr>
        </p:nvSpPr>
        <p:spPr>
          <a:xfrm>
            <a:off x="628650" y="152401"/>
            <a:ext cx="8210550" cy="685800"/>
          </a:xfrm>
        </p:spPr>
        <p:txBody>
          <a:bodyPr>
            <a:normAutofit/>
          </a:bodyPr>
          <a:lstStyle/>
          <a:p>
            <a:r>
              <a:rPr lang="id-ID" dirty="0" err="1"/>
              <a:t>Avoiding</a:t>
            </a:r>
            <a:r>
              <a:rPr lang="id-ID" dirty="0"/>
              <a:t> </a:t>
            </a:r>
            <a:r>
              <a:rPr lang="id-ID" dirty="0" err="1"/>
              <a:t>the</a:t>
            </a:r>
            <a:r>
              <a:rPr lang="id-ID" dirty="0"/>
              <a:t> </a:t>
            </a:r>
            <a:r>
              <a:rPr lang="id-ID" dirty="0" err="1"/>
              <a:t>Zero-Probability</a:t>
            </a:r>
            <a:r>
              <a:rPr lang="id-ID" dirty="0"/>
              <a:t> Problem</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487</a:t>
            </a:fld>
            <a:endParaRPr lang="en-US" dirty="0">
              <a:solidFill>
                <a:prstClr val="black">
                  <a:tint val="75000"/>
                </a:prstClr>
              </a:solidFill>
            </a:endParaRPr>
          </a:p>
        </p:txBody>
      </p:sp>
      <p:graphicFrame>
        <p:nvGraphicFramePr>
          <p:cNvPr id="5" name="Object 4"/>
          <p:cNvGraphicFramePr>
            <a:graphicFrameLocks/>
          </p:cNvGraphicFramePr>
          <p:nvPr/>
        </p:nvGraphicFramePr>
        <p:xfrm>
          <a:off x="2209800" y="2133600"/>
          <a:ext cx="4038600" cy="838200"/>
        </p:xfrm>
        <a:graphic>
          <a:graphicData uri="http://schemas.openxmlformats.org/presentationml/2006/ole">
            <mc:AlternateContent xmlns:mc="http://schemas.openxmlformats.org/markup-compatibility/2006">
              <mc:Choice xmlns:v="urn:schemas-microsoft-com:vml" Requires="v">
                <p:oleObj spid="_x0000_s22530" name="Equation" r:id="rId3" imgW="1765300" imgH="508000" progId="Equation.3">
                  <p:embed/>
                </p:oleObj>
              </mc:Choice>
              <mc:Fallback>
                <p:oleObj name="Equation" r:id="rId3" imgW="1765300" imgH="508000" progId="Equation.3">
                  <p:embed/>
                  <p:pic>
                    <p:nvPicPr>
                      <p:cNvPr id="5"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133600"/>
                        <a:ext cx="4038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67006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5400"/>
          </a:xfrm>
        </p:spPr>
        <p:txBody>
          <a:bodyPr>
            <a:normAutofit lnSpcReduction="10000"/>
          </a:bodyPr>
          <a:lstStyle/>
          <a:p>
            <a:r>
              <a:rPr lang="en-US" sz="3000" dirty="0">
                <a:solidFill>
                  <a:srgbClr val="C00000"/>
                </a:solidFill>
              </a:rPr>
              <a:t>Advantages </a:t>
            </a:r>
            <a:endParaRPr lang="en-US" sz="2400" dirty="0">
              <a:solidFill>
                <a:srgbClr val="C00000"/>
              </a:solidFill>
            </a:endParaRPr>
          </a:p>
          <a:p>
            <a:pPr lvl="1"/>
            <a:r>
              <a:rPr lang="en-US" dirty="0"/>
              <a:t>Easy to implement </a:t>
            </a:r>
          </a:p>
          <a:p>
            <a:pPr lvl="1"/>
            <a:r>
              <a:rPr lang="en-US" dirty="0"/>
              <a:t>Good results obtained in most of the cases</a:t>
            </a:r>
          </a:p>
          <a:p>
            <a:r>
              <a:rPr lang="en-US" sz="3000" dirty="0">
                <a:solidFill>
                  <a:srgbClr val="C00000"/>
                </a:solidFill>
              </a:rPr>
              <a:t>Disadvantages</a:t>
            </a:r>
            <a:endParaRPr lang="en-US" sz="2400" dirty="0">
              <a:solidFill>
                <a:srgbClr val="C00000"/>
              </a:solidFill>
            </a:endParaRPr>
          </a:p>
          <a:p>
            <a:pPr lvl="1"/>
            <a:r>
              <a:rPr lang="en-US" dirty="0"/>
              <a:t>Assumption: </a:t>
            </a:r>
            <a:r>
              <a:rPr lang="en-US" dirty="0">
                <a:solidFill>
                  <a:srgbClr val="0070C0"/>
                </a:solidFill>
              </a:rPr>
              <a:t>class conditional independence</a:t>
            </a:r>
            <a:r>
              <a:rPr lang="en-US" dirty="0"/>
              <a:t>, therefore loss of accuracy</a:t>
            </a:r>
          </a:p>
          <a:p>
            <a:pPr lvl="1"/>
            <a:r>
              <a:rPr lang="en-US" dirty="0"/>
              <a:t>Practically, </a:t>
            </a:r>
            <a:r>
              <a:rPr lang="en-US" dirty="0">
                <a:solidFill>
                  <a:srgbClr val="0070C0"/>
                </a:solidFill>
              </a:rPr>
              <a:t>dependencies exist among variables</a:t>
            </a:r>
            <a:r>
              <a:rPr lang="en-US" dirty="0"/>
              <a:t>, e.g.:</a:t>
            </a:r>
            <a:endParaRPr lang="en-US" dirty="0">
              <a:solidFill>
                <a:srgbClr val="0070C0"/>
              </a:solidFill>
            </a:endParaRPr>
          </a:p>
          <a:p>
            <a:pPr lvl="2"/>
            <a:r>
              <a:rPr lang="en-US" dirty="0"/>
              <a:t>Hospitals Patients Profile: age, family history, etc. </a:t>
            </a:r>
          </a:p>
          <a:p>
            <a:pPr lvl="2"/>
            <a:r>
              <a:rPr lang="en-US" sz="1900" dirty="0"/>
              <a:t>Symptoms: fever, cough etc.,</a:t>
            </a:r>
          </a:p>
          <a:p>
            <a:pPr lvl="2"/>
            <a:r>
              <a:rPr lang="en-US" sz="1900" dirty="0"/>
              <a:t>Disease: lung cancer, diabetes, etc. </a:t>
            </a:r>
          </a:p>
          <a:p>
            <a:pPr lvl="1"/>
            <a:r>
              <a:rPr lang="en-US" dirty="0"/>
              <a:t>Dependencies among these </a:t>
            </a:r>
            <a:r>
              <a:rPr lang="en-US" dirty="0">
                <a:solidFill>
                  <a:srgbClr val="0070C0"/>
                </a:solidFill>
              </a:rPr>
              <a:t>cannot be modeled by Naïve Bayes Classifier</a:t>
            </a:r>
          </a:p>
          <a:p>
            <a:r>
              <a:rPr lang="en-US" sz="2400" dirty="0"/>
              <a:t>How to deal with these dependencies? </a:t>
            </a:r>
            <a:r>
              <a:rPr lang="en-US" sz="2400" dirty="0">
                <a:solidFill>
                  <a:srgbClr val="C00000"/>
                </a:solidFill>
              </a:rPr>
              <a:t>Bayesian Belief Networks</a:t>
            </a:r>
          </a:p>
        </p:txBody>
      </p:sp>
      <p:sp>
        <p:nvSpPr>
          <p:cNvPr id="2" name="Title 1"/>
          <p:cNvSpPr>
            <a:spLocks noGrp="1"/>
          </p:cNvSpPr>
          <p:nvPr>
            <p:ph type="title"/>
          </p:nvPr>
        </p:nvSpPr>
        <p:spPr/>
        <p:txBody>
          <a:bodyPr>
            <a:normAutofit/>
          </a:bodyPr>
          <a:lstStyle/>
          <a:p>
            <a:r>
              <a:rPr lang="en-US" dirty="0"/>
              <a:t>Naïve Bayes Classifier: Comments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488</a:t>
            </a:fld>
            <a:endParaRPr lang="en-US" dirty="0">
              <a:solidFill>
                <a:prstClr val="black">
                  <a:tint val="75000"/>
                </a:prstClr>
              </a:solidFill>
            </a:endParaRPr>
          </a:p>
        </p:txBody>
      </p:sp>
    </p:spTree>
    <p:extLst>
      <p:ext uri="{BB962C8B-B14F-4D97-AF65-F5344CB8AC3E}">
        <p14:creationId xmlns:p14="http://schemas.microsoft.com/office/powerpoint/2010/main" val="3717183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a:t>
            </a:r>
            <a:r>
              <a:rPr lang="id-ID" sz="3600" dirty="0"/>
              <a:t>1.</a:t>
            </a:r>
            <a:r>
              <a:rPr lang="en-US" sz="3600" dirty="0"/>
              <a:t>3 Neural Network</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489</a:t>
            </a:fld>
            <a:endParaRPr lang="en-US">
              <a:solidFill>
                <a:prstClr val="black">
                  <a:tint val="75000"/>
                </a:prstClr>
              </a:solidFill>
            </a:endParaRPr>
          </a:p>
        </p:txBody>
      </p:sp>
    </p:spTree>
    <p:extLst>
      <p:ext uri="{BB962C8B-B14F-4D97-AF65-F5344CB8AC3E}">
        <p14:creationId xmlns:p14="http://schemas.microsoft.com/office/powerpoint/2010/main" val="3344589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1.2 Peran Utama </a:t>
            </a:r>
            <a:r>
              <a:rPr lang="id-ID" sz="4000" dirty="0"/>
              <a:t>dan Metode </a:t>
            </a:r>
            <a:r>
              <a:rPr lang="en-US" sz="4000" dirty="0"/>
              <a:t>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1568046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6527"/>
            <a:ext cx="8286750" cy="1963873"/>
          </a:xfrm>
        </p:spPr>
        <p:txBody>
          <a:bodyPr>
            <a:normAutofit lnSpcReduction="10000"/>
          </a:bodyPr>
          <a:lstStyle/>
          <a:p>
            <a:r>
              <a:rPr lang="id-ID" dirty="0" err="1"/>
              <a:t>Neural</a:t>
            </a:r>
            <a:r>
              <a:rPr lang="id-ID" dirty="0"/>
              <a:t> </a:t>
            </a:r>
            <a:r>
              <a:rPr lang="id-ID" dirty="0" err="1"/>
              <a:t>Network</a:t>
            </a:r>
            <a:r>
              <a:rPr lang="id-ID" dirty="0"/>
              <a:t> adalah </a:t>
            </a:r>
            <a:r>
              <a:rPr lang="id-ID" dirty="0" err="1"/>
              <a:t>suatu</a:t>
            </a:r>
            <a:r>
              <a:rPr lang="id-ID" dirty="0"/>
              <a:t> model yang dibuat untuk </a:t>
            </a:r>
            <a:r>
              <a:rPr lang="id-ID" dirty="0">
                <a:solidFill>
                  <a:srgbClr val="C00000"/>
                </a:solidFill>
              </a:rPr>
              <a:t>meniru fungsi belajar yang dimiliki otak manusia </a:t>
            </a:r>
            <a:r>
              <a:rPr lang="id-ID" dirty="0"/>
              <a:t>atau  jaringan dari sekelompok unit pemroses kecil yang dimodelkan berdasarkan jaringan saraf manusia</a:t>
            </a:r>
          </a:p>
          <a:p>
            <a:endParaRPr lang="id-ID" dirty="0"/>
          </a:p>
        </p:txBody>
      </p:sp>
      <p:sp>
        <p:nvSpPr>
          <p:cNvPr id="2" name="Title 1"/>
          <p:cNvSpPr>
            <a:spLocks noGrp="1"/>
          </p:cNvSpPr>
          <p:nvPr>
            <p:ph type="title"/>
          </p:nvPr>
        </p:nvSpPr>
        <p:spPr/>
        <p:txBody>
          <a:bodyPr>
            <a:normAutofit/>
          </a:bodyPr>
          <a:lstStyle/>
          <a:p>
            <a:r>
              <a:rPr lang="id-ID" dirty="0" err="1"/>
              <a:t>Neural</a:t>
            </a:r>
            <a:r>
              <a:rPr lang="id-ID" dirty="0"/>
              <a:t> </a:t>
            </a:r>
            <a:r>
              <a:rPr lang="id-ID" dirty="0" err="1"/>
              <a:t>Network</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490</a:t>
            </a:fld>
            <a:endParaRPr lang="en-US" dirty="0">
              <a:solidFill>
                <a:prstClr val="black">
                  <a:tint val="75000"/>
                </a:prstClr>
              </a:solidFill>
            </a:endParaRPr>
          </a:p>
        </p:txBody>
      </p:sp>
      <p:pic>
        <p:nvPicPr>
          <p:cNvPr id="5" name="Picture 2" descr="C:\Users\USER\Downloads\bjb\nn4.jpg"/>
          <p:cNvPicPr>
            <a:picLocks noChangeAspect="1" noChangeArrowheads="1"/>
          </p:cNvPicPr>
          <p:nvPr/>
        </p:nvPicPr>
        <p:blipFill>
          <a:blip r:embed="rId2"/>
          <a:srcRect/>
          <a:stretch>
            <a:fillRect/>
          </a:stretch>
        </p:blipFill>
        <p:spPr bwMode="auto">
          <a:xfrm>
            <a:off x="1371600" y="5181600"/>
            <a:ext cx="6762907" cy="1390651"/>
          </a:xfrm>
          <a:prstGeom prst="rect">
            <a:avLst/>
          </a:prstGeom>
          <a:noFill/>
        </p:spPr>
      </p:pic>
      <p:pic>
        <p:nvPicPr>
          <p:cNvPr id="6" name="Picture 3" descr="C:\Users\USER\Downloads\bjb\nn3.jpg"/>
          <p:cNvPicPr>
            <a:picLocks noChangeAspect="1" noChangeArrowheads="1"/>
          </p:cNvPicPr>
          <p:nvPr/>
        </p:nvPicPr>
        <p:blipFill>
          <a:blip r:embed="rId3"/>
          <a:srcRect/>
          <a:stretch>
            <a:fillRect/>
          </a:stretch>
        </p:blipFill>
        <p:spPr bwMode="auto">
          <a:xfrm>
            <a:off x="2428860" y="3038475"/>
            <a:ext cx="4286280" cy="2143125"/>
          </a:xfrm>
          <a:prstGeom prst="rect">
            <a:avLst/>
          </a:prstGeom>
          <a:noFill/>
        </p:spPr>
      </p:pic>
    </p:spTree>
    <p:extLst>
      <p:ext uri="{BB962C8B-B14F-4D97-AF65-F5344CB8AC3E}">
        <p14:creationId xmlns:p14="http://schemas.microsoft.com/office/powerpoint/2010/main" val="653123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id-ID" dirty="0"/>
              <a:t>Model </a:t>
            </a:r>
            <a:r>
              <a:rPr lang="id-ID" dirty="0" err="1"/>
              <a:t>Perceptron</a:t>
            </a:r>
            <a:r>
              <a:rPr lang="id-ID" dirty="0"/>
              <a:t> adalah model jaringan yang terdiri dari beberapa unit masukan (ditambah dengan sebuah bias), dan memiliki sebuah unit keluaran</a:t>
            </a:r>
            <a:endParaRPr lang="en-US" dirty="0"/>
          </a:p>
          <a:p>
            <a:pPr algn="just"/>
            <a:r>
              <a:rPr lang="en-US" dirty="0"/>
              <a:t>F</a:t>
            </a:r>
            <a:r>
              <a:rPr lang="id-ID" dirty="0"/>
              <a:t>ungsi </a:t>
            </a:r>
            <a:r>
              <a:rPr lang="id-ID" dirty="0" err="1"/>
              <a:t>aktivasi</a:t>
            </a:r>
            <a:r>
              <a:rPr lang="id-ID" dirty="0"/>
              <a:t> bukan hanya merupakan fungsi biner (0,1) melainkan bipolar (1,0,-1)</a:t>
            </a:r>
            <a:endParaRPr lang="en-US" dirty="0"/>
          </a:p>
          <a:p>
            <a:pPr algn="just"/>
            <a:r>
              <a:rPr lang="id-ID" dirty="0"/>
              <a:t>Untuk </a:t>
            </a:r>
            <a:r>
              <a:rPr lang="id-ID" dirty="0" err="1"/>
              <a:t>suatu</a:t>
            </a:r>
            <a:r>
              <a:rPr lang="id-ID" dirty="0"/>
              <a:t> harga </a:t>
            </a:r>
            <a:r>
              <a:rPr lang="id-ID" i="1" dirty="0" err="1"/>
              <a:t>threshold</a:t>
            </a:r>
            <a:r>
              <a:rPr lang="id-ID" i="1" dirty="0"/>
              <a:t> </a:t>
            </a:r>
            <a:r>
              <a:rPr lang="az-Cyrl-AZ" i="1" dirty="0"/>
              <a:t>ѳ</a:t>
            </a:r>
            <a:r>
              <a:rPr lang="az-Cyrl-AZ" dirty="0"/>
              <a:t> </a:t>
            </a:r>
            <a:r>
              <a:rPr lang="id-ID" dirty="0"/>
              <a:t>yang ditentukan: </a:t>
            </a:r>
            <a:endParaRPr lang="en-US" dirty="0"/>
          </a:p>
          <a:p>
            <a:pPr marL="0" indent="0" algn="just">
              <a:buNone/>
            </a:pPr>
            <a:endParaRPr lang="id-ID" dirty="0"/>
          </a:p>
          <a:p>
            <a:pPr lvl="1" algn="just">
              <a:buNone/>
            </a:pPr>
            <a:r>
              <a:rPr lang="id-ID" dirty="0"/>
              <a:t>			 </a:t>
            </a:r>
            <a:r>
              <a:rPr lang="en-US" dirty="0"/>
              <a:t>   </a:t>
            </a:r>
            <a:r>
              <a:rPr lang="id-ID" dirty="0"/>
              <a:t>1	Jika net &gt; </a:t>
            </a:r>
            <a:r>
              <a:rPr lang="az-Cyrl-AZ" i="1" dirty="0"/>
              <a:t>ѳ</a:t>
            </a:r>
            <a:endParaRPr lang="id-ID" dirty="0"/>
          </a:p>
          <a:p>
            <a:pPr lvl="1" algn="just">
              <a:buNone/>
            </a:pPr>
            <a:r>
              <a:rPr lang="id-ID" i="1" dirty="0"/>
              <a:t>F (net) </a:t>
            </a:r>
            <a:r>
              <a:rPr lang="id-ID" dirty="0"/>
              <a:t>= 	 </a:t>
            </a:r>
            <a:r>
              <a:rPr lang="en-US" dirty="0"/>
              <a:t>   </a:t>
            </a:r>
            <a:r>
              <a:rPr lang="id-ID" dirty="0"/>
              <a:t>0	Jika –</a:t>
            </a:r>
            <a:r>
              <a:rPr lang="az-Cyrl-AZ" i="1" dirty="0"/>
              <a:t> ѳ</a:t>
            </a:r>
            <a:r>
              <a:rPr lang="id-ID" i="1" dirty="0"/>
              <a:t> ≤  net ≤ </a:t>
            </a:r>
            <a:r>
              <a:rPr lang="az-Cyrl-AZ" i="1" dirty="0"/>
              <a:t>ѳ</a:t>
            </a:r>
            <a:endParaRPr lang="id-ID" dirty="0"/>
          </a:p>
          <a:p>
            <a:pPr lvl="1" algn="just">
              <a:buNone/>
            </a:pPr>
            <a:r>
              <a:rPr lang="id-ID" dirty="0"/>
              <a:t>			</a:t>
            </a:r>
            <a:r>
              <a:rPr lang="en-US" dirty="0"/>
              <a:t>   </a:t>
            </a:r>
            <a:r>
              <a:rPr lang="id-ID" dirty="0"/>
              <a:t>-1	Jika net &lt; - </a:t>
            </a:r>
            <a:r>
              <a:rPr lang="az-Cyrl-AZ" i="1" dirty="0"/>
              <a:t>ѳ</a:t>
            </a:r>
            <a:r>
              <a:rPr lang="id-ID" i="1" dirty="0"/>
              <a:t> </a:t>
            </a:r>
            <a:endParaRPr lang="id-ID" dirty="0"/>
          </a:p>
          <a:p>
            <a:endParaRPr lang="id-ID" dirty="0"/>
          </a:p>
        </p:txBody>
      </p:sp>
      <p:sp>
        <p:nvSpPr>
          <p:cNvPr id="2" name="Title 1"/>
          <p:cNvSpPr>
            <a:spLocks noGrp="1"/>
          </p:cNvSpPr>
          <p:nvPr>
            <p:ph type="title"/>
          </p:nvPr>
        </p:nvSpPr>
        <p:spPr/>
        <p:txBody>
          <a:bodyPr>
            <a:normAutofit/>
          </a:bodyPr>
          <a:lstStyle/>
          <a:p>
            <a:r>
              <a:rPr lang="id-ID" dirty="0" err="1"/>
              <a:t>Neural</a:t>
            </a:r>
            <a:r>
              <a:rPr lang="id-ID" dirty="0"/>
              <a:t> </a:t>
            </a:r>
            <a:r>
              <a:rPr lang="id-ID" dirty="0" err="1"/>
              <a:t>Network</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491</a:t>
            </a:fld>
            <a:endParaRPr lang="en-US" dirty="0">
              <a:solidFill>
                <a:prstClr val="black">
                  <a:tint val="75000"/>
                </a:prstClr>
              </a:solidFill>
            </a:endParaRPr>
          </a:p>
        </p:txBody>
      </p:sp>
      <p:sp>
        <p:nvSpPr>
          <p:cNvPr id="5" name="Left Brace 4"/>
          <p:cNvSpPr/>
          <p:nvPr/>
        </p:nvSpPr>
        <p:spPr>
          <a:xfrm>
            <a:off x="2438400" y="4800600"/>
            <a:ext cx="214314" cy="914400"/>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19383411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id-ID" sz="2800" dirty="0" err="1"/>
              <a:t>M</a:t>
            </a:r>
            <a:r>
              <a:rPr lang="en-US" sz="2800" dirty="0" err="1"/>
              <a:t>acam</a:t>
            </a:r>
            <a:r>
              <a:rPr lang="en-US" sz="2800" dirty="0"/>
              <a:t> </a:t>
            </a:r>
            <a:r>
              <a:rPr lang="en-US" sz="2800" dirty="0" err="1"/>
              <a:t>fungsi</a:t>
            </a:r>
            <a:r>
              <a:rPr lang="en-US" sz="2800" dirty="0"/>
              <a:t> </a:t>
            </a:r>
            <a:r>
              <a:rPr lang="en-US" sz="2800" dirty="0" err="1"/>
              <a:t>aktivasi</a:t>
            </a:r>
            <a:r>
              <a:rPr lang="en-US" sz="2800" dirty="0"/>
              <a:t> yang </a:t>
            </a:r>
            <a:r>
              <a:rPr lang="en-US" sz="2800" dirty="0" err="1"/>
              <a:t>dipakai</a:t>
            </a:r>
            <a:r>
              <a:rPr lang="en-US" sz="2800" dirty="0"/>
              <a:t> </a:t>
            </a:r>
            <a:r>
              <a:rPr lang="id-ID" sz="2800" dirty="0"/>
              <a:t>untuk mengaktifkan </a:t>
            </a:r>
            <a:r>
              <a:rPr lang="id-ID" sz="2800" i="1" dirty="0"/>
              <a:t>net</a:t>
            </a:r>
            <a:r>
              <a:rPr lang="id-ID" sz="2800" dirty="0"/>
              <a:t> </a:t>
            </a:r>
            <a:r>
              <a:rPr lang="en-US" sz="2800" dirty="0" err="1"/>
              <a:t>diberbagai</a:t>
            </a:r>
            <a:r>
              <a:rPr lang="en-US" sz="2800" dirty="0"/>
              <a:t> </a:t>
            </a:r>
            <a:r>
              <a:rPr lang="en-US" sz="2800" dirty="0" err="1"/>
              <a:t>jenis</a:t>
            </a:r>
            <a:r>
              <a:rPr lang="en-US" sz="2800" dirty="0"/>
              <a:t> neural network:</a:t>
            </a:r>
          </a:p>
          <a:p>
            <a:pPr marL="0" indent="0" algn="just">
              <a:buNone/>
            </a:pPr>
            <a:endParaRPr lang="en-US" sz="2800" dirty="0"/>
          </a:p>
          <a:p>
            <a:pPr marL="1085850" lvl="1" indent="-514350" algn="just">
              <a:buFont typeface="+mj-lt"/>
              <a:buAutoNum type="arabicPeriod"/>
            </a:pPr>
            <a:r>
              <a:rPr lang="id-ID" sz="2400" dirty="0"/>
              <a:t>A</a:t>
            </a:r>
            <a:r>
              <a:rPr lang="en-US" sz="2400" dirty="0" err="1"/>
              <a:t>ktivasi</a:t>
            </a:r>
            <a:r>
              <a:rPr lang="en-US" sz="2400" dirty="0"/>
              <a:t> linear</a:t>
            </a:r>
            <a:r>
              <a:rPr lang="id-ID" sz="2400" dirty="0"/>
              <a:t>, Rumus: </a:t>
            </a:r>
            <a:r>
              <a:rPr lang="en-US" sz="2400" dirty="0"/>
              <a:t>	</a:t>
            </a:r>
            <a:r>
              <a:rPr lang="en-US" sz="2800" i="1" dirty="0"/>
              <a:t>y = sign(v) = v</a:t>
            </a:r>
          </a:p>
          <a:p>
            <a:pPr marL="1085850" lvl="1" indent="-514350" algn="just">
              <a:buFont typeface="+mj-lt"/>
              <a:buAutoNum type="arabicPeriod"/>
            </a:pPr>
            <a:endParaRPr lang="en-US" sz="2400" i="1" dirty="0"/>
          </a:p>
          <a:p>
            <a:pPr marL="1085850" lvl="1" indent="-514350" algn="just">
              <a:buFont typeface="+mj-lt"/>
              <a:buAutoNum type="arabicPeriod"/>
            </a:pPr>
            <a:r>
              <a:rPr lang="id-ID" sz="2400" dirty="0"/>
              <a:t>A</a:t>
            </a:r>
            <a:r>
              <a:rPr lang="en-US" sz="2400" dirty="0" err="1"/>
              <a:t>ktivasi</a:t>
            </a:r>
            <a:r>
              <a:rPr lang="en-US" sz="2400" dirty="0"/>
              <a:t> step</a:t>
            </a:r>
            <a:r>
              <a:rPr lang="id-ID" sz="2400" dirty="0"/>
              <a:t>, Rumus: </a:t>
            </a:r>
            <a:endParaRPr lang="en-US" sz="2400" dirty="0"/>
          </a:p>
          <a:p>
            <a:pPr marL="1085850" lvl="1" indent="-514350" algn="just">
              <a:buFont typeface="+mj-lt"/>
              <a:buAutoNum type="arabicPeriod"/>
            </a:pPr>
            <a:endParaRPr lang="en-US" sz="2400" dirty="0"/>
          </a:p>
          <a:p>
            <a:pPr marL="1085850" lvl="1" indent="-514350" algn="just">
              <a:buFont typeface="+mj-lt"/>
              <a:buAutoNum type="arabicPeriod"/>
            </a:pPr>
            <a:r>
              <a:rPr lang="id-ID" sz="2400" dirty="0"/>
              <a:t>A</a:t>
            </a:r>
            <a:r>
              <a:rPr lang="en-US" sz="2400" dirty="0" err="1"/>
              <a:t>ktivasi</a:t>
            </a:r>
            <a:r>
              <a:rPr lang="en-US" sz="2400" dirty="0"/>
              <a:t> sigmoid </a:t>
            </a:r>
            <a:r>
              <a:rPr lang="en-US" sz="2400" dirty="0" err="1"/>
              <a:t>biner</a:t>
            </a:r>
            <a:r>
              <a:rPr lang="id-ID" sz="2400" dirty="0"/>
              <a:t>, Rumus:</a:t>
            </a:r>
            <a:endParaRPr lang="en-US" sz="2400" dirty="0"/>
          </a:p>
          <a:p>
            <a:pPr marL="1085850" lvl="1" indent="-514350" algn="just">
              <a:buFont typeface="+mj-lt"/>
              <a:buAutoNum type="arabicPeriod"/>
            </a:pPr>
            <a:endParaRPr lang="en-US" sz="2400" dirty="0"/>
          </a:p>
          <a:p>
            <a:pPr marL="1085850" lvl="1" indent="-514350" algn="just">
              <a:buFont typeface="+mj-lt"/>
              <a:buAutoNum type="arabicPeriod"/>
            </a:pPr>
            <a:r>
              <a:rPr lang="id-ID" sz="2400" dirty="0"/>
              <a:t>A</a:t>
            </a:r>
            <a:r>
              <a:rPr lang="en-US" sz="2400" dirty="0" err="1"/>
              <a:t>ktivasi</a:t>
            </a:r>
            <a:r>
              <a:rPr lang="en-US" sz="2400" dirty="0"/>
              <a:t> sigmoid bipolar</a:t>
            </a:r>
            <a:r>
              <a:rPr lang="id-ID" sz="2400" dirty="0"/>
              <a:t>, Rumus: </a:t>
            </a:r>
            <a:endParaRPr lang="en-US" sz="2400" dirty="0"/>
          </a:p>
        </p:txBody>
      </p:sp>
      <p:sp>
        <p:nvSpPr>
          <p:cNvPr id="2" name="Title 1"/>
          <p:cNvSpPr>
            <a:spLocks noGrp="1"/>
          </p:cNvSpPr>
          <p:nvPr>
            <p:ph type="title"/>
          </p:nvPr>
        </p:nvSpPr>
        <p:spPr/>
        <p:txBody>
          <a:bodyPr>
            <a:normAutofit/>
          </a:bodyPr>
          <a:lstStyle/>
          <a:p>
            <a:r>
              <a:rPr lang="id-ID" dirty="0"/>
              <a:t>Fungsi Aktivasi</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492</a:t>
            </a:fld>
            <a:endParaRPr lang="en-US" dirty="0">
              <a:solidFill>
                <a:prstClr val="black">
                  <a:tint val="75000"/>
                </a:prst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670" y="4479748"/>
            <a:ext cx="1583660" cy="4807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581401"/>
            <a:ext cx="3439446" cy="64801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3226" y="5265378"/>
            <a:ext cx="1885771" cy="537159"/>
          </a:xfrm>
          <a:prstGeom prst="rect">
            <a:avLst/>
          </a:prstGeom>
        </p:spPr>
      </p:pic>
    </p:spTree>
    <p:extLst>
      <p:ext uri="{BB962C8B-B14F-4D97-AF65-F5344CB8AC3E}">
        <p14:creationId xmlns:p14="http://schemas.microsoft.com/office/powerpoint/2010/main" val="31098809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219200"/>
            <a:ext cx="8267700" cy="5328896"/>
          </a:xfrm>
        </p:spPr>
        <p:txBody>
          <a:bodyPr>
            <a:normAutofit fontScale="92500" lnSpcReduction="20000"/>
          </a:bodyPr>
          <a:lstStyle/>
          <a:p>
            <a:pPr marL="457200" indent="-457200">
              <a:buFont typeface="+mj-lt"/>
              <a:buAutoNum type="arabicPeriod"/>
            </a:pPr>
            <a:r>
              <a:rPr lang="id-ID" sz="2400" dirty="0" err="1"/>
              <a:t>Inisialisasi</a:t>
            </a:r>
            <a:r>
              <a:rPr lang="id-ID" sz="2400" dirty="0"/>
              <a:t> semua </a:t>
            </a:r>
            <a:r>
              <a:rPr lang="id-ID" sz="2400" dirty="0">
                <a:solidFill>
                  <a:srgbClr val="C00000"/>
                </a:solidFill>
              </a:rPr>
              <a:t>bobot dan bias </a:t>
            </a:r>
            <a:r>
              <a:rPr lang="id-ID" sz="2400" dirty="0"/>
              <a:t>(umumnya </a:t>
            </a:r>
            <a:r>
              <a:rPr lang="id-ID" sz="2400" i="1" dirty="0"/>
              <a:t>wi = b = 0</a:t>
            </a:r>
            <a:r>
              <a:rPr lang="id-ID" sz="2400" dirty="0"/>
              <a:t>)</a:t>
            </a:r>
          </a:p>
          <a:p>
            <a:pPr marL="457200" indent="-457200">
              <a:buFont typeface="+mj-lt"/>
              <a:buAutoNum type="arabicPeriod"/>
            </a:pPr>
            <a:r>
              <a:rPr lang="id-ID" sz="2400" dirty="0"/>
              <a:t>Selama ada element vektor masukan yang </a:t>
            </a:r>
            <a:r>
              <a:rPr lang="id-ID" sz="2400" dirty="0">
                <a:solidFill>
                  <a:srgbClr val="C00000"/>
                </a:solidFill>
              </a:rPr>
              <a:t>respon unit keluarannya tidak sama dengan target</a:t>
            </a:r>
            <a:r>
              <a:rPr lang="id-ID" sz="2400" dirty="0"/>
              <a:t>, lakukan: </a:t>
            </a:r>
          </a:p>
          <a:p>
            <a:pPr marL="457200" lvl="1" indent="0">
              <a:buNone/>
            </a:pPr>
            <a:r>
              <a:rPr lang="en-US" sz="2000" dirty="0"/>
              <a:t>2.1  </a:t>
            </a:r>
            <a:r>
              <a:rPr lang="id-ID" sz="2000" dirty="0">
                <a:solidFill>
                  <a:srgbClr val="C00000"/>
                </a:solidFill>
              </a:rPr>
              <a:t>Set aktivasi unit </a:t>
            </a:r>
            <a:r>
              <a:rPr lang="id-ID" sz="2000" dirty="0"/>
              <a:t>masukan </a:t>
            </a:r>
            <a:r>
              <a:rPr lang="id-ID" sz="2000" i="1" dirty="0"/>
              <a:t>xi = Si (i = 1,...,n)</a:t>
            </a:r>
          </a:p>
          <a:p>
            <a:pPr marL="457200" lvl="1" indent="0">
              <a:buNone/>
            </a:pPr>
            <a:r>
              <a:rPr lang="en-US" sz="2000" dirty="0"/>
              <a:t>2.2  </a:t>
            </a:r>
            <a:r>
              <a:rPr lang="id-ID" sz="2000" dirty="0">
                <a:solidFill>
                  <a:srgbClr val="C00000"/>
                </a:solidFill>
              </a:rPr>
              <a:t>Hitung respon unit keluaran</a:t>
            </a:r>
            <a:r>
              <a:rPr lang="id-ID" sz="2000" dirty="0"/>
              <a:t>: </a:t>
            </a:r>
            <a:r>
              <a:rPr lang="id-ID" sz="2000" i="1" dirty="0"/>
              <a:t>net =          </a:t>
            </a:r>
            <a:r>
              <a:rPr lang="en-US" sz="2000" i="1" dirty="0"/>
              <a:t> </a:t>
            </a:r>
            <a:r>
              <a:rPr lang="id-ID" sz="2000" i="1" dirty="0"/>
              <a:t>+ b </a:t>
            </a:r>
            <a:endParaRPr lang="en-US" sz="2000" i="1" dirty="0"/>
          </a:p>
          <a:p>
            <a:pPr algn="just">
              <a:buNone/>
            </a:pPr>
            <a:r>
              <a:rPr lang="id-ID" sz="2400" dirty="0"/>
              <a:t>	</a:t>
            </a:r>
            <a:r>
              <a:rPr lang="id-ID" sz="2000" dirty="0"/>
              <a:t>		 </a:t>
            </a:r>
            <a:r>
              <a:rPr lang="en-US" sz="2000" dirty="0"/>
              <a:t>	</a:t>
            </a:r>
            <a:r>
              <a:rPr lang="id-ID" sz="2000" dirty="0"/>
              <a:t>1	Jika net &gt; </a:t>
            </a:r>
            <a:r>
              <a:rPr lang="az-Cyrl-AZ" sz="2000" i="1" dirty="0"/>
              <a:t>ѳ</a:t>
            </a:r>
            <a:endParaRPr lang="id-ID" sz="2000" dirty="0"/>
          </a:p>
          <a:p>
            <a:pPr algn="just">
              <a:buNone/>
            </a:pPr>
            <a:r>
              <a:rPr lang="en-US" sz="2000" dirty="0"/>
              <a:t>		</a:t>
            </a:r>
            <a:r>
              <a:rPr lang="id-ID" sz="2000" i="1" dirty="0"/>
              <a:t>F (net) </a:t>
            </a:r>
            <a:r>
              <a:rPr lang="id-ID" sz="2000" dirty="0"/>
              <a:t>= </a:t>
            </a:r>
            <a:r>
              <a:rPr lang="en-US" sz="2000" dirty="0"/>
              <a:t>		</a:t>
            </a:r>
            <a:r>
              <a:rPr lang="id-ID" sz="2000" dirty="0"/>
              <a:t>0	Jika –</a:t>
            </a:r>
            <a:r>
              <a:rPr lang="az-Cyrl-AZ" sz="2000" i="1" dirty="0"/>
              <a:t> ѳ</a:t>
            </a:r>
            <a:r>
              <a:rPr lang="id-ID" sz="2000" i="1" dirty="0"/>
              <a:t> ≤  net ≤ </a:t>
            </a:r>
            <a:r>
              <a:rPr lang="az-Cyrl-AZ" sz="2000" i="1" dirty="0"/>
              <a:t>ѳ</a:t>
            </a:r>
            <a:endParaRPr lang="id-ID" sz="2000" dirty="0"/>
          </a:p>
          <a:p>
            <a:pPr algn="just">
              <a:buNone/>
            </a:pPr>
            <a:r>
              <a:rPr lang="id-ID" sz="2000" dirty="0"/>
              <a:t>			</a:t>
            </a:r>
            <a:r>
              <a:rPr lang="en-US" sz="2000" dirty="0"/>
              <a:t>	</a:t>
            </a:r>
            <a:r>
              <a:rPr lang="id-ID" sz="2000" dirty="0"/>
              <a:t>-1	Jika net &lt; - </a:t>
            </a:r>
            <a:r>
              <a:rPr lang="az-Cyrl-AZ" sz="2000" i="1" dirty="0"/>
              <a:t>ѳ</a:t>
            </a:r>
            <a:r>
              <a:rPr lang="id-ID" sz="2000" i="1" dirty="0"/>
              <a:t> </a:t>
            </a:r>
            <a:endParaRPr lang="id-ID" sz="2000" dirty="0"/>
          </a:p>
          <a:p>
            <a:pPr marL="514350" indent="-514350">
              <a:buAutoNum type="alphaLcPeriod"/>
            </a:pPr>
            <a:endParaRPr lang="id-ID" sz="2000" dirty="0"/>
          </a:p>
          <a:p>
            <a:pPr marL="457200" lvl="1" indent="0">
              <a:buNone/>
            </a:pPr>
            <a:r>
              <a:rPr lang="en-US" sz="2000" dirty="0"/>
              <a:t>2.3  </a:t>
            </a:r>
            <a:r>
              <a:rPr lang="id-ID" sz="2000" dirty="0">
                <a:solidFill>
                  <a:srgbClr val="C00000"/>
                </a:solidFill>
              </a:rPr>
              <a:t>Perbaiki bobot pola yang </a:t>
            </a:r>
            <a:r>
              <a:rPr lang="id-ID" sz="2000" dirty="0" err="1">
                <a:solidFill>
                  <a:srgbClr val="C00000"/>
                </a:solidFill>
              </a:rPr>
              <a:t>mengadung</a:t>
            </a:r>
            <a:r>
              <a:rPr lang="id-ID" sz="2000" dirty="0">
                <a:solidFill>
                  <a:srgbClr val="C00000"/>
                </a:solidFill>
              </a:rPr>
              <a:t> kesalahan  </a:t>
            </a:r>
            <a:r>
              <a:rPr lang="id-ID" sz="2000" dirty="0"/>
              <a:t>menurut persamaan: </a:t>
            </a:r>
            <a:br>
              <a:rPr lang="en-US" sz="2000" dirty="0"/>
            </a:br>
            <a:br>
              <a:rPr lang="en-US" sz="2000" dirty="0"/>
            </a:br>
            <a:r>
              <a:rPr lang="en-US" sz="2000" dirty="0"/>
              <a:t>	</a:t>
            </a:r>
            <a:r>
              <a:rPr lang="id-ID" sz="2000" i="1" dirty="0" err="1"/>
              <a:t>Wi</a:t>
            </a:r>
            <a:r>
              <a:rPr lang="id-ID" sz="2000" i="1" dirty="0"/>
              <a:t> (baru) = </a:t>
            </a:r>
            <a:r>
              <a:rPr lang="id-ID" sz="2000" i="1" dirty="0" err="1"/>
              <a:t>wi</a:t>
            </a:r>
            <a:r>
              <a:rPr lang="id-ID" sz="2000" i="1" dirty="0"/>
              <a:t> (lama) + ∆w (i = 1,...,n) </a:t>
            </a:r>
            <a:r>
              <a:rPr lang="id-ID" sz="2000" dirty="0"/>
              <a:t>dengan </a:t>
            </a:r>
            <a:r>
              <a:rPr lang="id-ID" sz="2000" i="1" dirty="0"/>
              <a:t>∆w  = </a:t>
            </a:r>
            <a:r>
              <a:rPr lang="el-GR" sz="2000" i="1" dirty="0"/>
              <a:t>α </a:t>
            </a:r>
            <a:r>
              <a:rPr lang="id-ID" sz="2000" i="1" dirty="0"/>
              <a:t>t </a:t>
            </a:r>
            <a:r>
              <a:rPr lang="id-ID" sz="2000" i="1" dirty="0" err="1"/>
              <a:t>xi</a:t>
            </a:r>
            <a:br>
              <a:rPr lang="en-US" sz="2000" i="1" dirty="0"/>
            </a:br>
            <a:r>
              <a:rPr lang="en-US" sz="2000" i="1" dirty="0"/>
              <a:t>	</a:t>
            </a:r>
            <a:r>
              <a:rPr lang="id-ID" sz="2000" i="1" dirty="0"/>
              <a:t>B (baru) = b(lama) + ∆ b dengan ∆b = </a:t>
            </a:r>
            <a:r>
              <a:rPr lang="el-GR" sz="2000" i="1" dirty="0"/>
              <a:t>α </a:t>
            </a:r>
            <a:r>
              <a:rPr lang="id-ID" sz="2000" i="1" dirty="0"/>
              <a:t>t</a:t>
            </a:r>
            <a:br>
              <a:rPr lang="en-US" sz="2000" dirty="0"/>
            </a:br>
            <a:br>
              <a:rPr lang="en-US" sz="2000" dirty="0"/>
            </a:br>
            <a:r>
              <a:rPr lang="en-US" sz="2000" dirty="0"/>
              <a:t>	</a:t>
            </a:r>
            <a:r>
              <a:rPr lang="id-ID" sz="2000" dirty="0" err="1"/>
              <a:t>Dimana</a:t>
            </a:r>
            <a:r>
              <a:rPr lang="id-ID" sz="2000" dirty="0"/>
              <a:t>: </a:t>
            </a:r>
            <a:r>
              <a:rPr lang="en-US" sz="2000" dirty="0"/>
              <a:t>	</a:t>
            </a:r>
            <a:r>
              <a:rPr lang="el-GR" sz="2000" i="1" dirty="0"/>
              <a:t>α</a:t>
            </a:r>
            <a:r>
              <a:rPr lang="el-GR" sz="2000" dirty="0"/>
              <a:t> = </a:t>
            </a:r>
            <a:r>
              <a:rPr lang="id-ID" sz="2000" dirty="0"/>
              <a:t>Laju </a:t>
            </a:r>
            <a:r>
              <a:rPr lang="en-US" sz="2000" dirty="0" err="1"/>
              <a:t>pembelajaran</a:t>
            </a:r>
            <a:r>
              <a:rPr lang="en-US" sz="2000" dirty="0"/>
              <a:t> </a:t>
            </a:r>
            <a:r>
              <a:rPr lang="id-ID" sz="2000" dirty="0"/>
              <a:t>(</a:t>
            </a:r>
            <a:r>
              <a:rPr lang="id-ID" sz="2000" dirty="0" err="1"/>
              <a:t>Learning</a:t>
            </a:r>
            <a:r>
              <a:rPr lang="id-ID" sz="2000" dirty="0"/>
              <a:t> </a:t>
            </a:r>
            <a:r>
              <a:rPr lang="id-ID" sz="2000" dirty="0" err="1"/>
              <a:t>rate</a:t>
            </a:r>
            <a:r>
              <a:rPr lang="id-ID" sz="2000" dirty="0"/>
              <a:t>) yang ditentukan</a:t>
            </a:r>
            <a:br>
              <a:rPr lang="en-US" sz="2000" dirty="0"/>
            </a:br>
            <a:r>
              <a:rPr lang="en-US" sz="2000" dirty="0"/>
              <a:t>	</a:t>
            </a:r>
            <a:r>
              <a:rPr lang="id-ID" sz="2000" dirty="0"/>
              <a:t> </a:t>
            </a:r>
            <a:r>
              <a:rPr lang="en-US" sz="2000" dirty="0"/>
              <a:t>	</a:t>
            </a:r>
            <a:r>
              <a:rPr lang="az-Cyrl-AZ" sz="2000" i="1" dirty="0"/>
              <a:t>ѳ</a:t>
            </a:r>
            <a:r>
              <a:rPr lang="az-Cyrl-AZ" sz="2000" dirty="0"/>
              <a:t> = </a:t>
            </a:r>
            <a:r>
              <a:rPr lang="id-ID" sz="2000" dirty="0" err="1"/>
              <a:t>Threshold</a:t>
            </a:r>
            <a:r>
              <a:rPr lang="id-ID" sz="2000" dirty="0"/>
              <a:t> yang ditentukan</a:t>
            </a:r>
            <a:br>
              <a:rPr lang="en-US" sz="2000" dirty="0"/>
            </a:br>
            <a:r>
              <a:rPr lang="en-US" sz="2000" dirty="0"/>
              <a:t>	</a:t>
            </a:r>
            <a:r>
              <a:rPr lang="id-ID" sz="2000" dirty="0"/>
              <a:t> </a:t>
            </a:r>
            <a:r>
              <a:rPr lang="en-US" sz="2000" dirty="0"/>
              <a:t>	</a:t>
            </a:r>
            <a:r>
              <a:rPr lang="id-ID" sz="2000" i="1" dirty="0"/>
              <a:t>t</a:t>
            </a:r>
            <a:r>
              <a:rPr lang="id-ID" sz="2000" dirty="0"/>
              <a:t> </a:t>
            </a:r>
            <a:r>
              <a:rPr lang="en-US" sz="2000" dirty="0"/>
              <a:t> </a:t>
            </a:r>
            <a:r>
              <a:rPr lang="id-ID" sz="2000" dirty="0"/>
              <a:t>= Target	       </a:t>
            </a:r>
          </a:p>
          <a:p>
            <a:pPr marL="971550" lvl="1" indent="-514350">
              <a:buFont typeface="+mj-lt"/>
              <a:buAutoNum type="arabicPeriod" startAt="3"/>
            </a:pPr>
            <a:endParaRPr lang="id-ID" sz="2000" dirty="0"/>
          </a:p>
          <a:p>
            <a:pPr marL="457200" lvl="1" indent="0">
              <a:buNone/>
            </a:pPr>
            <a:r>
              <a:rPr lang="en-US" sz="2000" dirty="0"/>
              <a:t>2.4  </a:t>
            </a:r>
            <a:r>
              <a:rPr lang="id-ID" sz="2000" dirty="0">
                <a:solidFill>
                  <a:srgbClr val="C00000"/>
                </a:solidFill>
              </a:rPr>
              <a:t>Ulangi </a:t>
            </a:r>
            <a:r>
              <a:rPr lang="id-ID" sz="2000" dirty="0" err="1">
                <a:solidFill>
                  <a:srgbClr val="C00000"/>
                </a:solidFill>
              </a:rPr>
              <a:t>iterasi</a:t>
            </a:r>
            <a:r>
              <a:rPr lang="id-ID" sz="2000" dirty="0">
                <a:solidFill>
                  <a:srgbClr val="C00000"/>
                </a:solidFill>
              </a:rPr>
              <a:t> sampai perubahan bobot (</a:t>
            </a:r>
            <a:r>
              <a:rPr lang="id-ID" sz="2000" i="1" dirty="0">
                <a:solidFill>
                  <a:srgbClr val="C00000"/>
                </a:solidFill>
              </a:rPr>
              <a:t>∆</a:t>
            </a:r>
            <a:r>
              <a:rPr lang="id-ID" sz="2000" i="1" dirty="0" err="1">
                <a:solidFill>
                  <a:srgbClr val="C00000"/>
                </a:solidFill>
              </a:rPr>
              <a:t>wn</a:t>
            </a:r>
            <a:r>
              <a:rPr lang="id-ID" sz="2000" i="1" dirty="0">
                <a:solidFill>
                  <a:srgbClr val="C00000"/>
                </a:solidFill>
              </a:rPr>
              <a:t> = 0</a:t>
            </a:r>
            <a:r>
              <a:rPr lang="id-ID" sz="2000" dirty="0">
                <a:solidFill>
                  <a:srgbClr val="C00000"/>
                </a:solidFill>
              </a:rPr>
              <a:t>) </a:t>
            </a:r>
            <a:r>
              <a:rPr lang="id-ID" sz="2000" dirty="0"/>
              <a:t>tidak ada</a:t>
            </a:r>
          </a:p>
        </p:txBody>
      </p:sp>
      <p:sp>
        <p:nvSpPr>
          <p:cNvPr id="2" name="Title 1"/>
          <p:cNvSpPr>
            <a:spLocks noGrp="1"/>
          </p:cNvSpPr>
          <p:nvPr>
            <p:ph type="title"/>
          </p:nvPr>
        </p:nvSpPr>
        <p:spPr/>
        <p:txBody>
          <a:bodyPr>
            <a:normAutofit/>
          </a:bodyPr>
          <a:lstStyle/>
          <a:p>
            <a:r>
              <a:rPr lang="id-ID" dirty="0"/>
              <a:t>Tahapan Algoritma Perceptron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493</a:t>
            </a:fld>
            <a:endParaRPr lang="en-US" dirty="0">
              <a:solidFill>
                <a:prstClr val="black">
                  <a:tint val="75000"/>
                </a:prstClr>
              </a:solidFill>
            </a:endParaRPr>
          </a:p>
        </p:txBody>
      </p:sp>
      <p:graphicFrame>
        <p:nvGraphicFramePr>
          <p:cNvPr id="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3554" name="Equation" r:id="rId3" imgW="114120" imgH="215640" progId="Equation.3">
                  <p:embed/>
                </p:oleObj>
              </mc:Choice>
              <mc:Fallback>
                <p:oleObj name="Equation" r:id="rId3" imgW="114120" imgH="21564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pic>
        <p:nvPicPr>
          <p:cNvPr id="2054" name="Picture 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933950" y="2362200"/>
            <a:ext cx="476250" cy="400050"/>
          </a:xfrm>
          <a:prstGeom prst="rect">
            <a:avLst/>
          </a:prstGeom>
          <a:noFill/>
        </p:spPr>
      </p:pic>
      <p:sp>
        <p:nvSpPr>
          <p:cNvPr id="10" name="Left Brace 9"/>
          <p:cNvSpPr/>
          <p:nvPr/>
        </p:nvSpPr>
        <p:spPr>
          <a:xfrm>
            <a:off x="2700336" y="2812078"/>
            <a:ext cx="214314" cy="724872"/>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21301181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dirty="0"/>
              <a:t>Diketahui sebuah </a:t>
            </a:r>
            <a:r>
              <a:rPr lang="id-ID" dirty="0" err="1"/>
              <a:t>dataset</a:t>
            </a:r>
            <a:r>
              <a:rPr lang="id-ID" dirty="0"/>
              <a:t> kelulusan berdasarkan IPK untuk program S1: </a:t>
            </a:r>
          </a:p>
          <a:p>
            <a:endParaRPr lang="en-US" dirty="0"/>
          </a:p>
          <a:p>
            <a:endParaRPr lang="en-US" dirty="0"/>
          </a:p>
          <a:p>
            <a:endParaRPr lang="en-US" dirty="0"/>
          </a:p>
          <a:p>
            <a:endParaRPr lang="en-US" dirty="0"/>
          </a:p>
          <a:p>
            <a:endParaRPr lang="en-US" dirty="0"/>
          </a:p>
          <a:p>
            <a:r>
              <a:rPr lang="id-ID" dirty="0"/>
              <a:t>Jika ada mahasiswa </a:t>
            </a:r>
            <a:r>
              <a:rPr lang="en-US" dirty="0">
                <a:solidFill>
                  <a:srgbClr val="C00000"/>
                </a:solidFill>
              </a:rPr>
              <a:t>IPK </a:t>
            </a:r>
            <a:r>
              <a:rPr lang="id-ID" dirty="0">
                <a:solidFill>
                  <a:srgbClr val="C00000"/>
                </a:solidFill>
              </a:rPr>
              <a:t>2.85 dan masih semester 1</a:t>
            </a:r>
            <a:r>
              <a:rPr lang="id-ID" dirty="0"/>
              <a:t>, maka masuk ke </a:t>
            </a:r>
            <a:r>
              <a:rPr lang="id-ID" dirty="0" err="1"/>
              <a:t>kedalam</a:t>
            </a:r>
            <a:r>
              <a:rPr lang="id-ID" dirty="0"/>
              <a:t> manakah status tersebut ?</a:t>
            </a:r>
          </a:p>
          <a:p>
            <a:endParaRPr lang="id-ID" dirty="0"/>
          </a:p>
        </p:txBody>
      </p:sp>
      <p:sp>
        <p:nvSpPr>
          <p:cNvPr id="2" name="Title 1"/>
          <p:cNvSpPr>
            <a:spLocks noGrp="1"/>
          </p:cNvSpPr>
          <p:nvPr>
            <p:ph type="title"/>
          </p:nvPr>
        </p:nvSpPr>
        <p:spPr/>
        <p:txBody>
          <a:bodyPr>
            <a:normAutofit/>
          </a:bodyPr>
          <a:lstStyle/>
          <a:p>
            <a:r>
              <a:rPr lang="en-US" dirty="0" err="1"/>
              <a:t>Studi</a:t>
            </a:r>
            <a:r>
              <a:rPr lang="en-US" dirty="0"/>
              <a:t> </a:t>
            </a:r>
            <a:r>
              <a:rPr lang="en-US" dirty="0" err="1"/>
              <a:t>Kasus</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494</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2286000" y="2819400"/>
          <a:ext cx="4211661" cy="1772395"/>
        </p:xfrm>
        <a:graphic>
          <a:graphicData uri="http://schemas.openxmlformats.org/drawingml/2006/table">
            <a:tbl>
              <a:tblPr firstRow="1">
                <a:tableStyleId>{073A0DAA-6AF3-43AB-8588-CEC1D06C72B9}</a:tableStyleId>
              </a:tblPr>
              <a:tblGrid>
                <a:gridCol w="1371600">
                  <a:extLst>
                    <a:ext uri="{9D8B030D-6E8A-4147-A177-3AD203B41FA5}">
                      <a16:colId xmlns:a16="http://schemas.microsoft.com/office/drawing/2014/main" val="20000"/>
                    </a:ext>
                  </a:extLst>
                </a:gridCol>
                <a:gridCol w="995676">
                  <a:extLst>
                    <a:ext uri="{9D8B030D-6E8A-4147-A177-3AD203B41FA5}">
                      <a16:colId xmlns:a16="http://schemas.microsoft.com/office/drawing/2014/main" val="20001"/>
                    </a:ext>
                  </a:extLst>
                </a:gridCol>
                <a:gridCol w="1844385">
                  <a:extLst>
                    <a:ext uri="{9D8B030D-6E8A-4147-A177-3AD203B41FA5}">
                      <a16:colId xmlns:a16="http://schemas.microsoft.com/office/drawing/2014/main" val="20002"/>
                    </a:ext>
                  </a:extLst>
                </a:gridCol>
              </a:tblGrid>
              <a:tr h="354479">
                <a:tc>
                  <a:txBody>
                    <a:bodyPr/>
                    <a:lstStyle/>
                    <a:p>
                      <a:pPr algn="l" fontAlgn="b"/>
                      <a:r>
                        <a:rPr lang="id-ID" sz="2000" u="none" strike="noStrike" dirty="0">
                          <a:effectLst/>
                        </a:rPr>
                        <a:t>Status</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id-ID" sz="2000" u="none" strike="noStrike" dirty="0">
                          <a:effectLst/>
                        </a:rPr>
                        <a:t>IPK</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id-ID" sz="2000" u="none" strike="noStrike" dirty="0">
                          <a:effectLst/>
                        </a:rPr>
                        <a:t>Semester</a:t>
                      </a:r>
                      <a:endParaRPr lang="id-ID" sz="20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54479">
                <a:tc>
                  <a:txBody>
                    <a:bodyPr/>
                    <a:lstStyle/>
                    <a:p>
                      <a:pPr algn="l" fontAlgn="ctr"/>
                      <a:r>
                        <a:rPr lang="id-ID" sz="2000" u="none" strike="noStrike" dirty="0">
                          <a:effectLst/>
                        </a:rPr>
                        <a:t>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a:t>
                      </a:r>
                      <a:r>
                        <a:rPr lang="en-US" sz="2000" u="none" strike="noStrike" dirty="0">
                          <a:effectLst/>
                        </a:rPr>
                        <a:t>.</a:t>
                      </a:r>
                      <a:r>
                        <a:rPr lang="id-ID" sz="2000" u="none" strike="noStrike" dirty="0">
                          <a:effectLst/>
                        </a:rPr>
                        <a:t>9</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1</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354479">
                <a:tc>
                  <a:txBody>
                    <a:bodyPr/>
                    <a:lstStyle/>
                    <a:p>
                      <a:pPr algn="l" fontAlgn="ctr"/>
                      <a:r>
                        <a:rPr lang="id-ID" sz="2000" u="none" strike="noStrike" dirty="0">
                          <a:effectLst/>
                        </a:rPr>
                        <a:t>Tidak</a:t>
                      </a:r>
                      <a:r>
                        <a:rPr lang="id-ID" sz="2000" u="none" strike="noStrike" baseline="0" dirty="0">
                          <a:effectLst/>
                        </a:rPr>
                        <a:t>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2.8</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3</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354479">
                <a:tc>
                  <a:txBody>
                    <a:bodyPr/>
                    <a:lstStyle/>
                    <a:p>
                      <a:pPr algn="l" fontAlgn="ctr"/>
                      <a:r>
                        <a:rPr lang="id-ID" sz="2000" u="none" strike="noStrike" dirty="0">
                          <a:effectLst/>
                        </a:rPr>
                        <a:t>Tidak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2.3</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5</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354479">
                <a:tc>
                  <a:txBody>
                    <a:bodyPr/>
                    <a:lstStyle/>
                    <a:p>
                      <a:pPr algn="l" fontAlgn="ctr"/>
                      <a:r>
                        <a:rPr lang="id-ID" sz="2000" u="none" strike="noStrike" dirty="0">
                          <a:effectLst/>
                        </a:rPr>
                        <a:t>Tidak</a:t>
                      </a:r>
                      <a:r>
                        <a:rPr lang="id-ID" sz="2000" u="none" strike="noStrike" baseline="0" dirty="0">
                          <a:effectLst/>
                        </a:rPr>
                        <a:t>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a:t>
                      </a:r>
                      <a:r>
                        <a:rPr lang="en-US" sz="2000" u="none" strike="noStrike" dirty="0">
                          <a:effectLst/>
                        </a:rPr>
                        <a:t>.</a:t>
                      </a:r>
                      <a:r>
                        <a:rPr lang="id-ID" sz="2000" u="none" strike="noStrike" dirty="0">
                          <a:effectLst/>
                        </a:rPr>
                        <a:t>7</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6</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284715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a:t>
            </a:r>
            <a:r>
              <a:rPr lang="id-ID" dirty="0" err="1"/>
              <a:t>nisialisasi</a:t>
            </a:r>
            <a:r>
              <a:rPr lang="id-ID" dirty="0"/>
              <a:t> Bobot dan bias awal: </a:t>
            </a:r>
            <a:r>
              <a:rPr lang="id-ID" dirty="0">
                <a:solidFill>
                  <a:srgbClr val="C00000"/>
                </a:solidFill>
              </a:rPr>
              <a:t>b = 0 </a:t>
            </a:r>
            <a:r>
              <a:rPr lang="id-ID" dirty="0"/>
              <a:t>dan </a:t>
            </a:r>
            <a:r>
              <a:rPr lang="id-ID" dirty="0">
                <a:solidFill>
                  <a:srgbClr val="C00000"/>
                </a:solidFill>
              </a:rPr>
              <a:t>bias = 1 </a:t>
            </a:r>
          </a:p>
        </p:txBody>
      </p:sp>
      <p:sp>
        <p:nvSpPr>
          <p:cNvPr id="2" name="Title 1"/>
          <p:cNvSpPr>
            <a:spLocks noGrp="1"/>
          </p:cNvSpPr>
          <p:nvPr>
            <p:ph type="title"/>
          </p:nvPr>
        </p:nvSpPr>
        <p:spPr/>
        <p:txBody>
          <a:bodyPr>
            <a:normAutofit/>
          </a:bodyPr>
          <a:lstStyle/>
          <a:p>
            <a:r>
              <a:rPr lang="en-US" dirty="0"/>
              <a:t>1: </a:t>
            </a:r>
            <a:r>
              <a:rPr lang="en-US" dirty="0" err="1"/>
              <a:t>Inisialisasi</a:t>
            </a:r>
            <a:r>
              <a:rPr lang="en-US" dirty="0"/>
              <a:t> </a:t>
            </a:r>
            <a:r>
              <a:rPr lang="en-US" dirty="0" err="1"/>
              <a:t>Bobot</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495</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2286000" y="2819400"/>
          <a:ext cx="4211661" cy="1772395"/>
        </p:xfrm>
        <a:graphic>
          <a:graphicData uri="http://schemas.openxmlformats.org/drawingml/2006/table">
            <a:tbl>
              <a:tblPr firstRow="1">
                <a:tableStyleId>{073A0DAA-6AF3-43AB-8588-CEC1D06C72B9}</a:tableStyleId>
              </a:tblPr>
              <a:tblGrid>
                <a:gridCol w="1371600">
                  <a:extLst>
                    <a:ext uri="{9D8B030D-6E8A-4147-A177-3AD203B41FA5}">
                      <a16:colId xmlns:a16="http://schemas.microsoft.com/office/drawing/2014/main" val="20000"/>
                    </a:ext>
                  </a:extLst>
                </a:gridCol>
                <a:gridCol w="995676">
                  <a:extLst>
                    <a:ext uri="{9D8B030D-6E8A-4147-A177-3AD203B41FA5}">
                      <a16:colId xmlns:a16="http://schemas.microsoft.com/office/drawing/2014/main" val="20001"/>
                    </a:ext>
                  </a:extLst>
                </a:gridCol>
                <a:gridCol w="1844385">
                  <a:extLst>
                    <a:ext uri="{9D8B030D-6E8A-4147-A177-3AD203B41FA5}">
                      <a16:colId xmlns:a16="http://schemas.microsoft.com/office/drawing/2014/main" val="20002"/>
                    </a:ext>
                  </a:extLst>
                </a:gridCol>
              </a:tblGrid>
              <a:tr h="354479">
                <a:tc>
                  <a:txBody>
                    <a:bodyPr/>
                    <a:lstStyle/>
                    <a:p>
                      <a:pPr algn="l" fontAlgn="b"/>
                      <a:r>
                        <a:rPr lang="en-US" sz="2000" u="none" strike="noStrike" dirty="0">
                          <a:effectLst/>
                        </a:rPr>
                        <a:t>t</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en-US" sz="2000" b="1" i="0" u="none" strike="noStrike" dirty="0">
                          <a:solidFill>
                            <a:schemeClr val="lt1"/>
                          </a:solidFill>
                          <a:effectLst/>
                          <a:latin typeface="+mn-lt"/>
                        </a:rPr>
                        <a:t>X1</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X2</a:t>
                      </a:r>
                      <a:endParaRPr lang="id-ID" sz="20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2,9</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1</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2.8</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3</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2.3</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5</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2,7</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6</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9835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Treshold</a:t>
            </a:r>
            <a:r>
              <a:rPr lang="id-ID" dirty="0"/>
              <a:t> (batasan),  </a:t>
            </a:r>
            <a:r>
              <a:rPr lang="el-GR" dirty="0"/>
              <a:t>θ</a:t>
            </a:r>
            <a:r>
              <a:rPr lang="id-ID" dirty="0"/>
              <a:t> = 0 , yang artinya :</a:t>
            </a:r>
          </a:p>
          <a:p>
            <a:pPr algn="just">
              <a:buNone/>
            </a:pPr>
            <a:r>
              <a:rPr lang="id-ID" dirty="0"/>
              <a:t>	                 </a:t>
            </a:r>
            <a:r>
              <a:rPr lang="en-US" dirty="0"/>
              <a:t>		</a:t>
            </a:r>
            <a:r>
              <a:rPr lang="id-ID" dirty="0"/>
              <a:t>1	Jika </a:t>
            </a:r>
            <a:r>
              <a:rPr lang="id-ID" i="1" dirty="0"/>
              <a:t>net &gt; 0</a:t>
            </a:r>
          </a:p>
          <a:p>
            <a:pPr algn="just">
              <a:buNone/>
            </a:pPr>
            <a:r>
              <a:rPr lang="en-US" dirty="0"/>
              <a:t>	</a:t>
            </a:r>
            <a:r>
              <a:rPr lang="id-ID" i="1" dirty="0"/>
              <a:t>F (net) </a:t>
            </a:r>
            <a:r>
              <a:rPr lang="id-ID" dirty="0"/>
              <a:t>=   	 </a:t>
            </a:r>
            <a:r>
              <a:rPr lang="en-US" dirty="0"/>
              <a:t>	</a:t>
            </a:r>
            <a:r>
              <a:rPr lang="id-ID" dirty="0"/>
              <a:t>0	Jika</a:t>
            </a:r>
            <a:r>
              <a:rPr lang="id-ID" i="1" dirty="0"/>
              <a:t> net = 0</a:t>
            </a:r>
          </a:p>
          <a:p>
            <a:pPr algn="just">
              <a:buNone/>
            </a:pPr>
            <a:r>
              <a:rPr lang="id-ID" dirty="0"/>
              <a:t>	                </a:t>
            </a:r>
            <a:r>
              <a:rPr lang="en-US" dirty="0"/>
              <a:t>		</a:t>
            </a:r>
            <a:r>
              <a:rPr lang="id-ID" dirty="0"/>
              <a:t>-1	Jika </a:t>
            </a:r>
            <a:r>
              <a:rPr lang="id-ID" i="1" dirty="0"/>
              <a:t>net &lt; 0 </a:t>
            </a:r>
          </a:p>
          <a:p>
            <a:endParaRPr lang="id-ID" dirty="0"/>
          </a:p>
          <a:p>
            <a:endParaRPr lang="id-ID" dirty="0"/>
          </a:p>
        </p:txBody>
      </p:sp>
      <p:sp>
        <p:nvSpPr>
          <p:cNvPr id="2" name="Title 1"/>
          <p:cNvSpPr>
            <a:spLocks noGrp="1"/>
          </p:cNvSpPr>
          <p:nvPr>
            <p:ph type="title"/>
          </p:nvPr>
        </p:nvSpPr>
        <p:spPr/>
        <p:txBody>
          <a:bodyPr>
            <a:normAutofit/>
          </a:bodyPr>
          <a:lstStyle/>
          <a:p>
            <a:r>
              <a:rPr lang="en-US" dirty="0"/>
              <a:t>2.1: </a:t>
            </a:r>
            <a:r>
              <a:rPr lang="id-ID" dirty="0"/>
              <a:t>Set </a:t>
            </a:r>
            <a:r>
              <a:rPr lang="id-ID" dirty="0" err="1"/>
              <a:t>aktivasi</a:t>
            </a:r>
            <a:r>
              <a:rPr lang="id-ID" dirty="0"/>
              <a:t> unit masukan</a:t>
            </a:r>
            <a:r>
              <a:rPr lang="en-US" dirty="0"/>
              <a:t> </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496</a:t>
            </a:fld>
            <a:endParaRPr lang="en-US" dirty="0">
              <a:solidFill>
                <a:prstClr val="black">
                  <a:tint val="75000"/>
                </a:prstClr>
              </a:solidFill>
            </a:endParaRPr>
          </a:p>
        </p:txBody>
      </p:sp>
      <p:sp>
        <p:nvSpPr>
          <p:cNvPr id="5" name="Left Brace 4"/>
          <p:cNvSpPr/>
          <p:nvPr/>
        </p:nvSpPr>
        <p:spPr>
          <a:xfrm>
            <a:off x="2514600" y="2209800"/>
            <a:ext cx="360040" cy="1143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3039519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8058150" cy="4643095"/>
          </a:xfrm>
        </p:spPr>
        <p:txBody>
          <a:bodyPr/>
          <a:lstStyle/>
          <a:p>
            <a:r>
              <a:rPr lang="id-ID" dirty="0"/>
              <a:t>Hitung </a:t>
            </a:r>
            <a:r>
              <a:rPr lang="id-ID" dirty="0" err="1"/>
              <a:t>Response</a:t>
            </a:r>
            <a:r>
              <a:rPr lang="id-ID" dirty="0"/>
              <a:t> Keluaran </a:t>
            </a:r>
            <a:r>
              <a:rPr lang="id-ID" dirty="0" err="1"/>
              <a:t>iterasi</a:t>
            </a:r>
            <a:r>
              <a:rPr lang="id-ID" dirty="0"/>
              <a:t> 1</a:t>
            </a:r>
            <a:endParaRPr lang="en-US" dirty="0"/>
          </a:p>
          <a:p>
            <a:r>
              <a:rPr lang="id-ID" dirty="0"/>
              <a:t>Perbaiki bobot pola yang </a:t>
            </a:r>
            <a:r>
              <a:rPr lang="id-ID" dirty="0" err="1"/>
              <a:t>menga</a:t>
            </a:r>
            <a:r>
              <a:rPr lang="en-US" dirty="0"/>
              <a:t>n</a:t>
            </a:r>
            <a:r>
              <a:rPr lang="id-ID" dirty="0" err="1"/>
              <a:t>dung</a:t>
            </a:r>
            <a:r>
              <a:rPr lang="id-ID" dirty="0"/>
              <a:t> kesalahan</a:t>
            </a:r>
          </a:p>
        </p:txBody>
      </p:sp>
      <p:sp>
        <p:nvSpPr>
          <p:cNvPr id="2" name="Title 1"/>
          <p:cNvSpPr>
            <a:spLocks noGrp="1"/>
          </p:cNvSpPr>
          <p:nvPr>
            <p:ph type="title"/>
          </p:nvPr>
        </p:nvSpPr>
        <p:spPr>
          <a:xfrm>
            <a:off x="628650" y="152400"/>
            <a:ext cx="8210550" cy="1200149"/>
          </a:xfrm>
        </p:spPr>
        <p:txBody>
          <a:bodyPr>
            <a:normAutofit/>
          </a:bodyPr>
          <a:lstStyle/>
          <a:p>
            <a:r>
              <a:rPr lang="en-US" dirty="0"/>
              <a:t>2.2 - 2.3 </a:t>
            </a:r>
            <a:r>
              <a:rPr lang="en-US" dirty="0" err="1"/>
              <a:t>Hitung</a:t>
            </a:r>
            <a:r>
              <a:rPr lang="en-US" dirty="0"/>
              <a:t> </a:t>
            </a:r>
            <a:r>
              <a:rPr lang="en-US" dirty="0" err="1"/>
              <a:t>Respon</a:t>
            </a:r>
            <a:r>
              <a:rPr lang="en-US" dirty="0"/>
              <a:t> dan </a:t>
            </a:r>
            <a:r>
              <a:rPr lang="en-US" dirty="0" err="1"/>
              <a:t>Perbaiki</a:t>
            </a:r>
            <a:r>
              <a:rPr lang="en-US" dirty="0"/>
              <a:t> </a:t>
            </a:r>
            <a:r>
              <a:rPr lang="en-US" dirty="0" err="1"/>
              <a:t>Bobot</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497</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533400" y="3429000"/>
          <a:ext cx="8229598" cy="2406623"/>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318489">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dirty="0">
                          <a:effectLst/>
                        </a:rPr>
                        <a:t>TARGET</a:t>
                      </a:r>
                      <a:endParaRPr lang="id-ID" sz="1400" b="1" i="0" u="none" strike="noStrike" dirty="0">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a:effectLst/>
                        </a:rPr>
                        <a:t>PERUBAHAN BOBOT</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45282">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X2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t </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f(NET)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1"/>
                  </a:ext>
                </a:extLst>
              </a:tr>
              <a:tr h="361724">
                <a:tc gridSpan="9">
                  <a:txBody>
                    <a:bodyPr/>
                    <a:lstStyle/>
                    <a:p>
                      <a:pPr algn="ctr" fontAlgn="ctr"/>
                      <a:r>
                        <a:rPr lang="id-ID" sz="1400" u="none" strike="noStrike" dirty="0">
                          <a:effectLst/>
                        </a:rPr>
                        <a:t>INISIALISASI</a:t>
                      </a:r>
                      <a:endParaRPr lang="id-ID" sz="1400" b="0"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2"/>
                  </a:ext>
                </a:extLst>
              </a:tr>
              <a:tr h="345282">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3"/>
                  </a:ext>
                </a:extLst>
              </a:tr>
              <a:tr h="345282">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8,12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4</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4"/>
                  </a:ext>
                </a:extLst>
              </a:tr>
              <a:tr h="345282">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5"/>
                  </a:ext>
                </a:extLst>
              </a:tr>
              <a:tr h="345282">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-5,94</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73890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5028749"/>
          </a:xfrm>
        </p:spPr>
        <p:txBody>
          <a:bodyPr/>
          <a:lstStyle/>
          <a:p>
            <a:r>
              <a:rPr lang="id-ID" dirty="0"/>
              <a:t>Hitung </a:t>
            </a:r>
            <a:r>
              <a:rPr lang="id-ID" dirty="0" err="1"/>
              <a:t>Response</a:t>
            </a:r>
            <a:r>
              <a:rPr lang="id-ID" dirty="0"/>
              <a:t> Keluaran </a:t>
            </a:r>
            <a:r>
              <a:rPr lang="id-ID" dirty="0" err="1"/>
              <a:t>iterasi</a:t>
            </a:r>
            <a:r>
              <a:rPr lang="id-ID" dirty="0"/>
              <a:t> </a:t>
            </a:r>
            <a:r>
              <a:rPr lang="en-US" dirty="0"/>
              <a:t>2</a:t>
            </a:r>
          </a:p>
          <a:p>
            <a:r>
              <a:rPr lang="id-ID" dirty="0"/>
              <a:t>Perbaiki bobot pola yang </a:t>
            </a:r>
            <a:r>
              <a:rPr lang="id-ID" dirty="0" err="1"/>
              <a:t>menga</a:t>
            </a:r>
            <a:r>
              <a:rPr lang="en-US" dirty="0"/>
              <a:t>n</a:t>
            </a:r>
            <a:r>
              <a:rPr lang="id-ID" dirty="0" err="1"/>
              <a:t>dung</a:t>
            </a:r>
            <a:r>
              <a:rPr lang="id-ID" dirty="0"/>
              <a:t> kesalahan</a:t>
            </a:r>
          </a:p>
          <a:p>
            <a:endParaRPr lang="id-ID" dirty="0"/>
          </a:p>
        </p:txBody>
      </p:sp>
      <p:sp>
        <p:nvSpPr>
          <p:cNvPr id="2" name="Title 1"/>
          <p:cNvSpPr>
            <a:spLocks noGrp="1"/>
          </p:cNvSpPr>
          <p:nvPr>
            <p:ph type="title"/>
          </p:nvPr>
        </p:nvSpPr>
        <p:spPr>
          <a:xfrm>
            <a:off x="628650" y="272411"/>
            <a:ext cx="8501495" cy="685801"/>
          </a:xfrm>
        </p:spPr>
        <p:txBody>
          <a:bodyPr>
            <a:noAutofit/>
          </a:bodyPr>
          <a:lstStyle/>
          <a:p>
            <a:r>
              <a:rPr lang="en-US" sz="3200" dirty="0"/>
              <a:t>2.4 </a:t>
            </a:r>
            <a:r>
              <a:rPr lang="en-US" sz="3200" dirty="0" err="1"/>
              <a:t>Ulangi</a:t>
            </a:r>
            <a:r>
              <a:rPr lang="en-US" sz="3200" dirty="0"/>
              <a:t> </a:t>
            </a:r>
            <a:r>
              <a:rPr lang="en-US" sz="3200" dirty="0" err="1"/>
              <a:t>iterasi</a:t>
            </a:r>
            <a:r>
              <a:rPr lang="en-US" sz="3200" dirty="0"/>
              <a:t> </a:t>
            </a:r>
            <a:r>
              <a:rPr lang="en-US" sz="3200" dirty="0" err="1"/>
              <a:t>sampai</a:t>
            </a:r>
            <a:r>
              <a:rPr lang="en-US" sz="3200" dirty="0"/>
              <a:t> </a:t>
            </a:r>
            <a:r>
              <a:rPr lang="en-US" sz="3200" dirty="0" err="1"/>
              <a:t>perubahan</a:t>
            </a:r>
            <a:r>
              <a:rPr lang="en-US" sz="3200" dirty="0"/>
              <a:t> </a:t>
            </a:r>
            <a:r>
              <a:rPr lang="en-US" sz="3200" dirty="0" err="1"/>
              <a:t>bobot</a:t>
            </a:r>
            <a:br>
              <a:rPr lang="id-ID" sz="3200" dirty="0"/>
            </a:br>
            <a:r>
              <a:rPr lang="en-US" sz="3200" dirty="0"/>
              <a:t>(∆</a:t>
            </a:r>
            <a:r>
              <a:rPr lang="en-US" sz="3200" dirty="0" err="1"/>
              <a:t>wn</a:t>
            </a:r>
            <a:r>
              <a:rPr lang="en-US" sz="3200" dirty="0"/>
              <a:t> = 0) </a:t>
            </a:r>
            <a:r>
              <a:rPr lang="en-US" sz="3200" dirty="0" err="1"/>
              <a:t>tidak</a:t>
            </a:r>
            <a:r>
              <a:rPr lang="en-US" sz="3200" dirty="0"/>
              <a:t> </a:t>
            </a:r>
            <a:r>
              <a:rPr lang="en-US" sz="3200" dirty="0" err="1"/>
              <a:t>ada</a:t>
            </a:r>
            <a:r>
              <a:rPr lang="en-US" sz="3200" dirty="0"/>
              <a:t> (</a:t>
            </a:r>
            <a:r>
              <a:rPr lang="en-US" sz="3200" dirty="0" err="1"/>
              <a:t>Iterasi</a:t>
            </a:r>
            <a:r>
              <a:rPr lang="en-US" sz="3200" dirty="0"/>
              <a:t> 2)</a:t>
            </a:r>
            <a:endParaRPr lang="id-ID" sz="32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498</a:t>
            </a:fld>
            <a:endParaRPr lang="en-US" dirty="0">
              <a:solidFill>
                <a:prstClr val="black">
                  <a:tint val="75000"/>
                </a:prstClr>
              </a:solidFill>
            </a:endParaRPr>
          </a:p>
        </p:txBody>
      </p:sp>
      <p:graphicFrame>
        <p:nvGraphicFramePr>
          <p:cNvPr id="5" name="Content Placeholder 15"/>
          <p:cNvGraphicFramePr>
            <a:graphicFrameLocks/>
          </p:cNvGraphicFramePr>
          <p:nvPr/>
        </p:nvGraphicFramePr>
        <p:xfrm>
          <a:off x="381000" y="2971800"/>
          <a:ext cx="8229598" cy="2345925"/>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0">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TARGET</a:t>
                      </a:r>
                      <a:endParaRPr lang="id-ID" sz="1400" b="1" i="0" u="none" strike="noStrike">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a:effectLst/>
                        </a:rPr>
                        <a:t>PERUBAHAN BOBOT</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51257">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X2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t </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f(NET)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1"/>
                  </a:ext>
                </a:extLst>
              </a:tr>
              <a:tr h="367984">
                <a:tc gridSpan="9">
                  <a:txBody>
                    <a:bodyPr/>
                    <a:lstStyle/>
                    <a:p>
                      <a:pPr algn="ctr" fontAlgn="ctr"/>
                      <a:r>
                        <a:rPr lang="id-ID" sz="1400" u="none" strike="noStrike">
                          <a:effectLst/>
                        </a:rPr>
                        <a:t>INISIALISASI</a:t>
                      </a:r>
                      <a:endParaRPr lang="id-ID" sz="1400" b="0"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2"/>
                  </a:ext>
                </a:extLst>
              </a:tr>
              <a:tr h="351257">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-8,38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3"/>
                  </a:ext>
                </a:extLst>
              </a:tr>
              <a:tr h="351257">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1,96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4"/>
                  </a:ext>
                </a:extLst>
              </a:tr>
              <a:tr h="351257">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-20,83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5"/>
                  </a:ext>
                </a:extLst>
              </a:tr>
              <a:tr h="351257">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-24,67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859190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8362950" cy="5312570"/>
          </a:xfrm>
        </p:spPr>
        <p:txBody>
          <a:bodyPr>
            <a:noAutofit/>
          </a:bodyPr>
          <a:lstStyle/>
          <a:p>
            <a:r>
              <a:rPr lang="id-ID" sz="2200" dirty="0"/>
              <a:t>Hitung </a:t>
            </a:r>
            <a:r>
              <a:rPr lang="id-ID" sz="2200" dirty="0" err="1"/>
              <a:t>Response</a:t>
            </a:r>
            <a:r>
              <a:rPr lang="id-ID" sz="2200" dirty="0"/>
              <a:t> Keluaran </a:t>
            </a:r>
            <a:r>
              <a:rPr lang="id-ID" sz="2200" dirty="0" err="1"/>
              <a:t>iterasi</a:t>
            </a:r>
            <a:r>
              <a:rPr lang="id-ID" sz="2200" dirty="0"/>
              <a:t> </a:t>
            </a:r>
            <a:r>
              <a:rPr lang="en-US" sz="2200" dirty="0"/>
              <a:t>3</a:t>
            </a:r>
          </a:p>
          <a:p>
            <a:r>
              <a:rPr lang="id-ID" sz="2200" dirty="0"/>
              <a:t>Perbaiki bobot pola yang </a:t>
            </a:r>
            <a:r>
              <a:rPr lang="id-ID" sz="2200" dirty="0" err="1"/>
              <a:t>menga</a:t>
            </a:r>
            <a:r>
              <a:rPr lang="en-US" sz="2200" dirty="0"/>
              <a:t>n</a:t>
            </a:r>
            <a:r>
              <a:rPr lang="id-ID" sz="2200" dirty="0" err="1"/>
              <a:t>dung</a:t>
            </a:r>
            <a:r>
              <a:rPr lang="id-ID" sz="2200" dirty="0"/>
              <a:t> kesalahan</a:t>
            </a:r>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pPr marL="0" indent="0">
              <a:buNone/>
            </a:pPr>
            <a:endParaRPr lang="en-US" sz="800" dirty="0"/>
          </a:p>
          <a:p>
            <a:r>
              <a:rPr lang="id-ID" sz="2200" dirty="0"/>
              <a:t>Untuk data </a:t>
            </a:r>
            <a:r>
              <a:rPr lang="en-US" sz="2200" dirty="0"/>
              <a:t>IPK </a:t>
            </a:r>
            <a:r>
              <a:rPr lang="id-ID" sz="2200" dirty="0"/>
              <a:t>memiliki pola </a:t>
            </a:r>
            <a:r>
              <a:rPr lang="id-ID" sz="2200" dirty="0">
                <a:solidFill>
                  <a:schemeClr val="accent4"/>
                </a:solidFill>
              </a:rPr>
              <a:t>0.8 x -</a:t>
            </a:r>
            <a:r>
              <a:rPr lang="en-US" sz="2200" dirty="0">
                <a:solidFill>
                  <a:schemeClr val="accent4"/>
                </a:solidFill>
              </a:rPr>
              <a:t> </a:t>
            </a:r>
            <a:r>
              <a:rPr lang="id-ID" sz="2200" dirty="0">
                <a:solidFill>
                  <a:schemeClr val="accent4"/>
                </a:solidFill>
              </a:rPr>
              <a:t>2 y = 0 </a:t>
            </a:r>
            <a:r>
              <a:rPr lang="id-ID" sz="2200" dirty="0"/>
              <a:t>dapat dihitung  prediksinya menggunakan</a:t>
            </a:r>
            <a:r>
              <a:rPr lang="en-US" sz="2200" dirty="0"/>
              <a:t> </a:t>
            </a:r>
            <a:r>
              <a:rPr lang="id-ID" sz="2200" dirty="0"/>
              <a:t>bobot yang  terakhir didapat:</a:t>
            </a:r>
            <a:br>
              <a:rPr lang="en-US" sz="2200" dirty="0"/>
            </a:br>
            <a:r>
              <a:rPr lang="id-ID" sz="2200" i="1" dirty="0">
                <a:solidFill>
                  <a:srgbClr val="C00000"/>
                </a:solidFill>
              </a:rPr>
              <a:t>V = X1*W1 + X2*W2 = 0,8 * 2,85 - 2*1 = 2,28 -2  = 0,28</a:t>
            </a:r>
            <a:br>
              <a:rPr lang="en-US" sz="2200" i="1" dirty="0">
                <a:solidFill>
                  <a:srgbClr val="C00000"/>
                </a:solidFill>
              </a:rPr>
            </a:br>
            <a:r>
              <a:rPr lang="id-ID" sz="2200" i="1" dirty="0">
                <a:solidFill>
                  <a:srgbClr val="C00000"/>
                </a:solidFill>
              </a:rPr>
              <a:t>Y = </a:t>
            </a:r>
            <a:r>
              <a:rPr lang="id-ID" sz="2200" i="1" dirty="0" err="1">
                <a:solidFill>
                  <a:srgbClr val="C00000"/>
                </a:solidFill>
              </a:rPr>
              <a:t>sign</a:t>
            </a:r>
            <a:r>
              <a:rPr lang="id-ID" sz="2200" i="1" dirty="0">
                <a:solidFill>
                  <a:srgbClr val="C00000"/>
                </a:solidFill>
              </a:rPr>
              <a:t>(V) = </a:t>
            </a:r>
            <a:r>
              <a:rPr lang="id-ID" sz="2200" i="1" dirty="0" err="1">
                <a:solidFill>
                  <a:srgbClr val="C00000"/>
                </a:solidFill>
              </a:rPr>
              <a:t>sign</a:t>
            </a:r>
            <a:r>
              <a:rPr lang="id-ID" sz="2200" i="1" dirty="0">
                <a:solidFill>
                  <a:srgbClr val="C00000"/>
                </a:solidFill>
              </a:rPr>
              <a:t>(0,28) = 1 </a:t>
            </a:r>
            <a:r>
              <a:rPr lang="en-US" sz="2200" i="1" dirty="0">
                <a:solidFill>
                  <a:srgbClr val="C00000"/>
                </a:solidFill>
              </a:rPr>
              <a:t> </a:t>
            </a:r>
            <a:r>
              <a:rPr lang="id-ID" sz="2200" i="1" dirty="0">
                <a:solidFill>
                  <a:srgbClr val="0070C0"/>
                </a:solidFill>
              </a:rPr>
              <a:t>(Lulus)</a:t>
            </a:r>
          </a:p>
        </p:txBody>
      </p:sp>
      <p:sp>
        <p:nvSpPr>
          <p:cNvPr id="2" name="Title 1"/>
          <p:cNvSpPr>
            <a:spLocks noGrp="1"/>
          </p:cNvSpPr>
          <p:nvPr>
            <p:ph type="title"/>
          </p:nvPr>
        </p:nvSpPr>
        <p:spPr/>
        <p:txBody>
          <a:bodyPr>
            <a:normAutofit fontScale="90000"/>
          </a:bodyPr>
          <a:lstStyle/>
          <a:p>
            <a:r>
              <a:rPr lang="en-US" dirty="0"/>
              <a:t>2.4 </a:t>
            </a:r>
            <a:r>
              <a:rPr lang="en-US" dirty="0" err="1"/>
              <a:t>Ulangi</a:t>
            </a:r>
            <a:r>
              <a:rPr lang="en-US" dirty="0"/>
              <a:t> </a:t>
            </a:r>
            <a:r>
              <a:rPr lang="en-US" dirty="0" err="1"/>
              <a:t>iterasi</a:t>
            </a:r>
            <a:r>
              <a:rPr lang="en-US" dirty="0"/>
              <a:t> </a:t>
            </a:r>
            <a:r>
              <a:rPr lang="en-US" dirty="0" err="1"/>
              <a:t>sampai</a:t>
            </a:r>
            <a:r>
              <a:rPr lang="en-US" dirty="0"/>
              <a:t> </a:t>
            </a:r>
            <a:r>
              <a:rPr lang="en-US" dirty="0" err="1"/>
              <a:t>perubahan</a:t>
            </a:r>
            <a:r>
              <a:rPr lang="en-US" dirty="0"/>
              <a:t> </a:t>
            </a:r>
            <a:r>
              <a:rPr lang="en-US" dirty="0" err="1"/>
              <a:t>bobot</a:t>
            </a:r>
            <a:r>
              <a:rPr lang="en-US" dirty="0"/>
              <a:t> (∆</a:t>
            </a:r>
            <a:r>
              <a:rPr lang="en-US" dirty="0" err="1"/>
              <a:t>wn</a:t>
            </a:r>
            <a:r>
              <a:rPr lang="en-US" dirty="0"/>
              <a:t> = 0) </a:t>
            </a:r>
            <a:r>
              <a:rPr lang="en-US" dirty="0" err="1"/>
              <a:t>tidak</a:t>
            </a:r>
            <a:r>
              <a:rPr lang="en-US" dirty="0"/>
              <a:t> </a:t>
            </a:r>
            <a:r>
              <a:rPr lang="en-US" dirty="0" err="1"/>
              <a:t>ada</a:t>
            </a:r>
            <a:r>
              <a:rPr lang="en-US" dirty="0"/>
              <a:t> (</a:t>
            </a:r>
            <a:r>
              <a:rPr lang="en-US" dirty="0" err="1"/>
              <a:t>Iterasi</a:t>
            </a:r>
            <a:r>
              <a:rPr lang="en-US" dirty="0"/>
              <a:t> 3)</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499</a:t>
            </a:fld>
            <a:endParaRPr lang="en-US" dirty="0">
              <a:solidFill>
                <a:prstClr val="black">
                  <a:tint val="75000"/>
                </a:prstClr>
              </a:solidFill>
            </a:endParaRPr>
          </a:p>
        </p:txBody>
      </p:sp>
      <p:graphicFrame>
        <p:nvGraphicFramePr>
          <p:cNvPr id="5" name="Content Placeholder 20"/>
          <p:cNvGraphicFramePr>
            <a:graphicFrameLocks/>
          </p:cNvGraphicFramePr>
          <p:nvPr/>
        </p:nvGraphicFramePr>
        <p:xfrm>
          <a:off x="628650" y="2438400"/>
          <a:ext cx="8229598" cy="2438400"/>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322694">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TARGET</a:t>
                      </a:r>
                      <a:endParaRPr lang="id-ID" sz="1400" b="1" i="0" u="none" strike="noStrike">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dirty="0">
                          <a:effectLst/>
                        </a:rPr>
                        <a:t>PERUBAHAN BOBOT</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49841">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X2</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t </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f(NET)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W1</a:t>
                      </a:r>
                      <a:endParaRPr lang="id-ID" sz="1400" b="1"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W2</a:t>
                      </a:r>
                      <a:endParaRPr lang="id-ID" sz="1400" b="1"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b</a:t>
                      </a:r>
                      <a:endParaRPr lang="id-ID" sz="1400" b="1"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1"/>
                  </a:ext>
                </a:extLst>
              </a:tr>
              <a:tr h="366501">
                <a:tc gridSpan="9">
                  <a:txBody>
                    <a:bodyPr/>
                    <a:lstStyle/>
                    <a:p>
                      <a:pPr algn="ctr" fontAlgn="ctr"/>
                      <a:r>
                        <a:rPr lang="id-ID" sz="1400" u="none" strike="noStrike" dirty="0">
                          <a:effectLst/>
                        </a:rPr>
                        <a:t>INISIALISASI</a:t>
                      </a:r>
                      <a:endParaRPr lang="id-ID" sz="1400" b="0"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dirty="0">
                          <a:effectLst/>
                        </a:rPr>
                        <a:t>-2,1</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-3</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2"/>
                  </a:ext>
                </a:extLst>
              </a:tr>
              <a:tr h="349841">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-10,09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0,8</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3"/>
                  </a:ext>
                </a:extLst>
              </a:tr>
              <a:tr h="349841">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-3,76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4"/>
                  </a:ext>
                </a:extLst>
              </a:tr>
              <a:tr h="349841">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-8,16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5"/>
                  </a:ext>
                </a:extLst>
              </a:tr>
              <a:tr h="349841">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-9,84</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6723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5632" y="838200"/>
            <a:ext cx="3165337" cy="397105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28650" y="152401"/>
            <a:ext cx="8515350" cy="685799"/>
          </a:xfrm>
        </p:spPr>
        <p:txBody>
          <a:bodyPr>
            <a:normAutofit/>
          </a:bodyPr>
          <a:lstStyle/>
          <a:p>
            <a:r>
              <a:rPr lang="id-ID" dirty="0"/>
              <a:t>Textbooks</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5</a:t>
            </a:fld>
            <a:endParaRPr lang="en-US" dirty="0">
              <a:solidFill>
                <a:prstClr val="black">
                  <a:tint val="75000"/>
                </a:prstClr>
              </a:solidFill>
            </a:endParaRPr>
          </a:p>
        </p:txBody>
      </p:sp>
      <p:pic>
        <p:nvPicPr>
          <p:cNvPr id="12" name="Picture 11" descr="A picture containing indoor&#10;&#10;Description generated with high confidence">
            <a:extLst>
              <a:ext uri="{FF2B5EF4-FFF2-40B4-BE49-F238E27FC236}">
                <a16:creationId xmlns:a16="http://schemas.microsoft.com/office/drawing/2014/main" id="{90280746-050E-4531-923B-72C6AC1C82DB}"/>
              </a:ext>
            </a:extLst>
          </p:cNvPr>
          <p:cNvPicPr>
            <a:picLocks noChangeAspect="1"/>
          </p:cNvPicPr>
          <p:nvPr/>
        </p:nvPicPr>
        <p:blipFill rotWithShape="1">
          <a:blip r:embed="rId5">
            <a:extLst>
              <a:ext uri="{28A0092B-C50C-407E-A947-70E740481C1C}">
                <a14:useLocalDpi xmlns:a14="http://schemas.microsoft.com/office/drawing/2010/main" val="0"/>
              </a:ext>
            </a:extLst>
          </a:blip>
          <a:srcRect t="1978" b="12527"/>
          <a:stretch/>
        </p:blipFill>
        <p:spPr>
          <a:xfrm>
            <a:off x="538642" y="1838022"/>
            <a:ext cx="3158319" cy="433645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6463" y="2116339"/>
            <a:ext cx="3369402" cy="4211752"/>
          </a:xfrm>
          <a:prstGeom prst="rect">
            <a:avLst/>
          </a:prstGeom>
          <a:ln>
            <a:noFill/>
          </a:ln>
          <a:effectLst>
            <a:outerShdw blurRad="292100" dist="139700" dir="2700000" algn="tl" rotWithShape="0">
              <a:srgbClr val="333333">
                <a:alpha val="65000"/>
              </a:srgbClr>
            </a:outerShdw>
          </a:effectLst>
        </p:spPr>
      </p:pic>
      <p:pic>
        <p:nvPicPr>
          <p:cNvPr id="10" name="Picture 9" descr="A star in the background&#10;&#10;Description generated with high confidence">
            <a:extLst>
              <a:ext uri="{FF2B5EF4-FFF2-40B4-BE49-F238E27FC236}">
                <a16:creationId xmlns:a16="http://schemas.microsoft.com/office/drawing/2014/main" id="{8CAF2721-9462-4B3A-803F-B22C18205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37" b="1770"/>
          <a:stretch/>
        </p:blipFill>
        <p:spPr>
          <a:xfrm>
            <a:off x="3076584" y="83410"/>
            <a:ext cx="3254488" cy="4407451"/>
          </a:xfrm>
          <a:prstGeom prst="rect">
            <a:avLst/>
          </a:prstGeom>
          <a:ln>
            <a:noFill/>
          </a:ln>
          <a:effectLst>
            <a:outerShdw blurRad="292100" dist="139700" dir="2700000" algn="tl" rotWithShape="0">
              <a:srgbClr val="333333">
                <a:alpha val="65000"/>
              </a:srgbClr>
            </a:outerShdw>
          </a:effectLst>
        </p:spPr>
      </p:pic>
      <p:pic>
        <p:nvPicPr>
          <p:cNvPr id="6" name="Content Placeholder 3"/>
          <p:cNvPicPr>
            <a:picLocks noChangeAspect="1"/>
          </p:cNvPicPr>
          <p:nvPr/>
        </p:nvPicPr>
        <p:blipFill rotWithShape="1">
          <a:blip r:embed="rId8" cstate="print">
            <a:extLst>
              <a:ext uri="{28A0092B-C50C-407E-A947-70E740481C1C}">
                <a14:useLocalDpi xmlns:a14="http://schemas.microsoft.com/office/drawing/2010/main" val="0"/>
              </a:ext>
            </a:extLst>
          </a:blip>
          <a:srcRect t="2559" b="9405"/>
          <a:stretch/>
        </p:blipFill>
        <p:spPr>
          <a:xfrm>
            <a:off x="4043567" y="2606841"/>
            <a:ext cx="3021852" cy="421175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6844" t="1974" r="8267"/>
          <a:stretch/>
        </p:blipFill>
        <p:spPr>
          <a:xfrm>
            <a:off x="5050434" y="2032163"/>
            <a:ext cx="3254488" cy="404098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13481" t="3709" r="13724" b="6257"/>
          <a:stretch/>
        </p:blipFill>
        <p:spPr>
          <a:xfrm>
            <a:off x="5728903" y="294684"/>
            <a:ext cx="3130759" cy="38721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71556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pPr marL="514350" indent="-514350"/>
            <a:r>
              <a:rPr lang="id-ID" dirty="0"/>
              <a:t>Peran Utama Data 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a:t>
            </a:fld>
            <a:endParaRPr lang="en-US" dirty="0">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4048361313"/>
              </p:ext>
            </p:extLst>
          </p:nvPr>
        </p:nvGraphicFramePr>
        <p:xfrm>
          <a:off x="914400" y="1331645"/>
          <a:ext cx="7239000" cy="4931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73C42F7-10A8-4EC2-9974-A5A52E53C2F9}"/>
              </a:ext>
            </a:extLst>
          </p:cNvPr>
          <p:cNvSpPr txBox="1"/>
          <p:nvPr/>
        </p:nvSpPr>
        <p:spPr>
          <a:xfrm>
            <a:off x="2667000" y="4075093"/>
            <a:ext cx="3733800" cy="1015663"/>
          </a:xfrm>
          <a:prstGeom prst="rect">
            <a:avLst/>
          </a:prstGeom>
          <a:noFill/>
        </p:spPr>
        <p:txBody>
          <a:bodyPr wrap="square" rtlCol="0">
            <a:spAutoFit/>
          </a:bodyPr>
          <a:lstStyle/>
          <a:p>
            <a:r>
              <a:rPr lang="id-ID" sz="3600" i="1" dirty="0">
                <a:effectLst/>
                <a:latin typeface="+mn-lt"/>
              </a:rPr>
              <a:t>Data Mining </a:t>
            </a:r>
            <a:r>
              <a:rPr lang="id-ID" sz="3600" i="1" dirty="0" err="1">
                <a:effectLst/>
                <a:latin typeface="+mn-lt"/>
              </a:rPr>
              <a:t>Roles</a:t>
            </a:r>
            <a:endParaRPr lang="id-ID" sz="3600" i="1" dirty="0">
              <a:effectLst/>
              <a:latin typeface="+mn-lt"/>
            </a:endParaRPr>
          </a:p>
          <a:p>
            <a:r>
              <a:rPr lang="id-ID" sz="2400" i="1" dirty="0">
                <a:effectLst/>
                <a:latin typeface="+mn-lt"/>
              </a:rPr>
              <a:t>(</a:t>
            </a:r>
            <a:r>
              <a:rPr lang="id-ID" sz="2400" i="1" dirty="0" err="1">
                <a:effectLst/>
                <a:latin typeface="+mn-lt"/>
              </a:rPr>
              <a:t>Larose</a:t>
            </a:r>
            <a:r>
              <a:rPr lang="id-ID" sz="2400" i="1" dirty="0">
                <a:effectLst/>
                <a:latin typeface="+mn-lt"/>
              </a:rPr>
              <a:t>, 2005)</a:t>
            </a:r>
            <a:endParaRPr lang="en-US" sz="4800" i="1" dirty="0">
              <a:effectLst/>
              <a:latin typeface="+mn-lt"/>
            </a:endParaRPr>
          </a:p>
        </p:txBody>
      </p:sp>
    </p:spTree>
    <p:custDataLst>
      <p:tags r:id="rId1"/>
    </p:custDataLst>
    <p:extLst>
      <p:ext uri="{BB962C8B-B14F-4D97-AF65-F5344CB8AC3E}">
        <p14:creationId xmlns:p14="http://schemas.microsoft.com/office/powerpoint/2010/main" val="1275590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11 (Neural Network)</a:t>
            </a:r>
            <a:r>
              <a:rPr lang="en-US" sz="3200" dirty="0"/>
              <a:t>, p </a:t>
            </a:r>
            <a:r>
              <a:rPr lang="id-ID" sz="3200" dirty="0"/>
              <a:t>219</a:t>
            </a:r>
            <a:r>
              <a:rPr lang="en-US" sz="3200" dirty="0"/>
              <a:t>-</a:t>
            </a:r>
            <a:r>
              <a:rPr lang="id-ID" sz="3200" dirty="0"/>
              <a:t>22</a:t>
            </a:r>
            <a:r>
              <a:rPr lang="en-US" sz="3200" dirty="0"/>
              <a:t>8</a:t>
            </a:r>
          </a:p>
          <a:p>
            <a:endParaRPr lang="id-ID" sz="1100" dirty="0"/>
          </a:p>
          <a:p>
            <a:r>
              <a:rPr lang="id-ID" sz="3200" dirty="0" err="1"/>
              <a:t>Dataset</a:t>
            </a:r>
            <a:r>
              <a:rPr lang="id-ID" sz="3200" dirty="0"/>
              <a:t>:</a:t>
            </a:r>
          </a:p>
          <a:p>
            <a:pPr lvl="1"/>
            <a:r>
              <a:rPr lang="id-ID" sz="2800" dirty="0"/>
              <a:t>TeamValue-Training.csv</a:t>
            </a:r>
          </a:p>
          <a:p>
            <a:pPr lvl="1"/>
            <a:r>
              <a:rPr lang="id-ID" sz="2800" dirty="0"/>
              <a:t>TeamValue-Scoring.csv</a:t>
            </a:r>
          </a:p>
          <a:p>
            <a:endParaRPr lang="id-ID" sz="1100" dirty="0"/>
          </a:p>
          <a:p>
            <a:r>
              <a:rPr lang="id-ID" sz="3200" dirty="0" err="1"/>
              <a:t>Pahami</a:t>
            </a:r>
            <a:r>
              <a:rPr lang="id-ID" sz="3200" dirty="0"/>
              <a:t> model neural </a:t>
            </a:r>
            <a:r>
              <a:rPr lang="id-ID" sz="3200" dirty="0" err="1"/>
              <a:t>network</a:t>
            </a:r>
            <a:r>
              <a:rPr lang="id-ID" sz="3200" dirty="0"/>
              <a:t> yang dihasilkan, perhatikan ketebalan garis neuron yang menyambungkan antar </a:t>
            </a:r>
            <a:r>
              <a:rPr lang="id-ID" sz="3200" dirty="0" err="1"/>
              <a:t>node</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500</a:t>
            </a:fld>
            <a:endParaRPr lang="en-US" dirty="0">
              <a:solidFill>
                <a:prstClr val="black">
                  <a:tint val="75000"/>
                </a:prstClr>
              </a:solidFill>
            </a:endParaRPr>
          </a:p>
        </p:txBody>
      </p:sp>
    </p:spTree>
    <p:extLst>
      <p:ext uri="{BB962C8B-B14F-4D97-AF65-F5344CB8AC3E}">
        <p14:creationId xmlns:p14="http://schemas.microsoft.com/office/powerpoint/2010/main" val="29783563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397983-0C03-40F0-96DD-ABD1BD3ED58D}"/>
              </a:ext>
            </a:extLst>
          </p:cNvPr>
          <p:cNvSpPr>
            <a:spLocks noGrp="1"/>
          </p:cNvSpPr>
          <p:nvPr>
            <p:ph idx="1"/>
          </p:nvPr>
        </p:nvSpPr>
        <p:spPr/>
        <p:txBody>
          <a:bodyPr>
            <a:normAutofit fontScale="70000" lnSpcReduction="20000"/>
          </a:bodyPr>
          <a:lstStyle/>
          <a:p>
            <a:pPr marL="0" indent="0">
              <a:buNone/>
            </a:pPr>
            <a:r>
              <a:rPr lang="id-ID" dirty="0" err="1">
                <a:solidFill>
                  <a:srgbClr val="C00000"/>
                </a:solidFill>
              </a:rPr>
              <a:t>Motivation</a:t>
            </a:r>
            <a:r>
              <a:rPr lang="id-ID" dirty="0"/>
              <a:t>:</a:t>
            </a:r>
          </a:p>
          <a:p>
            <a:r>
              <a:rPr lang="en-ID" dirty="0"/>
              <a:t>Juan is a </a:t>
            </a:r>
            <a:r>
              <a:rPr lang="en-ID" dirty="0">
                <a:solidFill>
                  <a:srgbClr val="0070C0"/>
                </a:solidFill>
              </a:rPr>
              <a:t>performance analyst </a:t>
            </a:r>
            <a:r>
              <a:rPr lang="en-ID" dirty="0"/>
              <a:t>for a major professional athletic team</a:t>
            </a:r>
            <a:endParaRPr lang="id-ID" dirty="0"/>
          </a:p>
          <a:p>
            <a:r>
              <a:rPr lang="en-ID" dirty="0"/>
              <a:t>His team has been steadily</a:t>
            </a:r>
            <a:r>
              <a:rPr lang="id-ID" dirty="0"/>
              <a:t> </a:t>
            </a:r>
            <a:r>
              <a:rPr lang="en-ID" dirty="0"/>
              <a:t>improving over recent seasons, and heading into the coming season management believes that by</a:t>
            </a:r>
            <a:r>
              <a:rPr lang="id-ID" dirty="0"/>
              <a:t> </a:t>
            </a:r>
            <a:r>
              <a:rPr lang="en-ID" dirty="0">
                <a:solidFill>
                  <a:srgbClr val="0070C0"/>
                </a:solidFill>
              </a:rPr>
              <a:t>adding between two and four excellent players</a:t>
            </a:r>
            <a:r>
              <a:rPr lang="en-ID" dirty="0"/>
              <a:t>, the team will have an outstanding shot at achieving</a:t>
            </a:r>
            <a:r>
              <a:rPr lang="id-ID" dirty="0"/>
              <a:t> </a:t>
            </a:r>
            <a:r>
              <a:rPr lang="en-ID" dirty="0"/>
              <a:t>the league championship</a:t>
            </a:r>
            <a:endParaRPr lang="id-ID" dirty="0"/>
          </a:p>
          <a:p>
            <a:r>
              <a:rPr lang="en-ID" dirty="0"/>
              <a:t>They have tasked Juan with </a:t>
            </a:r>
            <a:r>
              <a:rPr lang="en-ID" dirty="0">
                <a:solidFill>
                  <a:srgbClr val="0070C0"/>
                </a:solidFill>
              </a:rPr>
              <a:t>identifying their best options from among a</a:t>
            </a:r>
            <a:r>
              <a:rPr lang="id-ID" dirty="0">
                <a:solidFill>
                  <a:srgbClr val="0070C0"/>
                </a:solidFill>
              </a:rPr>
              <a:t> </a:t>
            </a:r>
            <a:r>
              <a:rPr lang="en-ID" dirty="0">
                <a:solidFill>
                  <a:srgbClr val="0070C0"/>
                </a:solidFill>
              </a:rPr>
              <a:t>list of 59 players </a:t>
            </a:r>
            <a:r>
              <a:rPr lang="en-ID" dirty="0"/>
              <a:t>that may be available to them</a:t>
            </a:r>
            <a:endParaRPr lang="id-ID" dirty="0"/>
          </a:p>
          <a:p>
            <a:r>
              <a:rPr lang="en-ID" dirty="0"/>
              <a:t>All of these players have experience; some have</a:t>
            </a:r>
            <a:r>
              <a:rPr lang="id-ID" dirty="0"/>
              <a:t> </a:t>
            </a:r>
            <a:r>
              <a:rPr lang="en-ID" dirty="0"/>
              <a:t>played professionally before and some have years of experience as amateurs</a:t>
            </a:r>
            <a:endParaRPr lang="id-ID" dirty="0"/>
          </a:p>
          <a:p>
            <a:r>
              <a:rPr lang="en-ID" dirty="0"/>
              <a:t>None are to be ruled</a:t>
            </a:r>
            <a:r>
              <a:rPr lang="id-ID" dirty="0"/>
              <a:t> </a:t>
            </a:r>
            <a:r>
              <a:rPr lang="en-ID" dirty="0"/>
              <a:t>out without being assessed for their potential ability to add star power and productivity to the</a:t>
            </a:r>
            <a:r>
              <a:rPr lang="id-ID" dirty="0"/>
              <a:t> </a:t>
            </a:r>
            <a:r>
              <a:rPr lang="en-ID" dirty="0"/>
              <a:t>existing team</a:t>
            </a:r>
            <a:endParaRPr lang="id-ID" dirty="0"/>
          </a:p>
          <a:p>
            <a:r>
              <a:rPr lang="en-ID" dirty="0"/>
              <a:t>The executives Juan works for are anxious to get going on contacting the most</a:t>
            </a:r>
            <a:r>
              <a:rPr lang="id-ID" dirty="0"/>
              <a:t> </a:t>
            </a:r>
            <a:r>
              <a:rPr lang="en-ID" dirty="0"/>
              <a:t>promising prospects, so Juan needs to quickly evaluate these athletes’ past performance and make</a:t>
            </a:r>
            <a:r>
              <a:rPr lang="id-ID" dirty="0"/>
              <a:t> </a:t>
            </a:r>
            <a:r>
              <a:rPr lang="en-ID" dirty="0"/>
              <a:t>recommendations based on his analysis</a:t>
            </a:r>
            <a:endParaRPr lang="id-ID" dirty="0"/>
          </a:p>
          <a:p>
            <a:pPr marL="0" indent="0">
              <a:buNone/>
            </a:pPr>
            <a:r>
              <a:rPr lang="id-ID" dirty="0" err="1">
                <a:solidFill>
                  <a:srgbClr val="C00000"/>
                </a:solidFill>
              </a:rPr>
              <a:t>Objectives</a:t>
            </a:r>
            <a:r>
              <a:rPr lang="id-ID" dirty="0"/>
              <a:t>:</a:t>
            </a:r>
          </a:p>
          <a:p>
            <a:r>
              <a:rPr lang="id-ID" dirty="0"/>
              <a:t>T</a:t>
            </a:r>
            <a:r>
              <a:rPr lang="en-ID" dirty="0"/>
              <a:t>o evaluate each of the 59 prospects’ past statistical</a:t>
            </a:r>
            <a:r>
              <a:rPr lang="id-ID" dirty="0"/>
              <a:t> </a:t>
            </a:r>
            <a:r>
              <a:rPr lang="en-ID" dirty="0"/>
              <a:t>performance in order to help him formulate recommendations based on his analysis</a:t>
            </a:r>
            <a:endParaRPr lang="id-ID" dirty="0"/>
          </a:p>
          <a:p>
            <a:endParaRPr lang="en-US" dirty="0"/>
          </a:p>
        </p:txBody>
      </p:sp>
      <p:sp>
        <p:nvSpPr>
          <p:cNvPr id="4" name="Title 3">
            <a:extLst>
              <a:ext uri="{FF2B5EF4-FFF2-40B4-BE49-F238E27FC236}">
                <a16:creationId xmlns:a16="http://schemas.microsoft.com/office/drawing/2014/main" id="{7653FFA0-531C-49ED-9EE9-78672F2F27A7}"/>
              </a:ext>
            </a:extLst>
          </p:cNvPr>
          <p:cNvSpPr>
            <a:spLocks noGrp="1"/>
          </p:cNvSpPr>
          <p:nvPr>
            <p:ph type="title"/>
          </p:nvPr>
        </p:nvSpPr>
        <p:spPr/>
        <p:txBody>
          <a:bodyPr/>
          <a:lstStyle/>
          <a:p>
            <a:r>
              <a:rPr lang="id-ID" dirty="0"/>
              <a:t>1. Business </a:t>
            </a:r>
            <a:r>
              <a:rPr lang="id-ID" dirty="0" err="1"/>
              <a:t>Understanding</a:t>
            </a:r>
            <a:endParaRPr lang="en-US" dirty="0"/>
          </a:p>
        </p:txBody>
      </p:sp>
      <p:sp>
        <p:nvSpPr>
          <p:cNvPr id="3" name="Slide Number Placeholder 2">
            <a:extLst>
              <a:ext uri="{FF2B5EF4-FFF2-40B4-BE49-F238E27FC236}">
                <a16:creationId xmlns:a16="http://schemas.microsoft.com/office/drawing/2014/main" id="{96C91A81-8E29-4098-996D-5BE1E6CEC1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501</a:t>
            </a:fld>
            <a:endParaRPr lang="en-US">
              <a:solidFill>
                <a:prstClr val="black">
                  <a:tint val="75000"/>
                </a:prstClr>
              </a:solidFill>
            </a:endParaRPr>
          </a:p>
        </p:txBody>
      </p:sp>
    </p:spTree>
    <p:extLst>
      <p:ext uri="{BB962C8B-B14F-4D97-AF65-F5344CB8AC3E}">
        <p14:creationId xmlns:p14="http://schemas.microsoft.com/office/powerpoint/2010/main" val="10499663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1"/>
            <a:ext cx="8058155" cy="4190999"/>
          </a:xfrm>
        </p:spPr>
        <p:txBody>
          <a:bodyPr>
            <a:normAutofit fontScale="92500" lnSpcReduction="10000"/>
          </a:bodyPr>
          <a:lstStyle/>
          <a:p>
            <a:r>
              <a:rPr lang="en-US" sz="3200" dirty="0" err="1"/>
              <a:t>Lakukan</a:t>
            </a:r>
            <a:r>
              <a:rPr lang="en-US" sz="3200" dirty="0"/>
              <a:t> t</a:t>
            </a:r>
            <a:r>
              <a:rPr lang="id-ID" sz="3200" dirty="0" err="1"/>
              <a:t>raining</a:t>
            </a:r>
            <a:r>
              <a:rPr lang="id-ID" sz="3200" dirty="0"/>
              <a:t> dengan </a:t>
            </a:r>
            <a:r>
              <a:rPr lang="id-ID" sz="3200" dirty="0">
                <a:solidFill>
                  <a:srgbClr val="C00000"/>
                </a:solidFill>
              </a:rPr>
              <a:t>neural </a:t>
            </a:r>
            <a:r>
              <a:rPr lang="id-ID" sz="3200" dirty="0" err="1">
                <a:solidFill>
                  <a:srgbClr val="C00000"/>
                </a:solidFill>
              </a:rPr>
              <a:t>network</a:t>
            </a:r>
            <a:r>
              <a:rPr lang="id-ID" sz="3200" dirty="0">
                <a:solidFill>
                  <a:srgbClr val="C00000"/>
                </a:solidFill>
              </a:rPr>
              <a:t> </a:t>
            </a:r>
            <a:r>
              <a:rPr lang="id-ID" sz="3200" dirty="0"/>
              <a:t>untuk </a:t>
            </a:r>
            <a:r>
              <a:rPr lang="id-ID" sz="3200" dirty="0" err="1"/>
              <a:t>dataset</a:t>
            </a:r>
            <a:r>
              <a:rPr lang="id-ID" sz="3200" dirty="0"/>
              <a:t> </a:t>
            </a:r>
            <a:r>
              <a:rPr lang="id-ID" sz="3200" dirty="0">
                <a:solidFill>
                  <a:srgbClr val="C00000"/>
                </a:solidFill>
              </a:rPr>
              <a:t>TeamValue-Training.csv</a:t>
            </a:r>
            <a:r>
              <a:rPr lang="id-ID" sz="3200" dirty="0"/>
              <a:t> </a:t>
            </a:r>
            <a:endParaRPr lang="en-US" sz="3200" dirty="0"/>
          </a:p>
          <a:p>
            <a:endParaRPr lang="id-ID" sz="1100" dirty="0"/>
          </a:p>
          <a:p>
            <a:r>
              <a:rPr lang="id-ID" sz="3200" dirty="0"/>
              <a:t>Gunakan </a:t>
            </a:r>
            <a:r>
              <a:rPr lang="id-ID" sz="3200" dirty="0">
                <a:solidFill>
                  <a:srgbClr val="C00000"/>
                </a:solidFill>
              </a:rPr>
              <a:t>10-fold </a:t>
            </a:r>
            <a:r>
              <a:rPr lang="id-ID" sz="3200" dirty="0" err="1">
                <a:solidFill>
                  <a:srgbClr val="C00000"/>
                </a:solidFill>
              </a:rPr>
              <a:t>cross</a:t>
            </a:r>
            <a:r>
              <a:rPr lang="id-ID" sz="3200" dirty="0">
                <a:solidFill>
                  <a:srgbClr val="C00000"/>
                </a:solidFill>
              </a:rPr>
              <a:t> </a:t>
            </a:r>
            <a:r>
              <a:rPr lang="id-ID" sz="3200" dirty="0" err="1">
                <a:solidFill>
                  <a:srgbClr val="C00000"/>
                </a:solidFill>
              </a:rPr>
              <a:t>validation</a:t>
            </a:r>
            <a:endParaRPr lang="id-ID" sz="3200" dirty="0">
              <a:solidFill>
                <a:srgbClr val="C00000"/>
              </a:solidFill>
            </a:endParaRPr>
          </a:p>
          <a:p>
            <a:endParaRPr lang="id-ID" sz="1100" dirty="0"/>
          </a:p>
          <a:p>
            <a:r>
              <a:rPr lang="id-ID" sz="3200" dirty="0"/>
              <a:t>Lakukan </a:t>
            </a:r>
            <a:r>
              <a:rPr lang="id-ID" sz="3200" dirty="0" err="1"/>
              <a:t>adjusment</a:t>
            </a:r>
            <a:r>
              <a:rPr lang="id-ID" sz="3200" dirty="0"/>
              <a:t> terhadap </a:t>
            </a:r>
            <a:r>
              <a:rPr lang="id-ID" sz="3200" dirty="0" err="1">
                <a:solidFill>
                  <a:srgbClr val="C00000"/>
                </a:solidFill>
              </a:rPr>
              <a:t>hidden</a:t>
            </a:r>
            <a:r>
              <a:rPr lang="id-ID" sz="3200" dirty="0">
                <a:solidFill>
                  <a:srgbClr val="C00000"/>
                </a:solidFill>
              </a:rPr>
              <a:t> layer </a:t>
            </a:r>
            <a:r>
              <a:rPr lang="id-ID" sz="3200" dirty="0"/>
              <a:t>dan </a:t>
            </a:r>
            <a:r>
              <a:rPr lang="id-ID" sz="3200" dirty="0">
                <a:solidFill>
                  <a:srgbClr val="C00000"/>
                </a:solidFill>
              </a:rPr>
              <a:t>neuron </a:t>
            </a:r>
            <a:r>
              <a:rPr lang="id-ID" sz="3200" dirty="0" err="1">
                <a:solidFill>
                  <a:srgbClr val="C00000"/>
                </a:solidFill>
              </a:rPr>
              <a:t>size</a:t>
            </a:r>
            <a:r>
              <a:rPr lang="id-ID" sz="3200" dirty="0"/>
              <a:t>, misal: </a:t>
            </a:r>
            <a:r>
              <a:rPr lang="id-ID" sz="3200" dirty="0" err="1"/>
              <a:t>hidden</a:t>
            </a:r>
            <a:r>
              <a:rPr lang="id-ID" sz="3200" dirty="0"/>
              <a:t> layer saya buat 3, neuron </a:t>
            </a:r>
            <a:r>
              <a:rPr lang="id-ID" sz="3200" dirty="0" err="1"/>
              <a:t>size</a:t>
            </a:r>
            <a:r>
              <a:rPr lang="id-ID" sz="3200" dirty="0"/>
              <a:t> masing-masing 5</a:t>
            </a:r>
          </a:p>
          <a:p>
            <a:endParaRPr lang="id-ID" sz="1100" dirty="0"/>
          </a:p>
          <a:p>
            <a:r>
              <a:rPr lang="id-ID" sz="3200" dirty="0"/>
              <a:t>Apa yang terjadi, apakah ada peningkatan akurasi?</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502</a:t>
            </a:fld>
            <a:endParaRPr lang="en-US" dirty="0">
              <a:solidFill>
                <a:prstClr val="black">
                  <a:tint val="75000"/>
                </a:prstClr>
              </a:solidFill>
            </a:endParaRPr>
          </a:p>
        </p:txBody>
      </p:sp>
      <p:graphicFrame>
        <p:nvGraphicFramePr>
          <p:cNvPr id="6" name="Table 5"/>
          <p:cNvGraphicFramePr>
            <a:graphicFrameLocks noGrp="1"/>
          </p:cNvGraphicFramePr>
          <p:nvPr/>
        </p:nvGraphicFramePr>
        <p:xfrm>
          <a:off x="266701" y="5334000"/>
          <a:ext cx="8610598" cy="1010920"/>
        </p:xfrm>
        <a:graphic>
          <a:graphicData uri="http://schemas.openxmlformats.org/drawingml/2006/table">
            <a:tbl>
              <a:tblPr firstRow="1" bandRow="1">
                <a:tableStyleId>{073A0DAA-6AF3-43AB-8588-CEC1D06C72B9}</a:tableStyleId>
              </a:tblPr>
              <a:tblGrid>
                <a:gridCol w="1442955">
                  <a:extLst>
                    <a:ext uri="{9D8B030D-6E8A-4147-A177-3AD203B41FA5}">
                      <a16:colId xmlns:a16="http://schemas.microsoft.com/office/drawing/2014/main" val="20000"/>
                    </a:ext>
                  </a:extLst>
                </a:gridCol>
                <a:gridCol w="1023949">
                  <a:extLst>
                    <a:ext uri="{9D8B030D-6E8A-4147-A177-3AD203B41FA5}">
                      <a16:colId xmlns:a16="http://schemas.microsoft.com/office/drawing/2014/main" val="20001"/>
                    </a:ext>
                  </a:extLst>
                </a:gridCol>
                <a:gridCol w="1023949">
                  <a:extLst>
                    <a:ext uri="{9D8B030D-6E8A-4147-A177-3AD203B41FA5}">
                      <a16:colId xmlns:a16="http://schemas.microsoft.com/office/drawing/2014/main" val="20002"/>
                    </a:ext>
                  </a:extLst>
                </a:gridCol>
                <a:gridCol w="1023949">
                  <a:extLst>
                    <a:ext uri="{9D8B030D-6E8A-4147-A177-3AD203B41FA5}">
                      <a16:colId xmlns:a16="http://schemas.microsoft.com/office/drawing/2014/main" val="20003"/>
                    </a:ext>
                  </a:extLst>
                </a:gridCol>
                <a:gridCol w="1023949">
                  <a:extLst>
                    <a:ext uri="{9D8B030D-6E8A-4147-A177-3AD203B41FA5}">
                      <a16:colId xmlns:a16="http://schemas.microsoft.com/office/drawing/2014/main" val="20004"/>
                    </a:ext>
                  </a:extLst>
                </a:gridCol>
                <a:gridCol w="1023949">
                  <a:extLst>
                    <a:ext uri="{9D8B030D-6E8A-4147-A177-3AD203B41FA5}">
                      <a16:colId xmlns:a16="http://schemas.microsoft.com/office/drawing/2014/main" val="20005"/>
                    </a:ext>
                  </a:extLst>
                </a:gridCol>
                <a:gridCol w="1023949">
                  <a:extLst>
                    <a:ext uri="{9D8B030D-6E8A-4147-A177-3AD203B41FA5}">
                      <a16:colId xmlns:a16="http://schemas.microsoft.com/office/drawing/2014/main" val="20006"/>
                    </a:ext>
                  </a:extLst>
                </a:gridCol>
                <a:gridCol w="1023949">
                  <a:extLst>
                    <a:ext uri="{9D8B030D-6E8A-4147-A177-3AD203B41FA5}">
                      <a16:colId xmlns:a16="http://schemas.microsoft.com/office/drawing/2014/main" val="1714218318"/>
                    </a:ext>
                  </a:extLst>
                </a:gridCol>
              </a:tblGrid>
              <a:tr h="304800">
                <a:tc>
                  <a:txBody>
                    <a:bodyPr/>
                    <a:lstStyle/>
                    <a:p>
                      <a:endParaRPr lang="id-ID" sz="1800" dirty="0"/>
                    </a:p>
                  </a:txBody>
                  <a:tcPr/>
                </a:tc>
                <a:tc>
                  <a:txBody>
                    <a:bodyPr/>
                    <a:lstStyle/>
                    <a:p>
                      <a:r>
                        <a:rPr lang="id-ID" sz="1800" dirty="0"/>
                        <a:t>NN</a:t>
                      </a:r>
                    </a:p>
                  </a:txBody>
                  <a:tcPr/>
                </a:tc>
                <a:tc>
                  <a:txBody>
                    <a:bodyPr/>
                    <a:lstStyle/>
                    <a:p>
                      <a:r>
                        <a:rPr lang="id-ID" sz="1800" dirty="0"/>
                        <a:t>NN (HL</a:t>
                      </a:r>
                      <a:r>
                        <a:rPr lang="id-ID" sz="1800" baseline="0" dirty="0"/>
                        <a:t> 2, NS 3)</a:t>
                      </a:r>
                      <a:endParaRPr lang="id-ID"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800" dirty="0"/>
                        <a:t>NN (HL</a:t>
                      </a:r>
                      <a:r>
                        <a:rPr lang="id-ID" sz="1800" baseline="0" dirty="0"/>
                        <a:t> 2, NS 5)</a:t>
                      </a:r>
                      <a:endParaRPr lang="id-ID" sz="1800" dirty="0"/>
                    </a:p>
                  </a:txBody>
                  <a:tcPr/>
                </a:tc>
                <a:tc>
                  <a:txBody>
                    <a:bodyPr/>
                    <a:lstStyle/>
                    <a:p>
                      <a:r>
                        <a:rPr lang="id-ID" sz="1800" dirty="0"/>
                        <a:t>NN (HL</a:t>
                      </a:r>
                      <a:r>
                        <a:rPr lang="id-ID" sz="1800" baseline="0" dirty="0"/>
                        <a:t> 3, NS 3)</a:t>
                      </a:r>
                      <a:endParaRPr lang="id-ID"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800" dirty="0"/>
                        <a:t>NN (HL</a:t>
                      </a:r>
                      <a:r>
                        <a:rPr lang="id-ID" sz="1800" baseline="0" dirty="0"/>
                        <a:t> 3, NS 5)</a:t>
                      </a:r>
                      <a:endParaRPr lang="id-ID" sz="1800" dirty="0"/>
                    </a:p>
                  </a:txBody>
                  <a:tcPr/>
                </a:tc>
                <a:tc>
                  <a:txBody>
                    <a:bodyPr/>
                    <a:lstStyle/>
                    <a:p>
                      <a:r>
                        <a:rPr lang="id-ID" sz="1800" dirty="0"/>
                        <a:t>NN (HL</a:t>
                      </a:r>
                      <a:r>
                        <a:rPr lang="id-ID" sz="1800" baseline="0" dirty="0"/>
                        <a:t> 4, NS 3)</a:t>
                      </a:r>
                      <a:endParaRPr lang="id-ID" sz="1800" dirty="0"/>
                    </a:p>
                  </a:txBody>
                  <a:tcPr/>
                </a:tc>
                <a:tc>
                  <a:txBody>
                    <a:bodyPr/>
                    <a:lstStyle/>
                    <a:p>
                      <a:r>
                        <a:rPr lang="id-ID" sz="1800" dirty="0"/>
                        <a:t>NN (HL</a:t>
                      </a:r>
                      <a:r>
                        <a:rPr lang="id-ID" sz="1800" baseline="0" dirty="0"/>
                        <a:t> 4, NS 5)</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solidFill>
                          <a:srgbClr val="C00000"/>
                        </a:solidFill>
                      </a:endParaRPr>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312765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04800" y="1143000"/>
          <a:ext cx="8534400" cy="3657600"/>
        </p:xfrm>
        <a:graphic>
          <a:graphicData uri="http://schemas.openxmlformats.org/drawingml/2006/table">
            <a:tbl>
              <a:tblPr firstRow="1" bandRow="1">
                <a:tableStyleId>{073A0DAA-6AF3-43AB-8588-CEC1D06C72B9}</a:tableStyleId>
              </a:tblPr>
              <a:tblGrid>
                <a:gridCol w="1295400">
                  <a:extLst>
                    <a:ext uri="{9D8B030D-6E8A-4147-A177-3AD203B41FA5}">
                      <a16:colId xmlns:a16="http://schemas.microsoft.com/office/drawing/2014/main" val="3508310884"/>
                    </a:ext>
                  </a:extLst>
                </a:gridCol>
                <a:gridCol w="7239000">
                  <a:extLst>
                    <a:ext uri="{9D8B030D-6E8A-4147-A177-3AD203B41FA5}">
                      <a16:colId xmlns:a16="http://schemas.microsoft.com/office/drawing/2014/main" val="2288898311"/>
                    </a:ext>
                  </a:extLst>
                </a:gridCol>
              </a:tblGrid>
              <a:tr h="370840">
                <a:tc>
                  <a:txBody>
                    <a:bodyPr/>
                    <a:lstStyle/>
                    <a:p>
                      <a:r>
                        <a:rPr lang="id-ID" sz="2400" dirty="0" err="1"/>
                        <a:t>Hidden</a:t>
                      </a:r>
                      <a:r>
                        <a:rPr lang="id-ID" sz="2400" baseline="0" dirty="0"/>
                        <a:t> Layer</a:t>
                      </a:r>
                      <a:endParaRPr lang="en-US" sz="2400" dirty="0"/>
                    </a:p>
                  </a:txBody>
                  <a:tcPr/>
                </a:tc>
                <a:tc>
                  <a:txBody>
                    <a:bodyPr/>
                    <a:lstStyle/>
                    <a:p>
                      <a:r>
                        <a:rPr lang="id-ID" sz="2400" dirty="0" err="1"/>
                        <a:t>Capabilities</a:t>
                      </a:r>
                      <a:endParaRPr lang="en-US" sz="2400" dirty="0"/>
                    </a:p>
                  </a:txBody>
                  <a:tcPr/>
                </a:tc>
                <a:extLst>
                  <a:ext uri="{0D108BD9-81ED-4DB2-BD59-A6C34878D82A}">
                    <a16:rowId xmlns:a16="http://schemas.microsoft.com/office/drawing/2014/main" val="2906497603"/>
                  </a:ext>
                </a:extLst>
              </a:tr>
              <a:tr h="370840">
                <a:tc>
                  <a:txBody>
                    <a:bodyPr/>
                    <a:lstStyle/>
                    <a:p>
                      <a:r>
                        <a:rPr lang="en-ID" sz="2400" dirty="0"/>
                        <a:t> 0</a:t>
                      </a:r>
                    </a:p>
                    <a:p>
                      <a:endParaRPr lang="en-ID"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2400" dirty="0"/>
                        <a:t>Only capable of representing </a:t>
                      </a:r>
                      <a:r>
                        <a:rPr lang="en-ID" sz="2400" dirty="0">
                          <a:solidFill>
                            <a:srgbClr val="C00000"/>
                          </a:solidFill>
                        </a:rPr>
                        <a:t>linear separable functions </a:t>
                      </a:r>
                      <a:r>
                        <a:rPr lang="en-ID" sz="2400" dirty="0"/>
                        <a:t>or decisions</a:t>
                      </a:r>
                    </a:p>
                  </a:txBody>
                  <a:tcPr/>
                </a:tc>
                <a:extLst>
                  <a:ext uri="{0D108BD9-81ED-4DB2-BD59-A6C34878D82A}">
                    <a16:rowId xmlns:a16="http://schemas.microsoft.com/office/drawing/2014/main" val="54334276"/>
                  </a:ext>
                </a:extLst>
              </a:tr>
              <a:tr h="370840">
                <a:tc>
                  <a:txBody>
                    <a:bodyPr/>
                    <a:lstStyle/>
                    <a:p>
                      <a:r>
                        <a:rPr lang="en-ID" sz="2400" dirty="0"/>
                        <a:t> 1</a:t>
                      </a:r>
                      <a:endParaRPr lang="en-US" sz="2400" dirty="0"/>
                    </a:p>
                  </a:txBody>
                  <a:tcPr/>
                </a:tc>
                <a:tc>
                  <a:txBody>
                    <a:bodyPr/>
                    <a:lstStyle/>
                    <a:p>
                      <a:r>
                        <a:rPr lang="en-ID" sz="2400" dirty="0"/>
                        <a:t>Can approximate </a:t>
                      </a:r>
                      <a:r>
                        <a:rPr lang="en-ID" sz="2400" dirty="0">
                          <a:solidFill>
                            <a:srgbClr val="C00000"/>
                          </a:solidFill>
                        </a:rPr>
                        <a:t>any function that contains a continuous mapping</a:t>
                      </a:r>
                      <a:r>
                        <a:rPr lang="id-ID" sz="2400" baseline="0" dirty="0"/>
                        <a:t> </a:t>
                      </a:r>
                      <a:r>
                        <a:rPr lang="en-ID" sz="2400" dirty="0"/>
                        <a:t>from one finite space to another</a:t>
                      </a:r>
                    </a:p>
                  </a:txBody>
                  <a:tcPr/>
                </a:tc>
                <a:extLst>
                  <a:ext uri="{0D108BD9-81ED-4DB2-BD59-A6C34878D82A}">
                    <a16:rowId xmlns:a16="http://schemas.microsoft.com/office/drawing/2014/main" val="1319510301"/>
                  </a:ext>
                </a:extLst>
              </a:tr>
              <a:tr h="370840">
                <a:tc>
                  <a:txBody>
                    <a:bodyPr/>
                    <a:lstStyle/>
                    <a:p>
                      <a:r>
                        <a:rPr lang="en-ID" sz="2400" dirty="0"/>
                        <a:t> 2</a:t>
                      </a:r>
                      <a:endParaRPr lang="en-US" sz="2400" dirty="0"/>
                    </a:p>
                  </a:txBody>
                  <a:tcPr/>
                </a:tc>
                <a:tc>
                  <a:txBody>
                    <a:bodyPr/>
                    <a:lstStyle/>
                    <a:p>
                      <a:r>
                        <a:rPr lang="en-ID" sz="2400" dirty="0"/>
                        <a:t>Can represent an </a:t>
                      </a:r>
                      <a:r>
                        <a:rPr lang="en-ID" sz="2400" dirty="0">
                          <a:solidFill>
                            <a:srgbClr val="C00000"/>
                          </a:solidFill>
                        </a:rPr>
                        <a:t>arbitrary decision boundary </a:t>
                      </a:r>
                      <a:r>
                        <a:rPr lang="en-ID" sz="2400" dirty="0"/>
                        <a:t>to arbitrary accuracy</a:t>
                      </a:r>
                      <a:r>
                        <a:rPr lang="id-ID" sz="2400" baseline="0" dirty="0"/>
                        <a:t> </a:t>
                      </a:r>
                      <a:r>
                        <a:rPr lang="en-ID" sz="2400" dirty="0"/>
                        <a:t>with rational activation functions and can </a:t>
                      </a:r>
                      <a:r>
                        <a:rPr lang="en-ID" sz="2400" dirty="0">
                          <a:solidFill>
                            <a:srgbClr val="C00000"/>
                          </a:solidFill>
                        </a:rPr>
                        <a:t>approximate any smooth</a:t>
                      </a:r>
                      <a:r>
                        <a:rPr lang="id-ID" sz="2400" baseline="0" dirty="0">
                          <a:solidFill>
                            <a:srgbClr val="C00000"/>
                          </a:solidFill>
                        </a:rPr>
                        <a:t> </a:t>
                      </a:r>
                      <a:r>
                        <a:rPr lang="en-ID" sz="2400" dirty="0">
                          <a:solidFill>
                            <a:srgbClr val="C00000"/>
                          </a:solidFill>
                        </a:rPr>
                        <a:t>mapping </a:t>
                      </a:r>
                      <a:r>
                        <a:rPr lang="en-ID" sz="2400" dirty="0"/>
                        <a:t>to any accuracy</a:t>
                      </a:r>
                      <a:endParaRPr lang="en-US" sz="2400" dirty="0"/>
                    </a:p>
                  </a:txBody>
                  <a:tcPr/>
                </a:tc>
                <a:extLst>
                  <a:ext uri="{0D108BD9-81ED-4DB2-BD59-A6C34878D82A}">
                    <a16:rowId xmlns:a16="http://schemas.microsoft.com/office/drawing/2014/main" val="2713743316"/>
                  </a:ext>
                </a:extLst>
              </a:tr>
            </a:tbl>
          </a:graphicData>
        </a:graphic>
      </p:graphicFrame>
      <p:sp>
        <p:nvSpPr>
          <p:cNvPr id="4" name="Title 3"/>
          <p:cNvSpPr>
            <a:spLocks noGrp="1"/>
          </p:cNvSpPr>
          <p:nvPr>
            <p:ph type="title"/>
          </p:nvPr>
        </p:nvSpPr>
        <p:spPr/>
        <p:txBody>
          <a:bodyPr/>
          <a:lstStyle/>
          <a:p>
            <a:r>
              <a:rPr lang="id-ID" dirty="0"/>
              <a:t>Penentuan </a:t>
            </a:r>
            <a:r>
              <a:rPr lang="id-ID" dirty="0" err="1"/>
              <a:t>Hidden</a:t>
            </a:r>
            <a:r>
              <a:rPr lang="id-ID" dirty="0"/>
              <a:t> Layer</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503</a:t>
            </a:fld>
            <a:endParaRPr lang="en-US">
              <a:solidFill>
                <a:prstClr val="black">
                  <a:tint val="75000"/>
                </a:prstClr>
              </a:solidFill>
            </a:endParaRPr>
          </a:p>
        </p:txBody>
      </p:sp>
    </p:spTree>
    <p:extLst>
      <p:ext uri="{BB962C8B-B14F-4D97-AF65-F5344CB8AC3E}">
        <p14:creationId xmlns:p14="http://schemas.microsoft.com/office/powerpoint/2010/main" val="1429417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err="1">
                <a:solidFill>
                  <a:srgbClr val="C00000"/>
                </a:solidFill>
              </a:rPr>
              <a:t>Trial</a:t>
            </a:r>
            <a:r>
              <a:rPr lang="id-ID" dirty="0">
                <a:solidFill>
                  <a:srgbClr val="C00000"/>
                </a:solidFill>
              </a:rPr>
              <a:t> </a:t>
            </a:r>
            <a:r>
              <a:rPr lang="id-ID" dirty="0" err="1">
                <a:solidFill>
                  <a:srgbClr val="C00000"/>
                </a:solidFill>
              </a:rPr>
              <a:t>and</a:t>
            </a:r>
            <a:r>
              <a:rPr lang="id-ID" dirty="0">
                <a:solidFill>
                  <a:srgbClr val="C00000"/>
                </a:solidFill>
              </a:rPr>
              <a:t> </a:t>
            </a:r>
            <a:r>
              <a:rPr lang="id-ID" dirty="0" err="1">
                <a:solidFill>
                  <a:srgbClr val="C00000"/>
                </a:solidFill>
              </a:rPr>
              <a:t>Error</a:t>
            </a:r>
            <a:endParaRPr lang="id-ID" dirty="0">
              <a:solidFill>
                <a:srgbClr val="C00000"/>
              </a:solidFill>
            </a:endParaRPr>
          </a:p>
          <a:p>
            <a:pPr marL="514350" indent="-514350">
              <a:buFont typeface="+mj-lt"/>
              <a:buAutoNum type="arabicPeriod"/>
            </a:pPr>
            <a:r>
              <a:rPr lang="id-ID" dirty="0" err="1">
                <a:solidFill>
                  <a:srgbClr val="C00000"/>
                </a:solidFill>
              </a:rPr>
              <a:t>Rule</a:t>
            </a:r>
            <a:r>
              <a:rPr lang="id-ID" dirty="0">
                <a:solidFill>
                  <a:srgbClr val="C00000"/>
                </a:solidFill>
              </a:rPr>
              <a:t> </a:t>
            </a:r>
            <a:r>
              <a:rPr lang="id-ID" dirty="0" err="1">
                <a:solidFill>
                  <a:srgbClr val="C00000"/>
                </a:solidFill>
              </a:rPr>
              <a:t>of</a:t>
            </a:r>
            <a:r>
              <a:rPr lang="id-ID" dirty="0">
                <a:solidFill>
                  <a:srgbClr val="C00000"/>
                </a:solidFill>
              </a:rPr>
              <a:t> </a:t>
            </a:r>
            <a:r>
              <a:rPr lang="id-ID" dirty="0" err="1">
                <a:solidFill>
                  <a:srgbClr val="C00000"/>
                </a:solidFill>
              </a:rPr>
              <a:t>Thumb</a:t>
            </a:r>
            <a:r>
              <a:rPr lang="id-ID" dirty="0"/>
              <a:t>:</a:t>
            </a:r>
          </a:p>
          <a:p>
            <a:pPr lvl="1"/>
            <a:r>
              <a:rPr lang="id-ID" dirty="0"/>
              <a:t>B</a:t>
            </a:r>
            <a:r>
              <a:rPr lang="en-ID" dirty="0" err="1"/>
              <a:t>etween</a:t>
            </a:r>
            <a:r>
              <a:rPr lang="en-ID" dirty="0"/>
              <a:t> the size of the input layer and the size of the output layer</a:t>
            </a:r>
          </a:p>
          <a:p>
            <a:pPr lvl="1"/>
            <a:r>
              <a:rPr lang="en-ID" dirty="0"/>
              <a:t>2/3 the size of the input layer, plus the size of the output layer</a:t>
            </a:r>
          </a:p>
          <a:p>
            <a:pPr lvl="1"/>
            <a:r>
              <a:rPr lang="id-ID" dirty="0"/>
              <a:t>L</a:t>
            </a:r>
            <a:r>
              <a:rPr lang="en-ID" dirty="0" err="1"/>
              <a:t>ess</a:t>
            </a:r>
            <a:r>
              <a:rPr lang="en-ID" dirty="0"/>
              <a:t> than twice the size of the input layer</a:t>
            </a:r>
            <a:endParaRPr lang="id-ID" dirty="0"/>
          </a:p>
          <a:p>
            <a:pPr marL="514350" indent="-514350">
              <a:buFont typeface="+mj-lt"/>
              <a:buAutoNum type="arabicPeriod"/>
            </a:pPr>
            <a:r>
              <a:rPr lang="id-ID" dirty="0" err="1">
                <a:solidFill>
                  <a:srgbClr val="C00000"/>
                </a:solidFill>
              </a:rPr>
              <a:t>Search</a:t>
            </a:r>
            <a:r>
              <a:rPr lang="id-ID" dirty="0">
                <a:solidFill>
                  <a:srgbClr val="C00000"/>
                </a:solidFill>
              </a:rPr>
              <a:t> </a:t>
            </a:r>
            <a:r>
              <a:rPr lang="id-ID" dirty="0" err="1">
                <a:solidFill>
                  <a:srgbClr val="C00000"/>
                </a:solidFill>
              </a:rPr>
              <a:t>Algorithm</a:t>
            </a:r>
            <a:r>
              <a:rPr lang="id-ID" dirty="0"/>
              <a:t>:</a:t>
            </a:r>
          </a:p>
          <a:p>
            <a:pPr lvl="1"/>
            <a:r>
              <a:rPr lang="id-ID" dirty="0" err="1"/>
              <a:t>Greedy</a:t>
            </a:r>
            <a:endParaRPr lang="id-ID" dirty="0"/>
          </a:p>
          <a:p>
            <a:pPr lvl="1"/>
            <a:r>
              <a:rPr lang="id-ID" dirty="0" err="1"/>
              <a:t>Genetic</a:t>
            </a:r>
            <a:r>
              <a:rPr lang="id-ID" dirty="0"/>
              <a:t> </a:t>
            </a:r>
            <a:r>
              <a:rPr lang="id-ID" dirty="0" err="1"/>
              <a:t>Algorithm</a:t>
            </a:r>
            <a:endParaRPr lang="id-ID" dirty="0"/>
          </a:p>
          <a:p>
            <a:pPr lvl="1"/>
            <a:r>
              <a:rPr lang="id-ID" dirty="0" err="1"/>
              <a:t>Particle</a:t>
            </a:r>
            <a:r>
              <a:rPr lang="id-ID" dirty="0"/>
              <a:t> </a:t>
            </a:r>
            <a:r>
              <a:rPr lang="id-ID" dirty="0" err="1"/>
              <a:t>Swarm</a:t>
            </a:r>
            <a:r>
              <a:rPr lang="id-ID" dirty="0"/>
              <a:t> </a:t>
            </a:r>
            <a:r>
              <a:rPr lang="id-ID" dirty="0" err="1"/>
              <a:t>Optimization</a:t>
            </a:r>
            <a:endParaRPr lang="id-ID" dirty="0"/>
          </a:p>
          <a:p>
            <a:pPr lvl="1"/>
            <a:r>
              <a:rPr lang="id-ID" dirty="0" err="1"/>
              <a:t>etc</a:t>
            </a:r>
            <a:endParaRPr lang="en-US" dirty="0"/>
          </a:p>
        </p:txBody>
      </p:sp>
      <p:sp>
        <p:nvSpPr>
          <p:cNvPr id="4" name="Title 3"/>
          <p:cNvSpPr>
            <a:spLocks noGrp="1"/>
          </p:cNvSpPr>
          <p:nvPr>
            <p:ph type="title"/>
          </p:nvPr>
        </p:nvSpPr>
        <p:spPr/>
        <p:txBody>
          <a:bodyPr/>
          <a:lstStyle/>
          <a:p>
            <a:r>
              <a:rPr lang="id-ID" dirty="0"/>
              <a:t>Penentuan Neuron </a:t>
            </a:r>
            <a:r>
              <a:rPr lang="id-ID" dirty="0" err="1"/>
              <a:t>Size</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504</a:t>
            </a:fld>
            <a:endParaRPr lang="en-US">
              <a:solidFill>
                <a:prstClr val="black">
                  <a:tint val="75000"/>
                </a:prstClr>
              </a:solidFill>
            </a:endParaRPr>
          </a:p>
        </p:txBody>
      </p:sp>
    </p:spTree>
    <p:extLst>
      <p:ext uri="{BB962C8B-B14F-4D97-AF65-F5344CB8AC3E}">
        <p14:creationId xmlns:p14="http://schemas.microsoft.com/office/powerpoint/2010/main" val="20190432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Techniques to Improve Classification Accuracy: Ensemble Methods</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505</a:t>
            </a:fld>
            <a:endParaRPr lang="en-US">
              <a:solidFill>
                <a:prstClr val="black">
                  <a:tint val="75000"/>
                </a:prstClr>
              </a:solidFill>
            </a:endParaRPr>
          </a:p>
        </p:txBody>
      </p:sp>
    </p:spTree>
    <p:extLst>
      <p:ext uri="{BB962C8B-B14F-4D97-AF65-F5344CB8AC3E}">
        <p14:creationId xmlns:p14="http://schemas.microsoft.com/office/powerpoint/2010/main" val="2725027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38" y="2819400"/>
            <a:ext cx="8472562" cy="3638378"/>
          </a:xfrm>
        </p:spPr>
        <p:txBody>
          <a:bodyPr>
            <a:normAutofit/>
          </a:bodyPr>
          <a:lstStyle/>
          <a:p>
            <a:r>
              <a:rPr lang="en-US" dirty="0">
                <a:solidFill>
                  <a:srgbClr val="C00000"/>
                </a:solidFill>
              </a:rPr>
              <a:t>Ensemble methods</a:t>
            </a:r>
          </a:p>
          <a:p>
            <a:pPr lvl="1"/>
            <a:r>
              <a:rPr lang="en-US" dirty="0"/>
              <a:t>Use a </a:t>
            </a:r>
            <a:r>
              <a:rPr lang="en-US" dirty="0">
                <a:solidFill>
                  <a:srgbClr val="0070C0"/>
                </a:solidFill>
              </a:rPr>
              <a:t>combination of models </a:t>
            </a:r>
            <a:r>
              <a:rPr lang="en-US" dirty="0"/>
              <a:t>to increase accuracy</a:t>
            </a:r>
          </a:p>
          <a:p>
            <a:pPr lvl="1"/>
            <a:r>
              <a:rPr lang="en-US" dirty="0"/>
              <a:t>Combine a series of k learned models, M1, M2, …, Mk, with the aim of creating an improved model M*</a:t>
            </a:r>
          </a:p>
          <a:p>
            <a:r>
              <a:rPr lang="en-US" dirty="0"/>
              <a:t>Popular ensemble methods</a:t>
            </a:r>
          </a:p>
          <a:p>
            <a:pPr lvl="1"/>
            <a:r>
              <a:rPr lang="en-US" dirty="0">
                <a:solidFill>
                  <a:srgbClr val="0070C0"/>
                </a:solidFill>
              </a:rPr>
              <a:t>Bagging</a:t>
            </a:r>
            <a:r>
              <a:rPr lang="en-US" dirty="0"/>
              <a:t>: averaging the prediction over a collection of classifiers</a:t>
            </a:r>
          </a:p>
          <a:p>
            <a:pPr lvl="1"/>
            <a:r>
              <a:rPr lang="en-US" dirty="0">
                <a:solidFill>
                  <a:srgbClr val="0070C0"/>
                </a:solidFill>
              </a:rPr>
              <a:t>Boosting</a:t>
            </a:r>
            <a:r>
              <a:rPr lang="en-US" dirty="0"/>
              <a:t>: weighted vote with a collection of classifiers</a:t>
            </a:r>
          </a:p>
          <a:p>
            <a:pPr lvl="1"/>
            <a:r>
              <a:rPr lang="en-US" dirty="0">
                <a:solidFill>
                  <a:srgbClr val="0070C0"/>
                </a:solidFill>
              </a:rPr>
              <a:t>Ensemble</a:t>
            </a:r>
            <a:r>
              <a:rPr lang="en-US" dirty="0"/>
              <a:t>: combining a set of heterogeneous classifiers</a:t>
            </a:r>
          </a:p>
          <a:p>
            <a:endParaRPr lang="id-ID" dirty="0"/>
          </a:p>
        </p:txBody>
      </p:sp>
      <p:sp>
        <p:nvSpPr>
          <p:cNvPr id="2" name="Title 1"/>
          <p:cNvSpPr>
            <a:spLocks noGrp="1"/>
          </p:cNvSpPr>
          <p:nvPr>
            <p:ph type="title"/>
          </p:nvPr>
        </p:nvSpPr>
        <p:spPr/>
        <p:txBody>
          <a:bodyPr>
            <a:normAutofit fontScale="90000"/>
          </a:bodyPr>
          <a:lstStyle/>
          <a:p>
            <a:r>
              <a:rPr lang="en-US" dirty="0"/>
              <a:t>Ensemble Methods: Increasing the Accuracy</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506</a:t>
            </a:fld>
            <a:endParaRPr lang="en-US" dirty="0">
              <a:solidFill>
                <a:prstClr val="black">
                  <a:tint val="75000"/>
                </a:prstClr>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14400"/>
            <a:ext cx="45720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180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334000"/>
          </a:xfrm>
        </p:spPr>
        <p:txBody>
          <a:bodyPr>
            <a:normAutofit/>
          </a:bodyPr>
          <a:lstStyle/>
          <a:p>
            <a:r>
              <a:rPr lang="en-US" sz="2000" dirty="0">
                <a:solidFill>
                  <a:srgbClr val="C00000"/>
                </a:solidFill>
              </a:rPr>
              <a:t>Analogy</a:t>
            </a:r>
            <a:r>
              <a:rPr lang="en-US" sz="2000" dirty="0"/>
              <a:t>: Diagnosis based on multiple doctors’ majority vote</a:t>
            </a:r>
          </a:p>
          <a:p>
            <a:r>
              <a:rPr lang="en-US" sz="2000" dirty="0">
                <a:solidFill>
                  <a:srgbClr val="C00000"/>
                </a:solidFill>
              </a:rPr>
              <a:t>Training</a:t>
            </a:r>
          </a:p>
          <a:p>
            <a:pPr lvl="1"/>
            <a:r>
              <a:rPr lang="en-US" sz="2000" dirty="0"/>
              <a:t>Given a set D of </a:t>
            </a:r>
            <a:r>
              <a:rPr lang="en-US" sz="2000" i="1" dirty="0"/>
              <a:t>d </a:t>
            </a:r>
            <a:r>
              <a:rPr lang="en-US" sz="2000" dirty="0"/>
              <a:t>tuples, at each iteration </a:t>
            </a:r>
            <a:r>
              <a:rPr lang="en-US" sz="2000" i="1" dirty="0" err="1"/>
              <a:t>i</a:t>
            </a:r>
            <a:r>
              <a:rPr lang="en-US" sz="2000" dirty="0"/>
              <a:t>, a training set D</a:t>
            </a:r>
            <a:r>
              <a:rPr lang="en-US" sz="2000" baseline="-25000" dirty="0"/>
              <a:t>i</a:t>
            </a:r>
            <a:r>
              <a:rPr lang="en-US" sz="2000" dirty="0"/>
              <a:t> of </a:t>
            </a:r>
            <a:r>
              <a:rPr lang="en-US" sz="2000" i="1" dirty="0"/>
              <a:t>d</a:t>
            </a:r>
            <a:r>
              <a:rPr lang="en-US" sz="2000" dirty="0"/>
              <a:t> tuples is sampled with replacement from D (i.e., bootstrap)</a:t>
            </a:r>
          </a:p>
          <a:p>
            <a:pPr lvl="1"/>
            <a:r>
              <a:rPr lang="en-US" sz="2000" dirty="0"/>
              <a:t>A classifier model </a:t>
            </a:r>
            <a:r>
              <a:rPr lang="en-US" sz="2000" dirty="0" err="1"/>
              <a:t>M</a:t>
            </a:r>
            <a:r>
              <a:rPr lang="en-US" sz="2000" baseline="-25000" dirty="0" err="1"/>
              <a:t>i</a:t>
            </a:r>
            <a:r>
              <a:rPr lang="en-US" sz="2000" dirty="0"/>
              <a:t> is learned for each training set D</a:t>
            </a:r>
            <a:r>
              <a:rPr lang="en-US" sz="2000" baseline="-25000" dirty="0"/>
              <a:t>i</a:t>
            </a:r>
            <a:endParaRPr lang="en-US" sz="2000" dirty="0"/>
          </a:p>
          <a:p>
            <a:r>
              <a:rPr lang="en-US" sz="2000" dirty="0">
                <a:solidFill>
                  <a:srgbClr val="C00000"/>
                </a:solidFill>
              </a:rPr>
              <a:t>Classification</a:t>
            </a:r>
            <a:r>
              <a:rPr lang="en-US" sz="2000" dirty="0"/>
              <a:t>: classify an unknown sample</a:t>
            </a:r>
            <a:r>
              <a:rPr lang="en-US" sz="2000" b="1" dirty="0"/>
              <a:t> X</a:t>
            </a:r>
            <a:r>
              <a:rPr lang="en-US" sz="2000" dirty="0"/>
              <a:t> </a:t>
            </a:r>
          </a:p>
          <a:p>
            <a:pPr lvl="1"/>
            <a:r>
              <a:rPr lang="en-US" sz="2000" dirty="0"/>
              <a:t>Each classifier </a:t>
            </a:r>
            <a:r>
              <a:rPr lang="en-US" sz="2000" dirty="0" err="1"/>
              <a:t>M</a:t>
            </a:r>
            <a:r>
              <a:rPr lang="en-US" sz="2000" baseline="-25000" dirty="0" err="1"/>
              <a:t>i</a:t>
            </a:r>
            <a:r>
              <a:rPr lang="en-US" sz="2000" dirty="0"/>
              <a:t> returns its class prediction</a:t>
            </a:r>
          </a:p>
          <a:p>
            <a:pPr lvl="1"/>
            <a:r>
              <a:rPr lang="en-US" sz="2000" dirty="0"/>
              <a:t>The bagged classifier M* counts the votes and assigns the class with the most votes to </a:t>
            </a:r>
            <a:r>
              <a:rPr lang="en-US" sz="2000" b="1" dirty="0"/>
              <a:t>X</a:t>
            </a:r>
            <a:endParaRPr lang="en-US" sz="2000" dirty="0"/>
          </a:p>
          <a:p>
            <a:r>
              <a:rPr lang="en-US" sz="2000" dirty="0">
                <a:solidFill>
                  <a:srgbClr val="C00000"/>
                </a:solidFill>
              </a:rPr>
              <a:t>Prediction</a:t>
            </a:r>
            <a:r>
              <a:rPr lang="en-US" sz="2000" dirty="0"/>
              <a:t>: can be applied to the prediction of continuous values by taking the average value of each prediction for a given test tuple</a:t>
            </a:r>
          </a:p>
          <a:p>
            <a:r>
              <a:rPr lang="en-US" sz="2000" dirty="0">
                <a:solidFill>
                  <a:srgbClr val="C00000"/>
                </a:solidFill>
              </a:rPr>
              <a:t>Accuracy</a:t>
            </a:r>
          </a:p>
          <a:p>
            <a:pPr lvl="1"/>
            <a:r>
              <a:rPr lang="en-US" sz="2000" dirty="0"/>
              <a:t>Often significantly better than a single classifier derived from D</a:t>
            </a:r>
          </a:p>
          <a:p>
            <a:pPr lvl="1"/>
            <a:r>
              <a:rPr lang="en-US" sz="2000" dirty="0"/>
              <a:t>For noise data: not considerably worse, more robust </a:t>
            </a:r>
          </a:p>
          <a:p>
            <a:pPr lvl="1"/>
            <a:r>
              <a:rPr lang="en-US" sz="2000" dirty="0"/>
              <a:t>Proved improved accuracy in prediction</a:t>
            </a:r>
          </a:p>
        </p:txBody>
      </p:sp>
      <p:sp>
        <p:nvSpPr>
          <p:cNvPr id="2" name="Title 1"/>
          <p:cNvSpPr>
            <a:spLocks noGrp="1"/>
          </p:cNvSpPr>
          <p:nvPr>
            <p:ph type="title"/>
          </p:nvPr>
        </p:nvSpPr>
        <p:spPr/>
        <p:txBody>
          <a:bodyPr>
            <a:normAutofit/>
          </a:bodyPr>
          <a:lstStyle/>
          <a:p>
            <a:r>
              <a:rPr lang="id-ID" dirty="0" err="1"/>
              <a:t>Bagging</a:t>
            </a:r>
            <a:r>
              <a:rPr lang="id-ID" dirty="0"/>
              <a:t>: </a:t>
            </a:r>
            <a:r>
              <a:rPr lang="id-ID" dirty="0" err="1"/>
              <a:t>Boostrap</a:t>
            </a:r>
            <a:r>
              <a:rPr lang="id-ID" dirty="0"/>
              <a:t> </a:t>
            </a:r>
            <a:r>
              <a:rPr lang="id-ID" dirty="0" err="1"/>
              <a:t>Aggregation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507</a:t>
            </a:fld>
            <a:endParaRPr lang="en-US" dirty="0">
              <a:solidFill>
                <a:prstClr val="black">
                  <a:tint val="75000"/>
                </a:prstClr>
              </a:solidFill>
            </a:endParaRPr>
          </a:p>
        </p:txBody>
      </p:sp>
    </p:spTree>
    <p:extLst>
      <p:ext uri="{BB962C8B-B14F-4D97-AF65-F5344CB8AC3E}">
        <p14:creationId xmlns:p14="http://schemas.microsoft.com/office/powerpoint/2010/main" val="1395513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28925"/>
            <a:ext cx="7886700" cy="5333549"/>
          </a:xfrm>
        </p:spPr>
        <p:txBody>
          <a:bodyPr>
            <a:normAutofit fontScale="92500"/>
          </a:bodyPr>
          <a:lstStyle/>
          <a:p>
            <a:r>
              <a:rPr lang="en-US" sz="2400" dirty="0">
                <a:solidFill>
                  <a:srgbClr val="C00000"/>
                </a:solidFill>
              </a:rPr>
              <a:t>Analogy</a:t>
            </a:r>
            <a:r>
              <a:rPr lang="en-US" sz="2400" dirty="0"/>
              <a:t>: Consult several doctors, based on a </a:t>
            </a:r>
            <a:r>
              <a:rPr lang="en-US" sz="2400" dirty="0">
                <a:solidFill>
                  <a:srgbClr val="0070C0"/>
                </a:solidFill>
              </a:rPr>
              <a:t>combination of weighted diagnoses</a:t>
            </a:r>
            <a:r>
              <a:rPr lang="en-US" sz="2400" dirty="0"/>
              <a:t>—weight assigned based on the previous diagnosis accuracy</a:t>
            </a:r>
          </a:p>
          <a:p>
            <a:r>
              <a:rPr lang="en-US" sz="2400" dirty="0"/>
              <a:t>How </a:t>
            </a:r>
            <a:r>
              <a:rPr lang="en-US" sz="2400" dirty="0">
                <a:solidFill>
                  <a:srgbClr val="C00000"/>
                </a:solidFill>
              </a:rPr>
              <a:t>boosting works</a:t>
            </a:r>
            <a:r>
              <a:rPr lang="en-US" sz="2400" dirty="0"/>
              <a:t>?</a:t>
            </a:r>
          </a:p>
          <a:p>
            <a:pPr marL="914400" lvl="1" indent="-457200">
              <a:buFont typeface="+mj-lt"/>
              <a:buAutoNum type="arabicPeriod"/>
            </a:pPr>
            <a:r>
              <a:rPr lang="en-US" dirty="0">
                <a:solidFill>
                  <a:srgbClr val="0070C0"/>
                </a:solidFill>
              </a:rPr>
              <a:t>Weights </a:t>
            </a:r>
            <a:r>
              <a:rPr lang="en-US" dirty="0"/>
              <a:t>are assigned to each training tuple</a:t>
            </a:r>
          </a:p>
          <a:p>
            <a:pPr marL="914400" lvl="1" indent="-457200">
              <a:buFont typeface="+mj-lt"/>
              <a:buAutoNum type="arabicPeriod"/>
            </a:pPr>
            <a:r>
              <a:rPr lang="en-US" dirty="0"/>
              <a:t>A series of k classifiers is iteratively learned</a:t>
            </a:r>
          </a:p>
          <a:p>
            <a:pPr marL="914400" lvl="1" indent="-457200">
              <a:buFont typeface="+mj-lt"/>
              <a:buAutoNum type="arabicPeriod"/>
            </a:pPr>
            <a:r>
              <a:rPr lang="en-US" dirty="0"/>
              <a:t>After a classifier </a:t>
            </a:r>
            <a:r>
              <a:rPr lang="en-US" dirty="0" err="1"/>
              <a:t>M</a:t>
            </a:r>
            <a:r>
              <a:rPr lang="en-US" baseline="-25000" dirty="0" err="1"/>
              <a:t>i</a:t>
            </a:r>
            <a:r>
              <a:rPr lang="en-US" dirty="0"/>
              <a:t> is learned, the weights are updated to allow the subsequent classifier, M</a:t>
            </a:r>
            <a:r>
              <a:rPr lang="en-US" baseline="-25000" dirty="0"/>
              <a:t>i+1</a:t>
            </a:r>
            <a:r>
              <a:rPr lang="en-US" dirty="0"/>
              <a:t>, to </a:t>
            </a:r>
            <a:r>
              <a:rPr lang="en-US" dirty="0">
                <a:solidFill>
                  <a:srgbClr val="0070C0"/>
                </a:solidFill>
              </a:rPr>
              <a:t>pay more attention to the training tuples that were misclassified </a:t>
            </a:r>
            <a:r>
              <a:rPr lang="en-US" dirty="0"/>
              <a:t>by </a:t>
            </a:r>
            <a:r>
              <a:rPr lang="en-US" dirty="0" err="1"/>
              <a:t>M</a:t>
            </a:r>
            <a:r>
              <a:rPr lang="en-US" baseline="-25000" dirty="0" err="1"/>
              <a:t>i</a:t>
            </a:r>
            <a:endParaRPr lang="en-US" dirty="0"/>
          </a:p>
          <a:p>
            <a:pPr marL="914400" lvl="1" indent="-457200">
              <a:buFont typeface="+mj-lt"/>
              <a:buAutoNum type="arabicPeriod"/>
            </a:pPr>
            <a:r>
              <a:rPr lang="en-US" dirty="0"/>
              <a:t>The final </a:t>
            </a:r>
            <a:r>
              <a:rPr lang="en-US" dirty="0">
                <a:solidFill>
                  <a:srgbClr val="0070C0"/>
                </a:solidFill>
              </a:rPr>
              <a:t>M* combines the votes </a:t>
            </a:r>
            <a:r>
              <a:rPr lang="en-US" dirty="0"/>
              <a:t>of each individual classifier, where the weight of each classifier's vote is a function of its accuracy</a:t>
            </a:r>
          </a:p>
          <a:p>
            <a:r>
              <a:rPr lang="en-US" sz="2400" dirty="0"/>
              <a:t>Boosting algorithm can be extended for numeric prediction</a:t>
            </a:r>
          </a:p>
          <a:p>
            <a:r>
              <a:rPr lang="en-US" sz="2400" dirty="0">
                <a:solidFill>
                  <a:srgbClr val="C00000"/>
                </a:solidFill>
              </a:rPr>
              <a:t>Comparing with bagging</a:t>
            </a:r>
            <a:r>
              <a:rPr lang="en-US" sz="2400" dirty="0"/>
              <a:t>: </a:t>
            </a:r>
            <a:r>
              <a:rPr lang="en-US" sz="2400" dirty="0">
                <a:solidFill>
                  <a:srgbClr val="0070C0"/>
                </a:solidFill>
              </a:rPr>
              <a:t>Boosting tends to have greater accuracy</a:t>
            </a:r>
            <a:r>
              <a:rPr lang="en-US" sz="2400" dirty="0"/>
              <a:t>, but it also risks overfitting the model to misclassified data</a:t>
            </a:r>
          </a:p>
        </p:txBody>
      </p:sp>
      <p:sp>
        <p:nvSpPr>
          <p:cNvPr id="4" name="Title 3"/>
          <p:cNvSpPr>
            <a:spLocks noGrp="1"/>
          </p:cNvSpPr>
          <p:nvPr>
            <p:ph type="title"/>
          </p:nvPr>
        </p:nvSpPr>
        <p:spPr/>
        <p:txBody>
          <a:bodyPr/>
          <a:lstStyle/>
          <a:p>
            <a:r>
              <a:rPr lang="en-US" dirty="0"/>
              <a:t>Boosting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508</a:t>
            </a:fld>
            <a:endParaRPr lang="en-US">
              <a:solidFill>
                <a:prstClr val="black">
                  <a:tint val="75000"/>
                </a:prstClr>
              </a:solidFill>
            </a:endParaRPr>
          </a:p>
        </p:txBody>
      </p:sp>
    </p:spTree>
    <p:extLst>
      <p:ext uri="{BB962C8B-B14F-4D97-AF65-F5344CB8AC3E}">
        <p14:creationId xmlns:p14="http://schemas.microsoft.com/office/powerpoint/2010/main" val="2763537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410200"/>
          </a:xfrm>
        </p:spPr>
        <p:txBody>
          <a:bodyPr>
            <a:normAutofit/>
          </a:bodyPr>
          <a:lstStyle/>
          <a:p>
            <a:pPr marL="457200" indent="-457200">
              <a:buFont typeface="+mj-lt"/>
              <a:buAutoNum type="arabicPeriod"/>
            </a:pPr>
            <a:r>
              <a:rPr lang="en-US" sz="2000" dirty="0"/>
              <a:t>Given a set of </a:t>
            </a:r>
            <a:r>
              <a:rPr lang="en-US" sz="2000" i="1" dirty="0"/>
              <a:t>d</a:t>
            </a:r>
            <a:r>
              <a:rPr lang="en-US" sz="2000" dirty="0"/>
              <a:t> class-labeled tuples, (</a:t>
            </a:r>
            <a:r>
              <a:rPr lang="en-US" sz="2000" b="1" dirty="0"/>
              <a:t>X</a:t>
            </a:r>
            <a:r>
              <a:rPr lang="en-US" sz="2000" b="1" baseline="-25000" dirty="0"/>
              <a:t>1</a:t>
            </a:r>
            <a:r>
              <a:rPr lang="en-US" sz="2000" dirty="0"/>
              <a:t>, y</a:t>
            </a:r>
            <a:r>
              <a:rPr lang="en-US" sz="2000" baseline="-25000" dirty="0"/>
              <a:t>1</a:t>
            </a:r>
            <a:r>
              <a:rPr lang="en-US" sz="2000" dirty="0"/>
              <a:t>), …, (</a:t>
            </a:r>
            <a:r>
              <a:rPr lang="en-US" sz="2000" b="1" dirty="0" err="1"/>
              <a:t>X</a:t>
            </a:r>
            <a:r>
              <a:rPr lang="en-US" sz="2000" b="1" baseline="-25000" dirty="0" err="1"/>
              <a:t>d</a:t>
            </a:r>
            <a:r>
              <a:rPr lang="en-US" sz="2000" dirty="0"/>
              <a:t>, </a:t>
            </a:r>
            <a:r>
              <a:rPr lang="en-US" sz="2000" dirty="0" err="1"/>
              <a:t>y</a:t>
            </a:r>
            <a:r>
              <a:rPr lang="en-US" sz="2000" baseline="-25000" dirty="0" err="1"/>
              <a:t>d</a:t>
            </a:r>
            <a:r>
              <a:rPr lang="en-US" sz="2000" dirty="0"/>
              <a:t>)</a:t>
            </a:r>
          </a:p>
          <a:p>
            <a:pPr marL="457200" indent="-457200">
              <a:buFont typeface="+mj-lt"/>
              <a:buAutoNum type="arabicPeriod"/>
            </a:pPr>
            <a:r>
              <a:rPr lang="en-US" sz="2000" dirty="0"/>
              <a:t>Initially, all the weights of tuples are set the same (1/d)</a:t>
            </a:r>
          </a:p>
          <a:p>
            <a:pPr marL="457200" indent="-457200">
              <a:buFont typeface="+mj-lt"/>
              <a:buAutoNum type="arabicPeriod"/>
            </a:pPr>
            <a:r>
              <a:rPr lang="en-US" sz="2000" dirty="0"/>
              <a:t>Generate k classifiers in k rounds.  At round </a:t>
            </a:r>
            <a:r>
              <a:rPr lang="en-US" sz="2000" dirty="0" err="1"/>
              <a:t>i</a:t>
            </a:r>
            <a:r>
              <a:rPr lang="en-US" sz="2000" dirty="0"/>
              <a:t>,</a:t>
            </a:r>
          </a:p>
          <a:p>
            <a:pPr marL="914400" lvl="1" indent="-457200">
              <a:buFont typeface="+mj-lt"/>
              <a:buAutoNum type="arabicPeriod"/>
            </a:pPr>
            <a:r>
              <a:rPr lang="en-US" sz="2000" dirty="0"/>
              <a:t>Tuples from D are sampled (with replacement) to form a training set D</a:t>
            </a:r>
            <a:r>
              <a:rPr lang="en-US" sz="2000" baseline="-25000" dirty="0"/>
              <a:t>i</a:t>
            </a:r>
            <a:r>
              <a:rPr lang="en-US" sz="2000" dirty="0"/>
              <a:t> of the same size</a:t>
            </a:r>
          </a:p>
          <a:p>
            <a:pPr marL="914400" lvl="1" indent="-457200">
              <a:buFont typeface="+mj-lt"/>
              <a:buAutoNum type="arabicPeriod"/>
            </a:pPr>
            <a:r>
              <a:rPr lang="en-US" sz="2000" dirty="0"/>
              <a:t>Each tuple’s chance of being selected is based on its weight</a:t>
            </a:r>
          </a:p>
          <a:p>
            <a:pPr marL="914400" lvl="1" indent="-457200">
              <a:buFont typeface="+mj-lt"/>
              <a:buAutoNum type="arabicPeriod"/>
            </a:pPr>
            <a:r>
              <a:rPr lang="en-US" sz="2000" dirty="0"/>
              <a:t>A classification model </a:t>
            </a:r>
            <a:r>
              <a:rPr lang="en-US" sz="2000" dirty="0" err="1"/>
              <a:t>M</a:t>
            </a:r>
            <a:r>
              <a:rPr lang="en-US" sz="2000" baseline="-25000" dirty="0" err="1"/>
              <a:t>i</a:t>
            </a:r>
            <a:r>
              <a:rPr lang="en-US" sz="2000" dirty="0"/>
              <a:t> is derived from D</a:t>
            </a:r>
            <a:r>
              <a:rPr lang="en-US" sz="2000" baseline="-25000" dirty="0"/>
              <a:t>i</a:t>
            </a:r>
          </a:p>
          <a:p>
            <a:pPr marL="914400" lvl="1" indent="-457200">
              <a:buFont typeface="+mj-lt"/>
              <a:buAutoNum type="arabicPeriod"/>
            </a:pPr>
            <a:r>
              <a:rPr lang="en-US" sz="2000" dirty="0"/>
              <a:t>Its error rate is calculated using D</a:t>
            </a:r>
            <a:r>
              <a:rPr lang="en-US" sz="2000" baseline="-25000" dirty="0"/>
              <a:t>i </a:t>
            </a:r>
            <a:r>
              <a:rPr lang="en-US" sz="2000" dirty="0"/>
              <a:t>as a test set</a:t>
            </a:r>
          </a:p>
          <a:p>
            <a:pPr marL="914400" lvl="1" indent="-457200">
              <a:buFont typeface="+mj-lt"/>
              <a:buAutoNum type="arabicPeriod"/>
            </a:pPr>
            <a:r>
              <a:rPr lang="en-US" sz="2000" dirty="0"/>
              <a:t>If a tuple is misclassified, its weight is increased, </a:t>
            </a:r>
            <a:r>
              <a:rPr lang="en-US" sz="2000" dirty="0" err="1"/>
              <a:t>o.w</a:t>
            </a:r>
            <a:r>
              <a:rPr lang="en-US" sz="2000" dirty="0"/>
              <a:t>. it is decreased</a:t>
            </a:r>
          </a:p>
          <a:p>
            <a:pPr marL="457200" indent="-457200">
              <a:buFont typeface="+mj-lt"/>
              <a:buAutoNum type="arabicPeriod"/>
            </a:pPr>
            <a:r>
              <a:rPr lang="en-US" sz="2000" dirty="0"/>
              <a:t>Error rate: err(</a:t>
            </a:r>
            <a:r>
              <a:rPr lang="en-US" sz="2000" b="1" dirty="0" err="1"/>
              <a:t>X</a:t>
            </a:r>
            <a:r>
              <a:rPr lang="en-US" sz="2000" b="1" baseline="-25000" dirty="0" err="1"/>
              <a:t>j</a:t>
            </a:r>
            <a:r>
              <a:rPr lang="en-US" sz="2000" dirty="0"/>
              <a:t>) is the misclassification error of tuple </a:t>
            </a:r>
            <a:r>
              <a:rPr lang="en-US" sz="2000" b="1" dirty="0" err="1"/>
              <a:t>X</a:t>
            </a:r>
            <a:r>
              <a:rPr lang="en-US" sz="2000" b="1" baseline="-25000" dirty="0" err="1"/>
              <a:t>j</a:t>
            </a:r>
            <a:r>
              <a:rPr lang="en-US" sz="2000" dirty="0"/>
              <a:t>. Classifier </a:t>
            </a:r>
            <a:r>
              <a:rPr lang="en-US" sz="2000" dirty="0" err="1"/>
              <a:t>M</a:t>
            </a:r>
            <a:r>
              <a:rPr lang="en-US" sz="2000" baseline="-25000" dirty="0" err="1"/>
              <a:t>i</a:t>
            </a:r>
            <a:r>
              <a:rPr lang="en-US" sz="2000" dirty="0"/>
              <a:t> error rate is the sum of the weights of the misclassified tuples: </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The weight of classifier </a:t>
            </a:r>
            <a:r>
              <a:rPr lang="en-US" sz="2000" dirty="0" err="1"/>
              <a:t>M</a:t>
            </a:r>
            <a:r>
              <a:rPr lang="en-US" sz="2000" baseline="-25000" dirty="0" err="1"/>
              <a:t>i</a:t>
            </a:r>
            <a:r>
              <a:rPr lang="en-US" sz="2000" dirty="0" err="1"/>
              <a:t>’s</a:t>
            </a:r>
            <a:r>
              <a:rPr lang="en-US" sz="2000" dirty="0"/>
              <a:t> vote is</a:t>
            </a:r>
          </a:p>
        </p:txBody>
      </p:sp>
      <p:sp>
        <p:nvSpPr>
          <p:cNvPr id="2" name="Title 1"/>
          <p:cNvSpPr>
            <a:spLocks noGrp="1"/>
          </p:cNvSpPr>
          <p:nvPr>
            <p:ph type="title"/>
          </p:nvPr>
        </p:nvSpPr>
        <p:spPr>
          <a:xfrm>
            <a:off x="628650" y="152401"/>
            <a:ext cx="8362950" cy="685800"/>
          </a:xfrm>
        </p:spPr>
        <p:txBody>
          <a:bodyPr>
            <a:normAutofit/>
          </a:bodyPr>
          <a:lstStyle/>
          <a:p>
            <a:r>
              <a:rPr lang="en-US" dirty="0" err="1"/>
              <a:t>Adaboost</a:t>
            </a:r>
            <a:r>
              <a:rPr lang="en-US" dirty="0"/>
              <a:t> (Freund and </a:t>
            </a:r>
            <a:r>
              <a:rPr lang="en-US" dirty="0" err="1"/>
              <a:t>Schapire</a:t>
            </a:r>
            <a:r>
              <a:rPr lang="en-US" dirty="0"/>
              <a:t>, 1997)</a:t>
            </a:r>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509</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5105400" y="5905500"/>
          <a:ext cx="1828800" cy="723900"/>
        </p:xfrm>
        <a:graphic>
          <a:graphicData uri="http://schemas.openxmlformats.org/presentationml/2006/ole">
            <mc:AlternateContent xmlns:mc="http://schemas.openxmlformats.org/markup-compatibility/2006">
              <mc:Choice xmlns:v="urn:schemas-microsoft-com:vml" Requires="v">
                <p:oleObj spid="_x0000_s24578" name="Equation" r:id="rId3" imgW="1091726" imgH="431613" progId="Equation.3">
                  <p:embed/>
                </p:oleObj>
              </mc:Choice>
              <mc:Fallback>
                <p:oleObj name="Equation" r:id="rId3" imgW="1091726" imgH="431613"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905500"/>
                        <a:ext cx="18288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6"/>
          <p:cNvGraphicFramePr>
            <a:graphicFrameLocks noChangeAspect="1"/>
          </p:cNvGraphicFramePr>
          <p:nvPr/>
        </p:nvGraphicFramePr>
        <p:xfrm>
          <a:off x="2514600" y="5227637"/>
          <a:ext cx="3505200" cy="715963"/>
        </p:xfrm>
        <a:graphic>
          <a:graphicData uri="http://schemas.openxmlformats.org/presentationml/2006/ole">
            <mc:AlternateContent xmlns:mc="http://schemas.openxmlformats.org/markup-compatibility/2006">
              <mc:Choice xmlns:v="urn:schemas-microsoft-com:vml" Requires="v">
                <p:oleObj spid="_x0000_s24579" name="Equation" r:id="rId5" imgW="1752600" imgH="444500" progId="Equation.3">
                  <p:embed/>
                </p:oleObj>
              </mc:Choice>
              <mc:Fallback>
                <p:oleObj name="Equation" r:id="rId5" imgW="1752600" imgH="444500" progId="Equation.3">
                  <p:embed/>
                  <p:pic>
                    <p:nvPicPr>
                      <p:cNvPr id="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5227637"/>
                        <a:ext cx="350520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90648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4">
            <a:extLst>
              <a:ext uri="{FF2B5EF4-FFF2-40B4-BE49-F238E27FC236}">
                <a16:creationId xmlns:a16="http://schemas.microsoft.com/office/drawing/2014/main" id="{8999CA05-68BF-4693-94CC-5B4FE2628B4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51095" y="1"/>
            <a:ext cx="2292904" cy="2476336"/>
          </a:xfrm>
        </p:spPr>
      </p:pic>
      <p:sp>
        <p:nvSpPr>
          <p:cNvPr id="2" name="Title 1"/>
          <p:cNvSpPr>
            <a:spLocks noGrp="1"/>
          </p:cNvSpPr>
          <p:nvPr>
            <p:ph type="title"/>
          </p:nvPr>
        </p:nvSpPr>
        <p:spPr>
          <a:xfrm>
            <a:off x="628650" y="152401"/>
            <a:ext cx="8515350" cy="683062"/>
          </a:xfrm>
        </p:spPr>
        <p:txBody>
          <a:bodyPr>
            <a:normAutofit/>
          </a:bodyPr>
          <a:lstStyle/>
          <a:p>
            <a:r>
              <a:rPr lang="en-US" sz="4000" dirty="0"/>
              <a:t>Dataset (</a:t>
            </a:r>
            <a:r>
              <a:rPr lang="en-US" sz="4000" dirty="0" err="1"/>
              <a:t>Himpunan</a:t>
            </a:r>
            <a:r>
              <a:rPr lang="en-US" sz="4000" dirty="0"/>
              <a:t> Data)</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0042" t="31148" r="22975" b="27616"/>
          <a:stretch/>
        </p:blipFill>
        <p:spPr bwMode="auto">
          <a:xfrm>
            <a:off x="228600" y="2447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51188" y="1483952"/>
            <a:ext cx="2556854" cy="461665"/>
          </a:xfrm>
          <a:prstGeom prst="rect">
            <a:avLst/>
          </a:prstGeom>
          <a:noFill/>
        </p:spPr>
        <p:txBody>
          <a:bodyPr wrap="none" rtlCol="0">
            <a:spAutoFit/>
          </a:bodyPr>
          <a:lstStyle/>
          <a:p>
            <a:r>
              <a:rPr lang="id-ID" sz="2400" b="1" dirty="0">
                <a:solidFill>
                  <a:srgbClr val="0070C0"/>
                </a:solidFill>
                <a:latin typeface="Calibri" pitchFamily="34" charset="0"/>
                <a:cs typeface="Calibri" pitchFamily="34" charset="0"/>
              </a:rPr>
              <a:t>Class/Label</a:t>
            </a:r>
            <a:r>
              <a:rPr lang="en-US" sz="2400" b="1" dirty="0">
                <a:solidFill>
                  <a:srgbClr val="0070C0"/>
                </a:solidFill>
                <a:latin typeface="Calibri" pitchFamily="34" charset="0"/>
                <a:cs typeface="Calibri" pitchFamily="34" charset="0"/>
              </a:rPr>
              <a:t>/Target</a:t>
            </a:r>
          </a:p>
        </p:txBody>
      </p:sp>
      <p:cxnSp>
        <p:nvCxnSpPr>
          <p:cNvPr id="9" name="Straight Arrow Connector 8"/>
          <p:cNvCxnSpPr>
            <a:cxnSpLocks/>
          </p:cNvCxnSpPr>
          <p:nvPr/>
        </p:nvCxnSpPr>
        <p:spPr bwMode="auto">
          <a:xfrm>
            <a:off x="5486400" y="1945617"/>
            <a:ext cx="533400" cy="721383"/>
          </a:xfrm>
          <a:prstGeom prst="straightConnector1">
            <a:avLst/>
          </a:prstGeom>
          <a:solidFill>
            <a:srgbClr val="00529B"/>
          </a:solidFill>
          <a:ln w="38100" cap="flat" cmpd="sng" algn="ctr">
            <a:solidFill>
              <a:srgbClr val="0070C0"/>
            </a:solidFill>
            <a:prstDash val="sysDash"/>
            <a:round/>
            <a:headEnd type="none" w="med" len="med"/>
            <a:tailEnd type="arrow"/>
          </a:ln>
          <a:effectLst/>
        </p:spPr>
      </p:cxnSp>
      <p:sp>
        <p:nvSpPr>
          <p:cNvPr id="11" name="TextBox 10"/>
          <p:cNvSpPr txBox="1"/>
          <p:nvPr/>
        </p:nvSpPr>
        <p:spPr>
          <a:xfrm>
            <a:off x="-17137" y="1072389"/>
            <a:ext cx="3956083" cy="461665"/>
          </a:xfrm>
          <a:prstGeom prst="rect">
            <a:avLst/>
          </a:prstGeom>
          <a:noFill/>
        </p:spPr>
        <p:txBody>
          <a:bodyPr wrap="none" rtlCol="0">
            <a:spAutoFit/>
          </a:bodyPr>
          <a:lstStyle/>
          <a:p>
            <a:r>
              <a:rPr lang="id-ID" sz="2400" b="1" dirty="0" err="1">
                <a:solidFill>
                  <a:srgbClr val="C00000"/>
                </a:solidFill>
                <a:latin typeface="Calibri" pitchFamily="34" charset="0"/>
                <a:cs typeface="Calibri" pitchFamily="34" charset="0"/>
              </a:rPr>
              <a:t>Attribut</a:t>
            </a:r>
            <a:r>
              <a:rPr lang="en-US" sz="2400" b="1" dirty="0">
                <a:solidFill>
                  <a:srgbClr val="C00000"/>
                </a:solidFill>
                <a:latin typeface="Calibri" pitchFamily="34" charset="0"/>
                <a:cs typeface="Calibri" pitchFamily="34" charset="0"/>
              </a:rPr>
              <a:t>e/Feature</a:t>
            </a:r>
            <a:r>
              <a:rPr lang="id-ID" sz="2400" b="1" dirty="0">
                <a:solidFill>
                  <a:srgbClr val="C00000"/>
                </a:solidFill>
                <a:latin typeface="Calibri" pitchFamily="34" charset="0"/>
                <a:cs typeface="Calibri" pitchFamily="34" charset="0"/>
              </a:rPr>
              <a:t>/</a:t>
            </a:r>
            <a:r>
              <a:rPr lang="id-ID" sz="2400" b="1" dirty="0" err="1">
                <a:solidFill>
                  <a:srgbClr val="C00000"/>
                </a:solidFill>
                <a:latin typeface="Calibri" pitchFamily="34" charset="0"/>
                <a:cs typeface="Calibri" pitchFamily="34" charset="0"/>
              </a:rPr>
              <a:t>Dimension</a:t>
            </a:r>
            <a:endParaRPr lang="en-US" sz="2400" b="1" dirty="0">
              <a:solidFill>
                <a:srgbClr val="C00000"/>
              </a:solidFill>
              <a:latin typeface="Calibri" pitchFamily="34" charset="0"/>
              <a:cs typeface="Calibri" pitchFamily="34" charset="0"/>
            </a:endParaRPr>
          </a:p>
        </p:txBody>
      </p:sp>
      <p:cxnSp>
        <p:nvCxnSpPr>
          <p:cNvPr id="12" name="Straight Arrow Connector 11"/>
          <p:cNvCxnSpPr>
            <a:cxnSpLocks/>
            <a:stCxn id="11" idx="2"/>
          </p:cNvCxnSpPr>
          <p:nvPr/>
        </p:nvCxnSpPr>
        <p:spPr bwMode="auto">
          <a:xfrm flipH="1">
            <a:off x="1219201" y="1534054"/>
            <a:ext cx="741704"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5" name="Straight Arrow Connector 14"/>
          <p:cNvCxnSpPr>
            <a:cxnSpLocks/>
            <a:stCxn id="11" idx="2"/>
          </p:cNvCxnSpPr>
          <p:nvPr/>
        </p:nvCxnSpPr>
        <p:spPr bwMode="auto">
          <a:xfrm>
            <a:off x="1960905" y="1534054"/>
            <a:ext cx="561905"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9" name="Straight Arrow Connector 18"/>
          <p:cNvCxnSpPr>
            <a:cxnSpLocks/>
            <a:stCxn id="11" idx="2"/>
          </p:cNvCxnSpPr>
          <p:nvPr/>
        </p:nvCxnSpPr>
        <p:spPr bwMode="auto">
          <a:xfrm>
            <a:off x="1960905" y="1534054"/>
            <a:ext cx="2970274" cy="904788"/>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21" name="Straight Arrow Connector 20"/>
          <p:cNvCxnSpPr>
            <a:cxnSpLocks/>
            <a:stCxn id="11" idx="2"/>
            <a:endCxn id="4" idx="0"/>
          </p:cNvCxnSpPr>
          <p:nvPr/>
        </p:nvCxnSpPr>
        <p:spPr bwMode="auto">
          <a:xfrm>
            <a:off x="1960905" y="1534054"/>
            <a:ext cx="1602789" cy="913844"/>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sp>
        <p:nvSpPr>
          <p:cNvPr id="20" name="TextBox 19"/>
          <p:cNvSpPr txBox="1"/>
          <p:nvPr/>
        </p:nvSpPr>
        <p:spPr>
          <a:xfrm>
            <a:off x="7297567" y="5115931"/>
            <a:ext cx="1452642" cy="523220"/>
          </a:xfrm>
          <a:prstGeom prst="rect">
            <a:avLst/>
          </a:prstGeom>
          <a:noFill/>
        </p:spPr>
        <p:txBody>
          <a:bodyPr wrap="none" rtlCol="0">
            <a:spAutoFit/>
          </a:bodyPr>
          <a:lstStyle/>
          <a:p>
            <a:r>
              <a:rPr lang="en-US" sz="2800" b="1" dirty="0">
                <a:solidFill>
                  <a:srgbClr val="00B050"/>
                </a:solidFill>
                <a:latin typeface="Calibri" pitchFamily="34" charset="0"/>
                <a:cs typeface="Calibri" pitchFamily="34" charset="0"/>
              </a:rPr>
              <a:t>Nominal</a:t>
            </a:r>
          </a:p>
        </p:txBody>
      </p:sp>
      <p:cxnSp>
        <p:nvCxnSpPr>
          <p:cNvPr id="22" name="Straight Arrow Connector 21"/>
          <p:cNvCxnSpPr>
            <a:cxnSpLocks/>
          </p:cNvCxnSpPr>
          <p:nvPr/>
        </p:nvCxnSpPr>
        <p:spPr bwMode="auto">
          <a:xfrm flipH="1" flipV="1">
            <a:off x="6410774" y="4269029"/>
            <a:ext cx="850991" cy="1186190"/>
          </a:xfrm>
          <a:prstGeom prst="straightConnector1">
            <a:avLst/>
          </a:prstGeom>
          <a:solidFill>
            <a:srgbClr val="00529B"/>
          </a:solidFill>
          <a:ln w="38100" cap="flat" cmpd="sng" algn="ctr">
            <a:solidFill>
              <a:srgbClr val="00B050"/>
            </a:solidFill>
            <a:prstDash val="sysDash"/>
            <a:round/>
            <a:headEnd type="none" w="med" len="med"/>
            <a:tailEnd type="arrow"/>
          </a:ln>
          <a:effectLst/>
        </p:spPr>
      </p:cxnSp>
      <p:sp>
        <p:nvSpPr>
          <p:cNvPr id="23" name="TextBox 22"/>
          <p:cNvSpPr txBox="1"/>
          <p:nvPr/>
        </p:nvSpPr>
        <p:spPr>
          <a:xfrm>
            <a:off x="7136111" y="5730443"/>
            <a:ext cx="1730808" cy="523220"/>
          </a:xfrm>
          <a:prstGeom prst="rect">
            <a:avLst/>
          </a:prstGeom>
          <a:noFill/>
        </p:spPr>
        <p:txBody>
          <a:bodyPr wrap="square" rtlCol="0">
            <a:spAutoFit/>
          </a:bodyPr>
          <a:lstStyle/>
          <a:p>
            <a:r>
              <a:rPr lang="en-US" sz="2800" b="1" dirty="0" err="1">
                <a:solidFill>
                  <a:srgbClr val="FF9933"/>
                </a:solidFill>
                <a:latin typeface="Calibri" pitchFamily="34" charset="0"/>
                <a:cs typeface="Calibri" pitchFamily="34" charset="0"/>
              </a:rPr>
              <a:t>Numerik</a:t>
            </a:r>
            <a:endParaRPr lang="en-US" sz="2800" b="1" dirty="0">
              <a:solidFill>
                <a:srgbClr val="FF9933"/>
              </a:solidFill>
              <a:latin typeface="Calibri" pitchFamily="34" charset="0"/>
              <a:cs typeface="Calibri" pitchFamily="34" charset="0"/>
            </a:endParaRPr>
          </a:p>
        </p:txBody>
      </p:sp>
      <p:cxnSp>
        <p:nvCxnSpPr>
          <p:cNvPr id="24" name="Straight Arrow Connector 23"/>
          <p:cNvCxnSpPr>
            <a:cxnSpLocks/>
          </p:cNvCxnSpPr>
          <p:nvPr/>
        </p:nvCxnSpPr>
        <p:spPr bwMode="auto">
          <a:xfrm flipH="1" flipV="1">
            <a:off x="4931242" y="5343237"/>
            <a:ext cx="2294722" cy="658052"/>
          </a:xfrm>
          <a:prstGeom prst="straightConnector1">
            <a:avLst/>
          </a:prstGeom>
          <a:solidFill>
            <a:srgbClr val="00529B"/>
          </a:solidFill>
          <a:ln w="38100" cap="flat" cmpd="sng" algn="ctr">
            <a:solidFill>
              <a:srgbClr val="FF9933"/>
            </a:solidFill>
            <a:prstDash val="sysDash"/>
            <a:round/>
            <a:headEnd type="none" w="med" len="med"/>
            <a:tailEnd type="arrow" w="med" len="med"/>
          </a:ln>
          <a:effectLst/>
        </p:spPr>
      </p:cxnSp>
      <p:sp>
        <p:nvSpPr>
          <p:cNvPr id="16" name="TextBox 15"/>
          <p:cNvSpPr txBox="1"/>
          <p:nvPr/>
        </p:nvSpPr>
        <p:spPr>
          <a:xfrm>
            <a:off x="7369170" y="2828694"/>
            <a:ext cx="1439818" cy="1709955"/>
          </a:xfrm>
          <a:prstGeom prst="rect">
            <a:avLst/>
          </a:prstGeom>
          <a:noFill/>
          <a:ln>
            <a:noFill/>
          </a:ln>
        </p:spPr>
        <p:txBody>
          <a:bodyPr wrap="none" rtlCol="0">
            <a:spAutoFit/>
          </a:bodyPr>
          <a:lstStyle/>
          <a:p>
            <a:pPr algn="l">
              <a:lnSpc>
                <a:spcPts val="2500"/>
              </a:lnSpc>
            </a:pPr>
            <a:r>
              <a:rPr lang="en-US" sz="2800" b="1" dirty="0">
                <a:solidFill>
                  <a:srgbClr val="7030A0"/>
                </a:solidFill>
                <a:latin typeface="Calibri" pitchFamily="34" charset="0"/>
                <a:cs typeface="Calibri" pitchFamily="34" charset="0"/>
              </a:rPr>
              <a:t>Record/</a:t>
            </a:r>
          </a:p>
          <a:p>
            <a:pPr algn="l">
              <a:lnSpc>
                <a:spcPts val="2500"/>
              </a:lnSpc>
            </a:pPr>
            <a:r>
              <a:rPr lang="en-US" sz="2800" b="1" dirty="0">
                <a:solidFill>
                  <a:srgbClr val="7030A0"/>
                </a:solidFill>
                <a:latin typeface="Calibri" pitchFamily="34" charset="0"/>
                <a:cs typeface="Calibri" pitchFamily="34" charset="0"/>
              </a:rPr>
              <a:t>Object/</a:t>
            </a:r>
          </a:p>
          <a:p>
            <a:pPr algn="l">
              <a:lnSpc>
                <a:spcPts val="2500"/>
              </a:lnSpc>
            </a:pPr>
            <a:r>
              <a:rPr lang="en-US" sz="2800" b="1" dirty="0">
                <a:solidFill>
                  <a:srgbClr val="7030A0"/>
                </a:solidFill>
                <a:latin typeface="Calibri" pitchFamily="34" charset="0"/>
                <a:cs typeface="Calibri" pitchFamily="34" charset="0"/>
              </a:rPr>
              <a:t>Sample/</a:t>
            </a:r>
          </a:p>
          <a:p>
            <a:pPr algn="l">
              <a:lnSpc>
                <a:spcPts val="2500"/>
              </a:lnSpc>
            </a:pPr>
            <a:r>
              <a:rPr lang="en-US" sz="2800" b="1" dirty="0">
                <a:solidFill>
                  <a:srgbClr val="7030A0"/>
                </a:solidFill>
                <a:latin typeface="Calibri" pitchFamily="34" charset="0"/>
                <a:cs typeface="Calibri" pitchFamily="34" charset="0"/>
              </a:rPr>
              <a:t>Tuple</a:t>
            </a:r>
            <a:r>
              <a:rPr lang="id-ID" sz="2800" b="1" dirty="0">
                <a:solidFill>
                  <a:srgbClr val="7030A0"/>
                </a:solidFill>
                <a:latin typeface="Calibri" pitchFamily="34" charset="0"/>
                <a:cs typeface="Calibri" pitchFamily="34" charset="0"/>
              </a:rPr>
              <a:t>/</a:t>
            </a:r>
            <a:br>
              <a:rPr lang="id-ID" sz="2800" b="1" dirty="0">
                <a:solidFill>
                  <a:srgbClr val="7030A0"/>
                </a:solidFill>
                <a:latin typeface="Calibri" pitchFamily="34" charset="0"/>
                <a:cs typeface="Calibri" pitchFamily="34" charset="0"/>
              </a:rPr>
            </a:br>
            <a:r>
              <a:rPr lang="id-ID" sz="2800" b="1" dirty="0">
                <a:solidFill>
                  <a:srgbClr val="7030A0"/>
                </a:solidFill>
                <a:latin typeface="Calibri" pitchFamily="34" charset="0"/>
                <a:cs typeface="Calibri" pitchFamily="34" charset="0"/>
              </a:rPr>
              <a:t>Data</a:t>
            </a:r>
            <a:endParaRPr lang="en-US" sz="2800" b="1" dirty="0">
              <a:solidFill>
                <a:srgbClr val="7030A0"/>
              </a:solidFill>
              <a:latin typeface="Calibri" pitchFamily="34" charset="0"/>
              <a:cs typeface="Calibri" pitchFamily="34" charset="0"/>
            </a:endParaRPr>
          </a:p>
        </p:txBody>
      </p:sp>
      <p:cxnSp>
        <p:nvCxnSpPr>
          <p:cNvPr id="25" name="Straight Arrow Connector 24"/>
          <p:cNvCxnSpPr>
            <a:cxnSpLocks/>
            <a:stCxn id="16" idx="1"/>
          </p:cNvCxnSpPr>
          <p:nvPr/>
        </p:nvCxnSpPr>
        <p:spPr bwMode="auto">
          <a:xfrm flipH="1">
            <a:off x="6689174" y="3683672"/>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cxnSp>
        <p:nvCxnSpPr>
          <p:cNvPr id="26" name="Straight Arrow Connector 25">
            <a:extLst>
              <a:ext uri="{FF2B5EF4-FFF2-40B4-BE49-F238E27FC236}">
                <a16:creationId xmlns:a16="http://schemas.microsoft.com/office/drawing/2014/main" id="{0FF0D095-0E14-4C79-ADC3-B967F545B3AB}"/>
              </a:ext>
            </a:extLst>
          </p:cNvPr>
          <p:cNvCxnSpPr>
            <a:cxnSpLocks/>
          </p:cNvCxnSpPr>
          <p:nvPr/>
        </p:nvCxnSpPr>
        <p:spPr bwMode="auto">
          <a:xfrm flipH="1">
            <a:off x="6689174" y="3962400"/>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cxnSp>
        <p:nvCxnSpPr>
          <p:cNvPr id="27" name="Straight Arrow Connector 26">
            <a:extLst>
              <a:ext uri="{FF2B5EF4-FFF2-40B4-BE49-F238E27FC236}">
                <a16:creationId xmlns:a16="http://schemas.microsoft.com/office/drawing/2014/main" id="{0FA3F65D-0430-4135-8587-216581527D75}"/>
              </a:ext>
            </a:extLst>
          </p:cNvPr>
          <p:cNvCxnSpPr>
            <a:cxnSpLocks/>
          </p:cNvCxnSpPr>
          <p:nvPr/>
        </p:nvCxnSpPr>
        <p:spPr bwMode="auto">
          <a:xfrm flipH="1">
            <a:off x="6689174" y="3429000"/>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12229195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7886700" cy="5486399"/>
          </a:xfrm>
        </p:spPr>
        <p:txBody>
          <a:bodyPr>
            <a:normAutofit lnSpcReduction="10000"/>
          </a:bodyPr>
          <a:lstStyle/>
          <a:p>
            <a:r>
              <a:rPr lang="en-US" sz="2400" dirty="0">
                <a:solidFill>
                  <a:srgbClr val="C00000"/>
                </a:solidFill>
              </a:rPr>
              <a:t>Random Forest</a:t>
            </a:r>
            <a:r>
              <a:rPr lang="en-US" sz="2000" dirty="0"/>
              <a:t>: </a:t>
            </a:r>
          </a:p>
          <a:p>
            <a:pPr lvl="1"/>
            <a:r>
              <a:rPr lang="en-US" sz="2000" dirty="0"/>
              <a:t>Each classifier in the ensemble is a </a:t>
            </a:r>
            <a:r>
              <a:rPr lang="en-US" sz="2000" i="1" dirty="0"/>
              <a:t>decision tree </a:t>
            </a:r>
            <a:r>
              <a:rPr lang="en-US" sz="2000" dirty="0"/>
              <a:t>classifier and is generated using a random selection of attributes at each node to determine the split</a:t>
            </a:r>
          </a:p>
          <a:p>
            <a:pPr lvl="1"/>
            <a:r>
              <a:rPr lang="en-US" sz="2000" dirty="0"/>
              <a:t>During classification, each tree votes and the most popular class is returned</a:t>
            </a:r>
          </a:p>
          <a:p>
            <a:r>
              <a:rPr lang="en-US" sz="2400" dirty="0"/>
              <a:t>Two </a:t>
            </a:r>
            <a:r>
              <a:rPr lang="en-US" sz="2400" dirty="0">
                <a:solidFill>
                  <a:srgbClr val="C00000"/>
                </a:solidFill>
              </a:rPr>
              <a:t>Methods to construct </a:t>
            </a:r>
            <a:r>
              <a:rPr lang="en-US" sz="2400" dirty="0"/>
              <a:t>Random Forest:</a:t>
            </a:r>
          </a:p>
          <a:p>
            <a:pPr marL="914400" lvl="1" indent="-457200">
              <a:buFont typeface="+mj-lt"/>
              <a:buAutoNum type="arabicPeriod"/>
            </a:pPr>
            <a:r>
              <a:rPr lang="en-US" sz="2000" dirty="0">
                <a:solidFill>
                  <a:srgbClr val="0070C0"/>
                </a:solidFill>
              </a:rPr>
              <a:t>Forest-RI (</a:t>
            </a:r>
            <a:r>
              <a:rPr lang="en-US" sz="2000" i="1" dirty="0">
                <a:solidFill>
                  <a:srgbClr val="0070C0"/>
                </a:solidFill>
              </a:rPr>
              <a:t>random input selection</a:t>
            </a:r>
            <a:r>
              <a:rPr lang="en-US" sz="2000" dirty="0">
                <a:solidFill>
                  <a:srgbClr val="0070C0"/>
                </a:solidFill>
              </a:rPr>
              <a:t>)</a:t>
            </a:r>
            <a:r>
              <a:rPr lang="en-US" sz="2000" dirty="0"/>
              <a:t>:  Randomly select, at each node, F attributes as candidates for the split at the node. The CART methodology is used to grow the trees to maximum size</a:t>
            </a:r>
          </a:p>
          <a:p>
            <a:pPr marL="914400" lvl="1" indent="-457200">
              <a:buFont typeface="+mj-lt"/>
              <a:buAutoNum type="arabicPeriod"/>
            </a:pPr>
            <a:r>
              <a:rPr lang="en-US" sz="2000" dirty="0">
                <a:solidFill>
                  <a:srgbClr val="0070C0"/>
                </a:solidFill>
              </a:rPr>
              <a:t>Forest-RC (</a:t>
            </a:r>
            <a:r>
              <a:rPr lang="en-US" sz="2000" i="1" dirty="0">
                <a:solidFill>
                  <a:srgbClr val="0070C0"/>
                </a:solidFill>
              </a:rPr>
              <a:t>random linear combinations</a:t>
            </a:r>
            <a:r>
              <a:rPr lang="en-US" sz="2000" dirty="0">
                <a:solidFill>
                  <a:srgbClr val="0070C0"/>
                </a:solidFill>
              </a:rPr>
              <a:t>)</a:t>
            </a:r>
            <a:r>
              <a:rPr lang="en-US" sz="2000" i="1" dirty="0"/>
              <a:t>: </a:t>
            </a:r>
            <a:r>
              <a:rPr lang="en-US" sz="2000" dirty="0"/>
              <a:t> Creates new attributes (or features) that are a linear combination of the existing attributes (reduces the correlation between individual classifiers)</a:t>
            </a:r>
          </a:p>
          <a:p>
            <a:r>
              <a:rPr lang="en-US" sz="2400" dirty="0"/>
              <a:t>Comparable in accuracy to </a:t>
            </a:r>
            <a:r>
              <a:rPr lang="en-US" sz="2400" dirty="0" err="1"/>
              <a:t>Adaboost</a:t>
            </a:r>
            <a:r>
              <a:rPr lang="en-US" sz="2400" dirty="0"/>
              <a:t>, but </a:t>
            </a:r>
            <a:r>
              <a:rPr lang="en-US" sz="2400" dirty="0">
                <a:solidFill>
                  <a:srgbClr val="C00000"/>
                </a:solidFill>
              </a:rPr>
              <a:t>more robust to errors and outliers </a:t>
            </a:r>
          </a:p>
          <a:p>
            <a:r>
              <a:rPr lang="en-US" sz="2400" dirty="0"/>
              <a:t>Insensitive to the number of attributes selected for consideration at each split, and faster than bagging or boosting</a:t>
            </a:r>
          </a:p>
        </p:txBody>
      </p:sp>
      <p:sp>
        <p:nvSpPr>
          <p:cNvPr id="2" name="Title 1"/>
          <p:cNvSpPr>
            <a:spLocks noGrp="1"/>
          </p:cNvSpPr>
          <p:nvPr>
            <p:ph type="title"/>
          </p:nvPr>
        </p:nvSpPr>
        <p:spPr/>
        <p:txBody>
          <a:bodyPr>
            <a:normAutofit/>
          </a:bodyPr>
          <a:lstStyle/>
          <a:p>
            <a:r>
              <a:rPr lang="en-US" dirty="0"/>
              <a:t>Random Forest (</a:t>
            </a:r>
            <a:r>
              <a:rPr lang="en-US" sz="4000" dirty="0" err="1"/>
              <a:t>Breiman</a:t>
            </a:r>
            <a:r>
              <a:rPr lang="en-US" sz="4000" dirty="0"/>
              <a:t> 2001) </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510</a:t>
            </a:fld>
            <a:endParaRPr lang="en-US" dirty="0">
              <a:solidFill>
                <a:prstClr val="black">
                  <a:tint val="75000"/>
                </a:prstClr>
              </a:solidFill>
            </a:endParaRPr>
          </a:p>
        </p:txBody>
      </p:sp>
    </p:spTree>
    <p:extLst>
      <p:ext uri="{BB962C8B-B14F-4D97-AF65-F5344CB8AC3E}">
        <p14:creationId xmlns:p14="http://schemas.microsoft.com/office/powerpoint/2010/main" val="81929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81296"/>
          </a:xfrm>
        </p:spPr>
        <p:txBody>
          <a:bodyPr>
            <a:normAutofit lnSpcReduction="10000"/>
          </a:bodyPr>
          <a:lstStyle/>
          <a:p>
            <a:r>
              <a:rPr lang="en-US" sz="2400" dirty="0">
                <a:solidFill>
                  <a:srgbClr val="C00000"/>
                </a:solidFill>
              </a:rPr>
              <a:t>Class-imbalance problem</a:t>
            </a:r>
            <a:r>
              <a:rPr lang="en-US" sz="2400" dirty="0"/>
              <a:t>: Rare positive example but numerous negative ones, e.g., medical diagnosis, fraud, oil-spill, fault, etc. </a:t>
            </a:r>
          </a:p>
          <a:p>
            <a:r>
              <a:rPr lang="en-US" sz="2400" dirty="0"/>
              <a:t>Traditional methods assume a balanced distribution of classes and equal error costs: </a:t>
            </a:r>
            <a:r>
              <a:rPr lang="en-US" sz="2400" dirty="0">
                <a:solidFill>
                  <a:srgbClr val="C00000"/>
                </a:solidFill>
              </a:rPr>
              <a:t>not suitable for class-imbalanced data</a:t>
            </a:r>
          </a:p>
          <a:p>
            <a:r>
              <a:rPr lang="en-US" sz="2400" dirty="0"/>
              <a:t>Typical </a:t>
            </a:r>
            <a:r>
              <a:rPr lang="en-US" sz="2400" dirty="0">
                <a:solidFill>
                  <a:srgbClr val="C00000"/>
                </a:solidFill>
              </a:rPr>
              <a:t>methods for imbalance data </a:t>
            </a:r>
            <a:r>
              <a:rPr lang="en-US" sz="2400" dirty="0"/>
              <a:t>in 2-class classification: </a:t>
            </a:r>
          </a:p>
          <a:p>
            <a:pPr marL="914400" lvl="1" indent="-457200">
              <a:buFont typeface="+mj-lt"/>
              <a:buAutoNum type="arabicPeriod"/>
            </a:pPr>
            <a:r>
              <a:rPr lang="en-US" dirty="0">
                <a:solidFill>
                  <a:srgbClr val="0070C0"/>
                </a:solidFill>
              </a:rPr>
              <a:t>Oversampling</a:t>
            </a:r>
            <a:r>
              <a:rPr lang="en-US" dirty="0"/>
              <a:t>: re-sampling of data from positive class</a:t>
            </a:r>
          </a:p>
          <a:p>
            <a:pPr marL="914400" lvl="1" indent="-457200">
              <a:buFont typeface="+mj-lt"/>
              <a:buAutoNum type="arabicPeriod"/>
            </a:pPr>
            <a:r>
              <a:rPr lang="en-US" dirty="0">
                <a:solidFill>
                  <a:srgbClr val="0070C0"/>
                </a:solidFill>
              </a:rPr>
              <a:t>Under-sampling</a:t>
            </a:r>
            <a:r>
              <a:rPr lang="en-US" dirty="0"/>
              <a:t>: randomly eliminate  tuples from negative class</a:t>
            </a:r>
          </a:p>
          <a:p>
            <a:pPr marL="914400" lvl="1" indent="-457200">
              <a:buFont typeface="+mj-lt"/>
              <a:buAutoNum type="arabicPeriod"/>
            </a:pPr>
            <a:r>
              <a:rPr lang="en-US" dirty="0">
                <a:solidFill>
                  <a:srgbClr val="0070C0"/>
                </a:solidFill>
              </a:rPr>
              <a:t>Threshold-moving</a:t>
            </a:r>
            <a:r>
              <a:rPr lang="en-US" dirty="0"/>
              <a:t>: moves the decision threshold, t, so that the rare class tuples are easier to classify, and hence, less chance of costly false negative errors</a:t>
            </a:r>
          </a:p>
          <a:p>
            <a:pPr marL="914400" lvl="1" indent="-457200">
              <a:buFont typeface="+mj-lt"/>
              <a:buAutoNum type="arabicPeriod"/>
            </a:pPr>
            <a:r>
              <a:rPr lang="en-US" dirty="0">
                <a:solidFill>
                  <a:srgbClr val="0070C0"/>
                </a:solidFill>
              </a:rPr>
              <a:t>Ensemble</a:t>
            </a:r>
            <a:r>
              <a:rPr lang="en-US" dirty="0"/>
              <a:t> </a:t>
            </a:r>
            <a:r>
              <a:rPr lang="en-US" dirty="0">
                <a:solidFill>
                  <a:srgbClr val="0070C0"/>
                </a:solidFill>
              </a:rPr>
              <a:t>techniques</a:t>
            </a:r>
            <a:r>
              <a:rPr lang="en-US" dirty="0"/>
              <a:t>: Ensemble multiple classifiers introduced above</a:t>
            </a:r>
          </a:p>
          <a:p>
            <a:r>
              <a:rPr lang="en-US" sz="2400" dirty="0"/>
              <a:t>Still difficult for class imbalance problem on multiclass tasks</a:t>
            </a:r>
          </a:p>
        </p:txBody>
      </p:sp>
      <p:sp>
        <p:nvSpPr>
          <p:cNvPr id="2" name="Title 1"/>
          <p:cNvSpPr>
            <a:spLocks noGrp="1"/>
          </p:cNvSpPr>
          <p:nvPr>
            <p:ph type="title"/>
          </p:nvPr>
        </p:nvSpPr>
        <p:spPr/>
        <p:txBody>
          <a:bodyPr>
            <a:normAutofit fontScale="90000"/>
          </a:bodyPr>
          <a:lstStyle/>
          <a:p>
            <a:r>
              <a:rPr lang="en-US" dirty="0"/>
              <a:t>Classification of Class-Imbalanced Data Sets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511</a:t>
            </a:fld>
            <a:endParaRPr lang="en-US" dirty="0">
              <a:solidFill>
                <a:prstClr val="black">
                  <a:tint val="75000"/>
                </a:prstClr>
              </a:solidFill>
            </a:endParaRPr>
          </a:p>
        </p:txBody>
      </p:sp>
    </p:spTree>
    <p:extLst>
      <p:ext uri="{BB962C8B-B14F-4D97-AF65-F5344CB8AC3E}">
        <p14:creationId xmlns:p14="http://schemas.microsoft.com/office/powerpoint/2010/main" val="377203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4.2 Algoritma Klastering</a:t>
            </a:r>
          </a:p>
        </p:txBody>
      </p:sp>
      <p:sp>
        <p:nvSpPr>
          <p:cNvPr id="3" name="Text Placeholder 2"/>
          <p:cNvSpPr>
            <a:spLocks noGrp="1"/>
          </p:cNvSpPr>
          <p:nvPr>
            <p:ph type="body" idx="1"/>
          </p:nvPr>
        </p:nvSpPr>
        <p:spPr>
          <a:xfrm>
            <a:off x="623888" y="4191000"/>
            <a:ext cx="7886700" cy="2362200"/>
          </a:xfrm>
        </p:spPr>
        <p:txBody>
          <a:bodyPr>
            <a:normAutofit/>
          </a:bodyPr>
          <a:lstStyle/>
          <a:p>
            <a:r>
              <a:rPr lang="id-ID" dirty="0"/>
              <a:t>4.2</a:t>
            </a:r>
            <a:r>
              <a:rPr lang="en-ID" dirty="0"/>
              <a:t>.</a:t>
            </a:r>
            <a:r>
              <a:rPr lang="id-ID" dirty="0"/>
              <a:t>1</a:t>
            </a:r>
            <a:r>
              <a:rPr lang="en-ID" dirty="0"/>
              <a:t> Partitioning Methods</a:t>
            </a:r>
          </a:p>
          <a:p>
            <a:r>
              <a:rPr lang="id-ID" dirty="0"/>
              <a:t>4.2</a:t>
            </a:r>
            <a:r>
              <a:rPr lang="en-ID" dirty="0"/>
              <a:t>.</a:t>
            </a:r>
            <a:r>
              <a:rPr lang="id-ID" dirty="0"/>
              <a:t>2</a:t>
            </a:r>
            <a:r>
              <a:rPr lang="en-ID" dirty="0"/>
              <a:t> Hierarchical Methods</a:t>
            </a:r>
          </a:p>
          <a:p>
            <a:r>
              <a:rPr lang="id-ID" dirty="0"/>
              <a:t>4.2</a:t>
            </a:r>
            <a:r>
              <a:rPr lang="en-ID" dirty="0"/>
              <a:t>.</a:t>
            </a:r>
            <a:r>
              <a:rPr lang="id-ID" dirty="0"/>
              <a:t>3</a:t>
            </a:r>
            <a:r>
              <a:rPr lang="en-ID" dirty="0"/>
              <a:t> Density-Based Methods</a:t>
            </a:r>
          </a:p>
          <a:p>
            <a:r>
              <a:rPr lang="id-ID" dirty="0"/>
              <a:t>4.2</a:t>
            </a:r>
            <a:r>
              <a:rPr lang="en-ID" dirty="0"/>
              <a:t>.</a:t>
            </a:r>
            <a:r>
              <a:rPr lang="id-ID" dirty="0"/>
              <a:t>4</a:t>
            </a:r>
            <a:r>
              <a:rPr lang="en-ID" dirty="0"/>
              <a:t> Grid-Based Methods</a:t>
            </a:r>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512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68587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400" dirty="0">
                <a:solidFill>
                  <a:srgbClr val="C00000"/>
                </a:solidFill>
                <a:ea typeface="SimSun" panose="02010600030101010101" pitchFamily="2" charset="-122"/>
              </a:rPr>
              <a:t>Cluster</a:t>
            </a:r>
            <a:r>
              <a:rPr lang="en-US" altLang="zh-CN" sz="2400" dirty="0">
                <a:ea typeface="SimSun" panose="02010600030101010101" pitchFamily="2" charset="-122"/>
              </a:rPr>
              <a:t>: A collection of data objects</a:t>
            </a:r>
          </a:p>
          <a:p>
            <a:pPr lvl="1"/>
            <a:r>
              <a:rPr lang="en-US" altLang="zh-CN" dirty="0">
                <a:ea typeface="SimSun" panose="02010600030101010101" pitchFamily="2" charset="-122"/>
              </a:rPr>
              <a:t>similar (or related) to one another within the same group</a:t>
            </a:r>
          </a:p>
          <a:p>
            <a:pPr lvl="1"/>
            <a:r>
              <a:rPr lang="en-US" altLang="zh-CN" dirty="0">
                <a:ea typeface="SimSun" panose="02010600030101010101" pitchFamily="2" charset="-122"/>
              </a:rPr>
              <a:t>dissimilar (or unrelated) to the objects in other groups</a:t>
            </a:r>
          </a:p>
          <a:p>
            <a:r>
              <a:rPr lang="en-US" altLang="zh-CN" sz="2400" dirty="0">
                <a:solidFill>
                  <a:srgbClr val="C00000"/>
                </a:solidFill>
                <a:ea typeface="SimSun" panose="02010600030101010101" pitchFamily="2" charset="-122"/>
              </a:rPr>
              <a:t>Cluster analysis </a:t>
            </a:r>
            <a:r>
              <a:rPr lang="en-US" altLang="zh-CN" sz="2400" dirty="0">
                <a:ea typeface="SimSun" panose="02010600030101010101" pitchFamily="2" charset="-122"/>
              </a:rPr>
              <a:t>(or </a:t>
            </a:r>
            <a:r>
              <a:rPr lang="en-US" altLang="zh-CN" sz="2400" i="1" dirty="0">
                <a:ea typeface="SimSun" panose="02010600030101010101" pitchFamily="2" charset="-122"/>
              </a:rPr>
              <a:t>clustering</a:t>
            </a:r>
            <a:r>
              <a:rPr lang="en-US" altLang="zh-CN" sz="2400" dirty="0">
                <a:ea typeface="SimSun" panose="02010600030101010101" pitchFamily="2" charset="-122"/>
              </a:rPr>
              <a:t>, </a:t>
            </a:r>
            <a:r>
              <a:rPr lang="en-US" altLang="zh-CN" sz="2400" i="1" dirty="0">
                <a:ea typeface="SimSun" panose="02010600030101010101" pitchFamily="2" charset="-122"/>
              </a:rPr>
              <a:t>data segmentation, …</a:t>
            </a:r>
            <a:r>
              <a:rPr lang="en-US" altLang="zh-CN" sz="2400" dirty="0">
                <a:ea typeface="SimSun" panose="02010600030101010101" pitchFamily="2" charset="-122"/>
              </a:rPr>
              <a:t>)</a:t>
            </a:r>
          </a:p>
          <a:p>
            <a:pPr lvl="1"/>
            <a:r>
              <a:rPr lang="en-US" altLang="zh-CN" dirty="0">
                <a:ea typeface="SimSun" panose="02010600030101010101" pitchFamily="2" charset="-122"/>
              </a:rPr>
              <a:t>Finding similarities between data according to the characteristics found in the data and grouping similar data objects into clusters</a:t>
            </a:r>
          </a:p>
          <a:p>
            <a:r>
              <a:rPr lang="en-US" altLang="zh-CN" sz="2400" dirty="0">
                <a:solidFill>
                  <a:srgbClr val="C00000"/>
                </a:solidFill>
                <a:ea typeface="SimSun" panose="02010600030101010101" pitchFamily="2" charset="-122"/>
              </a:rPr>
              <a:t>Unsupervised learning</a:t>
            </a:r>
            <a:r>
              <a:rPr lang="en-US" altLang="zh-CN" sz="2400" dirty="0">
                <a:ea typeface="SimSun" panose="02010600030101010101" pitchFamily="2" charset="-122"/>
              </a:rPr>
              <a:t>: no predefined classes (i.e., </a:t>
            </a:r>
            <a:r>
              <a:rPr lang="en-US" altLang="zh-CN" sz="2400" i="1" dirty="0">
                <a:ea typeface="SimSun" panose="02010600030101010101" pitchFamily="2" charset="-122"/>
              </a:rPr>
              <a:t>learning by observations</a:t>
            </a:r>
            <a:r>
              <a:rPr lang="en-US" altLang="zh-CN" sz="2400" dirty="0">
                <a:ea typeface="SimSun" panose="02010600030101010101" pitchFamily="2" charset="-122"/>
              </a:rPr>
              <a:t> vs. learning by examples: supervised)</a:t>
            </a:r>
          </a:p>
          <a:p>
            <a:r>
              <a:rPr lang="en-US" altLang="zh-CN" sz="2400" dirty="0">
                <a:ea typeface="SimSun" panose="02010600030101010101" pitchFamily="2" charset="-122"/>
              </a:rPr>
              <a:t>Typical applications</a:t>
            </a:r>
          </a:p>
          <a:p>
            <a:pPr lvl="1"/>
            <a:r>
              <a:rPr lang="en-US" altLang="zh-CN" dirty="0">
                <a:ea typeface="SimSun" panose="02010600030101010101" pitchFamily="2" charset="-122"/>
              </a:rPr>
              <a:t>As a </a:t>
            </a:r>
            <a:r>
              <a:rPr lang="en-US" altLang="zh-CN" dirty="0">
                <a:solidFill>
                  <a:schemeClr val="hlink"/>
                </a:solidFill>
                <a:ea typeface="SimSun" panose="02010600030101010101" pitchFamily="2" charset="-122"/>
              </a:rPr>
              <a:t>stand-alone tool</a:t>
            </a:r>
            <a:r>
              <a:rPr lang="en-US" altLang="zh-CN" dirty="0">
                <a:ea typeface="SimSun" panose="02010600030101010101" pitchFamily="2" charset="-122"/>
              </a:rPr>
              <a:t> to get insight into data distribution </a:t>
            </a:r>
          </a:p>
          <a:p>
            <a:pPr lvl="1"/>
            <a:r>
              <a:rPr lang="en-US" altLang="zh-CN" dirty="0">
                <a:ea typeface="SimSun" panose="02010600030101010101" pitchFamily="2" charset="-122"/>
              </a:rPr>
              <a:t>As a </a:t>
            </a:r>
            <a:r>
              <a:rPr lang="en-US" altLang="zh-CN" dirty="0">
                <a:solidFill>
                  <a:schemeClr val="hlink"/>
                </a:solidFill>
                <a:ea typeface="SimSun" panose="02010600030101010101" pitchFamily="2" charset="-122"/>
              </a:rPr>
              <a:t>preprocessing step</a:t>
            </a:r>
            <a:r>
              <a:rPr lang="en-US" altLang="zh-CN" dirty="0">
                <a:ea typeface="SimSun" panose="02010600030101010101" pitchFamily="2" charset="-122"/>
              </a:rPr>
              <a:t> for other algorithms</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What is Cluster Analysis?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513</a:t>
            </a:fld>
            <a:endParaRPr lang="en-US" dirty="0">
              <a:solidFill>
                <a:prstClr val="black">
                  <a:tint val="75000"/>
                </a:prstClr>
              </a:solidFill>
            </a:endParaRPr>
          </a:p>
        </p:txBody>
      </p:sp>
    </p:spTree>
    <p:extLst>
      <p:ext uri="{BB962C8B-B14F-4D97-AF65-F5344CB8AC3E}">
        <p14:creationId xmlns:p14="http://schemas.microsoft.com/office/powerpoint/2010/main" val="1655240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Data </a:t>
            </a:r>
            <a:r>
              <a:rPr lang="en-US" sz="2400" dirty="0">
                <a:solidFill>
                  <a:srgbClr val="C00000"/>
                </a:solidFill>
              </a:rPr>
              <a:t>reduction</a:t>
            </a:r>
          </a:p>
          <a:p>
            <a:pPr lvl="1">
              <a:lnSpc>
                <a:spcPct val="110000"/>
              </a:lnSpc>
            </a:pPr>
            <a:r>
              <a:rPr lang="en-US" altLang="zh-CN" dirty="0">
                <a:solidFill>
                  <a:srgbClr val="0070C0"/>
                </a:solidFill>
                <a:ea typeface="SimSun" panose="02010600030101010101" pitchFamily="2" charset="-122"/>
              </a:rPr>
              <a:t>Summarization</a:t>
            </a:r>
            <a:r>
              <a:rPr lang="en-US" altLang="zh-CN" dirty="0">
                <a:ea typeface="SimSun" panose="02010600030101010101" pitchFamily="2" charset="-122"/>
              </a:rPr>
              <a:t>: Preprocessing for regression, PCA, classification, and association analysis</a:t>
            </a:r>
          </a:p>
          <a:p>
            <a:pPr lvl="1">
              <a:lnSpc>
                <a:spcPct val="110000"/>
              </a:lnSpc>
            </a:pPr>
            <a:r>
              <a:rPr lang="en-US" altLang="zh-CN" dirty="0">
                <a:solidFill>
                  <a:srgbClr val="0070C0"/>
                </a:solidFill>
                <a:ea typeface="SimSun" panose="02010600030101010101" pitchFamily="2" charset="-122"/>
              </a:rPr>
              <a:t>Compression</a:t>
            </a:r>
            <a:r>
              <a:rPr lang="en-US" altLang="zh-CN" dirty="0">
                <a:ea typeface="SimSun" panose="02010600030101010101" pitchFamily="2" charset="-122"/>
              </a:rPr>
              <a:t>: Image processing: vector quantization</a:t>
            </a:r>
            <a:endParaRPr lang="en-US" dirty="0"/>
          </a:p>
          <a:p>
            <a:r>
              <a:rPr lang="en-US" sz="2400" dirty="0"/>
              <a:t>Hypothesis generation and testing</a:t>
            </a:r>
          </a:p>
          <a:p>
            <a:r>
              <a:rPr lang="en-US" sz="2400" dirty="0"/>
              <a:t>Prediction based on groups</a:t>
            </a:r>
          </a:p>
          <a:p>
            <a:pPr lvl="1"/>
            <a:r>
              <a:rPr lang="en-US" dirty="0"/>
              <a:t>Cluster &amp; find characteristics/patterns for each group</a:t>
            </a:r>
          </a:p>
          <a:p>
            <a:pPr>
              <a:lnSpc>
                <a:spcPct val="110000"/>
              </a:lnSpc>
            </a:pPr>
            <a:r>
              <a:rPr lang="en-US" altLang="zh-CN" sz="2400" dirty="0">
                <a:ea typeface="SimSun" panose="02010600030101010101" pitchFamily="2" charset="-122"/>
              </a:rPr>
              <a:t>Finding K-nearest Neighbors</a:t>
            </a:r>
          </a:p>
          <a:p>
            <a:pPr lvl="1">
              <a:lnSpc>
                <a:spcPct val="110000"/>
              </a:lnSpc>
            </a:pPr>
            <a:r>
              <a:rPr lang="en-US" altLang="zh-CN" dirty="0">
                <a:ea typeface="SimSun" panose="02010600030101010101" pitchFamily="2" charset="-122"/>
              </a:rPr>
              <a:t>Localizing search to one or a small number of clusters</a:t>
            </a:r>
          </a:p>
          <a:p>
            <a:pPr>
              <a:lnSpc>
                <a:spcPct val="110000"/>
              </a:lnSpc>
            </a:pPr>
            <a:r>
              <a:rPr lang="en-US" altLang="zh-CN" sz="2400" dirty="0">
                <a:solidFill>
                  <a:srgbClr val="C00000"/>
                </a:solidFill>
                <a:ea typeface="SimSun" panose="02010600030101010101" pitchFamily="2" charset="-122"/>
              </a:rPr>
              <a:t>Outlier detection</a:t>
            </a:r>
            <a:r>
              <a:rPr lang="en-US" altLang="zh-CN" sz="2400" dirty="0">
                <a:ea typeface="SimSun" panose="02010600030101010101" pitchFamily="2" charset="-122"/>
              </a:rPr>
              <a:t>: Outliers are often viewed as those “far away” from any cluster</a:t>
            </a:r>
            <a:endParaRPr lang="en-US" sz="2400" dirty="0"/>
          </a:p>
        </p:txBody>
      </p:sp>
      <p:sp>
        <p:nvSpPr>
          <p:cNvPr id="2" name="Title 1"/>
          <p:cNvSpPr>
            <a:spLocks noGrp="1"/>
          </p:cNvSpPr>
          <p:nvPr>
            <p:ph type="title"/>
          </p:nvPr>
        </p:nvSpPr>
        <p:spPr/>
        <p:txBody>
          <a:bodyPr>
            <a:normAutofit/>
          </a:bodyPr>
          <a:lstStyle/>
          <a:p>
            <a:r>
              <a:rPr lang="en-US" dirty="0"/>
              <a:t>Applications of Cluster Analysis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514</a:t>
            </a:fld>
            <a:endParaRPr lang="en-US" dirty="0">
              <a:solidFill>
                <a:prstClr val="black">
                  <a:tint val="75000"/>
                </a:prstClr>
              </a:solidFill>
            </a:endParaRPr>
          </a:p>
        </p:txBody>
      </p:sp>
    </p:spTree>
    <p:extLst>
      <p:ext uri="{BB962C8B-B14F-4D97-AF65-F5344CB8AC3E}">
        <p14:creationId xmlns:p14="http://schemas.microsoft.com/office/powerpoint/2010/main" val="1235431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8058150" cy="5638800"/>
          </a:xfrm>
        </p:spPr>
        <p:txBody>
          <a:bodyPr>
            <a:normAutofit fontScale="92500" lnSpcReduction="20000"/>
          </a:bodyPr>
          <a:lstStyle/>
          <a:p>
            <a:r>
              <a:rPr lang="en-US" altLang="zh-CN" dirty="0">
                <a:solidFill>
                  <a:srgbClr val="C00000"/>
                </a:solidFill>
                <a:ea typeface="SimSun" panose="02010600030101010101" pitchFamily="2" charset="-122"/>
              </a:rPr>
              <a:t>Biology</a:t>
            </a:r>
            <a:r>
              <a:rPr lang="en-US" altLang="zh-CN" dirty="0">
                <a:ea typeface="SimSun" panose="02010600030101010101" pitchFamily="2" charset="-122"/>
              </a:rPr>
              <a:t>: taxonomy of living things: kingdom, phylum, class, order, family, genus and species</a:t>
            </a:r>
          </a:p>
          <a:p>
            <a:r>
              <a:rPr lang="en-US" altLang="zh-CN" dirty="0">
                <a:solidFill>
                  <a:srgbClr val="C00000"/>
                </a:solidFill>
                <a:ea typeface="SimSun" panose="02010600030101010101" pitchFamily="2" charset="-122"/>
              </a:rPr>
              <a:t>Information retrieval</a:t>
            </a:r>
            <a:r>
              <a:rPr lang="en-US" altLang="zh-CN" dirty="0">
                <a:ea typeface="SimSun" panose="02010600030101010101" pitchFamily="2" charset="-122"/>
              </a:rPr>
              <a:t>: document clustering</a:t>
            </a:r>
          </a:p>
          <a:p>
            <a:r>
              <a:rPr lang="en-US" altLang="zh-CN" dirty="0">
                <a:solidFill>
                  <a:srgbClr val="C00000"/>
                </a:solidFill>
                <a:ea typeface="SimSun" panose="02010600030101010101" pitchFamily="2" charset="-122"/>
              </a:rPr>
              <a:t>Land use</a:t>
            </a:r>
            <a:r>
              <a:rPr lang="en-US" altLang="zh-CN" dirty="0">
                <a:ea typeface="SimSun" panose="02010600030101010101" pitchFamily="2" charset="-122"/>
              </a:rPr>
              <a:t>: Identification of areas of similar land use in an earth observation database</a:t>
            </a:r>
          </a:p>
          <a:p>
            <a:r>
              <a:rPr lang="en-US" altLang="zh-CN" dirty="0">
                <a:solidFill>
                  <a:srgbClr val="C00000"/>
                </a:solidFill>
                <a:ea typeface="SimSun" panose="02010600030101010101" pitchFamily="2" charset="-122"/>
              </a:rPr>
              <a:t>Marketing</a:t>
            </a:r>
            <a:r>
              <a:rPr lang="en-US" altLang="zh-CN" dirty="0">
                <a:ea typeface="SimSun" panose="02010600030101010101" pitchFamily="2" charset="-122"/>
              </a:rPr>
              <a:t>: Help marketers discover distinct groups in their customer bases, and then use this knowledge to develop targeted marketing programs</a:t>
            </a:r>
          </a:p>
          <a:p>
            <a:r>
              <a:rPr lang="en-US" altLang="zh-CN" dirty="0">
                <a:solidFill>
                  <a:srgbClr val="C00000"/>
                </a:solidFill>
                <a:ea typeface="SimSun" panose="02010600030101010101" pitchFamily="2" charset="-122"/>
              </a:rPr>
              <a:t>City-planning</a:t>
            </a:r>
            <a:r>
              <a:rPr lang="en-US" altLang="zh-CN" dirty="0">
                <a:ea typeface="SimSun" panose="02010600030101010101" pitchFamily="2" charset="-122"/>
              </a:rPr>
              <a:t>: Identifying groups of houses according to their house type, value, and geographical location</a:t>
            </a:r>
          </a:p>
          <a:p>
            <a:r>
              <a:rPr lang="en-US" altLang="zh-CN" dirty="0">
                <a:solidFill>
                  <a:srgbClr val="C00000"/>
                </a:solidFill>
                <a:ea typeface="SimSun" panose="02010600030101010101" pitchFamily="2" charset="-122"/>
              </a:rPr>
              <a:t>Earth-quake</a:t>
            </a:r>
            <a:r>
              <a:rPr lang="en-US" altLang="zh-CN" dirty="0">
                <a:ea typeface="SimSun" panose="02010600030101010101" pitchFamily="2" charset="-122"/>
              </a:rPr>
              <a:t> </a:t>
            </a:r>
            <a:r>
              <a:rPr lang="en-US" altLang="zh-CN" dirty="0">
                <a:solidFill>
                  <a:srgbClr val="C00000"/>
                </a:solidFill>
                <a:ea typeface="SimSun" panose="02010600030101010101" pitchFamily="2" charset="-122"/>
              </a:rPr>
              <a:t>studies</a:t>
            </a:r>
            <a:r>
              <a:rPr lang="en-US" altLang="zh-CN" dirty="0">
                <a:ea typeface="SimSun" panose="02010600030101010101" pitchFamily="2" charset="-122"/>
              </a:rPr>
              <a:t>: Observed earth quake epicenters should be clustered along continent faults</a:t>
            </a:r>
          </a:p>
          <a:p>
            <a:r>
              <a:rPr lang="en-US" altLang="zh-CN" dirty="0">
                <a:solidFill>
                  <a:srgbClr val="C00000"/>
                </a:solidFill>
                <a:ea typeface="SimSun" panose="02010600030101010101" pitchFamily="2" charset="-122"/>
              </a:rPr>
              <a:t>Climate</a:t>
            </a:r>
            <a:r>
              <a:rPr lang="en-US" altLang="zh-CN" dirty="0">
                <a:ea typeface="SimSun" panose="02010600030101010101" pitchFamily="2" charset="-122"/>
              </a:rPr>
              <a:t>: understanding earth climate, find patterns of atmospheric and ocean</a:t>
            </a:r>
          </a:p>
          <a:p>
            <a:r>
              <a:rPr lang="en-US" altLang="zh-CN" dirty="0">
                <a:solidFill>
                  <a:srgbClr val="C00000"/>
                </a:solidFill>
                <a:ea typeface="SimSun" panose="02010600030101010101" pitchFamily="2" charset="-122"/>
              </a:rPr>
              <a:t>Economic</a:t>
            </a:r>
            <a:r>
              <a:rPr lang="en-US" altLang="zh-CN" dirty="0">
                <a:ea typeface="SimSun" panose="02010600030101010101" pitchFamily="2" charset="-122"/>
              </a:rPr>
              <a:t> </a:t>
            </a:r>
            <a:r>
              <a:rPr lang="en-US" altLang="zh-CN" dirty="0">
                <a:solidFill>
                  <a:srgbClr val="C00000"/>
                </a:solidFill>
                <a:ea typeface="SimSun" panose="02010600030101010101" pitchFamily="2" charset="-122"/>
              </a:rPr>
              <a:t>Science</a:t>
            </a:r>
            <a:r>
              <a:rPr lang="en-US" altLang="zh-CN" dirty="0">
                <a:ea typeface="SimSun" panose="02010600030101010101" pitchFamily="2" charset="-122"/>
              </a:rPr>
              <a:t>: market research</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Clustering: Application Examples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515</a:t>
            </a:fld>
            <a:endParaRPr lang="en-US" dirty="0">
              <a:solidFill>
                <a:prstClr val="black">
                  <a:tint val="75000"/>
                </a:prstClr>
              </a:solidFill>
            </a:endParaRPr>
          </a:p>
        </p:txBody>
      </p:sp>
    </p:spTree>
    <p:extLst>
      <p:ext uri="{BB962C8B-B14F-4D97-AF65-F5344CB8AC3E}">
        <p14:creationId xmlns:p14="http://schemas.microsoft.com/office/powerpoint/2010/main" val="731900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409749"/>
          </a:xfrm>
        </p:spPr>
        <p:txBody>
          <a:bodyPr>
            <a:normAutofit/>
          </a:bodyPr>
          <a:lstStyle/>
          <a:p>
            <a:pPr>
              <a:spcBef>
                <a:spcPts val="300"/>
              </a:spcBef>
              <a:spcAft>
                <a:spcPts val="300"/>
              </a:spcAft>
            </a:pPr>
            <a:r>
              <a:rPr lang="en-US" sz="2400" dirty="0"/>
              <a:t>Feature selection</a:t>
            </a:r>
          </a:p>
          <a:p>
            <a:pPr lvl="1">
              <a:spcBef>
                <a:spcPts val="300"/>
              </a:spcBef>
              <a:spcAft>
                <a:spcPts val="300"/>
              </a:spcAft>
            </a:pPr>
            <a:r>
              <a:rPr lang="en-US" dirty="0"/>
              <a:t>Select info concerning the task of interest</a:t>
            </a:r>
          </a:p>
          <a:p>
            <a:pPr lvl="1">
              <a:spcBef>
                <a:spcPts val="300"/>
              </a:spcBef>
              <a:spcAft>
                <a:spcPts val="300"/>
              </a:spcAft>
            </a:pPr>
            <a:r>
              <a:rPr lang="en-US" dirty="0"/>
              <a:t>Minimal information redundancy</a:t>
            </a:r>
          </a:p>
          <a:p>
            <a:pPr>
              <a:spcBef>
                <a:spcPts val="300"/>
              </a:spcBef>
              <a:spcAft>
                <a:spcPts val="300"/>
              </a:spcAft>
            </a:pPr>
            <a:r>
              <a:rPr lang="en-US" sz="2400" dirty="0"/>
              <a:t>Proximity measure</a:t>
            </a:r>
          </a:p>
          <a:p>
            <a:pPr lvl="1">
              <a:spcBef>
                <a:spcPts val="300"/>
              </a:spcBef>
              <a:spcAft>
                <a:spcPts val="300"/>
              </a:spcAft>
            </a:pPr>
            <a:r>
              <a:rPr lang="en-US" dirty="0"/>
              <a:t>Similarity of two feature vectors</a:t>
            </a:r>
          </a:p>
          <a:p>
            <a:pPr>
              <a:spcBef>
                <a:spcPts val="300"/>
              </a:spcBef>
              <a:spcAft>
                <a:spcPts val="300"/>
              </a:spcAft>
            </a:pPr>
            <a:r>
              <a:rPr lang="en-US" sz="2400" dirty="0"/>
              <a:t>Clustering criterion</a:t>
            </a:r>
          </a:p>
          <a:p>
            <a:pPr lvl="1">
              <a:spcBef>
                <a:spcPts val="300"/>
              </a:spcBef>
              <a:spcAft>
                <a:spcPts val="300"/>
              </a:spcAft>
            </a:pPr>
            <a:r>
              <a:rPr lang="en-US" dirty="0"/>
              <a:t>Expressed via a cost function or some rules</a:t>
            </a:r>
          </a:p>
          <a:p>
            <a:pPr>
              <a:spcBef>
                <a:spcPts val="300"/>
              </a:spcBef>
              <a:spcAft>
                <a:spcPts val="300"/>
              </a:spcAft>
            </a:pPr>
            <a:r>
              <a:rPr lang="en-US" sz="2400" dirty="0"/>
              <a:t>Clustering algorithms</a:t>
            </a:r>
          </a:p>
          <a:p>
            <a:pPr lvl="1">
              <a:spcBef>
                <a:spcPts val="300"/>
              </a:spcBef>
              <a:spcAft>
                <a:spcPts val="300"/>
              </a:spcAft>
            </a:pPr>
            <a:r>
              <a:rPr lang="en-US" dirty="0"/>
              <a:t>Choice of algorithms</a:t>
            </a:r>
          </a:p>
          <a:p>
            <a:pPr>
              <a:spcBef>
                <a:spcPts val="300"/>
              </a:spcBef>
              <a:spcAft>
                <a:spcPts val="300"/>
              </a:spcAft>
            </a:pPr>
            <a:r>
              <a:rPr lang="en-US" sz="2400" dirty="0"/>
              <a:t>Validation of the results</a:t>
            </a:r>
          </a:p>
          <a:p>
            <a:pPr lvl="1">
              <a:spcBef>
                <a:spcPts val="300"/>
              </a:spcBef>
              <a:spcAft>
                <a:spcPts val="300"/>
              </a:spcAft>
            </a:pPr>
            <a:r>
              <a:rPr lang="en-US" dirty="0"/>
              <a:t>Validation test (also, </a:t>
            </a:r>
            <a:r>
              <a:rPr lang="en-US" i="1" dirty="0"/>
              <a:t>clustering tendency </a:t>
            </a:r>
            <a:r>
              <a:rPr lang="en-US" dirty="0"/>
              <a:t>test)</a:t>
            </a:r>
          </a:p>
          <a:p>
            <a:pPr>
              <a:spcBef>
                <a:spcPts val="300"/>
              </a:spcBef>
              <a:spcAft>
                <a:spcPts val="300"/>
              </a:spcAft>
            </a:pPr>
            <a:r>
              <a:rPr lang="en-US" sz="2400" dirty="0"/>
              <a:t>Interpretation of the results</a:t>
            </a:r>
          </a:p>
          <a:p>
            <a:pPr lvl="1">
              <a:spcBef>
                <a:spcPts val="300"/>
              </a:spcBef>
              <a:spcAft>
                <a:spcPts val="300"/>
              </a:spcAft>
            </a:pPr>
            <a:r>
              <a:rPr lang="en-US" dirty="0"/>
              <a:t>Integration with applications</a:t>
            </a:r>
          </a:p>
        </p:txBody>
      </p:sp>
      <p:sp>
        <p:nvSpPr>
          <p:cNvPr id="2" name="Title 1"/>
          <p:cNvSpPr>
            <a:spLocks noGrp="1"/>
          </p:cNvSpPr>
          <p:nvPr>
            <p:ph type="title"/>
          </p:nvPr>
        </p:nvSpPr>
        <p:spPr>
          <a:xfrm>
            <a:off x="628650" y="152401"/>
            <a:ext cx="8439150" cy="685800"/>
          </a:xfrm>
        </p:spPr>
        <p:txBody>
          <a:bodyPr>
            <a:normAutofit/>
          </a:bodyPr>
          <a:lstStyle/>
          <a:p>
            <a:r>
              <a:rPr lang="en-US" dirty="0"/>
              <a:t>Basic Steps to Develop a Clustering Task</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516</a:t>
            </a:fld>
            <a:endParaRPr lang="en-US" dirty="0">
              <a:solidFill>
                <a:prstClr val="black">
                  <a:tint val="75000"/>
                </a:prstClr>
              </a:solidFill>
            </a:endParaRPr>
          </a:p>
        </p:txBody>
      </p:sp>
    </p:spTree>
    <p:extLst>
      <p:ext uri="{BB962C8B-B14F-4D97-AF65-F5344CB8AC3E}">
        <p14:creationId xmlns:p14="http://schemas.microsoft.com/office/powerpoint/2010/main" val="3671106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 good clustering method will produce high quality clusters</a:t>
            </a:r>
          </a:p>
          <a:p>
            <a:pPr lvl="1"/>
            <a:r>
              <a:rPr lang="en-US" dirty="0"/>
              <a:t>high intra-class similarity: cohesive within clusters</a:t>
            </a:r>
          </a:p>
          <a:p>
            <a:pPr lvl="1"/>
            <a:r>
              <a:rPr lang="en-US" dirty="0"/>
              <a:t>low inter-class similarity: distinctive between clusters</a:t>
            </a:r>
          </a:p>
          <a:p>
            <a:endParaRPr lang="en-US" dirty="0"/>
          </a:p>
          <a:p>
            <a:r>
              <a:rPr lang="en-US" dirty="0"/>
              <a:t>The quality of a clustering method depends on</a:t>
            </a:r>
          </a:p>
          <a:p>
            <a:pPr lvl="1"/>
            <a:r>
              <a:rPr lang="en-US" dirty="0"/>
              <a:t>the similarity measure used by the method </a:t>
            </a:r>
          </a:p>
          <a:p>
            <a:pPr lvl="1"/>
            <a:r>
              <a:rPr lang="en-US" dirty="0"/>
              <a:t>its implementation, and</a:t>
            </a:r>
          </a:p>
          <a:p>
            <a:pPr lvl="1"/>
            <a:r>
              <a:rPr lang="en-US" dirty="0"/>
              <a:t>Its ability to discover some or all of the hidden patterns</a:t>
            </a:r>
          </a:p>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Quality: What Is Good Clustering?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517</a:t>
            </a:fld>
            <a:endParaRPr lang="en-US" dirty="0">
              <a:solidFill>
                <a:prstClr val="black">
                  <a:tint val="75000"/>
                </a:prstClr>
              </a:solidFill>
            </a:endParaRPr>
          </a:p>
        </p:txBody>
      </p:sp>
    </p:spTree>
    <p:extLst>
      <p:ext uri="{BB962C8B-B14F-4D97-AF65-F5344CB8AC3E}">
        <p14:creationId xmlns:p14="http://schemas.microsoft.com/office/powerpoint/2010/main" val="39339461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r>
              <a:rPr lang="en-US" altLang="zh-CN" sz="2400" dirty="0">
                <a:solidFill>
                  <a:srgbClr val="C00000"/>
                </a:solidFill>
                <a:ea typeface="SimSun" panose="02010600030101010101" pitchFamily="2" charset="-122"/>
              </a:rPr>
              <a:t>Dissimilarity/Similarity metric</a:t>
            </a:r>
          </a:p>
          <a:p>
            <a:pPr lvl="1"/>
            <a:r>
              <a:rPr lang="en-US" altLang="zh-CN" dirty="0">
                <a:ea typeface="SimSun" panose="02010600030101010101" pitchFamily="2" charset="-122"/>
              </a:rPr>
              <a:t>Similarity is expressed in terms of a distance function, typically metric: </a:t>
            </a:r>
            <a:r>
              <a:rPr lang="en-US" altLang="zh-CN" i="1" dirty="0">
                <a:ea typeface="SimSun" panose="02010600030101010101" pitchFamily="2" charset="-122"/>
              </a:rPr>
              <a:t>d</a:t>
            </a:r>
            <a:r>
              <a:rPr lang="en-US" altLang="zh-CN" dirty="0">
                <a:ea typeface="SimSun" panose="02010600030101010101" pitchFamily="2" charset="-122"/>
              </a:rPr>
              <a:t>(</a:t>
            </a:r>
            <a:r>
              <a:rPr lang="en-US" altLang="zh-CN" i="1" dirty="0" err="1">
                <a:ea typeface="SimSun" panose="02010600030101010101" pitchFamily="2" charset="-122"/>
              </a:rPr>
              <a:t>i</a:t>
            </a:r>
            <a:r>
              <a:rPr lang="en-US" altLang="zh-CN" i="1" dirty="0">
                <a:ea typeface="SimSun" panose="02010600030101010101" pitchFamily="2" charset="-122"/>
              </a:rPr>
              <a:t>, j</a:t>
            </a:r>
            <a:r>
              <a:rPr lang="en-US" altLang="zh-CN" dirty="0">
                <a:ea typeface="SimSun" panose="02010600030101010101" pitchFamily="2" charset="-122"/>
              </a:rPr>
              <a:t>)</a:t>
            </a:r>
          </a:p>
          <a:p>
            <a:pPr lvl="1"/>
            <a:r>
              <a:rPr lang="en-US" altLang="zh-CN" dirty="0">
                <a:ea typeface="SimSun" panose="02010600030101010101" pitchFamily="2" charset="-122"/>
              </a:rPr>
              <a:t>The definitions of </a:t>
            </a:r>
            <a:r>
              <a:rPr lang="en-US" altLang="zh-CN" dirty="0">
                <a:solidFill>
                  <a:schemeClr val="hlink"/>
                </a:solidFill>
                <a:ea typeface="SimSun" panose="02010600030101010101" pitchFamily="2" charset="-122"/>
              </a:rPr>
              <a:t>distance functions</a:t>
            </a:r>
            <a:r>
              <a:rPr lang="en-US" altLang="zh-CN" dirty="0">
                <a:ea typeface="SimSun" panose="02010600030101010101" pitchFamily="2" charset="-122"/>
              </a:rPr>
              <a:t> are usually rather different for interval-scaled, </a:t>
            </a:r>
            <a:r>
              <a:rPr lang="en-US" altLang="zh-CN" dirty="0" err="1">
                <a:ea typeface="SimSun" panose="02010600030101010101" pitchFamily="2" charset="-122"/>
              </a:rPr>
              <a:t>boolean</a:t>
            </a:r>
            <a:r>
              <a:rPr lang="en-US" altLang="zh-CN" dirty="0">
                <a:ea typeface="SimSun" panose="02010600030101010101" pitchFamily="2" charset="-122"/>
              </a:rPr>
              <a:t>, categorical, ordinal ratio, and vector variables</a:t>
            </a:r>
          </a:p>
          <a:p>
            <a:pPr lvl="1"/>
            <a:r>
              <a:rPr lang="en-US" altLang="zh-CN" dirty="0">
                <a:ea typeface="SimSun" panose="02010600030101010101" pitchFamily="2" charset="-122"/>
              </a:rPr>
              <a:t>Weights should be associated with different variables based on applications and data semantics</a:t>
            </a:r>
            <a:endParaRPr lang="en-US" altLang="zh-CN" dirty="0">
              <a:ea typeface="SimSun" panose="02010600030101010101" pitchFamily="2" charset="-122"/>
              <a:sym typeface="Symbol" panose="05050102010706020507" pitchFamily="18" charset="2"/>
            </a:endParaRPr>
          </a:p>
          <a:p>
            <a:pPr marL="457200" indent="-457200"/>
            <a:r>
              <a:rPr lang="en-US" altLang="zh-CN" sz="2400" dirty="0">
                <a:solidFill>
                  <a:srgbClr val="C00000"/>
                </a:solidFill>
                <a:ea typeface="SimSun" panose="02010600030101010101" pitchFamily="2" charset="-122"/>
              </a:rPr>
              <a:t>Quality of clustering</a:t>
            </a:r>
            <a:r>
              <a:rPr lang="en-US" altLang="zh-CN" sz="2400" dirty="0">
                <a:ea typeface="SimSun" panose="02010600030101010101" pitchFamily="2" charset="-122"/>
              </a:rPr>
              <a:t>:</a:t>
            </a:r>
          </a:p>
          <a:p>
            <a:pPr lvl="1"/>
            <a:r>
              <a:rPr lang="en-US" altLang="zh-CN" dirty="0">
                <a:ea typeface="SimSun" panose="02010600030101010101" pitchFamily="2" charset="-122"/>
              </a:rPr>
              <a:t>There is usually a separate “quality” function that measures the “goodness” of a cluster.</a:t>
            </a:r>
          </a:p>
          <a:p>
            <a:pPr lvl="1"/>
            <a:r>
              <a:rPr lang="en-US" altLang="zh-CN" dirty="0">
                <a:ea typeface="SimSun" panose="02010600030101010101" pitchFamily="2" charset="-122"/>
                <a:sym typeface="Symbol" panose="05050102010706020507" pitchFamily="18" charset="2"/>
              </a:rPr>
              <a:t>It is hard to define “similar enough” or “good enough” </a:t>
            </a:r>
          </a:p>
          <a:p>
            <a:pPr lvl="2"/>
            <a:r>
              <a:rPr lang="en-US" altLang="zh-CN" dirty="0">
                <a:ea typeface="SimSun" panose="02010600030101010101" pitchFamily="2" charset="-122"/>
                <a:sym typeface="Symbol" panose="05050102010706020507" pitchFamily="18" charset="2"/>
              </a:rPr>
              <a:t> The answer is typically highly subjective</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Measure the Quality of Clustering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518</a:t>
            </a:fld>
            <a:endParaRPr lang="en-US" dirty="0">
              <a:solidFill>
                <a:prstClr val="black">
                  <a:tint val="75000"/>
                </a:prstClr>
              </a:solidFill>
            </a:endParaRPr>
          </a:p>
        </p:txBody>
      </p:sp>
    </p:spTree>
    <p:extLst>
      <p:ext uri="{BB962C8B-B14F-4D97-AF65-F5344CB8AC3E}">
        <p14:creationId xmlns:p14="http://schemas.microsoft.com/office/powerpoint/2010/main" val="1057768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28650" y="1143001"/>
            <a:ext cx="7886700" cy="5486400"/>
          </a:xfrm>
        </p:spPr>
        <p:txBody>
          <a:bodyPr>
            <a:noAutofit/>
          </a:bodyPr>
          <a:lstStyle/>
          <a:p>
            <a:pPr>
              <a:spcAft>
                <a:spcPts val="600"/>
              </a:spcAft>
            </a:pPr>
            <a:r>
              <a:rPr lang="en-US" altLang="zh-CN" sz="2400" dirty="0">
                <a:ea typeface="SimSun" panose="02010600030101010101" pitchFamily="2" charset="-122"/>
              </a:rPr>
              <a:t>Partitioning criteria</a:t>
            </a:r>
          </a:p>
          <a:p>
            <a:pPr lvl="1">
              <a:spcAft>
                <a:spcPts val="600"/>
              </a:spcAft>
            </a:pPr>
            <a:r>
              <a:rPr lang="en-US" altLang="zh-CN" sz="2000" dirty="0">
                <a:ea typeface="SimSun" panose="02010600030101010101" pitchFamily="2" charset="-122"/>
              </a:rPr>
              <a:t>Single level vs. hierarchical partitioning (often, multi-level hierarchical partitioning is desirable)</a:t>
            </a:r>
          </a:p>
          <a:p>
            <a:pPr>
              <a:spcAft>
                <a:spcPts val="600"/>
              </a:spcAft>
            </a:pPr>
            <a:r>
              <a:rPr lang="en-US" altLang="zh-CN" sz="2400" dirty="0">
                <a:ea typeface="SimSun" panose="02010600030101010101" pitchFamily="2" charset="-122"/>
              </a:rPr>
              <a:t>Separation of clusters</a:t>
            </a:r>
          </a:p>
          <a:p>
            <a:pPr lvl="1">
              <a:spcAft>
                <a:spcPts val="600"/>
              </a:spcAft>
            </a:pPr>
            <a:r>
              <a:rPr lang="en-US" altLang="zh-CN" sz="2000" dirty="0">
                <a:ea typeface="SimSun" panose="02010600030101010101" pitchFamily="2" charset="-122"/>
              </a:rPr>
              <a:t>Exclusive (e.g., one customer belongs to only one region) vs. non-exclusive (e.g., one document may belong to more than one class)</a:t>
            </a:r>
          </a:p>
          <a:p>
            <a:pPr>
              <a:spcAft>
                <a:spcPts val="600"/>
              </a:spcAft>
            </a:pPr>
            <a:r>
              <a:rPr lang="en-US" altLang="zh-CN" sz="2400" dirty="0">
                <a:ea typeface="SimSun" panose="02010600030101010101" pitchFamily="2" charset="-122"/>
              </a:rPr>
              <a:t>Similarity measure</a:t>
            </a:r>
          </a:p>
          <a:p>
            <a:pPr lvl="1">
              <a:spcAft>
                <a:spcPts val="600"/>
              </a:spcAft>
            </a:pPr>
            <a:r>
              <a:rPr lang="en-US" altLang="zh-CN" sz="2000" dirty="0">
                <a:ea typeface="SimSun" panose="02010600030101010101" pitchFamily="2" charset="-122"/>
              </a:rPr>
              <a:t>Distance-based (e.g., Euclidian, road network, vector)  vs. connectivity-based (e.g., density or contiguity)</a:t>
            </a:r>
          </a:p>
          <a:p>
            <a:pPr>
              <a:spcAft>
                <a:spcPts val="600"/>
              </a:spcAft>
            </a:pPr>
            <a:r>
              <a:rPr lang="en-US" altLang="zh-CN" sz="2400" dirty="0">
                <a:ea typeface="SimSun" panose="02010600030101010101" pitchFamily="2" charset="-122"/>
              </a:rPr>
              <a:t>Clustering space</a:t>
            </a:r>
          </a:p>
          <a:p>
            <a:pPr lvl="1">
              <a:spcAft>
                <a:spcPts val="600"/>
              </a:spcAft>
            </a:pPr>
            <a:r>
              <a:rPr lang="en-US" altLang="zh-CN" sz="2000" dirty="0">
                <a:ea typeface="SimSun" panose="02010600030101010101" pitchFamily="2" charset="-122"/>
              </a:rPr>
              <a:t>Full space (often when low dimensional) vs. subspaces (often in high-dimensional clustering)</a:t>
            </a:r>
          </a:p>
        </p:txBody>
      </p:sp>
      <p:sp>
        <p:nvSpPr>
          <p:cNvPr id="19458" name="Title 1"/>
          <p:cNvSpPr>
            <a:spLocks noGrp="1"/>
          </p:cNvSpPr>
          <p:nvPr>
            <p:ph type="title"/>
          </p:nvPr>
        </p:nvSpPr>
        <p:spPr/>
        <p:txBody>
          <a:bodyPr>
            <a:normAutofit/>
          </a:bodyPr>
          <a:lstStyle/>
          <a:p>
            <a:r>
              <a:rPr lang="en-US" altLang="zh-CN" dirty="0">
                <a:ea typeface="SimSun" panose="02010600030101010101" pitchFamily="2" charset="-122"/>
              </a:rPr>
              <a:t>Considerations for Cluster Analysis</a:t>
            </a:r>
          </a:p>
        </p:txBody>
      </p:sp>
      <p:sp>
        <p:nvSpPr>
          <p:cNvPr id="19460" name="Slide Number Placeholder 6"/>
          <p:cNvSpPr>
            <a:spLocks noGrp="1"/>
          </p:cNvSpPr>
          <p:nvPr>
            <p:ph type="sldNum" sz="quarter" idx="4"/>
          </p:nvPr>
        </p:nvSpPr>
        <p:spPr>
          <a:xfrm>
            <a:off x="7239000" y="6477000"/>
            <a:ext cx="1905000" cy="38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35EE838-01B9-476E-A457-269E498E5E96}" type="slidenum">
              <a:rPr lang="en-US" altLang="zh-CN">
                <a:ea typeface="SimSun" panose="02010600030101010101" pitchFamily="2" charset="-122"/>
              </a:rPr>
              <a:pPr eaLnBrk="1" hangingPunct="1"/>
              <a:t>519</a:t>
            </a:fld>
            <a:endParaRPr lang="en-US" altLang="zh-CN">
              <a:ea typeface="SimSun" panose="02010600030101010101" pitchFamily="2" charset="-122"/>
            </a:endParaRPr>
          </a:p>
        </p:txBody>
      </p:sp>
    </p:spTree>
    <p:extLst>
      <p:ext uri="{BB962C8B-B14F-4D97-AF65-F5344CB8AC3E}">
        <p14:creationId xmlns:p14="http://schemas.microsoft.com/office/powerpoint/2010/main" val="1225825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Tipe</a:t>
            </a:r>
            <a:r>
              <a:rPr lang="en-US" dirty="0"/>
              <a:t> Data</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52</a:t>
            </a:fld>
            <a:endParaRPr lang="en-US" dirty="0">
              <a:solidFill>
                <a:prstClr val="black">
                  <a:tint val="75000"/>
                </a:prstClr>
              </a:solidFill>
            </a:endParaRPr>
          </a:p>
        </p:txBody>
      </p:sp>
      <p:pic>
        <p:nvPicPr>
          <p:cNvPr id="5" name="Picture 2" descr="C:\Users\hends\AppData\Local\Temp\maftemp-743b1407\1368553971380_822\1360736259772_681\index_files\Data_typ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7543800" cy="36268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472D33-4BBD-4577-B746-F7104C645261}"/>
              </a:ext>
            </a:extLst>
          </p:cNvPr>
          <p:cNvSpPr txBox="1"/>
          <p:nvPr/>
        </p:nvSpPr>
        <p:spPr>
          <a:xfrm>
            <a:off x="7467747" y="2362200"/>
            <a:ext cx="1600053" cy="461665"/>
          </a:xfrm>
          <a:prstGeom prst="rect">
            <a:avLst/>
          </a:prstGeom>
          <a:noFill/>
        </p:spPr>
        <p:txBody>
          <a:bodyPr wrap="none" rtlCol="0">
            <a:spAutoFit/>
          </a:bodyPr>
          <a:lstStyle/>
          <a:p>
            <a:r>
              <a:rPr lang="en-US" sz="2400" dirty="0"/>
              <a:t>(</a:t>
            </a:r>
            <a:r>
              <a:rPr lang="en-US" sz="2400" dirty="0" err="1"/>
              <a:t>Kontinyu</a:t>
            </a:r>
            <a:r>
              <a:rPr lang="en-US" sz="2400" dirty="0"/>
              <a:t>)</a:t>
            </a:r>
            <a:endParaRPr lang="en-ID" sz="2400" dirty="0"/>
          </a:p>
        </p:txBody>
      </p:sp>
      <p:sp>
        <p:nvSpPr>
          <p:cNvPr id="7" name="TextBox 6">
            <a:extLst>
              <a:ext uri="{FF2B5EF4-FFF2-40B4-BE49-F238E27FC236}">
                <a16:creationId xmlns:a16="http://schemas.microsoft.com/office/drawing/2014/main" id="{ACAF8DBD-BE0D-4F48-8E6B-582D74DF3F9A}"/>
              </a:ext>
            </a:extLst>
          </p:cNvPr>
          <p:cNvSpPr txBox="1"/>
          <p:nvPr/>
        </p:nvSpPr>
        <p:spPr>
          <a:xfrm>
            <a:off x="7543800" y="4052326"/>
            <a:ext cx="1276311" cy="461665"/>
          </a:xfrm>
          <a:prstGeom prst="rect">
            <a:avLst/>
          </a:prstGeom>
          <a:noFill/>
        </p:spPr>
        <p:txBody>
          <a:bodyPr wrap="none" rtlCol="0">
            <a:spAutoFit/>
          </a:bodyPr>
          <a:lstStyle/>
          <a:p>
            <a:r>
              <a:rPr lang="en-US" sz="2400" dirty="0"/>
              <a:t>(</a:t>
            </a:r>
            <a:r>
              <a:rPr lang="en-US" sz="2400" dirty="0" err="1"/>
              <a:t>Diskrit</a:t>
            </a:r>
            <a:r>
              <a:rPr lang="en-US" sz="2400" dirty="0"/>
              <a:t>)</a:t>
            </a:r>
            <a:endParaRPr lang="en-ID" sz="2400" dirty="0"/>
          </a:p>
        </p:txBody>
      </p:sp>
    </p:spTree>
    <p:extLst>
      <p:ext uri="{BB962C8B-B14F-4D97-AF65-F5344CB8AC3E}">
        <p14:creationId xmlns:p14="http://schemas.microsoft.com/office/powerpoint/2010/main" val="17865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Scalability</a:t>
            </a:r>
          </a:p>
          <a:p>
            <a:pPr lvl="1"/>
            <a:r>
              <a:rPr lang="en-US" dirty="0"/>
              <a:t>Clustering all the data instead of only on samples</a:t>
            </a:r>
          </a:p>
          <a:p>
            <a:r>
              <a:rPr lang="en-US" dirty="0"/>
              <a:t>Ability to deal with different types of attributes</a:t>
            </a:r>
          </a:p>
          <a:p>
            <a:pPr lvl="1"/>
            <a:r>
              <a:rPr lang="en-US" dirty="0"/>
              <a:t>Numerical, binary, categorical, ordinal, linked, and mixture of these </a:t>
            </a:r>
          </a:p>
          <a:p>
            <a:r>
              <a:rPr lang="en-US" dirty="0"/>
              <a:t>Constraint-based clustering</a:t>
            </a:r>
          </a:p>
          <a:p>
            <a:pPr lvl="1"/>
            <a:r>
              <a:rPr lang="en-US" dirty="0"/>
              <a:t>User may give inputs on constraints</a:t>
            </a:r>
          </a:p>
          <a:p>
            <a:pPr lvl="1"/>
            <a:r>
              <a:rPr lang="en-US" dirty="0"/>
              <a:t>Use domain knowledge to determine input parameters</a:t>
            </a:r>
          </a:p>
          <a:p>
            <a:r>
              <a:rPr lang="en-US" dirty="0"/>
              <a:t>Interpretability and usability</a:t>
            </a:r>
          </a:p>
          <a:p>
            <a:r>
              <a:rPr lang="en-US" dirty="0"/>
              <a:t>Others </a:t>
            </a:r>
          </a:p>
          <a:p>
            <a:pPr lvl="1"/>
            <a:r>
              <a:rPr lang="en-US" dirty="0"/>
              <a:t>Discovery of clusters with arbitrary shape</a:t>
            </a:r>
          </a:p>
          <a:p>
            <a:pPr lvl="1"/>
            <a:r>
              <a:rPr lang="en-US" dirty="0"/>
              <a:t>Ability to deal with noisy data</a:t>
            </a:r>
          </a:p>
          <a:p>
            <a:pPr lvl="1"/>
            <a:r>
              <a:rPr lang="en-US" dirty="0"/>
              <a:t>Incremental clustering and insensitivity to input order</a:t>
            </a:r>
          </a:p>
          <a:p>
            <a:pPr lvl="1"/>
            <a:r>
              <a:rPr lang="en-US" dirty="0"/>
              <a:t>High dimensionality</a:t>
            </a:r>
          </a:p>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Requirements and Challenges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520</a:t>
            </a:fld>
            <a:endParaRPr lang="en-US" dirty="0">
              <a:solidFill>
                <a:prstClr val="black">
                  <a:tint val="75000"/>
                </a:prstClr>
              </a:solidFill>
            </a:endParaRPr>
          </a:p>
        </p:txBody>
      </p:sp>
    </p:spTree>
    <p:extLst>
      <p:ext uri="{BB962C8B-B14F-4D97-AF65-F5344CB8AC3E}">
        <p14:creationId xmlns:p14="http://schemas.microsoft.com/office/powerpoint/2010/main" val="4013542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solidFill>
                  <a:srgbClr val="C00000"/>
                </a:solidFill>
              </a:rPr>
              <a:t>Partitioning</a:t>
            </a:r>
            <a:r>
              <a:rPr lang="en-US" dirty="0"/>
              <a:t> approach: </a:t>
            </a:r>
          </a:p>
          <a:p>
            <a:pPr lvl="1"/>
            <a:r>
              <a:rPr lang="en-US" dirty="0"/>
              <a:t>Construct various partitions and then evaluate them by some criterion, e.g., minimizing the sum of square errors</a:t>
            </a:r>
          </a:p>
          <a:p>
            <a:pPr lvl="1"/>
            <a:r>
              <a:rPr lang="en-US" dirty="0"/>
              <a:t>Typical methods: </a:t>
            </a:r>
            <a:r>
              <a:rPr lang="en-US" dirty="0">
                <a:solidFill>
                  <a:srgbClr val="0070C0"/>
                </a:solidFill>
              </a:rPr>
              <a:t>k-means</a:t>
            </a:r>
            <a:r>
              <a:rPr lang="en-US" dirty="0"/>
              <a:t>, k-</a:t>
            </a:r>
            <a:r>
              <a:rPr lang="en-US" dirty="0" err="1"/>
              <a:t>medoids</a:t>
            </a:r>
            <a:r>
              <a:rPr lang="en-US" dirty="0"/>
              <a:t>, CLARANS</a:t>
            </a:r>
          </a:p>
          <a:p>
            <a:r>
              <a:rPr lang="en-US" dirty="0">
                <a:solidFill>
                  <a:srgbClr val="C00000"/>
                </a:solidFill>
              </a:rPr>
              <a:t>Hierarchical</a:t>
            </a:r>
            <a:r>
              <a:rPr lang="en-US" dirty="0"/>
              <a:t> approach: </a:t>
            </a:r>
          </a:p>
          <a:p>
            <a:pPr lvl="1"/>
            <a:r>
              <a:rPr lang="en-US" dirty="0"/>
              <a:t>Create a hierarchical decomposition of the set of data (or objects) using some criterion</a:t>
            </a:r>
          </a:p>
          <a:p>
            <a:pPr lvl="1"/>
            <a:r>
              <a:rPr lang="en-US" dirty="0"/>
              <a:t>Typical methods: Diana, Agnes, BIRCH, CAMELEON</a:t>
            </a:r>
          </a:p>
          <a:p>
            <a:r>
              <a:rPr lang="en-US" dirty="0">
                <a:solidFill>
                  <a:srgbClr val="C00000"/>
                </a:solidFill>
              </a:rPr>
              <a:t>Density-based</a:t>
            </a:r>
            <a:r>
              <a:rPr lang="en-US" dirty="0"/>
              <a:t> approach: </a:t>
            </a:r>
          </a:p>
          <a:p>
            <a:pPr lvl="1"/>
            <a:r>
              <a:rPr lang="en-US" dirty="0"/>
              <a:t>Based on connectivity and density functions</a:t>
            </a:r>
          </a:p>
          <a:p>
            <a:pPr lvl="1"/>
            <a:r>
              <a:rPr lang="en-US" dirty="0"/>
              <a:t>Typical methods: DBSACN, OPTICS, </a:t>
            </a:r>
            <a:r>
              <a:rPr lang="en-US" dirty="0" err="1"/>
              <a:t>DenClue</a:t>
            </a:r>
            <a:endParaRPr lang="en-US" dirty="0"/>
          </a:p>
          <a:p>
            <a:r>
              <a:rPr lang="en-US" dirty="0">
                <a:solidFill>
                  <a:srgbClr val="C00000"/>
                </a:solidFill>
              </a:rPr>
              <a:t>Grid-based </a:t>
            </a:r>
            <a:r>
              <a:rPr lang="en-US" dirty="0"/>
              <a:t>approach: </a:t>
            </a:r>
          </a:p>
          <a:p>
            <a:pPr lvl="1"/>
            <a:r>
              <a:rPr lang="en-US" dirty="0"/>
              <a:t>based on a multiple-level granularity structure</a:t>
            </a:r>
          </a:p>
          <a:p>
            <a:pPr lvl="1"/>
            <a:r>
              <a:rPr lang="en-US" dirty="0"/>
              <a:t>Typical methods: STING, </a:t>
            </a:r>
            <a:r>
              <a:rPr lang="en-US" dirty="0" err="1"/>
              <a:t>WaveCluster</a:t>
            </a:r>
            <a:r>
              <a:rPr lang="en-US" dirty="0"/>
              <a:t>, CLIQUE</a:t>
            </a:r>
          </a:p>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Major Clustering Approaches 1</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521</a:t>
            </a:fld>
            <a:endParaRPr lang="en-US" dirty="0">
              <a:solidFill>
                <a:prstClr val="black">
                  <a:tint val="75000"/>
                </a:prstClr>
              </a:solidFill>
            </a:endParaRPr>
          </a:p>
        </p:txBody>
      </p:sp>
    </p:spTree>
    <p:extLst>
      <p:ext uri="{BB962C8B-B14F-4D97-AF65-F5344CB8AC3E}">
        <p14:creationId xmlns:p14="http://schemas.microsoft.com/office/powerpoint/2010/main" val="1803446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solidFill>
                  <a:srgbClr val="C00000"/>
                </a:solidFill>
              </a:rPr>
              <a:t>Model-based</a:t>
            </a:r>
            <a:r>
              <a:rPr lang="en-US" dirty="0"/>
              <a:t>: </a:t>
            </a:r>
          </a:p>
          <a:p>
            <a:pPr lvl="1"/>
            <a:r>
              <a:rPr lang="en-US" dirty="0"/>
              <a:t>A model is hypothesized for each of the clusters and tries to find the best fit of that model to each other</a:t>
            </a:r>
          </a:p>
          <a:p>
            <a:pPr lvl="1"/>
            <a:r>
              <a:rPr lang="en-US" dirty="0"/>
              <a:t>Typical methods: EM, SOM, COBWEB</a:t>
            </a:r>
          </a:p>
          <a:p>
            <a:r>
              <a:rPr lang="en-US" dirty="0">
                <a:solidFill>
                  <a:srgbClr val="C00000"/>
                </a:solidFill>
              </a:rPr>
              <a:t>Frequent</a:t>
            </a:r>
            <a:r>
              <a:rPr lang="en-US" dirty="0"/>
              <a:t> pattern-based:</a:t>
            </a:r>
          </a:p>
          <a:p>
            <a:pPr lvl="1"/>
            <a:r>
              <a:rPr lang="en-US" dirty="0"/>
              <a:t>Based on the analysis of frequent patterns</a:t>
            </a:r>
          </a:p>
          <a:p>
            <a:pPr lvl="1"/>
            <a:r>
              <a:rPr lang="en-US" dirty="0"/>
              <a:t>Typical methods: p-Cluster</a:t>
            </a:r>
          </a:p>
          <a:p>
            <a:r>
              <a:rPr lang="en-US" dirty="0">
                <a:solidFill>
                  <a:srgbClr val="C00000"/>
                </a:solidFill>
              </a:rPr>
              <a:t>User-guided </a:t>
            </a:r>
            <a:r>
              <a:rPr lang="en-US" dirty="0"/>
              <a:t>or constraint-based: </a:t>
            </a:r>
          </a:p>
          <a:p>
            <a:pPr lvl="1"/>
            <a:r>
              <a:rPr lang="en-US" dirty="0"/>
              <a:t>Clustering by considering user-specified or application-specific constraints</a:t>
            </a:r>
          </a:p>
          <a:p>
            <a:pPr lvl="1"/>
            <a:r>
              <a:rPr lang="en-US" dirty="0"/>
              <a:t>Typical methods: COD (obstacles), constrained clustering</a:t>
            </a:r>
          </a:p>
          <a:p>
            <a:r>
              <a:rPr lang="en-US" dirty="0">
                <a:solidFill>
                  <a:srgbClr val="C00000"/>
                </a:solidFill>
              </a:rPr>
              <a:t>Link-based </a:t>
            </a:r>
            <a:r>
              <a:rPr lang="en-US" dirty="0"/>
              <a:t>clustering:</a:t>
            </a:r>
          </a:p>
          <a:p>
            <a:pPr lvl="1"/>
            <a:r>
              <a:rPr lang="en-US" dirty="0"/>
              <a:t>Objects are often linked together in various ways</a:t>
            </a:r>
          </a:p>
          <a:p>
            <a:pPr lvl="1"/>
            <a:r>
              <a:rPr lang="en-US" dirty="0"/>
              <a:t>Massive links can be used to cluster objects: </a:t>
            </a:r>
            <a:r>
              <a:rPr lang="en-US" dirty="0" err="1"/>
              <a:t>SimRank</a:t>
            </a:r>
            <a:r>
              <a:rPr lang="en-US" dirty="0"/>
              <a:t>, </a:t>
            </a:r>
            <a:r>
              <a:rPr lang="en-US" dirty="0" err="1"/>
              <a:t>LinkClus</a:t>
            </a:r>
            <a:endParaRPr lang="en-US" dirty="0"/>
          </a:p>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Major Clustering Approaches 2</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522</a:t>
            </a:fld>
            <a:endParaRPr lang="en-US" dirty="0">
              <a:solidFill>
                <a:prstClr val="black">
                  <a:tint val="75000"/>
                </a:prstClr>
              </a:solidFill>
            </a:endParaRPr>
          </a:p>
        </p:txBody>
      </p:sp>
    </p:spTree>
    <p:extLst>
      <p:ext uri="{BB962C8B-B14F-4D97-AF65-F5344CB8AC3E}">
        <p14:creationId xmlns:p14="http://schemas.microsoft.com/office/powerpoint/2010/main" val="1646381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1</a:t>
            </a:r>
            <a:r>
              <a:rPr lang="en-ID" sz="3600" dirty="0"/>
              <a:t> Partitioning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523</a:t>
            </a:fld>
            <a:endParaRPr lang="en-US">
              <a:solidFill>
                <a:prstClr val="black">
                  <a:tint val="75000"/>
                </a:prstClr>
              </a:solidFill>
            </a:endParaRPr>
          </a:p>
        </p:txBody>
      </p:sp>
    </p:spTree>
    <p:extLst>
      <p:ext uri="{BB962C8B-B14F-4D97-AF65-F5344CB8AC3E}">
        <p14:creationId xmlns:p14="http://schemas.microsoft.com/office/powerpoint/2010/main" val="3666933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176496"/>
          </a:xfrm>
        </p:spPr>
        <p:txBody>
          <a:bodyPr>
            <a:normAutofit fontScale="92500" lnSpcReduction="20000"/>
          </a:bodyPr>
          <a:lstStyle/>
          <a:p>
            <a:pPr>
              <a:lnSpc>
                <a:spcPct val="110000"/>
              </a:lnSpc>
            </a:pPr>
            <a:r>
              <a:rPr lang="en-US" altLang="zh-CN" sz="2600" dirty="0">
                <a:solidFill>
                  <a:srgbClr val="C00000"/>
                </a:solidFill>
                <a:ea typeface="SimSun" panose="02010600030101010101" pitchFamily="2" charset="-122"/>
              </a:rPr>
              <a:t>Partitioning method</a:t>
            </a:r>
            <a:r>
              <a:rPr lang="en-US" altLang="zh-CN" sz="2600" u="sng" dirty="0">
                <a:ea typeface="SimSun" panose="02010600030101010101" pitchFamily="2" charset="-122"/>
              </a:rPr>
              <a:t>:</a:t>
            </a:r>
            <a:r>
              <a:rPr lang="en-US" altLang="zh-CN" sz="2600" dirty="0">
                <a:ea typeface="SimSun" panose="02010600030101010101" pitchFamily="2" charset="-122"/>
              </a:rPr>
              <a:t> Partitioning a database </a:t>
            </a:r>
            <a:r>
              <a:rPr lang="en-US" altLang="zh-CN" sz="2600" b="1" i="1" dirty="0">
                <a:ea typeface="SimSun" panose="02010600030101010101" pitchFamily="2" charset="-122"/>
              </a:rPr>
              <a:t>D</a:t>
            </a:r>
            <a:r>
              <a:rPr lang="en-US" altLang="zh-CN" sz="2600" dirty="0">
                <a:ea typeface="SimSun" panose="02010600030101010101" pitchFamily="2" charset="-122"/>
              </a:rPr>
              <a:t> of </a:t>
            </a:r>
            <a:r>
              <a:rPr lang="en-US" altLang="zh-CN" sz="2600" b="1" i="1" dirty="0">
                <a:ea typeface="SimSun" panose="02010600030101010101" pitchFamily="2" charset="-122"/>
              </a:rPr>
              <a:t>n</a:t>
            </a:r>
            <a:r>
              <a:rPr lang="en-US" altLang="zh-CN" sz="2600" dirty="0">
                <a:ea typeface="SimSun" panose="02010600030101010101" pitchFamily="2" charset="-122"/>
              </a:rPr>
              <a:t> objects into a set of </a:t>
            </a:r>
            <a:r>
              <a:rPr lang="en-US" altLang="zh-CN" sz="2600" b="1" i="1" dirty="0">
                <a:ea typeface="SimSun" panose="02010600030101010101" pitchFamily="2" charset="-122"/>
              </a:rPr>
              <a:t>k</a:t>
            </a:r>
            <a:r>
              <a:rPr lang="en-US" altLang="zh-CN" sz="2600" dirty="0">
                <a:ea typeface="SimSun" panose="02010600030101010101" pitchFamily="2" charset="-122"/>
              </a:rPr>
              <a:t> clusters, such that the sum of squared distances is minimized (where c</a:t>
            </a:r>
            <a:r>
              <a:rPr lang="en-US" altLang="zh-CN" sz="2600" baseline="-25000" dirty="0">
                <a:ea typeface="SimSun" panose="02010600030101010101" pitchFamily="2" charset="-122"/>
              </a:rPr>
              <a:t>i</a:t>
            </a:r>
            <a:r>
              <a:rPr lang="en-US" altLang="zh-CN" sz="2600" dirty="0">
                <a:ea typeface="SimSun" panose="02010600030101010101" pitchFamily="2" charset="-122"/>
              </a:rPr>
              <a:t> is the centroid or </a:t>
            </a:r>
            <a:r>
              <a:rPr lang="en-US" altLang="zh-CN" sz="2600" dirty="0" err="1">
                <a:ea typeface="SimSun" panose="02010600030101010101" pitchFamily="2" charset="-122"/>
              </a:rPr>
              <a:t>medoid</a:t>
            </a:r>
            <a:r>
              <a:rPr lang="en-US" altLang="zh-CN" sz="2600" dirty="0">
                <a:ea typeface="SimSun" panose="02010600030101010101" pitchFamily="2" charset="-122"/>
              </a:rPr>
              <a:t> of cluster </a:t>
            </a:r>
            <a:r>
              <a:rPr lang="en-US" altLang="zh-CN" sz="2600" dirty="0" err="1">
                <a:ea typeface="SimSun" panose="02010600030101010101" pitchFamily="2" charset="-122"/>
              </a:rPr>
              <a:t>C</a:t>
            </a:r>
            <a:r>
              <a:rPr lang="en-US" altLang="zh-CN" sz="2600" baseline="-25000" dirty="0" err="1">
                <a:ea typeface="SimSun" panose="02010600030101010101" pitchFamily="2" charset="-122"/>
              </a:rPr>
              <a:t>i</a:t>
            </a:r>
            <a:r>
              <a:rPr lang="en-US" altLang="zh-CN" sz="2600" dirty="0">
                <a:ea typeface="SimSun" panose="02010600030101010101" pitchFamily="2" charset="-122"/>
              </a:rPr>
              <a:t>)</a:t>
            </a:r>
          </a:p>
          <a:p>
            <a:pPr>
              <a:lnSpc>
                <a:spcPct val="110000"/>
              </a:lnSpc>
            </a:pPr>
            <a:endParaRPr lang="en-US" altLang="zh-CN" sz="2600" dirty="0">
              <a:ea typeface="SimSun" panose="02010600030101010101" pitchFamily="2" charset="-122"/>
            </a:endParaRPr>
          </a:p>
          <a:p>
            <a:pPr>
              <a:lnSpc>
                <a:spcPct val="110000"/>
              </a:lnSpc>
            </a:pPr>
            <a:r>
              <a:rPr lang="en-US" altLang="zh-CN" sz="2600" dirty="0">
                <a:ea typeface="SimSun" panose="02010600030101010101" pitchFamily="2" charset="-122"/>
              </a:rPr>
              <a:t>Given </a:t>
            </a:r>
            <a:r>
              <a:rPr lang="en-US" altLang="zh-CN" sz="2600" i="1" dirty="0">
                <a:ea typeface="SimSun" panose="02010600030101010101" pitchFamily="2" charset="-122"/>
              </a:rPr>
              <a:t>k</a:t>
            </a:r>
            <a:r>
              <a:rPr lang="en-US" altLang="zh-CN" sz="2600" dirty="0">
                <a:ea typeface="SimSun" panose="02010600030101010101" pitchFamily="2" charset="-122"/>
              </a:rPr>
              <a:t>, find a partition of </a:t>
            </a:r>
            <a:r>
              <a:rPr lang="en-US" altLang="zh-CN" sz="2600" i="1" dirty="0">
                <a:ea typeface="SimSun" panose="02010600030101010101" pitchFamily="2" charset="-122"/>
              </a:rPr>
              <a:t>k clusters </a:t>
            </a:r>
            <a:r>
              <a:rPr lang="en-US" altLang="zh-CN" sz="2600" dirty="0">
                <a:ea typeface="SimSun" panose="02010600030101010101" pitchFamily="2" charset="-122"/>
              </a:rPr>
              <a:t>that optimizes the chosen partitioning criterion</a:t>
            </a:r>
          </a:p>
          <a:p>
            <a:pPr lvl="1">
              <a:lnSpc>
                <a:spcPct val="110000"/>
              </a:lnSpc>
            </a:pPr>
            <a:r>
              <a:rPr lang="en-US" altLang="zh-CN" sz="2000" dirty="0">
                <a:solidFill>
                  <a:srgbClr val="0070C0"/>
                </a:solidFill>
                <a:ea typeface="SimSun" panose="02010600030101010101" pitchFamily="2" charset="-122"/>
              </a:rPr>
              <a:t>Global optimal</a:t>
            </a:r>
            <a:r>
              <a:rPr lang="en-US" altLang="zh-CN" sz="2000" dirty="0">
                <a:ea typeface="SimSun" panose="02010600030101010101" pitchFamily="2" charset="-122"/>
              </a:rPr>
              <a:t>: exhaustively enumerate all partitions</a:t>
            </a:r>
          </a:p>
          <a:p>
            <a:pPr lvl="1">
              <a:lnSpc>
                <a:spcPct val="110000"/>
              </a:lnSpc>
            </a:pPr>
            <a:r>
              <a:rPr lang="en-US" altLang="zh-CN" sz="2000" dirty="0">
                <a:solidFill>
                  <a:srgbClr val="0070C0"/>
                </a:solidFill>
                <a:ea typeface="SimSun" panose="02010600030101010101" pitchFamily="2" charset="-122"/>
              </a:rPr>
              <a:t>Heuristic methods</a:t>
            </a:r>
            <a:r>
              <a:rPr lang="en-US" altLang="zh-CN" sz="2000" dirty="0">
                <a:ea typeface="SimSun" panose="02010600030101010101" pitchFamily="2" charset="-122"/>
              </a:rPr>
              <a:t>: </a:t>
            </a:r>
            <a:r>
              <a:rPr lang="en-US" altLang="zh-CN" sz="2000" i="1" dirty="0">
                <a:ea typeface="SimSun" panose="02010600030101010101" pitchFamily="2" charset="-122"/>
              </a:rPr>
              <a:t>k-means</a:t>
            </a:r>
            <a:r>
              <a:rPr lang="en-US" altLang="zh-CN" sz="2000" dirty="0">
                <a:ea typeface="SimSun" panose="02010600030101010101" pitchFamily="2" charset="-122"/>
              </a:rPr>
              <a:t> and </a:t>
            </a:r>
            <a:r>
              <a:rPr lang="en-US" altLang="zh-CN" sz="2000" i="1" dirty="0">
                <a:ea typeface="SimSun" panose="02010600030101010101" pitchFamily="2" charset="-122"/>
              </a:rPr>
              <a:t>k-</a:t>
            </a:r>
            <a:r>
              <a:rPr lang="en-US" altLang="zh-CN" sz="2000" i="1" dirty="0" err="1">
                <a:ea typeface="SimSun" panose="02010600030101010101" pitchFamily="2" charset="-122"/>
              </a:rPr>
              <a:t>medoids</a:t>
            </a:r>
            <a:r>
              <a:rPr lang="en-US" altLang="zh-CN" sz="2000" dirty="0">
                <a:ea typeface="SimSun" panose="02010600030101010101" pitchFamily="2" charset="-122"/>
              </a:rPr>
              <a:t> algorithms</a:t>
            </a:r>
          </a:p>
          <a:p>
            <a:pPr lvl="1">
              <a:lnSpc>
                <a:spcPct val="110000"/>
              </a:lnSpc>
            </a:pPr>
            <a:r>
              <a:rPr lang="en-US" altLang="zh-CN" sz="2000" i="1" dirty="0">
                <a:solidFill>
                  <a:srgbClr val="0070C0"/>
                </a:solidFill>
                <a:ea typeface="SimSun" panose="02010600030101010101" pitchFamily="2" charset="-122"/>
              </a:rPr>
              <a:t>k-means</a:t>
            </a:r>
            <a:r>
              <a:rPr lang="en-US" altLang="zh-CN" sz="2000" dirty="0">
                <a:solidFill>
                  <a:srgbClr val="0070C0"/>
                </a:solidFill>
                <a:ea typeface="SimSun" panose="02010600030101010101" pitchFamily="2" charset="-122"/>
              </a:rPr>
              <a:t> </a:t>
            </a:r>
            <a:r>
              <a:rPr lang="en-US" altLang="zh-CN" sz="2000" dirty="0">
                <a:ea typeface="SimSun" panose="02010600030101010101" pitchFamily="2" charset="-122"/>
              </a:rPr>
              <a:t>(MacQueen’67, Lloyd’57/’82): Each cluster is represented by the center of the cluster</a:t>
            </a:r>
          </a:p>
          <a:p>
            <a:pPr lvl="1">
              <a:lnSpc>
                <a:spcPct val="110000"/>
              </a:lnSpc>
            </a:pPr>
            <a:r>
              <a:rPr lang="en-US" altLang="zh-CN" sz="2000" i="1" dirty="0">
                <a:solidFill>
                  <a:srgbClr val="0070C0"/>
                </a:solidFill>
                <a:ea typeface="SimSun" panose="02010600030101010101" pitchFamily="2" charset="-122"/>
              </a:rPr>
              <a:t>k-</a:t>
            </a:r>
            <a:r>
              <a:rPr lang="en-US" altLang="zh-CN" sz="2000" i="1" dirty="0" err="1">
                <a:solidFill>
                  <a:srgbClr val="0070C0"/>
                </a:solidFill>
                <a:ea typeface="SimSun" panose="02010600030101010101" pitchFamily="2" charset="-122"/>
              </a:rPr>
              <a:t>medoids</a:t>
            </a:r>
            <a:r>
              <a:rPr lang="en-US" altLang="zh-CN" sz="2000" dirty="0">
                <a:solidFill>
                  <a:srgbClr val="0070C0"/>
                </a:solidFill>
                <a:ea typeface="SimSun" panose="02010600030101010101" pitchFamily="2" charset="-122"/>
              </a:rPr>
              <a:t> </a:t>
            </a:r>
            <a:r>
              <a:rPr lang="en-US" altLang="zh-CN" sz="2000" dirty="0">
                <a:ea typeface="SimSun" panose="02010600030101010101" pitchFamily="2" charset="-122"/>
              </a:rPr>
              <a:t>or PAM (Partition around </a:t>
            </a:r>
            <a:r>
              <a:rPr lang="en-US" altLang="zh-CN" sz="2000" dirty="0" err="1">
                <a:ea typeface="SimSun" panose="02010600030101010101" pitchFamily="2" charset="-122"/>
              </a:rPr>
              <a:t>medoids</a:t>
            </a:r>
            <a:r>
              <a:rPr lang="en-US" altLang="zh-CN" sz="2000" dirty="0">
                <a:ea typeface="SimSun" panose="02010600030101010101" pitchFamily="2" charset="-122"/>
              </a:rPr>
              <a:t>) (Kaufman &amp; Rousseeuw’87): Each cluster is represented by one of the objects in the cluster  </a:t>
            </a:r>
          </a:p>
        </p:txBody>
      </p:sp>
      <p:sp>
        <p:nvSpPr>
          <p:cNvPr id="2" name="Title 1"/>
          <p:cNvSpPr>
            <a:spLocks noGrp="1"/>
          </p:cNvSpPr>
          <p:nvPr>
            <p:ph type="title"/>
          </p:nvPr>
        </p:nvSpPr>
        <p:spPr>
          <a:xfrm>
            <a:off x="628650" y="152401"/>
            <a:ext cx="8134350" cy="685800"/>
          </a:xfrm>
        </p:spPr>
        <p:txBody>
          <a:bodyPr>
            <a:normAutofit/>
          </a:bodyPr>
          <a:lstStyle/>
          <a:p>
            <a:r>
              <a:rPr lang="en-US" altLang="zh-CN" dirty="0">
                <a:ea typeface="SimSun" panose="02010600030101010101" pitchFamily="2" charset="-122"/>
              </a:rPr>
              <a:t>Partitioning Algorithms: Basic Concept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524</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3124200" y="2614613"/>
          <a:ext cx="2851150" cy="495300"/>
        </p:xfrm>
        <a:graphic>
          <a:graphicData uri="http://schemas.openxmlformats.org/presentationml/2006/ole">
            <mc:AlternateContent xmlns:mc="http://schemas.openxmlformats.org/markup-compatibility/2006">
              <mc:Choice xmlns:v="urn:schemas-microsoft-com:vml" Requires="v">
                <p:oleObj spid="_x0000_s25602" name="Equation" r:id="rId3" imgW="1459866" imgH="253890" progId="Equation.3">
                  <p:embed/>
                </p:oleObj>
              </mc:Choice>
              <mc:Fallback>
                <p:oleObj name="Equation" r:id="rId3" imgW="1459866" imgH="253890" progId="Equation.3">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614613"/>
                        <a:ext cx="28511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54867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20000"/>
              </a:lnSpc>
            </a:pPr>
            <a:r>
              <a:rPr lang="en-US" altLang="zh-CN" sz="2400" dirty="0">
                <a:ea typeface="SimSun" panose="02010600030101010101" pitchFamily="2" charset="-122"/>
              </a:rPr>
              <a:t>Given </a:t>
            </a:r>
            <a:r>
              <a:rPr lang="en-US" altLang="zh-CN" sz="2400" i="1" dirty="0">
                <a:ea typeface="SimSun" panose="02010600030101010101" pitchFamily="2" charset="-122"/>
              </a:rPr>
              <a:t>k</a:t>
            </a:r>
            <a:r>
              <a:rPr lang="en-US" altLang="zh-CN" sz="2400" dirty="0">
                <a:ea typeface="SimSun" panose="02010600030101010101" pitchFamily="2" charset="-122"/>
              </a:rPr>
              <a:t>, the </a:t>
            </a:r>
            <a:r>
              <a:rPr lang="en-US" altLang="zh-CN" sz="2400" i="1" dirty="0">
                <a:ea typeface="SimSun" panose="02010600030101010101" pitchFamily="2" charset="-122"/>
              </a:rPr>
              <a:t>k-means</a:t>
            </a:r>
            <a:r>
              <a:rPr lang="en-US" altLang="zh-CN" sz="2400" dirty="0">
                <a:ea typeface="SimSun" panose="02010600030101010101" pitchFamily="2" charset="-122"/>
              </a:rPr>
              <a:t> algorithm is implemented in four steps:</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Partition objects into </a:t>
            </a:r>
            <a:r>
              <a:rPr lang="en-US" altLang="zh-CN" i="1" dirty="0">
                <a:solidFill>
                  <a:srgbClr val="000000"/>
                </a:solidFill>
                <a:ea typeface="SimSun" panose="02010600030101010101" pitchFamily="2" charset="-122"/>
              </a:rPr>
              <a:t>k</a:t>
            </a:r>
            <a:r>
              <a:rPr lang="en-US" altLang="zh-CN" dirty="0">
                <a:solidFill>
                  <a:srgbClr val="000000"/>
                </a:solidFill>
                <a:ea typeface="SimSun" panose="02010600030101010101" pitchFamily="2" charset="-122"/>
              </a:rPr>
              <a:t> nonempty subsets</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Compute seed points as the centroids of the clusters of the current partitioning (the centroid is the center, i.e., </a:t>
            </a:r>
            <a:r>
              <a:rPr lang="en-US" altLang="zh-CN" i="1" dirty="0">
                <a:solidFill>
                  <a:schemeClr val="hlink"/>
                </a:solidFill>
                <a:ea typeface="SimSun" panose="02010600030101010101" pitchFamily="2" charset="-122"/>
              </a:rPr>
              <a:t>mean point</a:t>
            </a:r>
            <a:r>
              <a:rPr lang="en-US" altLang="zh-CN" dirty="0">
                <a:solidFill>
                  <a:srgbClr val="000000"/>
                </a:solidFill>
                <a:ea typeface="SimSun" panose="02010600030101010101" pitchFamily="2" charset="-122"/>
              </a:rPr>
              <a:t>, of the cluster)</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Assign each object to the cluster with the nearest seed point  </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Go back to Step 2, stop when the assignment does not change</a:t>
            </a:r>
          </a:p>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a:t>
            </a:r>
            <a:r>
              <a:rPr lang="en-US" altLang="zh-CN" i="1" dirty="0">
                <a:ea typeface="SimSun" panose="02010600030101010101" pitchFamily="2" charset="-122"/>
              </a:rPr>
              <a:t>K-Means</a:t>
            </a:r>
            <a:r>
              <a:rPr lang="en-US" altLang="zh-CN" dirty="0">
                <a:ea typeface="SimSun" panose="02010600030101010101" pitchFamily="2" charset="-122"/>
              </a:rPr>
              <a:t> Clustering Method</a:t>
            </a:r>
            <a:r>
              <a:rPr lang="en-US" altLang="zh-CN" sz="3600" dirty="0">
                <a:ea typeface="SimSun" panose="02010600030101010101" pitchFamily="2" charset="-122"/>
              </a:rPr>
              <a:t> </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525</a:t>
            </a:fld>
            <a:endParaRPr lang="en-US" dirty="0">
              <a:solidFill>
                <a:prstClr val="black">
                  <a:tint val="75000"/>
                </a:prstClr>
              </a:solidFill>
            </a:endParaRPr>
          </a:p>
        </p:txBody>
      </p:sp>
    </p:spTree>
    <p:extLst>
      <p:ext uri="{BB962C8B-B14F-4D97-AF65-F5344CB8AC3E}">
        <p14:creationId xmlns:p14="http://schemas.microsoft.com/office/powerpoint/2010/main" val="4045337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 Example of K-Means Clustering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526</a:t>
            </a:fld>
            <a:endParaRPr lang="en-US" dirty="0">
              <a:solidFill>
                <a:prstClr val="black">
                  <a:tint val="75000"/>
                </a:prstClr>
              </a:solidFill>
            </a:endParaRPr>
          </a:p>
        </p:txBody>
      </p:sp>
      <p:sp>
        <p:nvSpPr>
          <p:cNvPr id="5" name="Line 93"/>
          <p:cNvSpPr>
            <a:spLocks noChangeShapeType="1"/>
          </p:cNvSpPr>
          <p:nvPr/>
        </p:nvSpPr>
        <p:spPr bwMode="auto">
          <a:xfrm>
            <a:off x="5803900" y="23622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6" name="Text Box 181"/>
          <p:cNvSpPr txBox="1">
            <a:spLocks noChangeArrowheads="1"/>
          </p:cNvSpPr>
          <p:nvPr/>
        </p:nvSpPr>
        <p:spPr bwMode="auto">
          <a:xfrm>
            <a:off x="2451100" y="1771650"/>
            <a:ext cx="1143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K=2</a:t>
            </a:r>
          </a:p>
          <a:p>
            <a:pPr algn="l" eaLnBrk="1" hangingPunct="1">
              <a:spcBef>
                <a:spcPct val="50000"/>
              </a:spcBef>
            </a:pPr>
            <a:endParaRPr lang="en-US" altLang="ko-KR" sz="1400">
              <a:effectLst/>
              <a:ea typeface="Gulim" panose="020B0600000101010101" pitchFamily="34" charset="-127"/>
            </a:endParaRPr>
          </a:p>
          <a:p>
            <a:pPr algn="l" eaLnBrk="1" hangingPunct="1">
              <a:spcBef>
                <a:spcPct val="50000"/>
              </a:spcBef>
            </a:pPr>
            <a:r>
              <a:rPr lang="en-US" altLang="ko-KR" sz="1400">
                <a:effectLst/>
                <a:ea typeface="Gulim" panose="020B0600000101010101" pitchFamily="34" charset="-127"/>
              </a:rPr>
              <a:t>Arbitrarily partition objects into k groups</a:t>
            </a:r>
          </a:p>
        </p:txBody>
      </p:sp>
      <p:sp>
        <p:nvSpPr>
          <p:cNvPr id="7" name="Line 183"/>
          <p:cNvSpPr>
            <a:spLocks noChangeShapeType="1"/>
          </p:cNvSpPr>
          <p:nvPr/>
        </p:nvSpPr>
        <p:spPr bwMode="auto">
          <a:xfrm>
            <a:off x="2603500" y="2286000"/>
            <a:ext cx="6858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8" name="Text Box 185"/>
          <p:cNvSpPr txBox="1">
            <a:spLocks noChangeArrowheads="1"/>
          </p:cNvSpPr>
          <p:nvPr/>
        </p:nvSpPr>
        <p:spPr bwMode="auto">
          <a:xfrm>
            <a:off x="5727700" y="24384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Update the cluster centroids</a:t>
            </a:r>
          </a:p>
        </p:txBody>
      </p:sp>
      <p:sp>
        <p:nvSpPr>
          <p:cNvPr id="9" name="Text Box 190"/>
          <p:cNvSpPr txBox="1">
            <a:spLocks noChangeArrowheads="1"/>
          </p:cNvSpPr>
          <p:nvPr/>
        </p:nvSpPr>
        <p:spPr bwMode="auto">
          <a:xfrm>
            <a:off x="5727700" y="4953000"/>
            <a:ext cx="10668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Update the cluster centroids</a:t>
            </a:r>
          </a:p>
          <a:p>
            <a:pPr algn="l" eaLnBrk="1" hangingPunct="1">
              <a:spcBef>
                <a:spcPct val="50000"/>
              </a:spcBef>
            </a:pPr>
            <a:endParaRPr lang="en-US" altLang="ko-KR" sz="1400">
              <a:effectLst/>
              <a:ea typeface="Gulim" panose="020B0600000101010101" pitchFamily="34" charset="-127"/>
            </a:endParaRPr>
          </a:p>
        </p:txBody>
      </p:sp>
      <p:sp>
        <p:nvSpPr>
          <p:cNvPr id="10" name="Text Box 191"/>
          <p:cNvSpPr txBox="1">
            <a:spLocks noChangeArrowheads="1"/>
          </p:cNvSpPr>
          <p:nvPr/>
        </p:nvSpPr>
        <p:spPr bwMode="auto">
          <a:xfrm>
            <a:off x="7099300" y="35814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Reassign  objects</a:t>
            </a:r>
          </a:p>
        </p:txBody>
      </p:sp>
      <p:sp>
        <p:nvSpPr>
          <p:cNvPr id="11" name="Line 192"/>
          <p:cNvSpPr>
            <a:spLocks noChangeShapeType="1"/>
          </p:cNvSpPr>
          <p:nvPr/>
        </p:nvSpPr>
        <p:spPr bwMode="auto">
          <a:xfrm>
            <a:off x="7937500" y="3581400"/>
            <a:ext cx="0" cy="3048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12" name="Text Box 193"/>
          <p:cNvSpPr txBox="1">
            <a:spLocks noChangeArrowheads="1"/>
          </p:cNvSpPr>
          <p:nvPr/>
        </p:nvSpPr>
        <p:spPr bwMode="auto">
          <a:xfrm>
            <a:off x="4584700" y="3505200"/>
            <a:ext cx="99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Loop if needed</a:t>
            </a:r>
          </a:p>
        </p:txBody>
      </p:sp>
      <p:graphicFrame>
        <p:nvGraphicFramePr>
          <p:cNvPr id="13" name="Object 196"/>
          <p:cNvGraphicFramePr>
            <a:graphicFrameLocks noChangeAspect="1"/>
          </p:cNvGraphicFramePr>
          <p:nvPr/>
        </p:nvGraphicFramePr>
        <p:xfrm>
          <a:off x="393700" y="1447800"/>
          <a:ext cx="2120900" cy="1984375"/>
        </p:xfrm>
        <a:graphic>
          <a:graphicData uri="http://schemas.openxmlformats.org/presentationml/2006/ole">
            <mc:AlternateContent xmlns:mc="http://schemas.openxmlformats.org/markup-compatibility/2006">
              <mc:Choice xmlns:v="urn:schemas-microsoft-com:vml" Requires="v">
                <p:oleObj spid="_x0000_s26626" name="SmartDraw" r:id="rId3" imgW="3479292" imgH="3255264" progId="">
                  <p:embed/>
                </p:oleObj>
              </mc:Choice>
              <mc:Fallback>
                <p:oleObj name="SmartDraw" r:id="rId3" imgW="3479292" imgH="3255264" progId="">
                  <p:embed/>
                  <p:pic>
                    <p:nvPicPr>
                      <p:cNvPr id="13" name="Object 1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447800"/>
                        <a:ext cx="2120900"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97"/>
          <p:cNvGraphicFramePr>
            <a:graphicFrameLocks noChangeAspect="1"/>
          </p:cNvGraphicFramePr>
          <p:nvPr/>
        </p:nvGraphicFramePr>
        <p:xfrm>
          <a:off x="3441700" y="1447800"/>
          <a:ext cx="2184400" cy="2043113"/>
        </p:xfrm>
        <a:graphic>
          <a:graphicData uri="http://schemas.openxmlformats.org/presentationml/2006/ole">
            <mc:AlternateContent xmlns:mc="http://schemas.openxmlformats.org/markup-compatibility/2006">
              <mc:Choice xmlns:v="urn:schemas-microsoft-com:vml" Requires="v">
                <p:oleObj spid="_x0000_s26627" name="SmartDraw" r:id="rId5" imgW="3479292" imgH="3255264" progId="">
                  <p:embed/>
                </p:oleObj>
              </mc:Choice>
              <mc:Fallback>
                <p:oleObj name="SmartDraw" r:id="rId5" imgW="3479292" imgH="3255264" progId="">
                  <p:embed/>
                  <p:pic>
                    <p:nvPicPr>
                      <p:cNvPr id="14" name="Object 1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700" y="1447800"/>
                        <a:ext cx="21844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98"/>
          <p:cNvGraphicFramePr>
            <a:graphicFrameLocks noChangeAspect="1"/>
          </p:cNvGraphicFramePr>
          <p:nvPr/>
        </p:nvGraphicFramePr>
        <p:xfrm>
          <a:off x="6794500" y="1447800"/>
          <a:ext cx="2273300" cy="2127250"/>
        </p:xfrm>
        <a:graphic>
          <a:graphicData uri="http://schemas.openxmlformats.org/presentationml/2006/ole">
            <mc:AlternateContent xmlns:mc="http://schemas.openxmlformats.org/markup-compatibility/2006">
              <mc:Choice xmlns:v="urn:schemas-microsoft-com:vml" Requires="v">
                <p:oleObj spid="_x0000_s26628" name="SmartDraw" r:id="rId7" imgW="3479292" imgH="3255264" progId="">
                  <p:embed/>
                </p:oleObj>
              </mc:Choice>
              <mc:Fallback>
                <p:oleObj name="SmartDraw" r:id="rId7" imgW="3479292" imgH="3255264" progId="">
                  <p:embed/>
                  <p:pic>
                    <p:nvPicPr>
                      <p:cNvPr id="15" name="Object 1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4500" y="1447800"/>
                        <a:ext cx="22733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199"/>
          <p:cNvGraphicFramePr>
            <a:graphicFrameLocks noChangeAspect="1"/>
          </p:cNvGraphicFramePr>
          <p:nvPr/>
        </p:nvGraphicFramePr>
        <p:xfrm>
          <a:off x="6794500" y="3892550"/>
          <a:ext cx="2273300" cy="2127250"/>
        </p:xfrm>
        <a:graphic>
          <a:graphicData uri="http://schemas.openxmlformats.org/presentationml/2006/ole">
            <mc:AlternateContent xmlns:mc="http://schemas.openxmlformats.org/markup-compatibility/2006">
              <mc:Choice xmlns:v="urn:schemas-microsoft-com:vml" Requires="v">
                <p:oleObj spid="_x0000_s26629" name="SmartDraw" r:id="rId9" imgW="3479292" imgH="3255264" progId="">
                  <p:embed/>
                </p:oleObj>
              </mc:Choice>
              <mc:Fallback>
                <p:oleObj name="SmartDraw" r:id="rId9" imgW="3479292" imgH="3255264" progId="">
                  <p:embed/>
                  <p:pic>
                    <p:nvPicPr>
                      <p:cNvPr id="16" name="Object 19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4500" y="3892550"/>
                        <a:ext cx="22733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200"/>
          <p:cNvGraphicFramePr>
            <a:graphicFrameLocks noChangeAspect="1"/>
          </p:cNvGraphicFramePr>
          <p:nvPr/>
        </p:nvGraphicFramePr>
        <p:xfrm>
          <a:off x="3594100" y="3962400"/>
          <a:ext cx="2197100" cy="2055813"/>
        </p:xfrm>
        <a:graphic>
          <a:graphicData uri="http://schemas.openxmlformats.org/presentationml/2006/ole">
            <mc:AlternateContent xmlns:mc="http://schemas.openxmlformats.org/markup-compatibility/2006">
              <mc:Choice xmlns:v="urn:schemas-microsoft-com:vml" Requires="v">
                <p:oleObj spid="_x0000_s26630" name="SmartDraw" r:id="rId11" imgW="3479292" imgH="3255264" progId="">
                  <p:embed/>
                </p:oleObj>
              </mc:Choice>
              <mc:Fallback>
                <p:oleObj name="SmartDraw" r:id="rId11" imgW="3479292" imgH="3255264" progId="">
                  <p:embed/>
                  <p:pic>
                    <p:nvPicPr>
                      <p:cNvPr id="17" name="Object 2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94100" y="3962400"/>
                        <a:ext cx="2197100"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Line 192"/>
          <p:cNvSpPr>
            <a:spLocks noChangeShapeType="1"/>
          </p:cNvSpPr>
          <p:nvPr/>
        </p:nvSpPr>
        <p:spPr bwMode="auto">
          <a:xfrm flipV="1">
            <a:off x="4356100" y="35052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19" name="Text Box 181"/>
          <p:cNvSpPr txBox="1">
            <a:spLocks noChangeArrowheads="1"/>
          </p:cNvSpPr>
          <p:nvPr/>
        </p:nvSpPr>
        <p:spPr bwMode="auto">
          <a:xfrm>
            <a:off x="622300" y="34290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The initial data set</a:t>
            </a:r>
          </a:p>
        </p:txBody>
      </p:sp>
      <p:sp>
        <p:nvSpPr>
          <p:cNvPr id="20" name="Line 93"/>
          <p:cNvSpPr>
            <a:spLocks noChangeShapeType="1"/>
          </p:cNvSpPr>
          <p:nvPr/>
        </p:nvSpPr>
        <p:spPr bwMode="auto">
          <a:xfrm flipH="1">
            <a:off x="5803900" y="48768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21" name="Rectangle 3"/>
          <p:cNvSpPr>
            <a:spLocks noChangeArrowheads="1"/>
          </p:cNvSpPr>
          <p:nvPr/>
        </p:nvSpPr>
        <p:spPr bwMode="auto">
          <a:xfrm>
            <a:off x="169789" y="3962400"/>
            <a:ext cx="337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Char char="n"/>
            </a:pPr>
            <a:r>
              <a:rPr lang="en-US" altLang="zh-CN" sz="1600" dirty="0">
                <a:solidFill>
                  <a:srgbClr val="000000"/>
                </a:solidFill>
                <a:effectLst/>
                <a:latin typeface="Arial" panose="020B0604020202020204" pitchFamily="34" charset="0"/>
                <a:ea typeface="SimSun" panose="02010600030101010101" pitchFamily="2" charset="-122"/>
              </a:rPr>
              <a:t>Partition objects into </a:t>
            </a:r>
            <a:r>
              <a:rPr lang="en-US" altLang="zh-CN" sz="1600" i="1" dirty="0">
                <a:solidFill>
                  <a:srgbClr val="000000"/>
                </a:solidFill>
                <a:effectLst/>
                <a:latin typeface="Arial" panose="020B0604020202020204" pitchFamily="34" charset="0"/>
                <a:ea typeface="SimSun" panose="02010600030101010101" pitchFamily="2" charset="-122"/>
              </a:rPr>
              <a:t>k</a:t>
            </a:r>
            <a:r>
              <a:rPr lang="en-US" altLang="zh-CN" sz="1600" dirty="0">
                <a:solidFill>
                  <a:srgbClr val="000000"/>
                </a:solidFill>
                <a:effectLst/>
                <a:latin typeface="Arial" panose="020B0604020202020204" pitchFamily="34" charset="0"/>
                <a:ea typeface="SimSun" panose="02010600030101010101" pitchFamily="2" charset="-122"/>
              </a:rPr>
              <a:t> nonempty subsets</a:t>
            </a:r>
          </a:p>
          <a:p>
            <a:pPr algn="l" eaLnBrk="1" hangingPunct="1">
              <a:spcBef>
                <a:spcPct val="20000"/>
              </a:spcBef>
              <a:buClr>
                <a:schemeClr val="folHlink"/>
              </a:buClr>
              <a:buSzPct val="60000"/>
              <a:buFont typeface="Wingdings" panose="05000000000000000000" pitchFamily="2" charset="2"/>
              <a:buChar char="n"/>
            </a:pPr>
            <a:r>
              <a:rPr lang="en-US" altLang="zh-CN" sz="1600" dirty="0">
                <a:effectLst/>
                <a:latin typeface="Arial" panose="020B0604020202020204" pitchFamily="34" charset="0"/>
                <a:ea typeface="SimSun" panose="02010600030101010101" pitchFamily="2" charset="-122"/>
              </a:rPr>
              <a:t>Repeat</a:t>
            </a:r>
            <a:endParaRPr lang="en-US" altLang="zh-CN" sz="1600" dirty="0">
              <a:solidFill>
                <a:srgbClr val="000000"/>
              </a:solidFill>
              <a:effectLst/>
              <a:latin typeface="Arial" panose="020B0604020202020204" pitchFamily="34" charset="0"/>
              <a:ea typeface="SimSun" panose="02010600030101010101" pitchFamily="2" charset="-122"/>
            </a:endParaRPr>
          </a:p>
          <a:p>
            <a:pPr lvl="1" algn="l" eaLnBrk="1" hangingPunct="1">
              <a:spcBef>
                <a:spcPct val="20000"/>
              </a:spcBef>
              <a:buClr>
                <a:schemeClr val="hlink"/>
              </a:buClr>
              <a:buSzPct val="55000"/>
              <a:buFont typeface="Wingdings" panose="05000000000000000000" pitchFamily="2" charset="2"/>
              <a:buChar char="n"/>
            </a:pPr>
            <a:r>
              <a:rPr lang="en-US" altLang="zh-CN" sz="1400" dirty="0">
                <a:solidFill>
                  <a:srgbClr val="000000"/>
                </a:solidFill>
                <a:effectLst/>
                <a:latin typeface="Arial" panose="020B0604020202020204" pitchFamily="34" charset="0"/>
                <a:ea typeface="SimSun" panose="02010600030101010101" pitchFamily="2" charset="-122"/>
              </a:rPr>
              <a:t>Compute centroid (i.e., mean point) for each partition </a:t>
            </a:r>
          </a:p>
          <a:p>
            <a:pPr lvl="1" algn="l" eaLnBrk="1" hangingPunct="1">
              <a:spcBef>
                <a:spcPct val="20000"/>
              </a:spcBef>
              <a:buClr>
                <a:schemeClr val="hlink"/>
              </a:buClr>
              <a:buSzPct val="55000"/>
              <a:buFont typeface="Wingdings" panose="05000000000000000000" pitchFamily="2" charset="2"/>
              <a:buChar char="n"/>
            </a:pPr>
            <a:r>
              <a:rPr lang="en-US" altLang="zh-CN" sz="1400" dirty="0">
                <a:solidFill>
                  <a:srgbClr val="000000"/>
                </a:solidFill>
                <a:effectLst/>
                <a:latin typeface="Arial" panose="020B0604020202020204" pitchFamily="34" charset="0"/>
                <a:ea typeface="SimSun" panose="02010600030101010101" pitchFamily="2" charset="-122"/>
              </a:rPr>
              <a:t>Assign each object to the cluster of its nearest centroid  </a:t>
            </a:r>
          </a:p>
          <a:p>
            <a:pPr algn="l" eaLnBrk="1" hangingPunct="1">
              <a:spcBef>
                <a:spcPct val="20000"/>
              </a:spcBef>
              <a:buClr>
                <a:schemeClr val="folHlink"/>
              </a:buClr>
              <a:buSzPct val="60000"/>
              <a:buFont typeface="Wingdings" panose="05000000000000000000" pitchFamily="2" charset="2"/>
              <a:buChar char="n"/>
            </a:pPr>
            <a:r>
              <a:rPr lang="en-US" altLang="zh-CN" sz="1600" dirty="0">
                <a:solidFill>
                  <a:srgbClr val="000000"/>
                </a:solidFill>
                <a:effectLst/>
                <a:latin typeface="Arial" panose="020B0604020202020204" pitchFamily="34" charset="0"/>
                <a:ea typeface="SimSun" panose="02010600030101010101" pitchFamily="2" charset="-122"/>
              </a:rPr>
              <a:t>Until no change</a:t>
            </a:r>
          </a:p>
        </p:txBody>
      </p:sp>
    </p:spTree>
    <p:extLst>
      <p:ext uri="{BB962C8B-B14F-4D97-AF65-F5344CB8AC3E}">
        <p14:creationId xmlns:p14="http://schemas.microsoft.com/office/powerpoint/2010/main" val="717127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00052"/>
            <a:ext cx="8382000" cy="5405547"/>
          </a:xfrm>
        </p:spPr>
        <p:txBody>
          <a:bodyPr>
            <a:normAutofit fontScale="77500" lnSpcReduction="20000"/>
          </a:bodyPr>
          <a:lstStyle/>
          <a:p>
            <a:pPr marL="514350" indent="-514350">
              <a:buFont typeface="+mj-lt"/>
              <a:buAutoNum type="arabicPeriod"/>
            </a:pPr>
            <a:r>
              <a:rPr lang="id-ID" dirty="0"/>
              <a:t>Pilih </a:t>
            </a:r>
            <a:r>
              <a:rPr lang="id-ID" dirty="0">
                <a:solidFill>
                  <a:srgbClr val="C00000"/>
                </a:solidFill>
              </a:rPr>
              <a:t>jumlah </a:t>
            </a:r>
            <a:r>
              <a:rPr lang="id-ID" dirty="0" err="1">
                <a:solidFill>
                  <a:srgbClr val="C00000"/>
                </a:solidFill>
              </a:rPr>
              <a:t>klaster</a:t>
            </a:r>
            <a:r>
              <a:rPr lang="id-ID" dirty="0">
                <a:solidFill>
                  <a:srgbClr val="C00000"/>
                </a:solidFill>
              </a:rPr>
              <a:t> k </a:t>
            </a:r>
            <a:r>
              <a:rPr lang="id-ID" dirty="0"/>
              <a:t>yang diinginkan </a:t>
            </a:r>
          </a:p>
          <a:p>
            <a:pPr marL="514350" indent="-514350">
              <a:buFont typeface="+mj-lt"/>
              <a:buAutoNum type="arabicPeriod"/>
            </a:pPr>
            <a:r>
              <a:rPr lang="id-ID" dirty="0" err="1">
                <a:solidFill>
                  <a:srgbClr val="C00000"/>
                </a:solidFill>
              </a:rPr>
              <a:t>Inisialisasi</a:t>
            </a:r>
            <a:r>
              <a:rPr lang="id-ID" dirty="0">
                <a:solidFill>
                  <a:srgbClr val="C00000"/>
                </a:solidFill>
              </a:rPr>
              <a:t> k pusat </a:t>
            </a:r>
            <a:r>
              <a:rPr lang="id-ID" dirty="0" err="1">
                <a:solidFill>
                  <a:srgbClr val="C00000"/>
                </a:solidFill>
              </a:rPr>
              <a:t>klaster</a:t>
            </a:r>
            <a:r>
              <a:rPr lang="id-ID" dirty="0">
                <a:solidFill>
                  <a:srgbClr val="C00000"/>
                </a:solidFill>
              </a:rPr>
              <a:t> </a:t>
            </a:r>
            <a:r>
              <a:rPr lang="id-ID" dirty="0"/>
              <a:t>(</a:t>
            </a:r>
            <a:r>
              <a:rPr lang="id-ID" dirty="0" err="1"/>
              <a:t>centroid</a:t>
            </a:r>
            <a:r>
              <a:rPr lang="id-ID" dirty="0"/>
              <a:t>) secara </a:t>
            </a:r>
            <a:r>
              <a:rPr lang="id-ID" dirty="0" err="1"/>
              <a:t>rando</a:t>
            </a:r>
            <a:r>
              <a:rPr lang="en-US" dirty="0"/>
              <a:t>m</a:t>
            </a:r>
            <a:endParaRPr lang="id-ID" dirty="0"/>
          </a:p>
          <a:p>
            <a:pPr marL="514350" indent="-514350">
              <a:buFont typeface="+mj-lt"/>
              <a:buAutoNum type="arabicPeriod"/>
            </a:pPr>
            <a:r>
              <a:rPr lang="id-ID" dirty="0">
                <a:solidFill>
                  <a:srgbClr val="C00000"/>
                </a:solidFill>
              </a:rPr>
              <a:t>Tempatkan setiap data atau objek ke </a:t>
            </a:r>
            <a:r>
              <a:rPr lang="id-ID" dirty="0" err="1">
                <a:solidFill>
                  <a:srgbClr val="C00000"/>
                </a:solidFill>
              </a:rPr>
              <a:t>klaster</a:t>
            </a:r>
            <a:r>
              <a:rPr lang="id-ID" dirty="0">
                <a:solidFill>
                  <a:srgbClr val="C00000"/>
                </a:solidFill>
              </a:rPr>
              <a:t> terdekat</a:t>
            </a:r>
            <a:r>
              <a:rPr lang="id-ID" dirty="0"/>
              <a:t>. Kedekatan dua objek ditentukan berdasar jarak. Jarak yang dipakai pada algoritma </a:t>
            </a:r>
            <a:r>
              <a:rPr lang="id-ID" dirty="0" err="1"/>
              <a:t>k-Means</a:t>
            </a:r>
            <a:r>
              <a:rPr lang="id-ID" dirty="0"/>
              <a:t> adalah </a:t>
            </a:r>
            <a:r>
              <a:rPr lang="id-ID" i="1" dirty="0" err="1"/>
              <a:t>Euclidean</a:t>
            </a:r>
            <a:r>
              <a:rPr lang="id-ID" i="1" dirty="0"/>
              <a:t> </a:t>
            </a:r>
            <a:r>
              <a:rPr lang="id-ID" i="1" dirty="0" err="1"/>
              <a:t>distance</a:t>
            </a:r>
            <a:r>
              <a:rPr lang="id-ID" i="1" dirty="0"/>
              <a:t> </a:t>
            </a:r>
            <a:r>
              <a:rPr lang="id-ID" dirty="0"/>
              <a:t>(</a:t>
            </a:r>
            <a:r>
              <a:rPr lang="id-ID" i="1" dirty="0"/>
              <a:t>d</a:t>
            </a:r>
            <a:r>
              <a:rPr lang="id-ID" dirty="0"/>
              <a:t>) </a:t>
            </a:r>
          </a:p>
          <a:p>
            <a:pPr marL="514350" indent="-514350">
              <a:buFont typeface="+mj-lt"/>
              <a:buAutoNum type="arabicPeriod"/>
            </a:pPr>
            <a:endParaRPr lang="id-ID" dirty="0"/>
          </a:p>
          <a:p>
            <a:pPr marL="514350" indent="-514350">
              <a:buFont typeface="+mj-lt"/>
              <a:buAutoNum type="arabicPeriod"/>
            </a:pPr>
            <a:endParaRPr lang="id-ID" dirty="0"/>
          </a:p>
          <a:p>
            <a:pPr marL="514350" indent="-514350">
              <a:buFont typeface="+mj-lt"/>
              <a:buAutoNum type="arabicPeriod"/>
            </a:pPr>
            <a:endParaRPr lang="id-ID" dirty="0"/>
          </a:p>
          <a:p>
            <a:pPr lvl="1"/>
            <a:r>
              <a:rPr lang="id-ID" sz="2500" dirty="0"/>
              <a:t>x = x1, x2, . . . , </a:t>
            </a:r>
            <a:r>
              <a:rPr lang="id-ID" sz="2500" dirty="0" err="1"/>
              <a:t>xn</a:t>
            </a:r>
            <a:r>
              <a:rPr lang="id-ID" sz="2500" dirty="0"/>
              <a:t>, dan y = y1, y2, . . . , </a:t>
            </a:r>
            <a:r>
              <a:rPr lang="id-ID" sz="2500" dirty="0" err="1"/>
              <a:t>yn</a:t>
            </a:r>
            <a:r>
              <a:rPr lang="id-ID" sz="2500" dirty="0"/>
              <a:t> merupakan banyaknya </a:t>
            </a:r>
            <a:r>
              <a:rPr lang="id-ID" sz="2500" i="1" dirty="0"/>
              <a:t>n</a:t>
            </a:r>
            <a:r>
              <a:rPr lang="id-ID" sz="2500" dirty="0"/>
              <a:t> atribut(kolom) antara 2 </a:t>
            </a:r>
            <a:r>
              <a:rPr lang="id-ID" sz="2500" dirty="0" err="1"/>
              <a:t>record</a:t>
            </a:r>
            <a:endParaRPr lang="id-ID" sz="2500" dirty="0"/>
          </a:p>
          <a:p>
            <a:pPr marL="514350" indent="-514350">
              <a:buFont typeface="+mj-lt"/>
              <a:buAutoNum type="arabicPeriod"/>
            </a:pPr>
            <a:r>
              <a:rPr lang="id-ID" dirty="0">
                <a:solidFill>
                  <a:srgbClr val="C00000"/>
                </a:solidFill>
              </a:rPr>
              <a:t>Hitung kembali pusat </a:t>
            </a:r>
            <a:r>
              <a:rPr lang="id-ID" dirty="0" err="1">
                <a:solidFill>
                  <a:srgbClr val="C00000"/>
                </a:solidFill>
              </a:rPr>
              <a:t>klaster</a:t>
            </a:r>
            <a:r>
              <a:rPr lang="id-ID" dirty="0">
                <a:solidFill>
                  <a:srgbClr val="C00000"/>
                </a:solidFill>
              </a:rPr>
              <a:t> </a:t>
            </a:r>
            <a:r>
              <a:rPr lang="id-ID" dirty="0"/>
              <a:t>dengan keanggotaan </a:t>
            </a:r>
            <a:r>
              <a:rPr lang="id-ID" dirty="0" err="1"/>
              <a:t>klaster</a:t>
            </a:r>
            <a:r>
              <a:rPr lang="id-ID" dirty="0"/>
              <a:t> yang sekarang. Pusat </a:t>
            </a:r>
            <a:r>
              <a:rPr lang="id-ID" dirty="0" err="1"/>
              <a:t>klaster</a:t>
            </a:r>
            <a:r>
              <a:rPr lang="id-ID" dirty="0"/>
              <a:t> adalah rata-rata (</a:t>
            </a:r>
            <a:r>
              <a:rPr lang="id-ID" dirty="0" err="1"/>
              <a:t>mean</a:t>
            </a:r>
            <a:r>
              <a:rPr lang="id-ID" dirty="0"/>
              <a:t>) dari semua data atau objek dalam </a:t>
            </a:r>
            <a:r>
              <a:rPr lang="id-ID" dirty="0" err="1"/>
              <a:t>klaster</a:t>
            </a:r>
            <a:r>
              <a:rPr lang="id-ID" dirty="0"/>
              <a:t> tertentu</a:t>
            </a:r>
            <a:endParaRPr lang="en-US" dirty="0"/>
          </a:p>
          <a:p>
            <a:pPr marL="514350" indent="-514350">
              <a:buFont typeface="+mj-lt"/>
              <a:buAutoNum type="arabicPeriod"/>
            </a:pPr>
            <a:r>
              <a:rPr lang="id-ID" dirty="0">
                <a:solidFill>
                  <a:srgbClr val="C00000"/>
                </a:solidFill>
              </a:rPr>
              <a:t>Tugaskan lagi setiap objek dengan memakai pusat </a:t>
            </a:r>
            <a:r>
              <a:rPr lang="id-ID" dirty="0" err="1">
                <a:solidFill>
                  <a:srgbClr val="C00000"/>
                </a:solidFill>
              </a:rPr>
              <a:t>klaster</a:t>
            </a:r>
            <a:r>
              <a:rPr lang="id-ID" dirty="0">
                <a:solidFill>
                  <a:srgbClr val="C00000"/>
                </a:solidFill>
              </a:rPr>
              <a:t> yang baru</a:t>
            </a:r>
            <a:r>
              <a:rPr lang="id-ID" dirty="0"/>
              <a:t>. Jika </a:t>
            </a:r>
            <a:r>
              <a:rPr lang="id-ID" dirty="0">
                <a:solidFill>
                  <a:srgbClr val="0070C0"/>
                </a:solidFill>
              </a:rPr>
              <a:t>pusat </a:t>
            </a:r>
            <a:r>
              <a:rPr lang="id-ID" dirty="0" err="1">
                <a:solidFill>
                  <a:srgbClr val="0070C0"/>
                </a:solidFill>
              </a:rPr>
              <a:t>klaster</a:t>
            </a:r>
            <a:r>
              <a:rPr lang="id-ID" dirty="0">
                <a:solidFill>
                  <a:srgbClr val="0070C0"/>
                </a:solidFill>
              </a:rPr>
              <a:t> sudah tidak berubah lagi, maka proses </a:t>
            </a:r>
            <a:r>
              <a:rPr lang="id-ID" dirty="0" err="1">
                <a:solidFill>
                  <a:srgbClr val="0070C0"/>
                </a:solidFill>
              </a:rPr>
              <a:t>pengklasteran</a:t>
            </a:r>
            <a:r>
              <a:rPr lang="id-ID" dirty="0">
                <a:solidFill>
                  <a:srgbClr val="0070C0"/>
                </a:solidFill>
              </a:rPr>
              <a:t> selesai</a:t>
            </a:r>
            <a:r>
              <a:rPr lang="id-ID" dirty="0"/>
              <a:t>. Atau, </a:t>
            </a:r>
            <a:r>
              <a:rPr lang="id-ID" dirty="0">
                <a:solidFill>
                  <a:srgbClr val="0070C0"/>
                </a:solidFill>
              </a:rPr>
              <a:t>kembali lagi ke langkah nomor 3 </a:t>
            </a:r>
            <a:r>
              <a:rPr lang="id-ID" dirty="0"/>
              <a:t>sampai pusat </a:t>
            </a:r>
            <a:r>
              <a:rPr lang="id-ID" dirty="0" err="1"/>
              <a:t>klaster</a:t>
            </a:r>
            <a:r>
              <a:rPr lang="id-ID" dirty="0"/>
              <a:t> tidak berubah lagi</a:t>
            </a:r>
            <a:r>
              <a:rPr lang="en-US" dirty="0"/>
              <a:t> (</a:t>
            </a:r>
            <a:r>
              <a:rPr lang="id-ID" dirty="0"/>
              <a:t>stabil</a:t>
            </a:r>
            <a:r>
              <a:rPr lang="en-US" dirty="0"/>
              <a:t>)</a:t>
            </a:r>
            <a:r>
              <a:rPr lang="id-ID" dirty="0"/>
              <a:t> atau tidak ada penurunan yang signifikan dari nilai SSE (</a:t>
            </a:r>
            <a:r>
              <a:rPr lang="id-ID" i="1" dirty="0" err="1"/>
              <a:t>Sum</a:t>
            </a:r>
            <a:r>
              <a:rPr lang="id-ID" i="1" dirty="0"/>
              <a:t> of </a:t>
            </a:r>
            <a:r>
              <a:rPr lang="id-ID" i="1" dirty="0" err="1"/>
              <a:t>Squared</a:t>
            </a:r>
            <a:r>
              <a:rPr lang="id-ID" i="1" dirty="0"/>
              <a:t> </a:t>
            </a:r>
            <a:r>
              <a:rPr lang="id-ID" i="1" dirty="0" err="1"/>
              <a:t>Errors</a:t>
            </a:r>
            <a:r>
              <a:rPr lang="id-ID" dirty="0"/>
              <a:t>)</a:t>
            </a:r>
          </a:p>
          <a:p>
            <a:pPr marL="514350" indent="-514350">
              <a:buFont typeface="+mj-lt"/>
              <a:buAutoNum type="arabicPeriod"/>
            </a:pPr>
            <a:endParaRPr lang="id-ID" dirty="0"/>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k-Means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527</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600200" y="2819400"/>
            <a:ext cx="3231508" cy="832913"/>
          </a:xfrm>
          <a:prstGeom prst="rect">
            <a:avLst/>
          </a:prstGeom>
        </p:spPr>
      </p:pic>
    </p:spTree>
    <p:extLst>
      <p:ext uri="{BB962C8B-B14F-4D97-AF65-F5344CB8AC3E}">
        <p14:creationId xmlns:p14="http://schemas.microsoft.com/office/powerpoint/2010/main" val="2554500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529104"/>
            <a:ext cx="4648200" cy="4643095"/>
          </a:xfrm>
        </p:spPr>
        <p:txBody>
          <a:bodyPr>
            <a:normAutofit/>
          </a:bodyPr>
          <a:lstStyle/>
          <a:p>
            <a:pPr marL="514350" indent="-514350">
              <a:buFont typeface="+mj-lt"/>
              <a:buAutoNum type="arabicPeriod"/>
            </a:pPr>
            <a:r>
              <a:rPr lang="id-ID" sz="2000" dirty="0"/>
              <a:t>Tentukan jumlah </a:t>
            </a:r>
            <a:r>
              <a:rPr lang="id-ID" sz="2000" dirty="0" err="1"/>
              <a:t>klaster</a:t>
            </a:r>
            <a:r>
              <a:rPr lang="id-ID" sz="2000" dirty="0"/>
              <a:t> </a:t>
            </a:r>
            <a:r>
              <a:rPr lang="id-ID" sz="2000" dirty="0">
                <a:solidFill>
                  <a:srgbClr val="C00000"/>
                </a:solidFill>
              </a:rPr>
              <a:t>k=2</a:t>
            </a:r>
          </a:p>
          <a:p>
            <a:pPr marL="514350" indent="-514350">
              <a:buFont typeface="+mj-lt"/>
              <a:buAutoNum type="arabicPeriod"/>
            </a:pPr>
            <a:r>
              <a:rPr lang="id-ID" sz="2000" dirty="0"/>
              <a:t>Tentukan </a:t>
            </a:r>
            <a:r>
              <a:rPr lang="id-ID" sz="2000" dirty="0" err="1"/>
              <a:t>centroid</a:t>
            </a:r>
            <a:r>
              <a:rPr lang="id-ID" sz="2000" dirty="0"/>
              <a:t> awal secara acak misal dari data </a:t>
            </a:r>
            <a:r>
              <a:rPr lang="id-ID" sz="2000" dirty="0" err="1"/>
              <a:t>disamping</a:t>
            </a:r>
            <a:r>
              <a:rPr lang="id-ID" sz="2000" dirty="0"/>
              <a:t> </a:t>
            </a:r>
            <a:r>
              <a:rPr lang="id-ID" sz="2000" dirty="0">
                <a:solidFill>
                  <a:srgbClr val="C00000"/>
                </a:solidFill>
              </a:rPr>
              <a:t>m1 =(1,1)</a:t>
            </a:r>
            <a:r>
              <a:rPr lang="id-ID" sz="2000" dirty="0"/>
              <a:t>, </a:t>
            </a:r>
            <a:r>
              <a:rPr lang="id-ID" sz="2000" dirty="0">
                <a:solidFill>
                  <a:srgbClr val="C00000"/>
                </a:solidFill>
              </a:rPr>
              <a:t>m2=(2,1)</a:t>
            </a:r>
          </a:p>
          <a:p>
            <a:pPr marL="514350" indent="-514350">
              <a:buFont typeface="+mj-lt"/>
              <a:buAutoNum type="arabicPeriod"/>
            </a:pPr>
            <a:r>
              <a:rPr lang="id-ID" sz="2000" dirty="0">
                <a:solidFill>
                  <a:srgbClr val="C00000"/>
                </a:solidFill>
              </a:rPr>
              <a:t>Tempatkan tiap objek ke </a:t>
            </a:r>
            <a:r>
              <a:rPr lang="id-ID" sz="2000" dirty="0" err="1">
                <a:solidFill>
                  <a:srgbClr val="C00000"/>
                </a:solidFill>
              </a:rPr>
              <a:t>klaster</a:t>
            </a:r>
            <a:r>
              <a:rPr lang="id-ID" sz="2000" dirty="0">
                <a:solidFill>
                  <a:srgbClr val="C00000"/>
                </a:solidFill>
              </a:rPr>
              <a:t> terdekat </a:t>
            </a:r>
            <a:r>
              <a:rPr lang="id-ID" sz="2000" dirty="0"/>
              <a:t>berdasarkan nilai </a:t>
            </a:r>
            <a:r>
              <a:rPr lang="id-ID" sz="2000" dirty="0" err="1"/>
              <a:t>centroid</a:t>
            </a:r>
            <a:r>
              <a:rPr lang="id-ID" sz="2000" dirty="0"/>
              <a:t> yang paling dekat</a:t>
            </a:r>
            <a:r>
              <a:rPr lang="en-US" sz="2000" dirty="0"/>
              <a:t> </a:t>
            </a:r>
            <a:r>
              <a:rPr lang="id-ID" sz="2000" dirty="0"/>
              <a:t>selisihnya</a:t>
            </a:r>
            <a:r>
              <a:rPr lang="en-US" sz="2000" dirty="0"/>
              <a:t> </a:t>
            </a:r>
            <a:r>
              <a:rPr lang="id-ID" sz="2000" dirty="0"/>
              <a:t>(jaraknya). Didapatkan hasil</a:t>
            </a:r>
            <a:r>
              <a:rPr lang="en-US" sz="2000" dirty="0"/>
              <a:t>,</a:t>
            </a:r>
            <a:r>
              <a:rPr lang="id-ID" sz="2000" dirty="0"/>
              <a:t> anggota </a:t>
            </a:r>
            <a:r>
              <a:rPr lang="id-ID" sz="2000" i="1" dirty="0"/>
              <a:t>cluster1 = {A,E,G}</a:t>
            </a:r>
            <a:r>
              <a:rPr lang="id-ID" sz="2000" dirty="0"/>
              <a:t>, </a:t>
            </a:r>
            <a:r>
              <a:rPr lang="id-ID" sz="2000" i="1" dirty="0"/>
              <a:t>cluster2={B,C,D,F,H}</a:t>
            </a:r>
            <a:endParaRPr lang="en-US" sz="2000" i="1" dirty="0"/>
          </a:p>
          <a:p>
            <a:pPr marL="0" indent="0">
              <a:buNone/>
            </a:pPr>
            <a:r>
              <a:rPr lang="en-US" sz="2000" dirty="0"/>
              <a:t>         </a:t>
            </a:r>
            <a:r>
              <a:rPr lang="id-ID" sz="2000" dirty="0"/>
              <a:t>Nilai SSE yaitu:</a:t>
            </a:r>
            <a:endParaRPr lang="en-US" sz="2000" dirty="0"/>
          </a:p>
        </p:txBody>
      </p:sp>
      <p:sp>
        <p:nvSpPr>
          <p:cNvPr id="2" name="Title 1"/>
          <p:cNvSpPr>
            <a:spLocks noGrp="1"/>
          </p:cNvSpPr>
          <p:nvPr>
            <p:ph type="title"/>
          </p:nvPr>
        </p:nvSpPr>
        <p:spPr/>
        <p:txBody>
          <a:bodyPr>
            <a:normAutofit/>
          </a:bodyPr>
          <a:lstStyle/>
          <a:p>
            <a:r>
              <a:rPr lang="en-US" dirty="0" err="1"/>
              <a:t>Contoh</a:t>
            </a:r>
            <a:r>
              <a:rPr lang="en-US" dirty="0"/>
              <a:t> </a:t>
            </a:r>
            <a:r>
              <a:rPr lang="en-US" dirty="0" err="1"/>
              <a:t>Kasus</a:t>
            </a:r>
            <a:r>
              <a:rPr lang="en-US" dirty="0"/>
              <a:t> – </a:t>
            </a:r>
            <a:r>
              <a:rPr lang="en-US" dirty="0" err="1"/>
              <a:t>Iterasi</a:t>
            </a:r>
            <a:r>
              <a:rPr lang="en-US" dirty="0"/>
              <a:t> 1</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528</a:t>
            </a:fld>
            <a:endParaRPr lang="en-US" dirty="0">
              <a:solidFill>
                <a:prstClr val="black">
                  <a:tint val="75000"/>
                </a:prstClr>
              </a:solidFill>
            </a:endParaRPr>
          </a:p>
        </p:txBody>
      </p:sp>
      <p:pic>
        <p:nvPicPr>
          <p:cNvPr id="5" name="table"/>
          <p:cNvPicPr>
            <a:picLocks noChangeAspect="1"/>
          </p:cNvPicPr>
          <p:nvPr/>
        </p:nvPicPr>
        <p:blipFill>
          <a:blip r:embed="rId2"/>
          <a:stretch>
            <a:fillRect/>
          </a:stretch>
        </p:blipFill>
        <p:spPr>
          <a:xfrm>
            <a:off x="615838" y="1600927"/>
            <a:ext cx="3352800" cy="2499360"/>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l="38333" t="37204" r="37936" b="41452"/>
          <a:stretch>
            <a:fillRect/>
          </a:stretch>
        </p:blipFill>
        <p:spPr bwMode="auto">
          <a:xfrm>
            <a:off x="615838" y="4344127"/>
            <a:ext cx="25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794837"/>
            <a:ext cx="22098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l="23764" t="61487" r="40593" b="35297"/>
          <a:stretch>
            <a:fillRect/>
          </a:stretch>
        </p:blipFill>
        <p:spPr bwMode="auto">
          <a:xfrm>
            <a:off x="4648200" y="5633037"/>
            <a:ext cx="426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68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529104"/>
            <a:ext cx="4495800" cy="4643095"/>
          </a:xfrm>
        </p:spPr>
        <p:txBody>
          <a:bodyPr>
            <a:normAutofit/>
          </a:bodyPr>
          <a:lstStyle/>
          <a:p>
            <a:pPr marL="457200" indent="-457200">
              <a:buFont typeface="+mj-lt"/>
              <a:buAutoNum type="arabicPeriod" startAt="4"/>
            </a:pPr>
            <a:r>
              <a:rPr lang="id-ID" sz="2000" dirty="0"/>
              <a:t>Menghitung </a:t>
            </a:r>
            <a:r>
              <a:rPr lang="id-ID" sz="2000" dirty="0">
                <a:solidFill>
                  <a:srgbClr val="C00000"/>
                </a:solidFill>
              </a:rPr>
              <a:t>nilai </a:t>
            </a:r>
            <a:r>
              <a:rPr lang="id-ID" sz="2000" dirty="0" err="1">
                <a:solidFill>
                  <a:srgbClr val="C00000"/>
                </a:solidFill>
              </a:rPr>
              <a:t>centroid</a:t>
            </a:r>
            <a:r>
              <a:rPr lang="id-ID" sz="2000" dirty="0">
                <a:solidFill>
                  <a:srgbClr val="C00000"/>
                </a:solidFill>
              </a:rPr>
              <a:t> yang bar</a:t>
            </a:r>
            <a:r>
              <a:rPr lang="en-US" sz="2000" dirty="0">
                <a:solidFill>
                  <a:srgbClr val="C00000"/>
                </a:solidFill>
              </a:rPr>
              <a:t>u</a:t>
            </a:r>
            <a:endParaRPr lang="id-ID" sz="2000" dirty="0">
              <a:solidFill>
                <a:srgbClr val="C00000"/>
              </a:solidFill>
            </a:endParaRPr>
          </a:p>
          <a:p>
            <a:endParaRPr lang="id-ID" sz="2000" dirty="0"/>
          </a:p>
          <a:p>
            <a:endParaRPr lang="id-ID" sz="2000" dirty="0"/>
          </a:p>
          <a:p>
            <a:endParaRPr lang="id-ID" sz="2000" dirty="0"/>
          </a:p>
          <a:p>
            <a:pPr marL="457200" indent="-457200">
              <a:buFont typeface="+mj-lt"/>
              <a:buAutoNum type="arabicPeriod" startAt="5"/>
            </a:pPr>
            <a:r>
              <a:rPr lang="id-ID" sz="2000" dirty="0">
                <a:solidFill>
                  <a:srgbClr val="C00000"/>
                </a:solidFill>
              </a:rPr>
              <a:t>Tugaskan lagi setiap objek </a:t>
            </a:r>
            <a:r>
              <a:rPr lang="id-ID" sz="2000" dirty="0"/>
              <a:t>dengan memakai pusat </a:t>
            </a:r>
            <a:r>
              <a:rPr lang="id-ID" sz="2000" dirty="0" err="1"/>
              <a:t>klaster</a:t>
            </a:r>
            <a:r>
              <a:rPr lang="id-ID" sz="2000" dirty="0"/>
              <a:t> yang baru. </a:t>
            </a:r>
            <a:endParaRPr lang="en-US" sz="2000" dirty="0"/>
          </a:p>
          <a:p>
            <a:pPr marL="0" indent="0">
              <a:buNone/>
            </a:pPr>
            <a:r>
              <a:rPr lang="en-US" sz="2000" dirty="0"/>
              <a:t>        </a:t>
            </a:r>
            <a:r>
              <a:rPr lang="id-ID" sz="2000" dirty="0"/>
              <a:t>Nilai SSE yang baru:</a:t>
            </a:r>
          </a:p>
          <a:p>
            <a:endParaRPr lang="id-ID" sz="2000" dirty="0"/>
          </a:p>
          <a:p>
            <a:endParaRPr lang="id-ID" sz="2000" dirty="0"/>
          </a:p>
        </p:txBody>
      </p:sp>
      <p:sp>
        <p:nvSpPr>
          <p:cNvPr id="2" name="Title 1"/>
          <p:cNvSpPr>
            <a:spLocks noGrp="1"/>
          </p:cNvSpPr>
          <p:nvPr>
            <p:ph type="title"/>
          </p:nvPr>
        </p:nvSpPr>
        <p:spPr/>
        <p:txBody>
          <a:bodyPr>
            <a:normAutofit/>
          </a:bodyPr>
          <a:lstStyle/>
          <a:p>
            <a:r>
              <a:rPr lang="en-US" dirty="0" err="1"/>
              <a:t>Interasi</a:t>
            </a:r>
            <a:r>
              <a:rPr lang="en-US" dirty="0"/>
              <a:t> 2</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529</a:t>
            </a:fld>
            <a:endParaRPr lang="en-US" dirty="0">
              <a:solidFill>
                <a:prstClr val="black">
                  <a:tint val="75000"/>
                </a:prstClr>
              </a:solidFill>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81200"/>
            <a:ext cx="35052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38400"/>
            <a:ext cx="4419600" cy="331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l="31711" t="34012" r="27359" b="58249"/>
          <a:stretch>
            <a:fillRect/>
          </a:stretch>
        </p:blipFill>
        <p:spPr bwMode="auto">
          <a:xfrm>
            <a:off x="4191000" y="4267200"/>
            <a:ext cx="48006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l="27737" t="47359" r="27258" b="29176"/>
          <a:stretch>
            <a:fillRect/>
          </a:stretch>
        </p:blipFill>
        <p:spPr bwMode="auto">
          <a:xfrm>
            <a:off x="0" y="1782500"/>
            <a:ext cx="44958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noChangeArrowheads="1"/>
          </p:cNvPicPr>
          <p:nvPr/>
        </p:nvPicPr>
        <p:blipFill>
          <a:blip r:embed="rId6">
            <a:extLst>
              <a:ext uri="{28A0092B-C50C-407E-A947-70E740481C1C}">
                <a14:useLocalDpi xmlns:a14="http://schemas.microsoft.com/office/drawing/2010/main" val="0"/>
              </a:ext>
            </a:extLst>
          </a:blip>
          <a:srcRect l="39658" t="55527" r="37936" b="24599"/>
          <a:stretch>
            <a:fillRect/>
          </a:stretch>
        </p:blipFill>
        <p:spPr bwMode="auto">
          <a:xfrm>
            <a:off x="499989" y="4040891"/>
            <a:ext cx="3048000" cy="22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88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32691543"/>
              </p:ext>
            </p:extLst>
          </p:nvPr>
        </p:nvGraphicFramePr>
        <p:xfrm>
          <a:off x="1619" y="0"/>
          <a:ext cx="9142380" cy="6895529"/>
        </p:xfrm>
        <a:graphic>
          <a:graphicData uri="http://schemas.openxmlformats.org/drawingml/2006/table">
            <a:tbl>
              <a:tblPr firstRow="1" bandRow="1">
                <a:tableStyleId>{073A0DAA-6AF3-43AB-8588-CEC1D06C72B9}</a:tableStyleId>
              </a:tblPr>
              <a:tblGrid>
                <a:gridCol w="1293781">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828799">
                  <a:extLst>
                    <a:ext uri="{9D8B030D-6E8A-4147-A177-3AD203B41FA5}">
                      <a16:colId xmlns:a16="http://schemas.microsoft.com/office/drawing/2014/main" val="20003"/>
                    </a:ext>
                  </a:extLst>
                </a:gridCol>
              </a:tblGrid>
              <a:tr h="701040">
                <a:tc>
                  <a:txBody>
                    <a:bodyPr/>
                    <a:lstStyle/>
                    <a:p>
                      <a:r>
                        <a:rPr lang="en-US" sz="2000" dirty="0" err="1"/>
                        <a:t>Tipe</a:t>
                      </a:r>
                      <a:r>
                        <a:rPr lang="en-US" sz="2000" dirty="0"/>
                        <a:t> Data</a:t>
                      </a:r>
                      <a:endParaRPr lang="id-ID" sz="2000" dirty="0"/>
                    </a:p>
                  </a:txBody>
                  <a:tcPr/>
                </a:tc>
                <a:tc>
                  <a:txBody>
                    <a:bodyPr/>
                    <a:lstStyle/>
                    <a:p>
                      <a:r>
                        <a:rPr lang="en-US" sz="2000" dirty="0" err="1"/>
                        <a:t>Deskripsi</a:t>
                      </a:r>
                      <a:endParaRPr lang="id-ID" sz="2000" dirty="0"/>
                    </a:p>
                  </a:txBody>
                  <a:tcPr/>
                </a:tc>
                <a:tc>
                  <a:txBody>
                    <a:bodyPr/>
                    <a:lstStyle/>
                    <a:p>
                      <a:r>
                        <a:rPr lang="en-US" sz="2000" dirty="0" err="1"/>
                        <a:t>Contoh</a:t>
                      </a:r>
                      <a:endParaRPr lang="id-ID" sz="2000" dirty="0"/>
                    </a:p>
                  </a:txBody>
                  <a:tcPr/>
                </a:tc>
                <a:tc>
                  <a:txBody>
                    <a:bodyPr/>
                    <a:lstStyle/>
                    <a:p>
                      <a:r>
                        <a:rPr lang="en-US" sz="2000" dirty="0" err="1"/>
                        <a:t>Operasi</a:t>
                      </a:r>
                      <a:endParaRPr lang="id-ID" sz="2000" dirty="0"/>
                    </a:p>
                  </a:txBody>
                  <a:tcPr/>
                </a:tc>
                <a:extLst>
                  <a:ext uri="{0D108BD9-81ED-4DB2-BD59-A6C34878D82A}">
                    <a16:rowId xmlns:a16="http://schemas.microsoft.com/office/drawing/2014/main" val="10000"/>
                  </a:ext>
                </a:extLst>
              </a:tr>
              <a:tr h="1479281">
                <a:tc>
                  <a:txBody>
                    <a:bodyPr/>
                    <a:lstStyle/>
                    <a:p>
                      <a:r>
                        <a:rPr lang="en-US" b="1" dirty="0"/>
                        <a:t>Ratio</a:t>
                      </a:r>
                    </a:p>
                    <a:p>
                      <a:r>
                        <a:rPr lang="en-US" b="1" dirty="0"/>
                        <a:t>(</a:t>
                      </a:r>
                      <a:r>
                        <a:rPr lang="en-US" b="1" dirty="0" err="1"/>
                        <a:t>Mutlak</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pengukuran</a:t>
                      </a:r>
                      <a:r>
                        <a:rPr lang="en-US" dirty="0">
                          <a:solidFill>
                            <a:schemeClr val="tx1"/>
                          </a:solidFill>
                        </a:rPr>
                        <a:t>, </a:t>
                      </a:r>
                      <a:r>
                        <a:rPr lang="en-US" dirty="0" err="1">
                          <a:solidFill>
                            <a:schemeClr val="tx1"/>
                          </a:solidFill>
                        </a:rPr>
                        <a:t>dimana</a:t>
                      </a:r>
                      <a:r>
                        <a:rPr lang="en-US" dirty="0">
                          <a:solidFill>
                            <a:schemeClr val="tx1"/>
                          </a:solidFill>
                        </a:rPr>
                        <a:t> </a:t>
                      </a:r>
                      <a:r>
                        <a:rPr lang="en-US" dirty="0" err="1">
                          <a:solidFill>
                            <a:schemeClr val="tx1"/>
                          </a:solidFill>
                        </a:rPr>
                        <a:t>jarak</a:t>
                      </a:r>
                      <a:r>
                        <a:rPr lang="en-US" dirty="0">
                          <a:solidFill>
                            <a:schemeClr val="tx1"/>
                          </a:solidFill>
                        </a:rPr>
                        <a:t> </a:t>
                      </a:r>
                      <a:r>
                        <a:rPr lang="en-US" dirty="0" err="1">
                          <a:solidFill>
                            <a:schemeClr val="tx1"/>
                          </a:solidFill>
                        </a:rPr>
                        <a:t>dua</a:t>
                      </a:r>
                      <a:r>
                        <a:rPr lang="en-US" dirty="0">
                          <a:solidFill>
                            <a:schemeClr val="tx1"/>
                          </a:solidFill>
                        </a:rPr>
                        <a:t> </a:t>
                      </a:r>
                      <a:r>
                        <a:rPr lang="en-US" dirty="0" err="1">
                          <a:solidFill>
                            <a:schemeClr val="tx1"/>
                          </a:solidFill>
                        </a:rPr>
                        <a:t>titik</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skala</a:t>
                      </a:r>
                      <a:r>
                        <a:rPr lang="en-US" dirty="0">
                          <a:solidFill>
                            <a:schemeClr val="tx1"/>
                          </a:solidFill>
                        </a:rPr>
                        <a:t> </a:t>
                      </a:r>
                      <a:r>
                        <a:rPr lang="en-US" dirty="0" err="1">
                          <a:solidFill>
                            <a:schemeClr val="tx1"/>
                          </a:solidFill>
                        </a:rPr>
                        <a:t>sudah</a:t>
                      </a:r>
                      <a:r>
                        <a:rPr lang="en-US" dirty="0">
                          <a:solidFill>
                            <a:schemeClr val="tx1"/>
                          </a:solidFill>
                        </a:rPr>
                        <a:t> </a:t>
                      </a:r>
                      <a:r>
                        <a:rPr lang="en-US" dirty="0" err="1">
                          <a:solidFill>
                            <a:schemeClr val="tx1"/>
                          </a:solidFill>
                        </a:rPr>
                        <a:t>diketahui</a:t>
                      </a:r>
                      <a:endParaRPr lang="en-US" dirty="0">
                        <a:solidFill>
                          <a:schemeClr val="tx1"/>
                        </a:solidFill>
                      </a:endParaRPr>
                    </a:p>
                    <a:p>
                      <a:pPr marL="285750" indent="-285750">
                        <a:buFont typeface="Arial" panose="020B0604020202020204" pitchFamily="34" charset="0"/>
                        <a:buChar char="•"/>
                      </a:pPr>
                      <a:r>
                        <a:rPr lang="en-US" dirty="0" err="1">
                          <a:solidFill>
                            <a:schemeClr val="dk1"/>
                          </a:solidFill>
                        </a:rPr>
                        <a:t>M</a:t>
                      </a:r>
                      <a:r>
                        <a:rPr lang="en-US" dirty="0" err="1"/>
                        <a:t>empunyai</a:t>
                      </a:r>
                      <a:r>
                        <a:rPr lang="en-US" dirty="0"/>
                        <a:t> </a:t>
                      </a:r>
                      <a:r>
                        <a:rPr lang="en-US" dirty="0" err="1"/>
                        <a:t>titik</a:t>
                      </a:r>
                      <a:r>
                        <a:rPr lang="en-US" dirty="0"/>
                        <a:t> </a:t>
                      </a:r>
                      <a:r>
                        <a:rPr lang="en-US" dirty="0" err="1">
                          <a:solidFill>
                            <a:srgbClr val="C00000"/>
                          </a:solidFill>
                        </a:rPr>
                        <a:t>nol</a:t>
                      </a:r>
                      <a:r>
                        <a:rPr lang="en-US" dirty="0">
                          <a:solidFill>
                            <a:srgbClr val="C00000"/>
                          </a:solidFill>
                        </a:rPr>
                        <a:t> yang </a:t>
                      </a:r>
                      <a:r>
                        <a:rPr lang="en-US" dirty="0" err="1">
                          <a:solidFill>
                            <a:srgbClr val="C00000"/>
                          </a:solidFill>
                        </a:rPr>
                        <a:t>absolut</a:t>
                      </a:r>
                      <a:endParaRPr lang="en-US" dirty="0">
                        <a:solidFill>
                          <a:srgbClr val="C00000"/>
                        </a:solidFill>
                      </a:endParaRPr>
                    </a:p>
                    <a:p>
                      <a:pPr algn="ctr"/>
                      <a:r>
                        <a:rPr lang="en-US" b="1" dirty="0">
                          <a:solidFill>
                            <a:srgbClr val="0070C0"/>
                          </a:solidFill>
                        </a:rPr>
                        <a:t>(*, /)</a:t>
                      </a:r>
                    </a:p>
                  </a:txBody>
                  <a:tcPr/>
                </a:tc>
                <a:tc>
                  <a:txBody>
                    <a:bodyPr/>
                    <a:lstStyle/>
                    <a:p>
                      <a:pPr marL="285750" indent="-285750">
                        <a:buFont typeface="Arial" panose="020B0604020202020204" pitchFamily="34" charset="0"/>
                        <a:buChar char="•"/>
                      </a:pPr>
                      <a:r>
                        <a:rPr lang="en-US" dirty="0" err="1"/>
                        <a:t>Umur</a:t>
                      </a:r>
                      <a:endParaRPr lang="en-US" dirty="0"/>
                    </a:p>
                    <a:p>
                      <a:pPr marL="285750" indent="-285750">
                        <a:buFont typeface="Arial" panose="020B0604020202020204" pitchFamily="34" charset="0"/>
                        <a:buChar char="•"/>
                      </a:pPr>
                      <a:r>
                        <a:rPr lang="en-US" dirty="0" err="1"/>
                        <a:t>Berat</a:t>
                      </a:r>
                      <a:r>
                        <a:rPr lang="en-US" baseline="0" dirty="0"/>
                        <a:t> </a:t>
                      </a:r>
                      <a:r>
                        <a:rPr lang="en-US" baseline="0" dirty="0" err="1"/>
                        <a:t>badan</a:t>
                      </a:r>
                      <a:endParaRPr lang="en-US" baseline="0" dirty="0"/>
                    </a:p>
                    <a:p>
                      <a:pPr marL="285750" indent="-285750">
                        <a:buFont typeface="Arial" panose="020B0604020202020204" pitchFamily="34" charset="0"/>
                        <a:buChar char="•"/>
                      </a:pPr>
                      <a:r>
                        <a:rPr lang="en-US" baseline="0" dirty="0" err="1"/>
                        <a:t>Tinggi</a:t>
                      </a:r>
                      <a:r>
                        <a:rPr lang="en-US" baseline="0" dirty="0"/>
                        <a:t> </a:t>
                      </a:r>
                      <a:r>
                        <a:rPr lang="en-US" baseline="0" dirty="0" err="1"/>
                        <a:t>badan</a:t>
                      </a:r>
                      <a:endParaRPr lang="en-US" baseline="0" dirty="0"/>
                    </a:p>
                    <a:p>
                      <a:pPr marL="285750" indent="-285750">
                        <a:buFont typeface="Arial" panose="020B0604020202020204" pitchFamily="34" charset="0"/>
                        <a:buChar char="•"/>
                      </a:pPr>
                      <a:r>
                        <a:rPr lang="en-US" baseline="0" dirty="0" err="1"/>
                        <a:t>Jumlah</a:t>
                      </a:r>
                      <a:r>
                        <a:rPr lang="en-US" baseline="0" dirty="0"/>
                        <a:t> </a:t>
                      </a:r>
                      <a:r>
                        <a:rPr lang="en-US" baseline="0" dirty="0" err="1"/>
                        <a:t>uang</a:t>
                      </a:r>
                      <a:endParaRPr lang="en-US" dirty="0"/>
                    </a:p>
                  </a:txBody>
                  <a:tcPr/>
                </a:tc>
                <a:tc>
                  <a:txBody>
                    <a:bodyPr/>
                    <a:lstStyle/>
                    <a:p>
                      <a:r>
                        <a:rPr lang="en-US" dirty="0"/>
                        <a:t>geometric mean, harmonic mean, percent variation</a:t>
                      </a:r>
                    </a:p>
                  </a:txBody>
                  <a:tcPr/>
                </a:tc>
                <a:extLst>
                  <a:ext uri="{0D108BD9-81ED-4DB2-BD59-A6C34878D82A}">
                    <a16:rowId xmlns:a16="http://schemas.microsoft.com/office/drawing/2014/main" val="10001"/>
                  </a:ext>
                </a:extLst>
              </a:tr>
              <a:tr h="1756646">
                <a:tc>
                  <a:txBody>
                    <a:bodyPr/>
                    <a:lstStyle/>
                    <a:p>
                      <a:r>
                        <a:rPr lang="en-US" b="1" dirty="0"/>
                        <a:t>Interval</a:t>
                      </a:r>
                    </a:p>
                    <a:p>
                      <a:r>
                        <a:rPr lang="en-US" b="1" dirty="0"/>
                        <a:t>(</a:t>
                      </a:r>
                      <a:r>
                        <a:rPr lang="en-US" b="1" dirty="0" err="1"/>
                        <a:t>Jarak</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pengukuran</a:t>
                      </a:r>
                      <a:r>
                        <a:rPr lang="en-US" dirty="0">
                          <a:solidFill>
                            <a:schemeClr val="tx1"/>
                          </a:solidFill>
                        </a:rPr>
                        <a:t>, </a:t>
                      </a:r>
                      <a:r>
                        <a:rPr lang="en-US" dirty="0" err="1">
                          <a:solidFill>
                            <a:schemeClr val="tx1"/>
                          </a:solidFill>
                        </a:rPr>
                        <a:t>dimana</a:t>
                      </a:r>
                      <a:r>
                        <a:rPr lang="en-US" dirty="0">
                          <a:solidFill>
                            <a:schemeClr val="tx1"/>
                          </a:solidFill>
                        </a:rPr>
                        <a:t> </a:t>
                      </a:r>
                      <a:r>
                        <a:rPr lang="en-US" dirty="0" err="1">
                          <a:solidFill>
                            <a:schemeClr val="tx1"/>
                          </a:solidFill>
                        </a:rPr>
                        <a:t>jarak</a:t>
                      </a:r>
                      <a:r>
                        <a:rPr lang="en-US" dirty="0">
                          <a:solidFill>
                            <a:schemeClr val="tx1"/>
                          </a:solidFill>
                        </a:rPr>
                        <a:t> </a:t>
                      </a:r>
                      <a:r>
                        <a:rPr lang="en-US" dirty="0" err="1">
                          <a:solidFill>
                            <a:schemeClr val="tx1"/>
                          </a:solidFill>
                        </a:rPr>
                        <a:t>dua</a:t>
                      </a:r>
                      <a:r>
                        <a:rPr lang="en-US" dirty="0">
                          <a:solidFill>
                            <a:schemeClr val="tx1"/>
                          </a:solidFill>
                        </a:rPr>
                        <a:t> </a:t>
                      </a:r>
                      <a:r>
                        <a:rPr lang="en-US" dirty="0" err="1">
                          <a:solidFill>
                            <a:schemeClr val="tx1"/>
                          </a:solidFill>
                        </a:rPr>
                        <a:t>titik</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skala</a:t>
                      </a:r>
                      <a:r>
                        <a:rPr lang="en-US" dirty="0">
                          <a:solidFill>
                            <a:schemeClr val="tx1"/>
                          </a:solidFill>
                        </a:rPr>
                        <a:t> </a:t>
                      </a:r>
                      <a:r>
                        <a:rPr lang="en-US" dirty="0" err="1">
                          <a:solidFill>
                            <a:schemeClr val="tx1"/>
                          </a:solidFill>
                        </a:rPr>
                        <a:t>sudah</a:t>
                      </a:r>
                      <a:r>
                        <a:rPr lang="en-US" dirty="0">
                          <a:solidFill>
                            <a:schemeClr val="tx1"/>
                          </a:solidFill>
                        </a:rPr>
                        <a:t> </a:t>
                      </a:r>
                      <a:r>
                        <a:rPr lang="en-US" dirty="0" err="1">
                          <a:solidFill>
                            <a:schemeClr val="tx1"/>
                          </a:solidFill>
                        </a:rPr>
                        <a:t>diketahui</a:t>
                      </a:r>
                      <a:endParaRPr lang="en-US" dirty="0">
                        <a:solidFill>
                          <a:schemeClr val="tx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rgbClr val="C00000"/>
                          </a:solidFill>
                        </a:rPr>
                        <a:t>Tidak</a:t>
                      </a:r>
                      <a:r>
                        <a:rPr lang="en-US" baseline="0" dirty="0">
                          <a:solidFill>
                            <a:srgbClr val="C00000"/>
                          </a:solidFill>
                        </a:rPr>
                        <a:t> </a:t>
                      </a:r>
                      <a:r>
                        <a:rPr lang="en-US" baseline="0" dirty="0" err="1">
                          <a:solidFill>
                            <a:schemeClr val="dk1"/>
                          </a:solidFill>
                        </a:rPr>
                        <a:t>me</a:t>
                      </a:r>
                      <a:r>
                        <a:rPr lang="en-US" dirty="0" err="1"/>
                        <a:t>mpunyai</a:t>
                      </a:r>
                      <a:r>
                        <a:rPr lang="en-US" dirty="0"/>
                        <a:t> </a:t>
                      </a:r>
                      <a:r>
                        <a:rPr lang="en-US" dirty="0" err="1"/>
                        <a:t>titik</a:t>
                      </a:r>
                      <a:r>
                        <a:rPr lang="en-US" dirty="0"/>
                        <a:t> </a:t>
                      </a:r>
                      <a:r>
                        <a:rPr lang="en-US" dirty="0" err="1">
                          <a:solidFill>
                            <a:srgbClr val="C00000"/>
                          </a:solidFill>
                        </a:rPr>
                        <a:t>nol</a:t>
                      </a:r>
                      <a:r>
                        <a:rPr lang="en-US" dirty="0">
                          <a:solidFill>
                            <a:srgbClr val="C00000"/>
                          </a:solidFill>
                        </a:rPr>
                        <a:t> yang </a:t>
                      </a:r>
                      <a:r>
                        <a:rPr lang="en-US" dirty="0" err="1">
                          <a:solidFill>
                            <a:srgbClr val="C00000"/>
                          </a:solidFill>
                        </a:rPr>
                        <a:t>absolut</a:t>
                      </a:r>
                      <a:endParaRPr lang="en-US" dirty="0">
                        <a:solidFill>
                          <a:srgbClr val="C00000"/>
                        </a:solidFill>
                      </a:endParaRPr>
                    </a:p>
                    <a:p>
                      <a:pPr algn="ctr"/>
                      <a:r>
                        <a:rPr lang="en-US" b="1" dirty="0">
                          <a:solidFill>
                            <a:srgbClr val="0070C0"/>
                          </a:solidFill>
                        </a:rPr>
                        <a:t>(+, - )</a:t>
                      </a:r>
                    </a:p>
                  </a:txBody>
                  <a:tcPr/>
                </a:tc>
                <a:tc>
                  <a:txBody>
                    <a:bodyPr/>
                    <a:lstStyle/>
                    <a:p>
                      <a:pPr marL="285750" indent="-285750">
                        <a:buFont typeface="Arial" panose="020B0604020202020204" pitchFamily="34" charset="0"/>
                        <a:buChar char="•"/>
                      </a:pPr>
                      <a:r>
                        <a:rPr lang="pt-BR" dirty="0"/>
                        <a:t>Suhu 0°c-100°c,</a:t>
                      </a:r>
                    </a:p>
                    <a:p>
                      <a:pPr marL="285750" indent="-285750">
                        <a:buFont typeface="Arial" panose="020B0604020202020204" pitchFamily="34" charset="0"/>
                        <a:buChar char="•"/>
                      </a:pPr>
                      <a:r>
                        <a:rPr lang="pt-BR" dirty="0"/>
                        <a:t>Umur 20-30 tahun</a:t>
                      </a:r>
                      <a:endParaRPr lang="id-ID" dirty="0"/>
                    </a:p>
                  </a:txBody>
                  <a:tcPr/>
                </a:tc>
                <a:tc>
                  <a:txBody>
                    <a:bodyPr/>
                    <a:lstStyle/>
                    <a:p>
                      <a:r>
                        <a:rPr lang="en-US" dirty="0"/>
                        <a:t>mean, standard deviation, Pearson's correlation, </a:t>
                      </a:r>
                      <a:r>
                        <a:rPr lang="en-US" i="1" dirty="0"/>
                        <a:t>t</a:t>
                      </a:r>
                      <a:r>
                        <a:rPr lang="en-US" dirty="0"/>
                        <a:t> and </a:t>
                      </a:r>
                      <a:r>
                        <a:rPr lang="en-US" i="1" dirty="0"/>
                        <a:t>F</a:t>
                      </a:r>
                      <a:r>
                        <a:rPr lang="en-US" dirty="0"/>
                        <a:t> tests</a:t>
                      </a:r>
                    </a:p>
                  </a:txBody>
                  <a:tcPr/>
                </a:tc>
                <a:extLst>
                  <a:ext uri="{0D108BD9-81ED-4DB2-BD59-A6C34878D82A}">
                    <a16:rowId xmlns:a16="http://schemas.microsoft.com/office/drawing/2014/main" val="10002"/>
                  </a:ext>
                </a:extLst>
              </a:tr>
              <a:tr h="1479281">
                <a:tc>
                  <a:txBody>
                    <a:bodyPr/>
                    <a:lstStyle/>
                    <a:p>
                      <a:r>
                        <a:rPr lang="en-US" b="1" dirty="0"/>
                        <a:t>Ordinal</a:t>
                      </a:r>
                    </a:p>
                    <a:p>
                      <a:r>
                        <a:rPr lang="en-US" b="1" dirty="0"/>
                        <a:t>(</a:t>
                      </a:r>
                      <a:r>
                        <a:rPr lang="en-US" b="1" dirty="0" err="1"/>
                        <a:t>Peringkat</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kategorisasi</a:t>
                      </a:r>
                      <a:r>
                        <a:rPr lang="en-US" dirty="0">
                          <a:solidFill>
                            <a:srgbClr val="C00000"/>
                          </a:solidFill>
                        </a:rPr>
                        <a:t> </a:t>
                      </a:r>
                      <a:r>
                        <a:rPr lang="en-US" dirty="0" err="1"/>
                        <a:t>atau</a:t>
                      </a:r>
                      <a:r>
                        <a:rPr lang="en-US" dirty="0"/>
                        <a:t> </a:t>
                      </a:r>
                      <a:r>
                        <a:rPr lang="en-US" dirty="0" err="1"/>
                        <a:t>klasifikasi</a:t>
                      </a:r>
                      <a:endParaRPr lang="en-US" dirty="0"/>
                    </a:p>
                    <a:p>
                      <a:pPr marL="285750" indent="-285750">
                        <a:buFont typeface="Arial" panose="020B0604020202020204" pitchFamily="34" charset="0"/>
                        <a:buChar char="•"/>
                      </a:pPr>
                      <a:r>
                        <a:rPr lang="en-US" dirty="0" err="1"/>
                        <a:t>Tetapi</a:t>
                      </a:r>
                      <a:r>
                        <a:rPr lang="en-US" dirty="0"/>
                        <a:t> </a:t>
                      </a:r>
                      <a:r>
                        <a:rPr lang="en-US" dirty="0" err="1">
                          <a:solidFill>
                            <a:srgbClr val="C00000"/>
                          </a:solidFill>
                        </a:rPr>
                        <a:t>diantara</a:t>
                      </a:r>
                      <a:r>
                        <a:rPr lang="en-US" dirty="0">
                          <a:solidFill>
                            <a:srgbClr val="C00000"/>
                          </a:solidFill>
                        </a:rPr>
                        <a:t> data </a:t>
                      </a:r>
                      <a:r>
                        <a:rPr lang="en-US" dirty="0" err="1">
                          <a:solidFill>
                            <a:srgbClr val="C00000"/>
                          </a:solidFill>
                        </a:rPr>
                        <a:t>tersebut</a:t>
                      </a:r>
                      <a:r>
                        <a:rPr lang="en-US" dirty="0">
                          <a:solidFill>
                            <a:srgbClr val="C00000"/>
                          </a:solidFill>
                        </a:rPr>
                        <a:t> </a:t>
                      </a:r>
                      <a:r>
                        <a:rPr lang="en-US" dirty="0" err="1">
                          <a:solidFill>
                            <a:srgbClr val="C00000"/>
                          </a:solidFill>
                        </a:rPr>
                        <a:t>terdapat</a:t>
                      </a:r>
                      <a:r>
                        <a:rPr lang="en-US" dirty="0">
                          <a:solidFill>
                            <a:srgbClr val="C00000"/>
                          </a:solidFill>
                        </a:rPr>
                        <a:t> </a:t>
                      </a:r>
                      <a:r>
                        <a:rPr lang="en-US" dirty="0" err="1">
                          <a:solidFill>
                            <a:srgbClr val="C00000"/>
                          </a:solidFill>
                        </a:rPr>
                        <a:t>hubungan</a:t>
                      </a:r>
                      <a:r>
                        <a:rPr lang="en-US" dirty="0">
                          <a:solidFill>
                            <a:srgbClr val="C00000"/>
                          </a:solidFill>
                        </a:rPr>
                        <a:t> </a:t>
                      </a:r>
                      <a:r>
                        <a:rPr lang="en-US" dirty="0" err="1">
                          <a:solidFill>
                            <a:srgbClr val="C00000"/>
                          </a:solidFill>
                        </a:rPr>
                        <a:t>atau</a:t>
                      </a:r>
                      <a:r>
                        <a:rPr lang="en-US" dirty="0">
                          <a:solidFill>
                            <a:srgbClr val="C00000"/>
                          </a:solidFill>
                        </a:rPr>
                        <a:t> </a:t>
                      </a:r>
                      <a:r>
                        <a:rPr lang="en-US" dirty="0" err="1">
                          <a:solidFill>
                            <a:srgbClr val="C00000"/>
                          </a:solidFill>
                        </a:rPr>
                        <a:t>berurutan</a:t>
                      </a:r>
                      <a:endParaRPr lang="en-US" dirty="0">
                        <a:solidFill>
                          <a:srgbClr val="C00000"/>
                        </a:solidFill>
                      </a:endParaRPr>
                    </a:p>
                    <a:p>
                      <a:pPr algn="ctr"/>
                      <a:r>
                        <a:rPr lang="en-US" b="1" dirty="0">
                          <a:solidFill>
                            <a:srgbClr val="0070C0"/>
                          </a:solidFill>
                        </a:rPr>
                        <a:t>(&lt;, &gt;)</a:t>
                      </a:r>
                    </a:p>
                  </a:txBody>
                  <a:tcPr/>
                </a:tc>
                <a:tc>
                  <a:txBody>
                    <a:bodyPr/>
                    <a:lstStyle/>
                    <a:p>
                      <a:pPr marL="285750" indent="-285750">
                        <a:buFont typeface="Arial" panose="020B0604020202020204" pitchFamily="34" charset="0"/>
                        <a:buChar char="•"/>
                      </a:pPr>
                      <a:r>
                        <a:rPr lang="en-US" dirty="0"/>
                        <a:t>Tingkat</a:t>
                      </a:r>
                      <a:r>
                        <a:rPr lang="en-US" baseline="0" dirty="0"/>
                        <a:t> </a:t>
                      </a:r>
                      <a:r>
                        <a:rPr lang="en-US" baseline="0" dirty="0" err="1"/>
                        <a:t>kepuasan</a:t>
                      </a:r>
                      <a:r>
                        <a:rPr lang="en-US" baseline="0" dirty="0"/>
                        <a:t> </a:t>
                      </a:r>
                      <a:r>
                        <a:rPr lang="en-US" baseline="0" dirty="0" err="1"/>
                        <a:t>pelanggan</a:t>
                      </a:r>
                      <a:r>
                        <a:rPr lang="en-US" baseline="0" dirty="0"/>
                        <a:t> (</a:t>
                      </a:r>
                      <a:r>
                        <a:rPr lang="en-US" baseline="0" dirty="0" err="1">
                          <a:solidFill>
                            <a:srgbClr val="C00000"/>
                          </a:solidFill>
                        </a:rPr>
                        <a:t>puas</a:t>
                      </a:r>
                      <a:r>
                        <a:rPr lang="en-US" baseline="0" dirty="0"/>
                        <a:t>, </a:t>
                      </a:r>
                      <a:r>
                        <a:rPr lang="en-US" baseline="0" dirty="0" err="1">
                          <a:solidFill>
                            <a:srgbClr val="C00000"/>
                          </a:solidFill>
                        </a:rPr>
                        <a:t>sedang</a:t>
                      </a:r>
                      <a:r>
                        <a:rPr lang="en-US" baseline="0" dirty="0"/>
                        <a:t>, </a:t>
                      </a:r>
                      <a:r>
                        <a:rPr lang="en-US" baseline="0" dirty="0" err="1">
                          <a:solidFill>
                            <a:srgbClr val="C00000"/>
                          </a:solidFill>
                        </a:rPr>
                        <a:t>tidak</a:t>
                      </a:r>
                      <a:r>
                        <a:rPr lang="en-US" baseline="0" dirty="0">
                          <a:solidFill>
                            <a:srgbClr val="C00000"/>
                          </a:solidFill>
                        </a:rPr>
                        <a:t> </a:t>
                      </a:r>
                      <a:r>
                        <a:rPr lang="en-US" baseline="0" dirty="0" err="1">
                          <a:solidFill>
                            <a:srgbClr val="C00000"/>
                          </a:solidFill>
                        </a:rPr>
                        <a:t>puas</a:t>
                      </a:r>
                      <a:r>
                        <a:rPr lang="en-US" baseline="0" dirty="0"/>
                        <a:t>)</a:t>
                      </a:r>
                      <a:endParaRPr lang="en-US" dirty="0"/>
                    </a:p>
                  </a:txBody>
                  <a:tcPr/>
                </a:tc>
                <a:tc>
                  <a:txBody>
                    <a:bodyPr/>
                    <a:lstStyle/>
                    <a:p>
                      <a:r>
                        <a:rPr lang="en-US" dirty="0"/>
                        <a:t>median, percentiles, rank correlation, run tests, sign tests</a:t>
                      </a:r>
                    </a:p>
                  </a:txBody>
                  <a:tcPr/>
                </a:tc>
                <a:extLst>
                  <a:ext uri="{0D108BD9-81ED-4DB2-BD59-A6C34878D82A}">
                    <a16:rowId xmlns:a16="http://schemas.microsoft.com/office/drawing/2014/main" val="10003"/>
                  </a:ext>
                </a:extLst>
              </a:tr>
              <a:tr h="1479281">
                <a:tc>
                  <a:txBody>
                    <a:bodyPr/>
                    <a:lstStyle/>
                    <a:p>
                      <a:r>
                        <a:rPr lang="en-US" b="1" dirty="0"/>
                        <a:t>Nominal</a:t>
                      </a:r>
                    </a:p>
                    <a:p>
                      <a:r>
                        <a:rPr lang="en-US" b="1" dirty="0"/>
                        <a:t>(Label)</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kategorisasi</a:t>
                      </a:r>
                      <a:r>
                        <a:rPr lang="en-US" dirty="0">
                          <a:solidFill>
                            <a:srgbClr val="C00000"/>
                          </a:solidFill>
                        </a:rPr>
                        <a:t> </a:t>
                      </a:r>
                      <a:r>
                        <a:rPr lang="en-US" dirty="0" err="1"/>
                        <a:t>atau</a:t>
                      </a:r>
                      <a:r>
                        <a:rPr lang="en-US" dirty="0"/>
                        <a:t> </a:t>
                      </a:r>
                      <a:r>
                        <a:rPr lang="en-US" dirty="0" err="1"/>
                        <a:t>klasifikasi</a:t>
                      </a:r>
                      <a:endParaRPr lang="en-US" dirty="0"/>
                    </a:p>
                    <a:p>
                      <a:pPr marL="285750" indent="-285750">
                        <a:buFont typeface="Arial" panose="020B0604020202020204" pitchFamily="34" charset="0"/>
                        <a:buChar char="•"/>
                      </a:pPr>
                      <a:r>
                        <a:rPr lang="en-US" baseline="0" dirty="0" err="1"/>
                        <a:t>Menunjukkan</a:t>
                      </a:r>
                      <a:r>
                        <a:rPr lang="en-US" baseline="0" dirty="0"/>
                        <a:t> </a:t>
                      </a:r>
                      <a:r>
                        <a:rPr lang="en-US" baseline="0" dirty="0" err="1">
                          <a:solidFill>
                            <a:srgbClr val="C00000"/>
                          </a:solidFill>
                        </a:rPr>
                        <a:t>beberapa</a:t>
                      </a:r>
                      <a:r>
                        <a:rPr lang="en-US" baseline="0" dirty="0">
                          <a:solidFill>
                            <a:srgbClr val="C00000"/>
                          </a:solidFill>
                        </a:rPr>
                        <a:t> object yang </a:t>
                      </a:r>
                      <a:r>
                        <a:rPr lang="en-US" baseline="0" dirty="0" err="1">
                          <a:solidFill>
                            <a:srgbClr val="C00000"/>
                          </a:solidFill>
                        </a:rPr>
                        <a:t>berbeda</a:t>
                      </a:r>
                      <a:endParaRPr lang="en-US" baseline="0" dirty="0">
                        <a:solidFill>
                          <a:srgbClr val="C00000"/>
                        </a:solidFill>
                      </a:endParaRPr>
                    </a:p>
                    <a:p>
                      <a:pPr algn="ctr"/>
                      <a:r>
                        <a:rPr lang="en-US" b="1" dirty="0">
                          <a:solidFill>
                            <a:srgbClr val="0070C0"/>
                          </a:solidFill>
                        </a:rPr>
                        <a:t>(=, </a:t>
                      </a:r>
                      <a:r>
                        <a:rPr lang="en-US" sz="1800" b="1" dirty="0">
                          <a:solidFill>
                            <a:srgbClr val="0070C0"/>
                          </a:solidFill>
                          <a:latin typeface="Times New Roman" pitchFamily="18" charset="0"/>
                          <a:ea typeface="MS Mincho" pitchFamily="49" charset="-128"/>
                          <a:sym typeface="Symbol" pitchFamily="18" charset="2"/>
                        </a:rPr>
                        <a:t></a:t>
                      </a:r>
                      <a:r>
                        <a:rPr lang="en-US" b="1" dirty="0">
                          <a:solidFill>
                            <a:srgbClr val="0070C0"/>
                          </a:solidFill>
                        </a:rPr>
                        <a:t>)</a:t>
                      </a:r>
                    </a:p>
                  </a:txBody>
                  <a:tcPr/>
                </a:tc>
                <a:tc>
                  <a:txBody>
                    <a:bodyPr/>
                    <a:lstStyle/>
                    <a:p>
                      <a:pPr marL="285750" indent="-285750">
                        <a:buFont typeface="Arial" panose="020B0604020202020204" pitchFamily="34" charset="0"/>
                        <a:buChar char="•"/>
                      </a:pPr>
                      <a:r>
                        <a:rPr lang="en-US" dirty="0" err="1"/>
                        <a:t>Kode</a:t>
                      </a:r>
                      <a:r>
                        <a:rPr lang="en-US" baseline="0" dirty="0"/>
                        <a:t> </a:t>
                      </a:r>
                      <a:r>
                        <a:rPr lang="en-US" baseline="0" dirty="0" err="1"/>
                        <a:t>pos</a:t>
                      </a:r>
                      <a:endParaRPr lang="en-US" baseline="0" dirty="0"/>
                    </a:p>
                    <a:p>
                      <a:pPr marL="285750" indent="-285750">
                        <a:buFont typeface="Arial" panose="020B0604020202020204" pitchFamily="34" charset="0"/>
                        <a:buChar char="•"/>
                      </a:pPr>
                      <a:r>
                        <a:rPr lang="en-US" baseline="0" dirty="0" err="1"/>
                        <a:t>Jenis</a:t>
                      </a:r>
                      <a:r>
                        <a:rPr lang="en-US" baseline="0" dirty="0"/>
                        <a:t> </a:t>
                      </a:r>
                      <a:r>
                        <a:rPr lang="en-US" baseline="0" dirty="0" err="1"/>
                        <a:t>kelamin</a:t>
                      </a:r>
                      <a:endParaRPr lang="en-US" baseline="0" dirty="0"/>
                    </a:p>
                    <a:p>
                      <a:pPr marL="285750" indent="-285750">
                        <a:buFont typeface="Arial" panose="020B0604020202020204" pitchFamily="34" charset="0"/>
                        <a:buChar char="•"/>
                      </a:pPr>
                      <a:r>
                        <a:rPr lang="en-US" baseline="0" dirty="0" err="1"/>
                        <a:t>Nomer</a:t>
                      </a:r>
                      <a:r>
                        <a:rPr lang="en-US" baseline="0" dirty="0"/>
                        <a:t> id </a:t>
                      </a:r>
                      <a:r>
                        <a:rPr lang="en-US" baseline="0" dirty="0" err="1"/>
                        <a:t>karyawan</a:t>
                      </a:r>
                      <a:endParaRPr lang="en-US" baseline="0" dirty="0"/>
                    </a:p>
                    <a:p>
                      <a:pPr marL="285750" indent="-285750">
                        <a:buFont typeface="Arial" panose="020B0604020202020204" pitchFamily="34" charset="0"/>
                        <a:buChar char="•"/>
                      </a:pPr>
                      <a:r>
                        <a:rPr lang="en-US" baseline="0" dirty="0" err="1"/>
                        <a:t>Nama</a:t>
                      </a:r>
                      <a:r>
                        <a:rPr lang="en-US" baseline="0" dirty="0"/>
                        <a:t> </a:t>
                      </a:r>
                      <a:r>
                        <a:rPr lang="en-US" baseline="0" dirty="0" err="1"/>
                        <a:t>kota</a:t>
                      </a:r>
                      <a:endParaRPr lang="en-US" dirty="0"/>
                    </a:p>
                  </a:txBody>
                  <a:tcPr/>
                </a:tc>
                <a:tc>
                  <a:txBody>
                    <a:bodyPr/>
                    <a:lstStyle/>
                    <a:p>
                      <a:r>
                        <a:rPr lang="id-ID" dirty="0"/>
                        <a:t>mode, </a:t>
                      </a:r>
                      <a:r>
                        <a:rPr lang="id-ID" dirty="0" err="1"/>
                        <a:t>entropy</a:t>
                      </a:r>
                      <a:r>
                        <a:rPr lang="id-ID" dirty="0"/>
                        <a:t>, </a:t>
                      </a:r>
                      <a:r>
                        <a:rPr lang="id-ID" dirty="0" err="1"/>
                        <a:t>contingency</a:t>
                      </a:r>
                      <a:r>
                        <a:rPr lang="id-ID" dirty="0"/>
                        <a:t> </a:t>
                      </a:r>
                      <a:r>
                        <a:rPr lang="id-ID" dirty="0" err="1"/>
                        <a:t>correlation</a:t>
                      </a:r>
                      <a:r>
                        <a:rPr lang="id-ID" dirty="0"/>
                        <a:t>, </a:t>
                      </a:r>
                      <a:r>
                        <a:rPr lang="en-US" sz="1800" dirty="0">
                          <a:latin typeface="Times New Roman" pitchFamily="18" charset="0"/>
                          <a:ea typeface="MS Mincho" pitchFamily="49" charset="-128"/>
                          <a:sym typeface="Symbol" pitchFamily="18" charset="2"/>
                        </a:rPr>
                        <a:t></a:t>
                      </a:r>
                      <a:r>
                        <a:rPr lang="en-US" sz="1800" baseline="30000" dirty="0">
                          <a:latin typeface="Times New Roman" pitchFamily="18" charset="0"/>
                          <a:ea typeface="MS Mincho" pitchFamily="49" charset="-128"/>
                        </a:rPr>
                        <a:t>2</a:t>
                      </a:r>
                      <a:r>
                        <a:rPr lang="en-US" sz="1800" dirty="0">
                          <a:latin typeface="Times New Roman" pitchFamily="18" charset="0"/>
                          <a:ea typeface="MS Mincho" pitchFamily="49" charset="-128"/>
                          <a:sym typeface="Symbol" pitchFamily="18" charset="2"/>
                        </a:rPr>
                        <a:t> </a:t>
                      </a:r>
                      <a:r>
                        <a:rPr lang="id-ID" dirty="0" err="1"/>
                        <a:t>test</a:t>
                      </a:r>
                      <a:endParaRPr lang="id-ID" dirty="0"/>
                    </a:p>
                  </a:txBody>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53</a:t>
            </a:fld>
            <a:endParaRPr lang="en-US" dirty="0">
              <a:solidFill>
                <a:prstClr val="black">
                  <a:tint val="75000"/>
                </a:prstClr>
              </a:solidFill>
            </a:endParaRPr>
          </a:p>
        </p:txBody>
      </p:sp>
    </p:spTree>
    <p:extLst>
      <p:ext uri="{BB962C8B-B14F-4D97-AF65-F5344CB8AC3E}">
        <p14:creationId xmlns:p14="http://schemas.microsoft.com/office/powerpoint/2010/main" val="3295605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1529104"/>
            <a:ext cx="4114800" cy="4643095"/>
          </a:xfrm>
        </p:spPr>
        <p:txBody>
          <a:bodyPr>
            <a:normAutofit/>
          </a:bodyPr>
          <a:lstStyle/>
          <a:p>
            <a:pPr marL="457200" indent="-457200">
              <a:buFont typeface="+mj-lt"/>
              <a:buAutoNum type="arabicPeriod" startAt="4"/>
            </a:pPr>
            <a:r>
              <a:rPr lang="id-ID" sz="2000" dirty="0"/>
              <a:t>Terdapat perubahan anggota </a:t>
            </a:r>
            <a:r>
              <a:rPr lang="id-ID" sz="2000" dirty="0" err="1"/>
              <a:t>cluster</a:t>
            </a:r>
            <a:r>
              <a:rPr lang="id-ID" sz="2000" dirty="0"/>
              <a:t> yaitu </a:t>
            </a:r>
            <a:r>
              <a:rPr lang="id-ID" sz="2000" dirty="0">
                <a:solidFill>
                  <a:srgbClr val="0070C0"/>
                </a:solidFill>
              </a:rPr>
              <a:t>cluster1={A,E,G,H}, cluster2={B,C,D,F}</a:t>
            </a:r>
            <a:r>
              <a:rPr lang="id-ID" sz="2000" dirty="0"/>
              <a:t>, maka </a:t>
            </a:r>
            <a:r>
              <a:rPr lang="id-ID" sz="2000" dirty="0">
                <a:solidFill>
                  <a:srgbClr val="C00000"/>
                </a:solidFill>
              </a:rPr>
              <a:t>cari lagi nilai </a:t>
            </a:r>
            <a:r>
              <a:rPr lang="id-ID" sz="2000" dirty="0" err="1">
                <a:solidFill>
                  <a:srgbClr val="C00000"/>
                </a:solidFill>
              </a:rPr>
              <a:t>centroid</a:t>
            </a:r>
            <a:r>
              <a:rPr lang="id-ID" sz="2000" dirty="0">
                <a:solidFill>
                  <a:srgbClr val="C00000"/>
                </a:solidFill>
              </a:rPr>
              <a:t> yang baru</a:t>
            </a:r>
            <a:r>
              <a:rPr lang="id-ID" sz="2000" dirty="0"/>
              <a:t> yaitu: m1=(1,25;1,75) dan m2=(4;2,75)</a:t>
            </a:r>
          </a:p>
          <a:p>
            <a:pPr marL="457200" indent="-457200">
              <a:buFont typeface="+mj-lt"/>
              <a:buAutoNum type="arabicPeriod" startAt="4"/>
            </a:pPr>
            <a:r>
              <a:rPr lang="id-ID" sz="2000" dirty="0">
                <a:solidFill>
                  <a:srgbClr val="C00000"/>
                </a:solidFill>
              </a:rPr>
              <a:t>Tugaskan lagi setiap objek </a:t>
            </a:r>
            <a:r>
              <a:rPr lang="id-ID" sz="2000" dirty="0"/>
              <a:t>dengan memakai pusat </a:t>
            </a:r>
            <a:r>
              <a:rPr lang="id-ID" sz="2000" dirty="0" err="1"/>
              <a:t>klaster</a:t>
            </a:r>
            <a:r>
              <a:rPr lang="id-ID" sz="2000" dirty="0"/>
              <a:t> yang baru</a:t>
            </a:r>
            <a:br>
              <a:rPr lang="en-US" sz="2000" dirty="0"/>
            </a:br>
            <a:r>
              <a:rPr lang="id-ID" sz="2000" dirty="0"/>
              <a:t>Nilai SSE yang baru</a:t>
            </a:r>
            <a:r>
              <a:rPr lang="en-US" sz="2000" dirty="0"/>
              <a:t>:</a:t>
            </a:r>
            <a:endParaRPr lang="id-ID" sz="2000" dirty="0"/>
          </a:p>
        </p:txBody>
      </p:sp>
      <p:sp>
        <p:nvSpPr>
          <p:cNvPr id="2" name="Title 1"/>
          <p:cNvSpPr>
            <a:spLocks noGrp="1"/>
          </p:cNvSpPr>
          <p:nvPr>
            <p:ph type="title"/>
          </p:nvPr>
        </p:nvSpPr>
        <p:spPr/>
        <p:txBody>
          <a:bodyPr>
            <a:normAutofit/>
          </a:bodyPr>
          <a:lstStyle/>
          <a:p>
            <a:r>
              <a:rPr lang="en-US" dirty="0" err="1"/>
              <a:t>Iterasi</a:t>
            </a:r>
            <a:r>
              <a:rPr lang="en-US" dirty="0"/>
              <a:t> 3</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530</a:t>
            </a:fld>
            <a:endParaRPr lang="en-US" dirty="0">
              <a:solidFill>
                <a:prstClr val="black">
                  <a:tint val="75000"/>
                </a:prstClr>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l="27737" t="33755" r="27258" b="44618"/>
          <a:stretch>
            <a:fillRect/>
          </a:stretch>
        </p:blipFill>
        <p:spPr bwMode="auto">
          <a:xfrm>
            <a:off x="152400" y="1656899"/>
            <a:ext cx="449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l="39658" t="48903" r="37936" b="30518"/>
          <a:stretch>
            <a:fillRect/>
          </a:stretch>
        </p:blipFill>
        <p:spPr bwMode="auto">
          <a:xfrm>
            <a:off x="381000" y="3866699"/>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l="31711" t="51332" r="27359" b="39702"/>
          <a:stretch>
            <a:fillRect/>
          </a:stretch>
        </p:blipFill>
        <p:spPr bwMode="auto">
          <a:xfrm>
            <a:off x="3825510" y="4195999"/>
            <a:ext cx="502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78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1529104"/>
            <a:ext cx="4114800" cy="4643095"/>
          </a:xfrm>
        </p:spPr>
        <p:txBody>
          <a:bodyPr>
            <a:normAutofit/>
          </a:bodyPr>
          <a:lstStyle/>
          <a:p>
            <a:r>
              <a:rPr lang="id-ID" sz="2400" dirty="0"/>
              <a:t>Dapat dilihat pada tabel.</a:t>
            </a:r>
            <a:r>
              <a:rPr lang="en-US" sz="2400" dirty="0"/>
              <a:t> </a:t>
            </a:r>
            <a:r>
              <a:rPr lang="id-ID" sz="2400" dirty="0">
                <a:solidFill>
                  <a:srgbClr val="C00000"/>
                </a:solidFill>
              </a:rPr>
              <a:t>Tidak ada perubahan anggota lagi </a:t>
            </a:r>
            <a:r>
              <a:rPr lang="id-ID" sz="2400" dirty="0"/>
              <a:t>pada masing-masing </a:t>
            </a:r>
            <a:r>
              <a:rPr lang="id-ID" sz="2400" dirty="0" err="1"/>
              <a:t>cluster</a:t>
            </a:r>
            <a:endParaRPr lang="id-ID" sz="2400" dirty="0"/>
          </a:p>
          <a:p>
            <a:r>
              <a:rPr lang="id-ID" sz="2400" dirty="0"/>
              <a:t>Hasil akhir yaitu:</a:t>
            </a:r>
            <a:r>
              <a:rPr lang="en-US" sz="2400" dirty="0"/>
              <a:t> </a:t>
            </a:r>
            <a:r>
              <a:rPr lang="id-ID" sz="2400" dirty="0">
                <a:solidFill>
                  <a:srgbClr val="0070C0"/>
                </a:solidFill>
              </a:rPr>
              <a:t>cluster1={A,E,G,H}</a:t>
            </a:r>
            <a:r>
              <a:rPr lang="id-ID" sz="2400" dirty="0"/>
              <a:t>, dan </a:t>
            </a:r>
            <a:r>
              <a:rPr lang="id-ID" sz="2400" dirty="0">
                <a:solidFill>
                  <a:srgbClr val="0070C0"/>
                </a:solidFill>
              </a:rPr>
              <a:t>cluster2={B,C,D,F}</a:t>
            </a:r>
            <a:br>
              <a:rPr lang="en-US" sz="2400" dirty="0">
                <a:solidFill>
                  <a:srgbClr val="0070C0"/>
                </a:solidFill>
              </a:rPr>
            </a:br>
            <a:r>
              <a:rPr lang="en-US" sz="2400" dirty="0"/>
              <a:t>D</a:t>
            </a:r>
            <a:r>
              <a:rPr lang="id-ID" sz="2400" dirty="0" err="1"/>
              <a:t>engan</a:t>
            </a:r>
            <a:r>
              <a:rPr lang="id-ID" sz="2400" dirty="0"/>
              <a:t> nilai </a:t>
            </a:r>
            <a:r>
              <a:rPr lang="id-ID" sz="2400" dirty="0">
                <a:solidFill>
                  <a:srgbClr val="C00000"/>
                </a:solidFill>
              </a:rPr>
              <a:t>SSE = 6,25 </a:t>
            </a:r>
            <a:r>
              <a:rPr lang="id-ID" sz="2400" dirty="0"/>
              <a:t>dan </a:t>
            </a:r>
            <a:r>
              <a:rPr lang="id-ID" sz="2400" dirty="0">
                <a:solidFill>
                  <a:srgbClr val="0070C0"/>
                </a:solidFill>
              </a:rPr>
              <a:t>jumlah </a:t>
            </a:r>
            <a:r>
              <a:rPr lang="id-ID" sz="2400" dirty="0" err="1">
                <a:solidFill>
                  <a:srgbClr val="0070C0"/>
                </a:solidFill>
              </a:rPr>
              <a:t>iterasi</a:t>
            </a:r>
            <a:r>
              <a:rPr lang="id-ID" sz="2400" dirty="0">
                <a:solidFill>
                  <a:srgbClr val="0070C0"/>
                </a:solidFill>
              </a:rPr>
              <a:t> 3</a:t>
            </a:r>
          </a:p>
          <a:p>
            <a:endParaRPr lang="id-ID" sz="2400" dirty="0"/>
          </a:p>
        </p:txBody>
      </p:sp>
      <p:sp>
        <p:nvSpPr>
          <p:cNvPr id="2" name="Title 1"/>
          <p:cNvSpPr>
            <a:spLocks noGrp="1"/>
          </p:cNvSpPr>
          <p:nvPr>
            <p:ph type="title"/>
          </p:nvPr>
        </p:nvSpPr>
        <p:spPr/>
        <p:txBody>
          <a:bodyPr>
            <a:normAutofit/>
          </a:bodyPr>
          <a:lstStyle/>
          <a:p>
            <a:r>
              <a:rPr lang="en-US" dirty="0" err="1"/>
              <a:t>Hasil</a:t>
            </a:r>
            <a:r>
              <a:rPr lang="en-US" dirty="0"/>
              <a:t> </a:t>
            </a:r>
            <a:r>
              <a:rPr lang="en-US" dirty="0" err="1"/>
              <a:t>Akhir</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531</a:t>
            </a:fld>
            <a:endParaRPr lang="en-US" dirty="0">
              <a:solidFill>
                <a:prstClr val="black">
                  <a:tint val="75000"/>
                </a:prstClr>
              </a:solidFill>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l="29062" t="38307" r="27260" b="39322"/>
          <a:stretch>
            <a:fillRect/>
          </a:stretch>
        </p:blipFill>
        <p:spPr bwMode="auto">
          <a:xfrm>
            <a:off x="152400" y="1676400"/>
            <a:ext cx="457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601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 2012, </a:t>
            </a:r>
            <a:r>
              <a:rPr lang="en-US" sz="3200" dirty="0">
                <a:solidFill>
                  <a:srgbClr val="C00000"/>
                </a:solidFill>
              </a:rPr>
              <a:t>Chapter 6 k-Means Clustering</a:t>
            </a:r>
            <a:r>
              <a:rPr lang="en-US" sz="3200" dirty="0"/>
              <a:t>, pp. 91-103 (</a:t>
            </a:r>
            <a:r>
              <a:rPr lang="en-US" sz="3200" dirty="0">
                <a:solidFill>
                  <a:srgbClr val="0070C0"/>
                </a:solidFill>
              </a:rPr>
              <a:t>CoronaryHeartDisease.csv</a:t>
            </a:r>
            <a:r>
              <a:rPr lang="en-US" sz="3200" dirty="0"/>
              <a:t>)</a:t>
            </a:r>
          </a:p>
          <a:p>
            <a:r>
              <a:rPr lang="id-ID" sz="3200" dirty="0"/>
              <a:t>Gambarkan grafik (chart) dan pilih </a:t>
            </a:r>
            <a:r>
              <a:rPr lang="id-ID" sz="3200" dirty="0">
                <a:solidFill>
                  <a:srgbClr val="C00000"/>
                </a:solidFill>
              </a:rPr>
              <a:t>Scatter 3D </a:t>
            </a:r>
            <a:r>
              <a:rPr lang="id-ID" sz="3200" dirty="0"/>
              <a:t>Color untuk menggambarkan data hasil klastering yang telah dilakukan</a:t>
            </a:r>
          </a:p>
          <a:p>
            <a:r>
              <a:rPr lang="en-US" sz="3200" dirty="0" err="1"/>
              <a:t>Analisis</a:t>
            </a:r>
            <a:r>
              <a:rPr lang="en-US" sz="3200" dirty="0"/>
              <a:t> </a:t>
            </a:r>
            <a:r>
              <a:rPr lang="en-US" sz="3200" dirty="0" err="1"/>
              <a:t>apa</a:t>
            </a:r>
            <a:r>
              <a:rPr lang="en-US" sz="3200" dirty="0"/>
              <a:t> yang </a:t>
            </a:r>
            <a:r>
              <a:rPr lang="en-US" sz="3200" dirty="0" err="1"/>
              <a:t>telah</a:t>
            </a:r>
            <a:r>
              <a:rPr lang="en-US" sz="3200" dirty="0"/>
              <a:t> </a:t>
            </a:r>
            <a:r>
              <a:rPr lang="en-US" sz="3200" dirty="0" err="1"/>
              <a:t>dilakukan</a:t>
            </a:r>
            <a:r>
              <a:rPr lang="en-US" sz="3200" dirty="0"/>
              <a:t> </a:t>
            </a:r>
            <a:r>
              <a:rPr lang="en-US" sz="3200" dirty="0" err="1"/>
              <a:t>oleh</a:t>
            </a:r>
            <a:r>
              <a:rPr lang="en-US" sz="3200" dirty="0"/>
              <a:t> Sonia, </a:t>
            </a:r>
            <a:r>
              <a:rPr lang="en-US" sz="3200" dirty="0" err="1"/>
              <a:t>dan</a:t>
            </a:r>
            <a:r>
              <a:rPr lang="en-US" sz="3200" dirty="0"/>
              <a:t> </a:t>
            </a:r>
            <a:r>
              <a:rPr lang="en-US" sz="3200" dirty="0" err="1"/>
              <a:t>apa</a:t>
            </a:r>
            <a:r>
              <a:rPr lang="en-US" sz="3200" dirty="0"/>
              <a:t> </a:t>
            </a:r>
            <a:r>
              <a:rPr lang="en-US" sz="3200" dirty="0" err="1"/>
              <a:t>manfaat</a:t>
            </a:r>
            <a:r>
              <a:rPr lang="en-US" sz="3200" dirty="0"/>
              <a:t> k-Means clustering </a:t>
            </a:r>
            <a:r>
              <a:rPr lang="en-US" sz="3200" dirty="0" err="1"/>
              <a:t>bagi</a:t>
            </a:r>
            <a:r>
              <a:rPr lang="en-US" sz="3200" dirty="0"/>
              <a:t> </a:t>
            </a:r>
            <a:r>
              <a:rPr lang="en-US" sz="3200" dirty="0" err="1"/>
              <a:t>pekerjaannya</a:t>
            </a:r>
            <a:r>
              <a:rPr lang="en-US" sz="3200" dirty="0"/>
              <a:t>?</a:t>
            </a:r>
            <a:endParaRPr lang="id-ID" sz="3200" dirty="0"/>
          </a:p>
          <a:p>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532</a:t>
            </a:fld>
            <a:endParaRPr lang="en-US" dirty="0">
              <a:solidFill>
                <a:prstClr val="black">
                  <a:tint val="75000"/>
                </a:prstClr>
              </a:solidFill>
            </a:endParaRPr>
          </a:p>
        </p:txBody>
      </p:sp>
    </p:spTree>
    <p:extLst>
      <p:ext uri="{BB962C8B-B14F-4D97-AF65-F5344CB8AC3E}">
        <p14:creationId xmlns:p14="http://schemas.microsoft.com/office/powerpoint/2010/main" val="874668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La</a:t>
            </a:r>
            <a:r>
              <a:rPr lang="en-US" dirty="0" err="1"/>
              <a:t>kukan</a:t>
            </a:r>
            <a:r>
              <a:rPr lang="en-US" dirty="0"/>
              <a:t> </a:t>
            </a:r>
            <a:r>
              <a:rPr lang="en-US" dirty="0" err="1"/>
              <a:t>pengukuran</a:t>
            </a:r>
            <a:r>
              <a:rPr lang="en-US" dirty="0"/>
              <a:t> performance </a:t>
            </a:r>
            <a:r>
              <a:rPr lang="en-US" dirty="0" err="1"/>
              <a:t>dengan</a:t>
            </a:r>
            <a:r>
              <a:rPr lang="en-US" dirty="0"/>
              <a:t> </a:t>
            </a:r>
            <a:r>
              <a:rPr lang="en-US" dirty="0" err="1"/>
              <a:t>menggunakan</a:t>
            </a:r>
            <a:r>
              <a:rPr lang="en-US" dirty="0"/>
              <a:t> Cluster Distance Performance, </a:t>
            </a:r>
            <a:r>
              <a:rPr lang="en-US" dirty="0" err="1"/>
              <a:t>untuk</a:t>
            </a:r>
            <a:r>
              <a:rPr lang="en-US" dirty="0"/>
              <a:t> </a:t>
            </a:r>
            <a:r>
              <a:rPr lang="en-US" dirty="0" err="1"/>
              <a:t>mendapatkan</a:t>
            </a:r>
            <a:r>
              <a:rPr lang="en-US" dirty="0"/>
              <a:t> </a:t>
            </a:r>
            <a:r>
              <a:rPr lang="en-US" dirty="0" err="1"/>
              <a:t>nilai</a:t>
            </a:r>
            <a:r>
              <a:rPr lang="en-US" dirty="0"/>
              <a:t> Davies </a:t>
            </a:r>
            <a:r>
              <a:rPr lang="en-US" dirty="0" err="1"/>
              <a:t>Bouldin</a:t>
            </a:r>
            <a:r>
              <a:rPr lang="en-US" dirty="0"/>
              <a:t> Index (DBI)</a:t>
            </a:r>
            <a:endParaRPr lang="id-ID" dirty="0"/>
          </a:p>
          <a:p>
            <a:r>
              <a:rPr lang="en-US" dirty="0" err="1"/>
              <a:t>Nilai</a:t>
            </a:r>
            <a:r>
              <a:rPr lang="en-US" dirty="0"/>
              <a:t> DBI </a:t>
            </a:r>
            <a:r>
              <a:rPr lang="en-US" dirty="0" err="1"/>
              <a:t>semakin</a:t>
            </a:r>
            <a:r>
              <a:rPr lang="en-US" dirty="0"/>
              <a:t> </a:t>
            </a:r>
            <a:r>
              <a:rPr lang="en-US" dirty="0" err="1"/>
              <a:t>rendah</a:t>
            </a:r>
            <a:r>
              <a:rPr lang="en-US" dirty="0"/>
              <a:t> </a:t>
            </a:r>
            <a:r>
              <a:rPr lang="en-US" dirty="0" err="1"/>
              <a:t>berarti</a:t>
            </a:r>
            <a:r>
              <a:rPr lang="en-US" dirty="0"/>
              <a:t> cluster yang </a:t>
            </a:r>
            <a:r>
              <a:rPr lang="en-US" dirty="0" err="1"/>
              <a:t>kita</a:t>
            </a:r>
            <a:r>
              <a:rPr lang="en-US" dirty="0"/>
              <a:t> </a:t>
            </a:r>
            <a:r>
              <a:rPr lang="en-US" dirty="0" err="1"/>
              <a:t>bentuk</a:t>
            </a:r>
            <a:r>
              <a:rPr lang="en-US" dirty="0"/>
              <a:t> </a:t>
            </a:r>
            <a:r>
              <a:rPr lang="en-US" dirty="0" err="1"/>
              <a:t>semakin</a:t>
            </a:r>
            <a:r>
              <a:rPr lang="en-US" dirty="0"/>
              <a:t> </a:t>
            </a:r>
            <a:r>
              <a:rPr lang="en-US" dirty="0" err="1"/>
              <a:t>baik</a:t>
            </a:r>
            <a:endParaRPr lang="id-ID" dirty="0"/>
          </a:p>
          <a:p>
            <a:endParaRPr lang="en-US" dirty="0"/>
          </a:p>
        </p:txBody>
      </p:sp>
      <p:sp>
        <p:nvSpPr>
          <p:cNvPr id="4" name="Title 3"/>
          <p:cNvSpPr>
            <a:spLocks noGrp="1"/>
          </p:cNvSpPr>
          <p:nvPr>
            <p:ph type="title"/>
          </p:nvPr>
        </p:nvSpPr>
        <p:spPr/>
        <p:txBody>
          <a:bodyPr/>
          <a:lstStyle/>
          <a:p>
            <a:r>
              <a:rPr lang="en-US" dirty="0" err="1"/>
              <a:t>Latihan</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533</a:t>
            </a:fld>
            <a:endParaRPr lang="en-US">
              <a:solidFill>
                <a:prstClr val="black">
                  <a:tint val="75000"/>
                </a:prstClr>
              </a:solidFill>
            </a:endParaRPr>
          </a:p>
        </p:txBody>
      </p:sp>
    </p:spTree>
    <p:extLst>
      <p:ext uri="{BB962C8B-B14F-4D97-AF65-F5344CB8AC3E}">
        <p14:creationId xmlns:p14="http://schemas.microsoft.com/office/powerpoint/2010/main" val="2394825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klastering</a:t>
            </a:r>
            <a:r>
              <a:rPr lang="en-US" sz="3200" dirty="0"/>
              <a:t> </a:t>
            </a:r>
            <a:r>
              <a:rPr lang="en-US" sz="3200" dirty="0" err="1"/>
              <a:t>terhadap</a:t>
            </a:r>
            <a:r>
              <a:rPr lang="en-US" sz="3200" dirty="0"/>
              <a:t> data IMFdata.csv (</a:t>
            </a:r>
            <a:r>
              <a:rPr lang="en-US" dirty="0">
                <a:solidFill>
                  <a:srgbClr val="0070C0"/>
                </a:solidFill>
              </a:rPr>
              <a:t>http://romisatriawahono.net/lecture/dm/dataset</a:t>
            </a:r>
            <a:r>
              <a:rPr lang="en-US" sz="3200" dirty="0"/>
              <a:t>)</a:t>
            </a:r>
          </a:p>
          <a:p>
            <a:endParaRPr lang="en-US" sz="3200" dirty="0"/>
          </a:p>
          <a:p>
            <a:endParaRPr lang="en-US" sz="3200" dirty="0"/>
          </a:p>
          <a:p>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534</a:t>
            </a:fld>
            <a:endParaRPr lang="en-US" dirty="0">
              <a:solidFill>
                <a:prstClr val="black">
                  <a:tint val="75000"/>
                </a:prstClr>
              </a:solidFill>
            </a:endParaRPr>
          </a:p>
        </p:txBody>
      </p:sp>
    </p:spTree>
    <p:extLst>
      <p:ext uri="{BB962C8B-B14F-4D97-AF65-F5344CB8AC3E}">
        <p14:creationId xmlns:p14="http://schemas.microsoft.com/office/powerpoint/2010/main" val="1910139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181600"/>
          </a:xfrm>
        </p:spPr>
        <p:txBody>
          <a:bodyPr>
            <a:normAutofit fontScale="92500" lnSpcReduction="20000"/>
          </a:bodyPr>
          <a:lstStyle/>
          <a:p>
            <a:pPr>
              <a:lnSpc>
                <a:spcPct val="120000"/>
              </a:lnSpc>
            </a:pPr>
            <a:r>
              <a:rPr lang="en-US" altLang="zh-CN" sz="2600" dirty="0">
                <a:solidFill>
                  <a:srgbClr val="C00000"/>
                </a:solidFill>
                <a:ea typeface="SimSun" panose="02010600030101010101" pitchFamily="2" charset="-122"/>
              </a:rPr>
              <a:t>Strength</a:t>
            </a:r>
            <a:r>
              <a:rPr lang="en-US" altLang="zh-CN" sz="2600" u="sng" dirty="0">
                <a:ea typeface="SimSun" panose="02010600030101010101" pitchFamily="2" charset="-122"/>
              </a:rPr>
              <a:t>:</a:t>
            </a:r>
            <a:endParaRPr lang="en-US" altLang="zh-CN" sz="2600" dirty="0">
              <a:ea typeface="SimSun" panose="02010600030101010101" pitchFamily="2" charset="-122"/>
            </a:endParaRPr>
          </a:p>
          <a:p>
            <a:pPr lvl="1">
              <a:lnSpc>
                <a:spcPct val="120000"/>
              </a:lnSpc>
            </a:pPr>
            <a:r>
              <a:rPr lang="en-US" altLang="zh-CN" sz="2200" i="1" dirty="0">
                <a:ea typeface="SimSun" panose="02010600030101010101" pitchFamily="2" charset="-122"/>
              </a:rPr>
              <a:t>Efficient</a:t>
            </a:r>
            <a:r>
              <a:rPr lang="en-US" altLang="zh-CN" sz="2200" dirty="0">
                <a:ea typeface="SimSun" panose="02010600030101010101" pitchFamily="2" charset="-122"/>
              </a:rPr>
              <a:t>: </a:t>
            </a:r>
            <a:r>
              <a:rPr lang="en-US" altLang="zh-CN" sz="2200" i="1" dirty="0">
                <a:ea typeface="SimSun" panose="02010600030101010101" pitchFamily="2" charset="-122"/>
              </a:rPr>
              <a:t>O</a:t>
            </a:r>
            <a:r>
              <a:rPr lang="en-US" altLang="zh-CN" sz="2200" dirty="0">
                <a:ea typeface="SimSun" panose="02010600030101010101" pitchFamily="2" charset="-122"/>
              </a:rPr>
              <a:t>(</a:t>
            </a:r>
            <a:r>
              <a:rPr lang="en-US" altLang="zh-CN" sz="2200" i="1" dirty="0" err="1">
                <a:ea typeface="SimSun" panose="02010600030101010101" pitchFamily="2" charset="-122"/>
              </a:rPr>
              <a:t>tkn</a:t>
            </a:r>
            <a:r>
              <a:rPr lang="en-US" altLang="zh-CN" sz="2200" dirty="0">
                <a:ea typeface="SimSun" panose="02010600030101010101" pitchFamily="2" charset="-122"/>
              </a:rPr>
              <a:t>), where </a:t>
            </a:r>
            <a:r>
              <a:rPr lang="en-US" altLang="zh-CN" sz="2200" i="1" dirty="0">
                <a:ea typeface="SimSun" panose="02010600030101010101" pitchFamily="2" charset="-122"/>
              </a:rPr>
              <a:t>n</a:t>
            </a:r>
            <a:r>
              <a:rPr lang="en-US" altLang="zh-CN" sz="2200" dirty="0">
                <a:ea typeface="SimSun" panose="02010600030101010101" pitchFamily="2" charset="-122"/>
              </a:rPr>
              <a:t> is # objects, </a:t>
            </a:r>
            <a:r>
              <a:rPr lang="en-US" altLang="zh-CN" sz="2200" i="1" dirty="0">
                <a:ea typeface="SimSun" panose="02010600030101010101" pitchFamily="2" charset="-122"/>
              </a:rPr>
              <a:t>k</a:t>
            </a:r>
            <a:r>
              <a:rPr lang="en-US" altLang="zh-CN" sz="2200" dirty="0">
                <a:ea typeface="SimSun" panose="02010600030101010101" pitchFamily="2" charset="-122"/>
              </a:rPr>
              <a:t> is # clusters, and </a:t>
            </a:r>
            <a:r>
              <a:rPr lang="en-US" altLang="zh-CN" sz="2200" i="1" dirty="0">
                <a:ea typeface="SimSun" panose="02010600030101010101" pitchFamily="2" charset="-122"/>
              </a:rPr>
              <a:t>t  </a:t>
            </a:r>
            <a:r>
              <a:rPr lang="en-US" altLang="zh-CN" sz="2200" dirty="0">
                <a:ea typeface="SimSun" panose="02010600030101010101" pitchFamily="2" charset="-122"/>
              </a:rPr>
              <a:t>is # iterations. Normally, </a:t>
            </a:r>
            <a:r>
              <a:rPr lang="en-US" altLang="zh-CN" sz="2200" i="1" dirty="0">
                <a:ea typeface="SimSun" panose="02010600030101010101" pitchFamily="2" charset="-122"/>
              </a:rPr>
              <a:t>k</a:t>
            </a:r>
            <a:r>
              <a:rPr lang="en-US" altLang="zh-CN" sz="2200" dirty="0">
                <a:ea typeface="SimSun" panose="02010600030101010101" pitchFamily="2" charset="-122"/>
              </a:rPr>
              <a:t>, </a:t>
            </a:r>
            <a:r>
              <a:rPr lang="en-US" altLang="zh-CN" sz="2200" i="1" dirty="0">
                <a:ea typeface="SimSun" panose="02010600030101010101" pitchFamily="2" charset="-122"/>
              </a:rPr>
              <a:t>t</a:t>
            </a:r>
            <a:r>
              <a:rPr lang="en-US" altLang="zh-CN" sz="2200" dirty="0">
                <a:ea typeface="SimSun" panose="02010600030101010101" pitchFamily="2" charset="-122"/>
              </a:rPr>
              <a:t> &lt;&lt; </a:t>
            </a:r>
            <a:r>
              <a:rPr lang="en-US" altLang="zh-CN" sz="2200" i="1" dirty="0">
                <a:ea typeface="SimSun" panose="02010600030101010101" pitchFamily="2" charset="-122"/>
              </a:rPr>
              <a:t>n</a:t>
            </a:r>
            <a:r>
              <a:rPr lang="en-US" altLang="zh-CN" sz="2200" dirty="0">
                <a:ea typeface="SimSun" panose="02010600030101010101" pitchFamily="2" charset="-122"/>
              </a:rPr>
              <a:t>.</a:t>
            </a:r>
          </a:p>
          <a:p>
            <a:pPr lvl="1">
              <a:lnSpc>
                <a:spcPct val="120000"/>
              </a:lnSpc>
            </a:pPr>
            <a:r>
              <a:rPr lang="en-US" altLang="ko-KR" sz="2200" dirty="0">
                <a:ea typeface="Gulim" panose="020B0600000101010101" pitchFamily="34" charset="-127"/>
              </a:rPr>
              <a:t>Comparing: PAM: O(k(n-k)</a:t>
            </a:r>
            <a:r>
              <a:rPr lang="en-US" altLang="ko-KR" sz="2200" baseline="30000" dirty="0">
                <a:ea typeface="Gulim" panose="020B0600000101010101" pitchFamily="34" charset="-127"/>
              </a:rPr>
              <a:t>2</a:t>
            </a:r>
            <a:r>
              <a:rPr lang="en-US" altLang="ko-KR" sz="2200" dirty="0">
                <a:ea typeface="Gulim" panose="020B0600000101010101" pitchFamily="34" charset="-127"/>
              </a:rPr>
              <a:t> ), CLARA: O(ks</a:t>
            </a:r>
            <a:r>
              <a:rPr lang="en-US" altLang="ko-KR" sz="2200" baseline="30000" dirty="0">
                <a:ea typeface="Gulim" panose="020B0600000101010101" pitchFamily="34" charset="-127"/>
              </a:rPr>
              <a:t>2</a:t>
            </a:r>
            <a:r>
              <a:rPr lang="en-US" altLang="ko-KR" sz="2200" dirty="0">
                <a:ea typeface="Gulim" panose="020B0600000101010101" pitchFamily="34" charset="-127"/>
              </a:rPr>
              <a:t> + k(n-k))</a:t>
            </a:r>
            <a:endParaRPr lang="en-US" altLang="zh-CN" sz="2200" dirty="0">
              <a:ea typeface="SimSun" panose="02010600030101010101" pitchFamily="2" charset="-122"/>
            </a:endParaRPr>
          </a:p>
          <a:p>
            <a:pPr>
              <a:lnSpc>
                <a:spcPct val="120000"/>
              </a:lnSpc>
            </a:pPr>
            <a:r>
              <a:rPr lang="en-US" altLang="zh-CN" sz="2600" dirty="0">
                <a:solidFill>
                  <a:srgbClr val="C00000"/>
                </a:solidFill>
                <a:ea typeface="SimSun" panose="02010600030101010101" pitchFamily="2" charset="-122"/>
              </a:rPr>
              <a:t>Comment</a:t>
            </a:r>
            <a:r>
              <a:rPr lang="en-US" altLang="zh-CN" sz="2600" u="sng" dirty="0">
                <a:ea typeface="SimSun" panose="02010600030101010101" pitchFamily="2" charset="-122"/>
              </a:rPr>
              <a:t>:</a:t>
            </a:r>
            <a:r>
              <a:rPr lang="en-US" altLang="zh-CN" sz="2600" dirty="0">
                <a:ea typeface="SimSun" panose="02010600030101010101" pitchFamily="2" charset="-122"/>
              </a:rPr>
              <a:t> </a:t>
            </a:r>
            <a:r>
              <a:rPr lang="en-US" altLang="zh-CN" sz="2000" dirty="0">
                <a:ea typeface="SimSun" panose="02010600030101010101" pitchFamily="2" charset="-122"/>
              </a:rPr>
              <a:t>Often terminates at a </a:t>
            </a:r>
            <a:r>
              <a:rPr lang="en-US" altLang="zh-CN" sz="2000" i="1" dirty="0">
                <a:ea typeface="SimSun" panose="02010600030101010101" pitchFamily="2" charset="-122"/>
              </a:rPr>
              <a:t>local optimal</a:t>
            </a:r>
            <a:endParaRPr lang="en-US" altLang="zh-CN" sz="2000" dirty="0">
              <a:ea typeface="SimSun" panose="02010600030101010101" pitchFamily="2" charset="-122"/>
            </a:endParaRPr>
          </a:p>
          <a:p>
            <a:pPr>
              <a:lnSpc>
                <a:spcPct val="120000"/>
              </a:lnSpc>
            </a:pPr>
            <a:r>
              <a:rPr lang="en-US" altLang="zh-CN" sz="2600" dirty="0">
                <a:solidFill>
                  <a:srgbClr val="C00000"/>
                </a:solidFill>
                <a:ea typeface="SimSun" panose="02010600030101010101" pitchFamily="2" charset="-122"/>
              </a:rPr>
              <a:t>Weakness</a:t>
            </a:r>
          </a:p>
          <a:p>
            <a:pPr lvl="1">
              <a:lnSpc>
                <a:spcPct val="120000"/>
              </a:lnSpc>
            </a:pPr>
            <a:r>
              <a:rPr lang="en-US" altLang="zh-CN" sz="2000" dirty="0">
                <a:ea typeface="SimSun" panose="02010600030101010101" pitchFamily="2" charset="-122"/>
              </a:rPr>
              <a:t>Applicable only to </a:t>
            </a:r>
            <a:r>
              <a:rPr lang="en-US" altLang="zh-CN" sz="2000" dirty="0">
                <a:solidFill>
                  <a:srgbClr val="0070C0"/>
                </a:solidFill>
                <a:ea typeface="SimSun" panose="02010600030101010101" pitchFamily="2" charset="-122"/>
              </a:rPr>
              <a:t>objects in a continuous n-dimensional </a:t>
            </a:r>
            <a:r>
              <a:rPr lang="en-US" altLang="zh-CN" sz="2000" dirty="0">
                <a:ea typeface="SimSun" panose="02010600030101010101" pitchFamily="2" charset="-122"/>
              </a:rPr>
              <a:t>space </a:t>
            </a:r>
            <a:endParaRPr lang="en-US" altLang="zh-CN" sz="2000" i="1" dirty="0">
              <a:ea typeface="SimSun" panose="02010600030101010101" pitchFamily="2" charset="-122"/>
            </a:endParaRPr>
          </a:p>
          <a:p>
            <a:pPr lvl="2">
              <a:lnSpc>
                <a:spcPct val="120000"/>
              </a:lnSpc>
            </a:pPr>
            <a:r>
              <a:rPr lang="en-US" altLang="zh-CN" sz="1900" dirty="0">
                <a:ea typeface="SimSun" panose="02010600030101010101" pitchFamily="2" charset="-122"/>
              </a:rPr>
              <a:t>Using the k-modes method for categorical data</a:t>
            </a:r>
          </a:p>
          <a:p>
            <a:pPr lvl="2">
              <a:lnSpc>
                <a:spcPct val="120000"/>
              </a:lnSpc>
            </a:pPr>
            <a:r>
              <a:rPr lang="en-US" altLang="zh-CN" sz="1900" dirty="0">
                <a:ea typeface="SimSun" panose="02010600030101010101" pitchFamily="2" charset="-122"/>
              </a:rPr>
              <a:t>In comparison, k-</a:t>
            </a:r>
            <a:r>
              <a:rPr lang="en-US" altLang="zh-CN" sz="1900" dirty="0" err="1">
                <a:ea typeface="SimSun" panose="02010600030101010101" pitchFamily="2" charset="-122"/>
              </a:rPr>
              <a:t>medoids</a:t>
            </a:r>
            <a:r>
              <a:rPr lang="en-US" altLang="zh-CN" sz="1900" dirty="0">
                <a:ea typeface="SimSun" panose="02010600030101010101" pitchFamily="2" charset="-122"/>
              </a:rPr>
              <a:t> can be applied to a wide range of data</a:t>
            </a:r>
          </a:p>
          <a:p>
            <a:pPr lvl="1">
              <a:lnSpc>
                <a:spcPct val="120000"/>
              </a:lnSpc>
            </a:pPr>
            <a:r>
              <a:rPr lang="en-US" altLang="zh-CN" sz="2000" dirty="0">
                <a:solidFill>
                  <a:srgbClr val="0070C0"/>
                </a:solidFill>
                <a:ea typeface="SimSun" panose="02010600030101010101" pitchFamily="2" charset="-122"/>
              </a:rPr>
              <a:t>Need to specify </a:t>
            </a:r>
            <a:r>
              <a:rPr lang="en-US" altLang="zh-CN" sz="2000" i="1" dirty="0">
                <a:solidFill>
                  <a:srgbClr val="0070C0"/>
                </a:solidFill>
                <a:ea typeface="SimSun" panose="02010600030101010101" pitchFamily="2" charset="-122"/>
              </a:rPr>
              <a:t>k</a:t>
            </a:r>
            <a:r>
              <a:rPr lang="en-US" altLang="zh-CN" sz="2000" i="1" dirty="0">
                <a:ea typeface="SimSun" panose="02010600030101010101" pitchFamily="2" charset="-122"/>
              </a:rPr>
              <a:t>, </a:t>
            </a:r>
            <a:r>
              <a:rPr lang="en-US" altLang="zh-CN" sz="2000" dirty="0">
                <a:ea typeface="SimSun" panose="02010600030101010101" pitchFamily="2" charset="-122"/>
              </a:rPr>
              <a:t>the </a:t>
            </a:r>
            <a:r>
              <a:rPr lang="en-US" altLang="zh-CN" sz="2000" i="1" dirty="0">
                <a:ea typeface="SimSun" panose="02010600030101010101" pitchFamily="2" charset="-122"/>
              </a:rPr>
              <a:t>number</a:t>
            </a:r>
            <a:r>
              <a:rPr lang="en-US" altLang="zh-CN" sz="2000" dirty="0">
                <a:ea typeface="SimSun" panose="02010600030101010101" pitchFamily="2" charset="-122"/>
              </a:rPr>
              <a:t> of clusters, in advance (there are ways to automatically determine the best </a:t>
            </a:r>
            <a:r>
              <a:rPr lang="en-US" altLang="zh-CN" sz="2000" i="1" dirty="0">
                <a:ea typeface="SimSun" panose="02010600030101010101" pitchFamily="2" charset="-122"/>
              </a:rPr>
              <a:t>k</a:t>
            </a:r>
            <a:r>
              <a:rPr lang="en-US" altLang="zh-CN" sz="2000" dirty="0">
                <a:ea typeface="SimSun" panose="02010600030101010101" pitchFamily="2" charset="-122"/>
              </a:rPr>
              <a:t> (see Hastie et al., 2009)</a:t>
            </a:r>
          </a:p>
          <a:p>
            <a:pPr lvl="1">
              <a:lnSpc>
                <a:spcPct val="120000"/>
              </a:lnSpc>
            </a:pPr>
            <a:r>
              <a:rPr lang="en-US" altLang="zh-CN" sz="2000" dirty="0">
                <a:solidFill>
                  <a:srgbClr val="0070C0"/>
                </a:solidFill>
                <a:ea typeface="SimSun" panose="02010600030101010101" pitchFamily="2" charset="-122"/>
              </a:rPr>
              <a:t>Sensitive to noisy data </a:t>
            </a:r>
            <a:r>
              <a:rPr lang="en-US" altLang="zh-CN" sz="2000" dirty="0">
                <a:ea typeface="SimSun" panose="02010600030101010101" pitchFamily="2" charset="-122"/>
              </a:rPr>
              <a:t>and </a:t>
            </a:r>
            <a:r>
              <a:rPr lang="en-US" altLang="zh-CN" sz="2000" i="1" dirty="0">
                <a:ea typeface="SimSun" panose="02010600030101010101" pitchFamily="2" charset="-122"/>
              </a:rPr>
              <a:t>outliers</a:t>
            </a:r>
            <a:endParaRPr lang="en-US" altLang="zh-CN" sz="2000" dirty="0">
              <a:ea typeface="SimSun" panose="02010600030101010101" pitchFamily="2" charset="-122"/>
            </a:endParaRPr>
          </a:p>
          <a:p>
            <a:pPr lvl="1">
              <a:lnSpc>
                <a:spcPct val="120000"/>
              </a:lnSpc>
            </a:pPr>
            <a:r>
              <a:rPr lang="en-US" altLang="zh-CN" sz="2000" dirty="0">
                <a:ea typeface="SimSun" panose="02010600030101010101" pitchFamily="2" charset="-122"/>
              </a:rPr>
              <a:t>Not suitable to discover clusters with </a:t>
            </a:r>
            <a:r>
              <a:rPr lang="en-US" altLang="zh-CN" sz="2000" i="1" dirty="0">
                <a:ea typeface="SimSun" panose="02010600030101010101" pitchFamily="2" charset="-122"/>
              </a:rPr>
              <a:t>non-convex shapes</a:t>
            </a:r>
          </a:p>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Comments on the </a:t>
            </a:r>
            <a:r>
              <a:rPr lang="en-US" altLang="zh-CN" i="1" dirty="0">
                <a:ea typeface="SimSun" panose="02010600030101010101" pitchFamily="2" charset="-122"/>
              </a:rPr>
              <a:t>K-Means</a:t>
            </a:r>
            <a:r>
              <a:rPr lang="en-US" altLang="zh-CN" dirty="0">
                <a:ea typeface="SimSun" panose="02010600030101010101" pitchFamily="2" charset="-122"/>
              </a:rPr>
              <a:t> Method</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535</a:t>
            </a:fld>
            <a:endParaRPr lang="en-US" dirty="0">
              <a:solidFill>
                <a:prstClr val="black">
                  <a:tint val="75000"/>
                </a:prstClr>
              </a:solidFill>
            </a:endParaRPr>
          </a:p>
        </p:txBody>
      </p:sp>
    </p:spTree>
    <p:extLst>
      <p:ext uri="{BB962C8B-B14F-4D97-AF65-F5344CB8AC3E}">
        <p14:creationId xmlns:p14="http://schemas.microsoft.com/office/powerpoint/2010/main" val="452638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124000"/>
          </a:xfrm>
        </p:spPr>
        <p:txBody>
          <a:bodyPr>
            <a:normAutofit lnSpcReduction="10000"/>
          </a:bodyPr>
          <a:lstStyle/>
          <a:p>
            <a:pPr>
              <a:lnSpc>
                <a:spcPct val="100000"/>
              </a:lnSpc>
            </a:pPr>
            <a:r>
              <a:rPr lang="en-US" altLang="zh-CN" sz="2400" dirty="0">
                <a:ea typeface="SimSun" panose="02010600030101010101" pitchFamily="2" charset="-122"/>
              </a:rPr>
              <a:t>Most of the variants of the </a:t>
            </a:r>
            <a:r>
              <a:rPr lang="en-US" altLang="zh-CN" sz="2400" i="1" dirty="0">
                <a:ea typeface="SimSun" panose="02010600030101010101" pitchFamily="2" charset="-122"/>
              </a:rPr>
              <a:t>k-means</a:t>
            </a:r>
            <a:r>
              <a:rPr lang="en-US" altLang="zh-CN" sz="2400" dirty="0">
                <a:ea typeface="SimSun" panose="02010600030101010101" pitchFamily="2" charset="-122"/>
              </a:rPr>
              <a:t> which differ in</a:t>
            </a:r>
          </a:p>
          <a:p>
            <a:pPr lvl="1">
              <a:lnSpc>
                <a:spcPct val="100000"/>
              </a:lnSpc>
            </a:pPr>
            <a:r>
              <a:rPr lang="en-US" altLang="zh-CN" dirty="0">
                <a:ea typeface="SimSun" panose="02010600030101010101" pitchFamily="2" charset="-122"/>
              </a:rPr>
              <a:t>Selection of the </a:t>
            </a:r>
            <a:r>
              <a:rPr lang="en-US" altLang="zh-CN" dirty="0">
                <a:solidFill>
                  <a:srgbClr val="0070C0"/>
                </a:solidFill>
                <a:ea typeface="SimSun" panose="02010600030101010101" pitchFamily="2" charset="-122"/>
              </a:rPr>
              <a:t>initial </a:t>
            </a:r>
            <a:r>
              <a:rPr lang="en-US" altLang="zh-CN" i="1" dirty="0">
                <a:solidFill>
                  <a:srgbClr val="0070C0"/>
                </a:solidFill>
                <a:ea typeface="SimSun" panose="02010600030101010101" pitchFamily="2" charset="-122"/>
              </a:rPr>
              <a:t>k</a:t>
            </a:r>
            <a:r>
              <a:rPr lang="en-US" altLang="zh-CN" dirty="0">
                <a:solidFill>
                  <a:srgbClr val="0070C0"/>
                </a:solidFill>
                <a:ea typeface="SimSun" panose="02010600030101010101" pitchFamily="2" charset="-122"/>
              </a:rPr>
              <a:t> means</a:t>
            </a:r>
          </a:p>
          <a:p>
            <a:pPr lvl="1">
              <a:lnSpc>
                <a:spcPct val="100000"/>
              </a:lnSpc>
            </a:pPr>
            <a:r>
              <a:rPr lang="en-US" altLang="zh-CN" dirty="0">
                <a:ea typeface="SimSun" panose="02010600030101010101" pitchFamily="2" charset="-122"/>
              </a:rPr>
              <a:t>Dissimilarity calculations</a:t>
            </a:r>
          </a:p>
          <a:p>
            <a:pPr lvl="1">
              <a:lnSpc>
                <a:spcPct val="100000"/>
              </a:lnSpc>
            </a:pPr>
            <a:r>
              <a:rPr lang="en-US" altLang="zh-CN" dirty="0">
                <a:ea typeface="SimSun" panose="02010600030101010101" pitchFamily="2" charset="-122"/>
              </a:rPr>
              <a:t>Strategies to calculate cluster means</a:t>
            </a:r>
          </a:p>
          <a:p>
            <a:pPr>
              <a:lnSpc>
                <a:spcPct val="100000"/>
              </a:lnSpc>
            </a:pPr>
            <a:endParaRPr lang="en-US" altLang="zh-CN" sz="2400" dirty="0">
              <a:ea typeface="SimSun" panose="02010600030101010101" pitchFamily="2" charset="-122"/>
            </a:endParaRPr>
          </a:p>
          <a:p>
            <a:pPr>
              <a:lnSpc>
                <a:spcPct val="100000"/>
              </a:lnSpc>
            </a:pPr>
            <a:r>
              <a:rPr lang="en-US" altLang="zh-CN" sz="2400" dirty="0">
                <a:ea typeface="SimSun" panose="02010600030101010101" pitchFamily="2" charset="-122"/>
              </a:rPr>
              <a:t>Handling categorical data: </a:t>
            </a:r>
            <a:r>
              <a:rPr lang="en-US" altLang="zh-CN" sz="2400" i="1" dirty="0">
                <a:ea typeface="SimSun" panose="02010600030101010101" pitchFamily="2" charset="-122"/>
              </a:rPr>
              <a:t>k-modes</a:t>
            </a:r>
            <a:endParaRPr lang="en-US" altLang="zh-CN" sz="2400" dirty="0">
              <a:ea typeface="SimSun" panose="02010600030101010101" pitchFamily="2" charset="-122"/>
            </a:endParaRPr>
          </a:p>
          <a:p>
            <a:pPr lvl="1">
              <a:lnSpc>
                <a:spcPct val="100000"/>
              </a:lnSpc>
            </a:pPr>
            <a:r>
              <a:rPr lang="en-US" altLang="zh-CN" dirty="0">
                <a:ea typeface="SimSun" panose="02010600030101010101" pitchFamily="2" charset="-122"/>
              </a:rPr>
              <a:t>Replacing means of clusters with </a:t>
            </a:r>
            <a:r>
              <a:rPr lang="en-US" altLang="zh-CN" u="sng" dirty="0">
                <a:ea typeface="SimSun" panose="02010600030101010101" pitchFamily="2" charset="-122"/>
              </a:rPr>
              <a:t>modes</a:t>
            </a:r>
            <a:endParaRPr lang="en-US" altLang="zh-CN" dirty="0">
              <a:ea typeface="SimSun" panose="02010600030101010101" pitchFamily="2" charset="-122"/>
            </a:endParaRPr>
          </a:p>
          <a:p>
            <a:pPr lvl="1">
              <a:lnSpc>
                <a:spcPct val="100000"/>
              </a:lnSpc>
            </a:pPr>
            <a:r>
              <a:rPr lang="en-US" altLang="zh-CN" dirty="0">
                <a:ea typeface="SimSun" panose="02010600030101010101" pitchFamily="2" charset="-122"/>
              </a:rPr>
              <a:t>Using new dissimilarity measures to deal with categorical objects</a:t>
            </a:r>
          </a:p>
          <a:p>
            <a:pPr lvl="1">
              <a:lnSpc>
                <a:spcPct val="100000"/>
              </a:lnSpc>
            </a:pPr>
            <a:r>
              <a:rPr lang="en-US" altLang="zh-CN" dirty="0">
                <a:ea typeface="SimSun" panose="02010600030101010101" pitchFamily="2" charset="-122"/>
              </a:rPr>
              <a:t>Using a </a:t>
            </a:r>
            <a:r>
              <a:rPr lang="en-US" altLang="zh-CN" u="sng" dirty="0">
                <a:ea typeface="SimSun" panose="02010600030101010101" pitchFamily="2" charset="-122"/>
              </a:rPr>
              <a:t>frequency</a:t>
            </a:r>
            <a:r>
              <a:rPr lang="en-US" altLang="zh-CN" dirty="0">
                <a:ea typeface="SimSun" panose="02010600030101010101" pitchFamily="2" charset="-122"/>
              </a:rPr>
              <a:t>-based method to update modes of clusters</a:t>
            </a:r>
          </a:p>
          <a:p>
            <a:pPr lvl="1">
              <a:lnSpc>
                <a:spcPct val="100000"/>
              </a:lnSpc>
            </a:pPr>
            <a:r>
              <a:rPr lang="en-US" altLang="zh-CN" dirty="0">
                <a:ea typeface="SimSun" panose="02010600030101010101" pitchFamily="2" charset="-122"/>
              </a:rPr>
              <a:t>A mixture of categorical and numerical data: </a:t>
            </a:r>
            <a:r>
              <a:rPr lang="en-US" altLang="zh-CN" i="1" dirty="0">
                <a:ea typeface="SimSun" panose="02010600030101010101" pitchFamily="2" charset="-122"/>
              </a:rPr>
              <a:t>k-prototype</a:t>
            </a:r>
            <a:r>
              <a:rPr lang="en-US" altLang="zh-CN" dirty="0">
                <a:ea typeface="SimSun" panose="02010600030101010101" pitchFamily="2" charset="-122"/>
              </a:rPr>
              <a:t> method</a:t>
            </a:r>
          </a:p>
          <a:p>
            <a:pPr>
              <a:lnSpc>
                <a:spcPct val="100000"/>
              </a:lnSpc>
            </a:pPr>
            <a:endParaRPr lang="id-ID" sz="3200"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Variations of the </a:t>
            </a:r>
            <a:r>
              <a:rPr lang="en-US" altLang="zh-CN" i="1" dirty="0">
                <a:ea typeface="SimSun" panose="02010600030101010101" pitchFamily="2" charset="-122"/>
              </a:rPr>
              <a:t>K-Means</a:t>
            </a:r>
            <a:r>
              <a:rPr lang="en-US" altLang="zh-CN" dirty="0">
                <a:ea typeface="SimSun" panose="02010600030101010101" pitchFamily="2" charset="-122"/>
              </a:rPr>
              <a:t> Method</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536</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6096000" y="1981200"/>
          <a:ext cx="2687638" cy="1371600"/>
        </p:xfrm>
        <a:graphic>
          <a:graphicData uri="http://schemas.openxmlformats.org/presentationml/2006/ole">
            <mc:AlternateContent xmlns:mc="http://schemas.openxmlformats.org/markup-compatibility/2006">
              <mc:Choice xmlns:v="urn:schemas-microsoft-com:vml" Requires="v">
                <p:oleObj spid="_x0000_s27650" name="SmartDraw" r:id="rId3" imgW="2688336" imgH="1371600" progId="">
                  <p:embed/>
                </p:oleObj>
              </mc:Choice>
              <mc:Fallback>
                <p:oleObj name="SmartDraw" r:id="rId3" imgW="2688336" imgH="1371600" progId="">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81200"/>
                        <a:ext cx="268763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33796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7886700" cy="4939716"/>
          </a:xfrm>
        </p:spPr>
        <p:txBody>
          <a:bodyPr/>
          <a:lstStyle/>
          <a:p>
            <a:pPr>
              <a:lnSpc>
                <a:spcPct val="100000"/>
              </a:lnSpc>
            </a:pPr>
            <a:r>
              <a:rPr lang="en-US" altLang="ko-KR" sz="2400" dirty="0">
                <a:ea typeface="Gulim" panose="020B0600000101010101" pitchFamily="34" charset="-127"/>
              </a:rPr>
              <a:t>The k-means algorithm is </a:t>
            </a:r>
            <a:r>
              <a:rPr lang="en-US" altLang="ko-KR" sz="2400" dirty="0">
                <a:solidFill>
                  <a:srgbClr val="C00000"/>
                </a:solidFill>
                <a:ea typeface="Gulim" panose="020B0600000101010101" pitchFamily="34" charset="-127"/>
              </a:rPr>
              <a:t>sensitive to outliers</a:t>
            </a:r>
            <a:r>
              <a:rPr lang="en-US" altLang="ko-KR" sz="2400" dirty="0">
                <a:ea typeface="Gulim" panose="020B0600000101010101" pitchFamily="34" charset="-127"/>
              </a:rPr>
              <a:t>!</a:t>
            </a:r>
          </a:p>
          <a:p>
            <a:pPr lvl="1">
              <a:lnSpc>
                <a:spcPct val="100000"/>
              </a:lnSpc>
            </a:pPr>
            <a:r>
              <a:rPr lang="en-US" altLang="ko-KR" sz="2000" dirty="0">
                <a:ea typeface="Gulim" panose="020B0600000101010101" pitchFamily="34" charset="-127"/>
              </a:rPr>
              <a:t>Since an object with an extremely large value may substantially distort the distribution of the data</a:t>
            </a:r>
          </a:p>
          <a:p>
            <a:pPr>
              <a:lnSpc>
                <a:spcPct val="100000"/>
              </a:lnSpc>
            </a:pPr>
            <a:r>
              <a:rPr lang="en-US" altLang="ko-KR" sz="2400" dirty="0">
                <a:ea typeface="Gulim" panose="020B0600000101010101" pitchFamily="34" charset="-127"/>
              </a:rPr>
              <a:t>K-</a:t>
            </a:r>
            <a:r>
              <a:rPr lang="en-US" altLang="ko-KR" sz="2400" dirty="0" err="1">
                <a:ea typeface="Gulim" panose="020B0600000101010101" pitchFamily="34" charset="-127"/>
              </a:rPr>
              <a:t>Medoids</a:t>
            </a:r>
            <a:r>
              <a:rPr lang="en-US" altLang="ko-KR" sz="2400" dirty="0">
                <a:ea typeface="Gulim" panose="020B0600000101010101" pitchFamily="34" charset="-127"/>
              </a:rPr>
              <a:t>: </a:t>
            </a:r>
          </a:p>
          <a:p>
            <a:pPr lvl="1">
              <a:lnSpc>
                <a:spcPct val="100000"/>
              </a:lnSpc>
            </a:pPr>
            <a:r>
              <a:rPr lang="en-US" altLang="ko-KR" sz="2000" dirty="0">
                <a:ea typeface="Gulim" panose="020B0600000101010101" pitchFamily="34" charset="-127"/>
              </a:rPr>
              <a:t>Instead of taking the </a:t>
            </a:r>
            <a:r>
              <a:rPr lang="en-US" altLang="ko-KR" sz="2000" b="1" dirty="0">
                <a:ea typeface="Gulim" panose="020B0600000101010101" pitchFamily="34" charset="-127"/>
              </a:rPr>
              <a:t>mean</a:t>
            </a:r>
            <a:r>
              <a:rPr lang="en-US" altLang="ko-KR" sz="2000" dirty="0">
                <a:ea typeface="Gulim" panose="020B0600000101010101" pitchFamily="34" charset="-127"/>
              </a:rPr>
              <a:t> value of the object in a cluster as a reference point, </a:t>
            </a:r>
            <a:r>
              <a:rPr lang="en-US" altLang="ko-KR" sz="2000" b="1" dirty="0" err="1">
                <a:solidFill>
                  <a:srgbClr val="C00000"/>
                </a:solidFill>
                <a:ea typeface="Gulim" panose="020B0600000101010101" pitchFamily="34" charset="-127"/>
              </a:rPr>
              <a:t>medoids</a:t>
            </a:r>
            <a:r>
              <a:rPr lang="en-US" altLang="ko-KR" sz="2000" dirty="0">
                <a:solidFill>
                  <a:srgbClr val="C00000"/>
                </a:solidFill>
                <a:ea typeface="Gulim" panose="020B0600000101010101" pitchFamily="34" charset="-127"/>
              </a:rPr>
              <a:t> </a:t>
            </a:r>
            <a:r>
              <a:rPr lang="en-US" altLang="ko-KR" sz="2000" dirty="0">
                <a:ea typeface="Gulim" panose="020B0600000101010101" pitchFamily="34" charset="-127"/>
              </a:rPr>
              <a:t>can be used, which is the </a:t>
            </a:r>
            <a:r>
              <a:rPr lang="en-US" altLang="ko-KR" sz="2000" b="1" dirty="0">
                <a:ea typeface="Gulim" panose="020B0600000101010101" pitchFamily="34" charset="-127"/>
              </a:rPr>
              <a:t>most centrally located</a:t>
            </a:r>
            <a:r>
              <a:rPr lang="en-US" altLang="ko-KR" sz="2000" dirty="0">
                <a:ea typeface="Gulim" panose="020B0600000101010101" pitchFamily="34" charset="-127"/>
              </a:rPr>
              <a:t> object in a cluster</a:t>
            </a:r>
          </a:p>
        </p:txBody>
      </p:sp>
      <p:sp>
        <p:nvSpPr>
          <p:cNvPr id="2" name="Title 1"/>
          <p:cNvSpPr>
            <a:spLocks noGrp="1"/>
          </p:cNvSpPr>
          <p:nvPr>
            <p:ph type="title"/>
          </p:nvPr>
        </p:nvSpPr>
        <p:spPr/>
        <p:txBody>
          <a:bodyPr>
            <a:normAutofit/>
          </a:bodyPr>
          <a:lstStyle/>
          <a:p>
            <a:r>
              <a:rPr lang="en-US" altLang="ko-KR" sz="3200" dirty="0">
                <a:ea typeface="Gulim" panose="020B0600000101010101" pitchFamily="34" charset="-127"/>
              </a:rPr>
              <a:t>What Is the Problem of the K-Means Method?</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537</a:t>
            </a:fld>
            <a:endParaRPr lang="en-US" dirty="0">
              <a:solidFill>
                <a:prstClr val="black">
                  <a:tint val="75000"/>
                </a:prstClr>
              </a:solidFill>
            </a:endParaRPr>
          </a:p>
        </p:txBody>
      </p:sp>
      <p:grpSp>
        <p:nvGrpSpPr>
          <p:cNvPr id="5" name="Group 1028"/>
          <p:cNvGrpSpPr>
            <a:grpSpLocks/>
          </p:cNvGrpSpPr>
          <p:nvPr/>
        </p:nvGrpSpPr>
        <p:grpSpPr bwMode="auto">
          <a:xfrm>
            <a:off x="1600200" y="4135524"/>
            <a:ext cx="5867400" cy="2054988"/>
            <a:chOff x="1344" y="3072"/>
            <a:chExt cx="3312" cy="1112"/>
          </a:xfrm>
        </p:grpSpPr>
        <p:grpSp>
          <p:nvGrpSpPr>
            <p:cNvPr id="6" name="Group 1029"/>
            <p:cNvGrpSpPr>
              <a:grpSpLocks/>
            </p:cNvGrpSpPr>
            <p:nvPr/>
          </p:nvGrpSpPr>
          <p:grpSpPr bwMode="auto">
            <a:xfrm>
              <a:off x="1344" y="3072"/>
              <a:ext cx="1248" cy="1112"/>
              <a:chOff x="1728" y="864"/>
              <a:chExt cx="1396" cy="1208"/>
            </a:xfrm>
          </p:grpSpPr>
          <p:sp>
            <p:nvSpPr>
              <p:cNvPr id="93" name="Rectangle 1030"/>
              <p:cNvSpPr>
                <a:spLocks noChangeArrowheads="1"/>
              </p:cNvSpPr>
              <p:nvPr/>
            </p:nvSpPr>
            <p:spPr bwMode="auto">
              <a:xfrm>
                <a:off x="1728" y="864"/>
                <a:ext cx="1396" cy="1208"/>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4" name="Rectangle 1031"/>
              <p:cNvSpPr>
                <a:spLocks noChangeArrowheads="1"/>
              </p:cNvSpPr>
              <p:nvPr/>
            </p:nvSpPr>
            <p:spPr bwMode="auto">
              <a:xfrm>
                <a:off x="1861" y="950"/>
                <a:ext cx="1198" cy="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5" name="Line 1032"/>
              <p:cNvSpPr>
                <a:spLocks noChangeShapeType="1"/>
              </p:cNvSpPr>
              <p:nvPr/>
            </p:nvSpPr>
            <p:spPr bwMode="auto">
              <a:xfrm>
                <a:off x="1861" y="1828"/>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6" name="Line 1033"/>
              <p:cNvSpPr>
                <a:spLocks noChangeShapeType="1"/>
              </p:cNvSpPr>
              <p:nvPr/>
            </p:nvSpPr>
            <p:spPr bwMode="auto">
              <a:xfrm>
                <a:off x="1861" y="173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7" name="Line 1034"/>
              <p:cNvSpPr>
                <a:spLocks noChangeShapeType="1"/>
              </p:cNvSpPr>
              <p:nvPr/>
            </p:nvSpPr>
            <p:spPr bwMode="auto">
              <a:xfrm>
                <a:off x="1861" y="1633"/>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8" name="Line 1035"/>
              <p:cNvSpPr>
                <a:spLocks noChangeShapeType="1"/>
              </p:cNvSpPr>
              <p:nvPr/>
            </p:nvSpPr>
            <p:spPr bwMode="auto">
              <a:xfrm>
                <a:off x="1861" y="153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9" name="Line 1036"/>
              <p:cNvSpPr>
                <a:spLocks noChangeShapeType="1"/>
              </p:cNvSpPr>
              <p:nvPr/>
            </p:nvSpPr>
            <p:spPr bwMode="auto">
              <a:xfrm>
                <a:off x="1861" y="143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0" name="Line 1037"/>
              <p:cNvSpPr>
                <a:spLocks noChangeShapeType="1"/>
              </p:cNvSpPr>
              <p:nvPr/>
            </p:nvSpPr>
            <p:spPr bwMode="auto">
              <a:xfrm>
                <a:off x="1861" y="134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1" name="Line 1038"/>
              <p:cNvSpPr>
                <a:spLocks noChangeShapeType="1"/>
              </p:cNvSpPr>
              <p:nvPr/>
            </p:nvSpPr>
            <p:spPr bwMode="auto">
              <a:xfrm>
                <a:off x="1861" y="1242"/>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2" name="Line 1039"/>
              <p:cNvSpPr>
                <a:spLocks noChangeShapeType="1"/>
              </p:cNvSpPr>
              <p:nvPr/>
            </p:nvSpPr>
            <p:spPr bwMode="auto">
              <a:xfrm>
                <a:off x="1861" y="114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3" name="Line 1040"/>
              <p:cNvSpPr>
                <a:spLocks noChangeShapeType="1"/>
              </p:cNvSpPr>
              <p:nvPr/>
            </p:nvSpPr>
            <p:spPr bwMode="auto">
              <a:xfrm>
                <a:off x="1861" y="104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4" name="Line 1041"/>
              <p:cNvSpPr>
                <a:spLocks noChangeShapeType="1"/>
              </p:cNvSpPr>
              <p:nvPr/>
            </p:nvSpPr>
            <p:spPr bwMode="auto">
              <a:xfrm>
                <a:off x="1861" y="95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5" name="Line 1042"/>
              <p:cNvSpPr>
                <a:spLocks noChangeShapeType="1"/>
              </p:cNvSpPr>
              <p:nvPr/>
            </p:nvSpPr>
            <p:spPr bwMode="auto">
              <a:xfrm>
                <a:off x="198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6" name="Line 1043"/>
              <p:cNvSpPr>
                <a:spLocks noChangeShapeType="1"/>
              </p:cNvSpPr>
              <p:nvPr/>
            </p:nvSpPr>
            <p:spPr bwMode="auto">
              <a:xfrm>
                <a:off x="2102"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7" name="Line 1044"/>
              <p:cNvSpPr>
                <a:spLocks noChangeShapeType="1"/>
              </p:cNvSpPr>
              <p:nvPr/>
            </p:nvSpPr>
            <p:spPr bwMode="auto">
              <a:xfrm>
                <a:off x="221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8" name="Line 1045"/>
              <p:cNvSpPr>
                <a:spLocks noChangeShapeType="1"/>
              </p:cNvSpPr>
              <p:nvPr/>
            </p:nvSpPr>
            <p:spPr bwMode="auto">
              <a:xfrm>
                <a:off x="233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9" name="Line 1046"/>
              <p:cNvSpPr>
                <a:spLocks noChangeShapeType="1"/>
              </p:cNvSpPr>
              <p:nvPr/>
            </p:nvSpPr>
            <p:spPr bwMode="auto">
              <a:xfrm>
                <a:off x="2460"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0" name="Line 1047"/>
              <p:cNvSpPr>
                <a:spLocks noChangeShapeType="1"/>
              </p:cNvSpPr>
              <p:nvPr/>
            </p:nvSpPr>
            <p:spPr bwMode="auto">
              <a:xfrm>
                <a:off x="258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1" name="Line 1048"/>
              <p:cNvSpPr>
                <a:spLocks noChangeShapeType="1"/>
              </p:cNvSpPr>
              <p:nvPr/>
            </p:nvSpPr>
            <p:spPr bwMode="auto">
              <a:xfrm>
                <a:off x="270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2" name="Line 1049"/>
              <p:cNvSpPr>
                <a:spLocks noChangeShapeType="1"/>
              </p:cNvSpPr>
              <p:nvPr/>
            </p:nvSpPr>
            <p:spPr bwMode="auto">
              <a:xfrm>
                <a:off x="2818"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3" name="Line 1050"/>
              <p:cNvSpPr>
                <a:spLocks noChangeShapeType="1"/>
              </p:cNvSpPr>
              <p:nvPr/>
            </p:nvSpPr>
            <p:spPr bwMode="auto">
              <a:xfrm>
                <a:off x="293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4" name="Line 1051"/>
              <p:cNvSpPr>
                <a:spLocks noChangeShapeType="1"/>
              </p:cNvSpPr>
              <p:nvPr/>
            </p:nvSpPr>
            <p:spPr bwMode="auto">
              <a:xfrm>
                <a:off x="305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5" name="Rectangle 1052"/>
              <p:cNvSpPr>
                <a:spLocks noChangeArrowheads="1"/>
              </p:cNvSpPr>
              <p:nvPr/>
            </p:nvSpPr>
            <p:spPr bwMode="auto">
              <a:xfrm>
                <a:off x="1861" y="950"/>
                <a:ext cx="1198" cy="9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6" name="Line 1053"/>
              <p:cNvSpPr>
                <a:spLocks noChangeShapeType="1"/>
              </p:cNvSpPr>
              <p:nvPr/>
            </p:nvSpPr>
            <p:spPr bwMode="auto">
              <a:xfrm>
                <a:off x="186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7" name="Line 1054"/>
              <p:cNvSpPr>
                <a:spLocks noChangeShapeType="1"/>
              </p:cNvSpPr>
              <p:nvPr/>
            </p:nvSpPr>
            <p:spPr bwMode="auto">
              <a:xfrm>
                <a:off x="1849" y="19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8" name="Line 1055"/>
              <p:cNvSpPr>
                <a:spLocks noChangeShapeType="1"/>
              </p:cNvSpPr>
              <p:nvPr/>
            </p:nvSpPr>
            <p:spPr bwMode="auto">
              <a:xfrm>
                <a:off x="1849" y="18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9" name="Line 1056"/>
              <p:cNvSpPr>
                <a:spLocks noChangeShapeType="1"/>
              </p:cNvSpPr>
              <p:nvPr/>
            </p:nvSpPr>
            <p:spPr bwMode="auto">
              <a:xfrm>
                <a:off x="1849" y="173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0" name="Line 1057"/>
              <p:cNvSpPr>
                <a:spLocks noChangeShapeType="1"/>
              </p:cNvSpPr>
              <p:nvPr/>
            </p:nvSpPr>
            <p:spPr bwMode="auto">
              <a:xfrm>
                <a:off x="1849" y="16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1" name="Line 1058"/>
              <p:cNvSpPr>
                <a:spLocks noChangeShapeType="1"/>
              </p:cNvSpPr>
              <p:nvPr/>
            </p:nvSpPr>
            <p:spPr bwMode="auto">
              <a:xfrm>
                <a:off x="1849" y="153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2" name="Line 1059"/>
              <p:cNvSpPr>
                <a:spLocks noChangeShapeType="1"/>
              </p:cNvSpPr>
              <p:nvPr/>
            </p:nvSpPr>
            <p:spPr bwMode="auto">
              <a:xfrm>
                <a:off x="1849" y="143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3" name="Line 1060"/>
              <p:cNvSpPr>
                <a:spLocks noChangeShapeType="1"/>
              </p:cNvSpPr>
              <p:nvPr/>
            </p:nvSpPr>
            <p:spPr bwMode="auto">
              <a:xfrm>
                <a:off x="1849" y="134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4" name="Line 1061"/>
              <p:cNvSpPr>
                <a:spLocks noChangeShapeType="1"/>
              </p:cNvSpPr>
              <p:nvPr/>
            </p:nvSpPr>
            <p:spPr bwMode="auto">
              <a:xfrm>
                <a:off x="1849" y="124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5" name="Line 1062"/>
              <p:cNvSpPr>
                <a:spLocks noChangeShapeType="1"/>
              </p:cNvSpPr>
              <p:nvPr/>
            </p:nvSpPr>
            <p:spPr bwMode="auto">
              <a:xfrm>
                <a:off x="1849" y="114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6" name="Line 1063"/>
              <p:cNvSpPr>
                <a:spLocks noChangeShapeType="1"/>
              </p:cNvSpPr>
              <p:nvPr/>
            </p:nvSpPr>
            <p:spPr bwMode="auto">
              <a:xfrm>
                <a:off x="1849" y="104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7" name="Line 1064"/>
              <p:cNvSpPr>
                <a:spLocks noChangeShapeType="1"/>
              </p:cNvSpPr>
              <p:nvPr/>
            </p:nvSpPr>
            <p:spPr bwMode="auto">
              <a:xfrm>
                <a:off x="1849" y="95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8" name="Line 1065"/>
              <p:cNvSpPr>
                <a:spLocks noChangeShapeType="1"/>
              </p:cNvSpPr>
              <p:nvPr/>
            </p:nvSpPr>
            <p:spPr bwMode="auto">
              <a:xfrm>
                <a:off x="1861" y="192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9" name="Line 1066"/>
              <p:cNvSpPr>
                <a:spLocks noChangeShapeType="1"/>
              </p:cNvSpPr>
              <p:nvPr/>
            </p:nvSpPr>
            <p:spPr bwMode="auto">
              <a:xfrm flipV="1">
                <a:off x="186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0" name="Line 1067"/>
              <p:cNvSpPr>
                <a:spLocks noChangeShapeType="1"/>
              </p:cNvSpPr>
              <p:nvPr/>
            </p:nvSpPr>
            <p:spPr bwMode="auto">
              <a:xfrm flipV="1">
                <a:off x="198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1" name="Line 1068"/>
              <p:cNvSpPr>
                <a:spLocks noChangeShapeType="1"/>
              </p:cNvSpPr>
              <p:nvPr/>
            </p:nvSpPr>
            <p:spPr bwMode="auto">
              <a:xfrm flipV="1">
                <a:off x="2102"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2" name="Line 1069"/>
              <p:cNvSpPr>
                <a:spLocks noChangeShapeType="1"/>
              </p:cNvSpPr>
              <p:nvPr/>
            </p:nvSpPr>
            <p:spPr bwMode="auto">
              <a:xfrm flipV="1">
                <a:off x="221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3" name="Line 1070"/>
              <p:cNvSpPr>
                <a:spLocks noChangeShapeType="1"/>
              </p:cNvSpPr>
              <p:nvPr/>
            </p:nvSpPr>
            <p:spPr bwMode="auto">
              <a:xfrm flipV="1">
                <a:off x="233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4" name="Line 1071"/>
              <p:cNvSpPr>
                <a:spLocks noChangeShapeType="1"/>
              </p:cNvSpPr>
              <p:nvPr/>
            </p:nvSpPr>
            <p:spPr bwMode="auto">
              <a:xfrm flipV="1">
                <a:off x="2460"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5" name="Line 1072"/>
              <p:cNvSpPr>
                <a:spLocks noChangeShapeType="1"/>
              </p:cNvSpPr>
              <p:nvPr/>
            </p:nvSpPr>
            <p:spPr bwMode="auto">
              <a:xfrm flipV="1">
                <a:off x="258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6" name="Line 1073"/>
              <p:cNvSpPr>
                <a:spLocks noChangeShapeType="1"/>
              </p:cNvSpPr>
              <p:nvPr/>
            </p:nvSpPr>
            <p:spPr bwMode="auto">
              <a:xfrm flipV="1">
                <a:off x="270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7" name="Line 1074"/>
              <p:cNvSpPr>
                <a:spLocks noChangeShapeType="1"/>
              </p:cNvSpPr>
              <p:nvPr/>
            </p:nvSpPr>
            <p:spPr bwMode="auto">
              <a:xfrm flipV="1">
                <a:off x="2818"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8" name="Line 1075"/>
              <p:cNvSpPr>
                <a:spLocks noChangeShapeType="1"/>
              </p:cNvSpPr>
              <p:nvPr/>
            </p:nvSpPr>
            <p:spPr bwMode="auto">
              <a:xfrm flipV="1">
                <a:off x="293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9" name="Line 1076"/>
              <p:cNvSpPr>
                <a:spLocks noChangeShapeType="1"/>
              </p:cNvSpPr>
              <p:nvPr/>
            </p:nvSpPr>
            <p:spPr bwMode="auto">
              <a:xfrm flipV="1">
                <a:off x="305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40" name="Freeform 1077"/>
              <p:cNvSpPr>
                <a:spLocks/>
              </p:cNvSpPr>
              <p:nvPr/>
            </p:nvSpPr>
            <p:spPr bwMode="auto">
              <a:xfrm>
                <a:off x="2191" y="15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1" name="Freeform 1078"/>
              <p:cNvSpPr>
                <a:spLocks/>
              </p:cNvSpPr>
              <p:nvPr/>
            </p:nvSpPr>
            <p:spPr bwMode="auto">
              <a:xfrm>
                <a:off x="2191" y="1311"/>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142" name="Freeform 1079"/>
              <p:cNvSpPr>
                <a:spLocks/>
              </p:cNvSpPr>
              <p:nvPr/>
            </p:nvSpPr>
            <p:spPr bwMode="auto">
              <a:xfrm>
                <a:off x="2673" y="1604"/>
                <a:ext cx="57" cy="57"/>
              </a:xfrm>
              <a:custGeom>
                <a:avLst/>
                <a:gdLst>
                  <a:gd name="T0" fmla="*/ 28 w 57"/>
                  <a:gd name="T1" fmla="*/ 0 h 57"/>
                  <a:gd name="T2" fmla="*/ 57 w 57"/>
                  <a:gd name="T3" fmla="*/ 29 h 57"/>
                  <a:gd name="T4" fmla="*/ 28 w 57"/>
                  <a:gd name="T5" fmla="*/ 57 h 57"/>
                  <a:gd name="T6" fmla="*/ 0 w 57"/>
                  <a:gd name="T7" fmla="*/ 29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143" name="Freeform 1080"/>
              <p:cNvSpPr>
                <a:spLocks/>
              </p:cNvSpPr>
              <p:nvPr/>
            </p:nvSpPr>
            <p:spPr bwMode="auto">
              <a:xfrm>
                <a:off x="2311" y="1214"/>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4" name="Freeform 1081"/>
              <p:cNvSpPr>
                <a:spLocks/>
              </p:cNvSpPr>
              <p:nvPr/>
            </p:nvSpPr>
            <p:spPr bwMode="auto">
              <a:xfrm>
                <a:off x="2191" y="1116"/>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145" name="Freeform 1082"/>
              <p:cNvSpPr>
                <a:spLocks/>
              </p:cNvSpPr>
              <p:nvPr/>
            </p:nvSpPr>
            <p:spPr bwMode="auto">
              <a:xfrm>
                <a:off x="2790" y="14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146" name="Freeform 1083"/>
              <p:cNvSpPr>
                <a:spLocks/>
              </p:cNvSpPr>
              <p:nvPr/>
            </p:nvSpPr>
            <p:spPr bwMode="auto">
              <a:xfrm>
                <a:off x="2311" y="1409"/>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7" name="Freeform 1084"/>
              <p:cNvSpPr>
                <a:spLocks/>
              </p:cNvSpPr>
              <p:nvPr/>
            </p:nvSpPr>
            <p:spPr bwMode="auto">
              <a:xfrm>
                <a:off x="2432" y="1799"/>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148" name="Freeform 1085"/>
              <p:cNvSpPr>
                <a:spLocks/>
              </p:cNvSpPr>
              <p:nvPr/>
            </p:nvSpPr>
            <p:spPr bwMode="auto">
              <a:xfrm>
                <a:off x="2673" y="1507"/>
                <a:ext cx="57" cy="56"/>
              </a:xfrm>
              <a:custGeom>
                <a:avLst/>
                <a:gdLst>
                  <a:gd name="T0" fmla="*/ 28 w 57"/>
                  <a:gd name="T1" fmla="*/ 0 h 56"/>
                  <a:gd name="T2" fmla="*/ 57 w 57"/>
                  <a:gd name="T3" fmla="*/ 28 h 56"/>
                  <a:gd name="T4" fmla="*/ 28 w 57"/>
                  <a:gd name="T5" fmla="*/ 56 h 56"/>
                  <a:gd name="T6" fmla="*/ 0 w 57"/>
                  <a:gd name="T7" fmla="*/ 28 h 56"/>
                  <a:gd name="T8" fmla="*/ 28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57" y="28"/>
                    </a:lnTo>
                    <a:lnTo>
                      <a:pt x="28" y="56"/>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149" name="Freeform 1086"/>
              <p:cNvSpPr>
                <a:spLocks/>
              </p:cNvSpPr>
              <p:nvPr/>
            </p:nvSpPr>
            <p:spPr bwMode="auto">
              <a:xfrm>
                <a:off x="2432" y="14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50" name="Rectangle 1087"/>
              <p:cNvSpPr>
                <a:spLocks noChangeArrowheads="1"/>
              </p:cNvSpPr>
              <p:nvPr/>
            </p:nvSpPr>
            <p:spPr bwMode="auto">
              <a:xfrm>
                <a:off x="1805" y="189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151" name="Rectangle 1088"/>
              <p:cNvSpPr>
                <a:spLocks noChangeArrowheads="1"/>
              </p:cNvSpPr>
              <p:nvPr/>
            </p:nvSpPr>
            <p:spPr bwMode="auto">
              <a:xfrm>
                <a:off x="1805" y="179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152" name="Rectangle 1089"/>
              <p:cNvSpPr>
                <a:spLocks noChangeArrowheads="1"/>
              </p:cNvSpPr>
              <p:nvPr/>
            </p:nvSpPr>
            <p:spPr bwMode="auto">
              <a:xfrm>
                <a:off x="1805" y="170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153" name="Rectangle 1090"/>
              <p:cNvSpPr>
                <a:spLocks noChangeArrowheads="1"/>
              </p:cNvSpPr>
              <p:nvPr/>
            </p:nvSpPr>
            <p:spPr bwMode="auto">
              <a:xfrm>
                <a:off x="1805" y="160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154" name="Rectangle 1091"/>
              <p:cNvSpPr>
                <a:spLocks noChangeArrowheads="1"/>
              </p:cNvSpPr>
              <p:nvPr/>
            </p:nvSpPr>
            <p:spPr bwMode="auto">
              <a:xfrm>
                <a:off x="1805" y="150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155" name="Rectangle 1092"/>
              <p:cNvSpPr>
                <a:spLocks noChangeArrowheads="1"/>
              </p:cNvSpPr>
              <p:nvPr/>
            </p:nvSpPr>
            <p:spPr bwMode="auto">
              <a:xfrm>
                <a:off x="1805" y="140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156" name="Rectangle 1093"/>
              <p:cNvSpPr>
                <a:spLocks noChangeArrowheads="1"/>
              </p:cNvSpPr>
              <p:nvPr/>
            </p:nvSpPr>
            <p:spPr bwMode="auto">
              <a:xfrm>
                <a:off x="1805" y="1310"/>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157" name="Rectangle 1094"/>
              <p:cNvSpPr>
                <a:spLocks noChangeArrowheads="1"/>
              </p:cNvSpPr>
              <p:nvPr/>
            </p:nvSpPr>
            <p:spPr bwMode="auto">
              <a:xfrm>
                <a:off x="1805" y="121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158" name="Rectangle 1095"/>
              <p:cNvSpPr>
                <a:spLocks noChangeArrowheads="1"/>
              </p:cNvSpPr>
              <p:nvPr/>
            </p:nvSpPr>
            <p:spPr bwMode="auto">
              <a:xfrm>
                <a:off x="1805" y="1116"/>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159" name="Rectangle 1096"/>
              <p:cNvSpPr>
                <a:spLocks noChangeArrowheads="1"/>
              </p:cNvSpPr>
              <p:nvPr/>
            </p:nvSpPr>
            <p:spPr bwMode="auto">
              <a:xfrm>
                <a:off x="1805" y="101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160" name="Rectangle 1097"/>
              <p:cNvSpPr>
                <a:spLocks noChangeArrowheads="1"/>
              </p:cNvSpPr>
              <p:nvPr/>
            </p:nvSpPr>
            <p:spPr bwMode="auto">
              <a:xfrm>
                <a:off x="1779" y="920"/>
                <a:ext cx="6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161" name="Rectangle 1098"/>
              <p:cNvSpPr>
                <a:spLocks noChangeArrowheads="1"/>
              </p:cNvSpPr>
              <p:nvPr/>
            </p:nvSpPr>
            <p:spPr bwMode="auto">
              <a:xfrm>
                <a:off x="184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162" name="Rectangle 1099"/>
              <p:cNvSpPr>
                <a:spLocks noChangeArrowheads="1"/>
              </p:cNvSpPr>
              <p:nvPr/>
            </p:nvSpPr>
            <p:spPr bwMode="auto">
              <a:xfrm>
                <a:off x="1968"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163" name="Rectangle 1100"/>
              <p:cNvSpPr>
                <a:spLocks noChangeArrowheads="1"/>
              </p:cNvSpPr>
              <p:nvPr/>
            </p:nvSpPr>
            <p:spPr bwMode="auto">
              <a:xfrm>
                <a:off x="2090"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164" name="Rectangle 1101"/>
              <p:cNvSpPr>
                <a:spLocks noChangeArrowheads="1"/>
              </p:cNvSpPr>
              <p:nvPr/>
            </p:nvSpPr>
            <p:spPr bwMode="auto">
              <a:xfrm>
                <a:off x="2207"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165" name="Rectangle 1102"/>
              <p:cNvSpPr>
                <a:spLocks noChangeArrowheads="1"/>
              </p:cNvSpPr>
              <p:nvPr/>
            </p:nvSpPr>
            <p:spPr bwMode="auto">
              <a:xfrm>
                <a:off x="2326"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166" name="Rectangle 1103"/>
              <p:cNvSpPr>
                <a:spLocks noChangeArrowheads="1"/>
              </p:cNvSpPr>
              <p:nvPr/>
            </p:nvSpPr>
            <p:spPr bwMode="auto">
              <a:xfrm>
                <a:off x="2448"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167" name="Rectangle 1104"/>
              <p:cNvSpPr>
                <a:spLocks noChangeArrowheads="1"/>
              </p:cNvSpPr>
              <p:nvPr/>
            </p:nvSpPr>
            <p:spPr bwMode="auto">
              <a:xfrm>
                <a:off x="256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168" name="Rectangle 1105"/>
              <p:cNvSpPr>
                <a:spLocks noChangeArrowheads="1"/>
              </p:cNvSpPr>
              <p:nvPr/>
            </p:nvSpPr>
            <p:spPr bwMode="auto">
              <a:xfrm>
                <a:off x="268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169" name="Rectangle 1106"/>
              <p:cNvSpPr>
                <a:spLocks noChangeArrowheads="1"/>
              </p:cNvSpPr>
              <p:nvPr/>
            </p:nvSpPr>
            <p:spPr bwMode="auto">
              <a:xfrm>
                <a:off x="2806"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170" name="Rectangle 1107"/>
              <p:cNvSpPr>
                <a:spLocks noChangeArrowheads="1"/>
              </p:cNvSpPr>
              <p:nvPr/>
            </p:nvSpPr>
            <p:spPr bwMode="auto">
              <a:xfrm>
                <a:off x="2927"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171" name="Rectangle 1108"/>
              <p:cNvSpPr>
                <a:spLocks noChangeArrowheads="1"/>
              </p:cNvSpPr>
              <p:nvPr/>
            </p:nvSpPr>
            <p:spPr bwMode="auto">
              <a:xfrm>
                <a:off x="3035" y="1962"/>
                <a:ext cx="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172" name="Rectangle 1109"/>
              <p:cNvSpPr>
                <a:spLocks noChangeArrowheads="1"/>
              </p:cNvSpPr>
              <p:nvPr/>
            </p:nvSpPr>
            <p:spPr bwMode="auto">
              <a:xfrm>
                <a:off x="1728" y="864"/>
                <a:ext cx="1396" cy="120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7" name="Group 1110"/>
            <p:cNvGrpSpPr>
              <a:grpSpLocks/>
            </p:cNvGrpSpPr>
            <p:nvPr/>
          </p:nvGrpSpPr>
          <p:grpSpPr bwMode="auto">
            <a:xfrm>
              <a:off x="3408" y="3072"/>
              <a:ext cx="1248" cy="1112"/>
              <a:chOff x="3616" y="2464"/>
              <a:chExt cx="1396" cy="1208"/>
            </a:xfrm>
          </p:grpSpPr>
          <p:sp>
            <p:nvSpPr>
              <p:cNvPr id="9" name="Rectangle 1111"/>
              <p:cNvSpPr>
                <a:spLocks noChangeArrowheads="1"/>
              </p:cNvSpPr>
              <p:nvPr/>
            </p:nvSpPr>
            <p:spPr bwMode="auto">
              <a:xfrm>
                <a:off x="3616" y="2464"/>
                <a:ext cx="1396" cy="1208"/>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0" name="Rectangle 1112"/>
              <p:cNvSpPr>
                <a:spLocks noChangeArrowheads="1"/>
              </p:cNvSpPr>
              <p:nvPr/>
            </p:nvSpPr>
            <p:spPr bwMode="auto">
              <a:xfrm>
                <a:off x="3749" y="2550"/>
                <a:ext cx="1198" cy="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 name="Line 1113"/>
              <p:cNvSpPr>
                <a:spLocks noChangeShapeType="1"/>
              </p:cNvSpPr>
              <p:nvPr/>
            </p:nvSpPr>
            <p:spPr bwMode="auto">
              <a:xfrm>
                <a:off x="3749" y="3428"/>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 name="Line 1114"/>
              <p:cNvSpPr>
                <a:spLocks noChangeShapeType="1"/>
              </p:cNvSpPr>
              <p:nvPr/>
            </p:nvSpPr>
            <p:spPr bwMode="auto">
              <a:xfrm>
                <a:off x="3749" y="333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 name="Line 1115"/>
              <p:cNvSpPr>
                <a:spLocks noChangeShapeType="1"/>
              </p:cNvSpPr>
              <p:nvPr/>
            </p:nvSpPr>
            <p:spPr bwMode="auto">
              <a:xfrm>
                <a:off x="3749" y="3233"/>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4" name="Line 1116"/>
              <p:cNvSpPr>
                <a:spLocks noChangeShapeType="1"/>
              </p:cNvSpPr>
              <p:nvPr/>
            </p:nvSpPr>
            <p:spPr bwMode="auto">
              <a:xfrm>
                <a:off x="3749" y="313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5" name="Line 1117"/>
              <p:cNvSpPr>
                <a:spLocks noChangeShapeType="1"/>
              </p:cNvSpPr>
              <p:nvPr/>
            </p:nvSpPr>
            <p:spPr bwMode="auto">
              <a:xfrm>
                <a:off x="3749" y="303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6" name="Line 1118"/>
              <p:cNvSpPr>
                <a:spLocks noChangeShapeType="1"/>
              </p:cNvSpPr>
              <p:nvPr/>
            </p:nvSpPr>
            <p:spPr bwMode="auto">
              <a:xfrm>
                <a:off x="3749" y="294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7" name="Line 1119"/>
              <p:cNvSpPr>
                <a:spLocks noChangeShapeType="1"/>
              </p:cNvSpPr>
              <p:nvPr/>
            </p:nvSpPr>
            <p:spPr bwMode="auto">
              <a:xfrm>
                <a:off x="3749" y="2842"/>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8" name="Line 1120"/>
              <p:cNvSpPr>
                <a:spLocks noChangeShapeType="1"/>
              </p:cNvSpPr>
              <p:nvPr/>
            </p:nvSpPr>
            <p:spPr bwMode="auto">
              <a:xfrm>
                <a:off x="3749" y="274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9" name="Line 1121"/>
              <p:cNvSpPr>
                <a:spLocks noChangeShapeType="1"/>
              </p:cNvSpPr>
              <p:nvPr/>
            </p:nvSpPr>
            <p:spPr bwMode="auto">
              <a:xfrm>
                <a:off x="3749" y="264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0" name="Line 1122"/>
              <p:cNvSpPr>
                <a:spLocks noChangeShapeType="1"/>
              </p:cNvSpPr>
              <p:nvPr/>
            </p:nvSpPr>
            <p:spPr bwMode="auto">
              <a:xfrm>
                <a:off x="3749" y="255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1" name="Line 1123"/>
              <p:cNvSpPr>
                <a:spLocks noChangeShapeType="1"/>
              </p:cNvSpPr>
              <p:nvPr/>
            </p:nvSpPr>
            <p:spPr bwMode="auto">
              <a:xfrm>
                <a:off x="386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2" name="Line 1124"/>
              <p:cNvSpPr>
                <a:spLocks noChangeShapeType="1"/>
              </p:cNvSpPr>
              <p:nvPr/>
            </p:nvSpPr>
            <p:spPr bwMode="auto">
              <a:xfrm>
                <a:off x="3990"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3" name="Line 1125"/>
              <p:cNvSpPr>
                <a:spLocks noChangeShapeType="1"/>
              </p:cNvSpPr>
              <p:nvPr/>
            </p:nvSpPr>
            <p:spPr bwMode="auto">
              <a:xfrm>
                <a:off x="410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4" name="Line 1126"/>
              <p:cNvSpPr>
                <a:spLocks noChangeShapeType="1"/>
              </p:cNvSpPr>
              <p:nvPr/>
            </p:nvSpPr>
            <p:spPr bwMode="auto">
              <a:xfrm>
                <a:off x="422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5" name="Line 1127"/>
              <p:cNvSpPr>
                <a:spLocks noChangeShapeType="1"/>
              </p:cNvSpPr>
              <p:nvPr/>
            </p:nvSpPr>
            <p:spPr bwMode="auto">
              <a:xfrm>
                <a:off x="4348"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6" name="Line 1128"/>
              <p:cNvSpPr>
                <a:spLocks noChangeShapeType="1"/>
              </p:cNvSpPr>
              <p:nvPr/>
            </p:nvSpPr>
            <p:spPr bwMode="auto">
              <a:xfrm>
                <a:off x="446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7" name="Line 1129"/>
              <p:cNvSpPr>
                <a:spLocks noChangeShapeType="1"/>
              </p:cNvSpPr>
              <p:nvPr/>
            </p:nvSpPr>
            <p:spPr bwMode="auto">
              <a:xfrm>
                <a:off x="458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8" name="Line 1130"/>
              <p:cNvSpPr>
                <a:spLocks noChangeShapeType="1"/>
              </p:cNvSpPr>
              <p:nvPr/>
            </p:nvSpPr>
            <p:spPr bwMode="auto">
              <a:xfrm>
                <a:off x="4706"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9" name="Line 1131"/>
              <p:cNvSpPr>
                <a:spLocks noChangeShapeType="1"/>
              </p:cNvSpPr>
              <p:nvPr/>
            </p:nvSpPr>
            <p:spPr bwMode="auto">
              <a:xfrm>
                <a:off x="482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 name="Line 1132"/>
              <p:cNvSpPr>
                <a:spLocks noChangeShapeType="1"/>
              </p:cNvSpPr>
              <p:nvPr/>
            </p:nvSpPr>
            <p:spPr bwMode="auto">
              <a:xfrm>
                <a:off x="494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1" name="Rectangle 1133"/>
              <p:cNvSpPr>
                <a:spLocks noChangeArrowheads="1"/>
              </p:cNvSpPr>
              <p:nvPr/>
            </p:nvSpPr>
            <p:spPr bwMode="auto">
              <a:xfrm>
                <a:off x="3749" y="2550"/>
                <a:ext cx="1198" cy="9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2" name="Line 1134"/>
              <p:cNvSpPr>
                <a:spLocks noChangeShapeType="1"/>
              </p:cNvSpPr>
              <p:nvPr/>
            </p:nvSpPr>
            <p:spPr bwMode="auto">
              <a:xfrm>
                <a:off x="374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3" name="Line 1135"/>
              <p:cNvSpPr>
                <a:spLocks noChangeShapeType="1"/>
              </p:cNvSpPr>
              <p:nvPr/>
            </p:nvSpPr>
            <p:spPr bwMode="auto">
              <a:xfrm>
                <a:off x="3737" y="35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4" name="Line 1136"/>
              <p:cNvSpPr>
                <a:spLocks noChangeShapeType="1"/>
              </p:cNvSpPr>
              <p:nvPr/>
            </p:nvSpPr>
            <p:spPr bwMode="auto">
              <a:xfrm>
                <a:off x="3737" y="34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5" name="Line 1137"/>
              <p:cNvSpPr>
                <a:spLocks noChangeShapeType="1"/>
              </p:cNvSpPr>
              <p:nvPr/>
            </p:nvSpPr>
            <p:spPr bwMode="auto">
              <a:xfrm>
                <a:off x="3737" y="333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6" name="Line 1138"/>
              <p:cNvSpPr>
                <a:spLocks noChangeShapeType="1"/>
              </p:cNvSpPr>
              <p:nvPr/>
            </p:nvSpPr>
            <p:spPr bwMode="auto">
              <a:xfrm>
                <a:off x="3737" y="32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7" name="Line 1139"/>
              <p:cNvSpPr>
                <a:spLocks noChangeShapeType="1"/>
              </p:cNvSpPr>
              <p:nvPr/>
            </p:nvSpPr>
            <p:spPr bwMode="auto">
              <a:xfrm>
                <a:off x="3737" y="313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8" name="Line 1140"/>
              <p:cNvSpPr>
                <a:spLocks noChangeShapeType="1"/>
              </p:cNvSpPr>
              <p:nvPr/>
            </p:nvSpPr>
            <p:spPr bwMode="auto">
              <a:xfrm>
                <a:off x="3737" y="303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9" name="Line 1141"/>
              <p:cNvSpPr>
                <a:spLocks noChangeShapeType="1"/>
              </p:cNvSpPr>
              <p:nvPr/>
            </p:nvSpPr>
            <p:spPr bwMode="auto">
              <a:xfrm>
                <a:off x="3737" y="294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0" name="Line 1142"/>
              <p:cNvSpPr>
                <a:spLocks noChangeShapeType="1"/>
              </p:cNvSpPr>
              <p:nvPr/>
            </p:nvSpPr>
            <p:spPr bwMode="auto">
              <a:xfrm>
                <a:off x="3737" y="284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1" name="Line 1143"/>
              <p:cNvSpPr>
                <a:spLocks noChangeShapeType="1"/>
              </p:cNvSpPr>
              <p:nvPr/>
            </p:nvSpPr>
            <p:spPr bwMode="auto">
              <a:xfrm>
                <a:off x="3737" y="274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2" name="Line 1144"/>
              <p:cNvSpPr>
                <a:spLocks noChangeShapeType="1"/>
              </p:cNvSpPr>
              <p:nvPr/>
            </p:nvSpPr>
            <p:spPr bwMode="auto">
              <a:xfrm>
                <a:off x="3737" y="264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3" name="Line 1145"/>
              <p:cNvSpPr>
                <a:spLocks noChangeShapeType="1"/>
              </p:cNvSpPr>
              <p:nvPr/>
            </p:nvSpPr>
            <p:spPr bwMode="auto">
              <a:xfrm>
                <a:off x="3737" y="255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4" name="Line 1146"/>
              <p:cNvSpPr>
                <a:spLocks noChangeShapeType="1"/>
              </p:cNvSpPr>
              <p:nvPr/>
            </p:nvSpPr>
            <p:spPr bwMode="auto">
              <a:xfrm>
                <a:off x="3749" y="352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5" name="Line 1147"/>
              <p:cNvSpPr>
                <a:spLocks noChangeShapeType="1"/>
              </p:cNvSpPr>
              <p:nvPr/>
            </p:nvSpPr>
            <p:spPr bwMode="auto">
              <a:xfrm flipV="1">
                <a:off x="374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6" name="Line 1148"/>
              <p:cNvSpPr>
                <a:spLocks noChangeShapeType="1"/>
              </p:cNvSpPr>
              <p:nvPr/>
            </p:nvSpPr>
            <p:spPr bwMode="auto">
              <a:xfrm flipV="1">
                <a:off x="386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7" name="Line 1149"/>
              <p:cNvSpPr>
                <a:spLocks noChangeShapeType="1"/>
              </p:cNvSpPr>
              <p:nvPr/>
            </p:nvSpPr>
            <p:spPr bwMode="auto">
              <a:xfrm flipV="1">
                <a:off x="3990"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8" name="Line 1150"/>
              <p:cNvSpPr>
                <a:spLocks noChangeShapeType="1"/>
              </p:cNvSpPr>
              <p:nvPr/>
            </p:nvSpPr>
            <p:spPr bwMode="auto">
              <a:xfrm flipV="1">
                <a:off x="410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9" name="Line 1151"/>
              <p:cNvSpPr>
                <a:spLocks noChangeShapeType="1"/>
              </p:cNvSpPr>
              <p:nvPr/>
            </p:nvSpPr>
            <p:spPr bwMode="auto">
              <a:xfrm flipV="1">
                <a:off x="422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0" name="Line 1152"/>
              <p:cNvSpPr>
                <a:spLocks noChangeShapeType="1"/>
              </p:cNvSpPr>
              <p:nvPr/>
            </p:nvSpPr>
            <p:spPr bwMode="auto">
              <a:xfrm flipV="1">
                <a:off x="4348"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1" name="Line 1153"/>
              <p:cNvSpPr>
                <a:spLocks noChangeShapeType="1"/>
              </p:cNvSpPr>
              <p:nvPr/>
            </p:nvSpPr>
            <p:spPr bwMode="auto">
              <a:xfrm flipV="1">
                <a:off x="446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2" name="Line 1154"/>
              <p:cNvSpPr>
                <a:spLocks noChangeShapeType="1"/>
              </p:cNvSpPr>
              <p:nvPr/>
            </p:nvSpPr>
            <p:spPr bwMode="auto">
              <a:xfrm flipV="1">
                <a:off x="458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3" name="Line 1155"/>
              <p:cNvSpPr>
                <a:spLocks noChangeShapeType="1"/>
              </p:cNvSpPr>
              <p:nvPr/>
            </p:nvSpPr>
            <p:spPr bwMode="auto">
              <a:xfrm flipV="1">
                <a:off x="4706"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4" name="Line 1156"/>
              <p:cNvSpPr>
                <a:spLocks noChangeShapeType="1"/>
              </p:cNvSpPr>
              <p:nvPr/>
            </p:nvSpPr>
            <p:spPr bwMode="auto">
              <a:xfrm flipV="1">
                <a:off x="482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5" name="Line 1157"/>
              <p:cNvSpPr>
                <a:spLocks noChangeShapeType="1"/>
              </p:cNvSpPr>
              <p:nvPr/>
            </p:nvSpPr>
            <p:spPr bwMode="auto">
              <a:xfrm flipV="1">
                <a:off x="494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6" name="Freeform 1158"/>
              <p:cNvSpPr>
                <a:spLocks/>
              </p:cNvSpPr>
              <p:nvPr/>
            </p:nvSpPr>
            <p:spPr bwMode="auto">
              <a:xfrm>
                <a:off x="4079" y="31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57" name="Freeform 1159"/>
              <p:cNvSpPr>
                <a:spLocks/>
              </p:cNvSpPr>
              <p:nvPr/>
            </p:nvSpPr>
            <p:spPr bwMode="auto">
              <a:xfrm>
                <a:off x="4079" y="2911"/>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58" name="Freeform 1160"/>
              <p:cNvSpPr>
                <a:spLocks/>
              </p:cNvSpPr>
              <p:nvPr/>
            </p:nvSpPr>
            <p:spPr bwMode="auto">
              <a:xfrm>
                <a:off x="4561" y="3204"/>
                <a:ext cx="57" cy="57"/>
              </a:xfrm>
              <a:custGeom>
                <a:avLst/>
                <a:gdLst>
                  <a:gd name="T0" fmla="*/ 28 w 57"/>
                  <a:gd name="T1" fmla="*/ 0 h 57"/>
                  <a:gd name="T2" fmla="*/ 57 w 57"/>
                  <a:gd name="T3" fmla="*/ 29 h 57"/>
                  <a:gd name="T4" fmla="*/ 28 w 57"/>
                  <a:gd name="T5" fmla="*/ 57 h 57"/>
                  <a:gd name="T6" fmla="*/ 0 w 57"/>
                  <a:gd name="T7" fmla="*/ 29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59" name="Freeform 1161"/>
              <p:cNvSpPr>
                <a:spLocks/>
              </p:cNvSpPr>
              <p:nvPr/>
            </p:nvSpPr>
            <p:spPr bwMode="auto">
              <a:xfrm>
                <a:off x="4199" y="2814"/>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0" name="Freeform 1162"/>
              <p:cNvSpPr>
                <a:spLocks/>
              </p:cNvSpPr>
              <p:nvPr/>
            </p:nvSpPr>
            <p:spPr bwMode="auto">
              <a:xfrm>
                <a:off x="4079" y="2716"/>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61" name="Freeform 1163"/>
              <p:cNvSpPr>
                <a:spLocks/>
              </p:cNvSpPr>
              <p:nvPr/>
            </p:nvSpPr>
            <p:spPr bwMode="auto">
              <a:xfrm>
                <a:off x="4678" y="30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62" name="Freeform 1164"/>
              <p:cNvSpPr>
                <a:spLocks/>
              </p:cNvSpPr>
              <p:nvPr/>
            </p:nvSpPr>
            <p:spPr bwMode="auto">
              <a:xfrm>
                <a:off x="4199" y="3009"/>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3" name="Freeform 1165"/>
              <p:cNvSpPr>
                <a:spLocks/>
              </p:cNvSpPr>
              <p:nvPr/>
            </p:nvSpPr>
            <p:spPr bwMode="auto">
              <a:xfrm>
                <a:off x="4320" y="3399"/>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64" name="Freeform 1166"/>
              <p:cNvSpPr>
                <a:spLocks/>
              </p:cNvSpPr>
              <p:nvPr/>
            </p:nvSpPr>
            <p:spPr bwMode="auto">
              <a:xfrm>
                <a:off x="4561" y="3107"/>
                <a:ext cx="57" cy="56"/>
              </a:xfrm>
              <a:custGeom>
                <a:avLst/>
                <a:gdLst>
                  <a:gd name="T0" fmla="*/ 28 w 57"/>
                  <a:gd name="T1" fmla="*/ 0 h 56"/>
                  <a:gd name="T2" fmla="*/ 57 w 57"/>
                  <a:gd name="T3" fmla="*/ 28 h 56"/>
                  <a:gd name="T4" fmla="*/ 28 w 57"/>
                  <a:gd name="T5" fmla="*/ 56 h 56"/>
                  <a:gd name="T6" fmla="*/ 0 w 57"/>
                  <a:gd name="T7" fmla="*/ 28 h 56"/>
                  <a:gd name="T8" fmla="*/ 28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57" y="28"/>
                    </a:lnTo>
                    <a:lnTo>
                      <a:pt x="28" y="56"/>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65" name="Freeform 1167"/>
              <p:cNvSpPr>
                <a:spLocks/>
              </p:cNvSpPr>
              <p:nvPr/>
            </p:nvSpPr>
            <p:spPr bwMode="auto">
              <a:xfrm>
                <a:off x="4320" y="30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6" name="Rectangle 1168"/>
              <p:cNvSpPr>
                <a:spLocks noChangeArrowheads="1"/>
              </p:cNvSpPr>
              <p:nvPr/>
            </p:nvSpPr>
            <p:spPr bwMode="auto">
              <a:xfrm>
                <a:off x="3693" y="349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67" name="Rectangle 1169"/>
              <p:cNvSpPr>
                <a:spLocks noChangeArrowheads="1"/>
              </p:cNvSpPr>
              <p:nvPr/>
            </p:nvSpPr>
            <p:spPr bwMode="auto">
              <a:xfrm>
                <a:off x="3693" y="339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68" name="Rectangle 1170"/>
              <p:cNvSpPr>
                <a:spLocks noChangeArrowheads="1"/>
              </p:cNvSpPr>
              <p:nvPr/>
            </p:nvSpPr>
            <p:spPr bwMode="auto">
              <a:xfrm>
                <a:off x="3693" y="330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69" name="Rectangle 1171"/>
              <p:cNvSpPr>
                <a:spLocks noChangeArrowheads="1"/>
              </p:cNvSpPr>
              <p:nvPr/>
            </p:nvSpPr>
            <p:spPr bwMode="auto">
              <a:xfrm>
                <a:off x="3693" y="320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70" name="Rectangle 1172"/>
              <p:cNvSpPr>
                <a:spLocks noChangeArrowheads="1"/>
              </p:cNvSpPr>
              <p:nvPr/>
            </p:nvSpPr>
            <p:spPr bwMode="auto">
              <a:xfrm>
                <a:off x="3693" y="310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71" name="Rectangle 1173"/>
              <p:cNvSpPr>
                <a:spLocks noChangeArrowheads="1"/>
              </p:cNvSpPr>
              <p:nvPr/>
            </p:nvSpPr>
            <p:spPr bwMode="auto">
              <a:xfrm>
                <a:off x="3693" y="300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72" name="Rectangle 1174"/>
              <p:cNvSpPr>
                <a:spLocks noChangeArrowheads="1"/>
              </p:cNvSpPr>
              <p:nvPr/>
            </p:nvSpPr>
            <p:spPr bwMode="auto">
              <a:xfrm>
                <a:off x="3693" y="2910"/>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73" name="Rectangle 1175"/>
              <p:cNvSpPr>
                <a:spLocks noChangeArrowheads="1"/>
              </p:cNvSpPr>
              <p:nvPr/>
            </p:nvSpPr>
            <p:spPr bwMode="auto">
              <a:xfrm>
                <a:off x="3693" y="281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74" name="Rectangle 1176"/>
              <p:cNvSpPr>
                <a:spLocks noChangeArrowheads="1"/>
              </p:cNvSpPr>
              <p:nvPr/>
            </p:nvSpPr>
            <p:spPr bwMode="auto">
              <a:xfrm>
                <a:off x="3693" y="2716"/>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75" name="Rectangle 1177"/>
              <p:cNvSpPr>
                <a:spLocks noChangeArrowheads="1"/>
              </p:cNvSpPr>
              <p:nvPr/>
            </p:nvSpPr>
            <p:spPr bwMode="auto">
              <a:xfrm>
                <a:off x="3693" y="261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76" name="Rectangle 1178"/>
              <p:cNvSpPr>
                <a:spLocks noChangeArrowheads="1"/>
              </p:cNvSpPr>
              <p:nvPr/>
            </p:nvSpPr>
            <p:spPr bwMode="auto">
              <a:xfrm>
                <a:off x="3667" y="2520"/>
                <a:ext cx="6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77" name="Rectangle 1179"/>
              <p:cNvSpPr>
                <a:spLocks noChangeArrowheads="1"/>
              </p:cNvSpPr>
              <p:nvPr/>
            </p:nvSpPr>
            <p:spPr bwMode="auto">
              <a:xfrm>
                <a:off x="373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78" name="Rectangle 1180"/>
              <p:cNvSpPr>
                <a:spLocks noChangeArrowheads="1"/>
              </p:cNvSpPr>
              <p:nvPr/>
            </p:nvSpPr>
            <p:spPr bwMode="auto">
              <a:xfrm>
                <a:off x="3856"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79" name="Rectangle 1181"/>
              <p:cNvSpPr>
                <a:spLocks noChangeArrowheads="1"/>
              </p:cNvSpPr>
              <p:nvPr/>
            </p:nvSpPr>
            <p:spPr bwMode="auto">
              <a:xfrm>
                <a:off x="3978"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80" name="Rectangle 1182"/>
              <p:cNvSpPr>
                <a:spLocks noChangeArrowheads="1"/>
              </p:cNvSpPr>
              <p:nvPr/>
            </p:nvSpPr>
            <p:spPr bwMode="auto">
              <a:xfrm>
                <a:off x="4095"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81" name="Rectangle 1183"/>
              <p:cNvSpPr>
                <a:spLocks noChangeArrowheads="1"/>
              </p:cNvSpPr>
              <p:nvPr/>
            </p:nvSpPr>
            <p:spPr bwMode="auto">
              <a:xfrm>
                <a:off x="4214"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82" name="Rectangle 1184"/>
              <p:cNvSpPr>
                <a:spLocks noChangeArrowheads="1"/>
              </p:cNvSpPr>
              <p:nvPr/>
            </p:nvSpPr>
            <p:spPr bwMode="auto">
              <a:xfrm>
                <a:off x="4336"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83" name="Rectangle 1185"/>
              <p:cNvSpPr>
                <a:spLocks noChangeArrowheads="1"/>
              </p:cNvSpPr>
              <p:nvPr/>
            </p:nvSpPr>
            <p:spPr bwMode="auto">
              <a:xfrm>
                <a:off x="445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84" name="Rectangle 1186"/>
              <p:cNvSpPr>
                <a:spLocks noChangeArrowheads="1"/>
              </p:cNvSpPr>
              <p:nvPr/>
            </p:nvSpPr>
            <p:spPr bwMode="auto">
              <a:xfrm>
                <a:off x="457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85" name="Rectangle 1187"/>
              <p:cNvSpPr>
                <a:spLocks noChangeArrowheads="1"/>
              </p:cNvSpPr>
              <p:nvPr/>
            </p:nvSpPr>
            <p:spPr bwMode="auto">
              <a:xfrm>
                <a:off x="4694"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86" name="Rectangle 1188"/>
              <p:cNvSpPr>
                <a:spLocks noChangeArrowheads="1"/>
              </p:cNvSpPr>
              <p:nvPr/>
            </p:nvSpPr>
            <p:spPr bwMode="auto">
              <a:xfrm>
                <a:off x="4815"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87" name="Rectangle 1189"/>
              <p:cNvSpPr>
                <a:spLocks noChangeArrowheads="1"/>
              </p:cNvSpPr>
              <p:nvPr/>
            </p:nvSpPr>
            <p:spPr bwMode="auto">
              <a:xfrm>
                <a:off x="4923" y="3562"/>
                <a:ext cx="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88" name="Rectangle 1190"/>
              <p:cNvSpPr>
                <a:spLocks noChangeArrowheads="1"/>
              </p:cNvSpPr>
              <p:nvPr/>
            </p:nvSpPr>
            <p:spPr bwMode="auto">
              <a:xfrm>
                <a:off x="3616" y="2464"/>
                <a:ext cx="1396" cy="120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89" name="Freeform 1191"/>
              <p:cNvSpPr>
                <a:spLocks/>
              </p:cNvSpPr>
              <p:nvPr/>
            </p:nvSpPr>
            <p:spPr bwMode="auto">
              <a:xfrm>
                <a:off x="3955" y="2658"/>
                <a:ext cx="488" cy="597"/>
              </a:xfrm>
              <a:custGeom>
                <a:avLst/>
                <a:gdLst>
                  <a:gd name="T0" fmla="*/ 1 w 728"/>
                  <a:gd name="T1" fmla="*/ 1 h 896"/>
                  <a:gd name="T2" fmla="*/ 1 w 728"/>
                  <a:gd name="T3" fmla="*/ 1 h 896"/>
                  <a:gd name="T4" fmla="*/ 1 w 728"/>
                  <a:gd name="T5" fmla="*/ 1 h 896"/>
                  <a:gd name="T6" fmla="*/ 1 w 728"/>
                  <a:gd name="T7" fmla="*/ 1 h 896"/>
                  <a:gd name="T8" fmla="*/ 1 w 728"/>
                  <a:gd name="T9" fmla="*/ 1 h 896"/>
                  <a:gd name="T10" fmla="*/ 1 w 728"/>
                  <a:gd name="T11" fmla="*/ 1 h 896"/>
                  <a:gd name="T12" fmla="*/ 1 w 728"/>
                  <a:gd name="T13" fmla="*/ 1 h 896"/>
                  <a:gd name="T14" fmla="*/ 1 w 728"/>
                  <a:gd name="T15" fmla="*/ 1 h 896"/>
                  <a:gd name="T16" fmla="*/ 1 w 728"/>
                  <a:gd name="T17" fmla="*/ 1 h 896"/>
                  <a:gd name="T18" fmla="*/ 1 w 728"/>
                  <a:gd name="T19" fmla="*/ 1 h 896"/>
                  <a:gd name="T20" fmla="*/ 1 w 728"/>
                  <a:gd name="T21" fmla="*/ 1 h 896"/>
                  <a:gd name="T22" fmla="*/ 1 w 728"/>
                  <a:gd name="T23" fmla="*/ 1 h 896"/>
                  <a:gd name="T24" fmla="*/ 1 w 728"/>
                  <a:gd name="T25" fmla="*/ 1 h 896"/>
                  <a:gd name="T26" fmla="*/ 1 w 728"/>
                  <a:gd name="T27" fmla="*/ 1 h 896"/>
                  <a:gd name="T28" fmla="*/ 1 w 728"/>
                  <a:gd name="T29" fmla="*/ 1 h 896"/>
                  <a:gd name="T30" fmla="*/ 1 w 728"/>
                  <a:gd name="T31" fmla="*/ 1 h 896"/>
                  <a:gd name="T32" fmla="*/ 1 w 728"/>
                  <a:gd name="T33" fmla="*/ 1 h 896"/>
                  <a:gd name="T34" fmla="*/ 1 w 728"/>
                  <a:gd name="T35" fmla="*/ 0 h 896"/>
                  <a:gd name="T36" fmla="*/ 1 w 728"/>
                  <a:gd name="T37" fmla="*/ 1 h 896"/>
                  <a:gd name="T38" fmla="*/ 1 w 728"/>
                  <a:gd name="T39" fmla="*/ 1 h 896"/>
                  <a:gd name="T40" fmla="*/ 1 w 728"/>
                  <a:gd name="T41" fmla="*/ 1 h 8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8"/>
                  <a:gd name="T64" fmla="*/ 0 h 896"/>
                  <a:gd name="T65" fmla="*/ 728 w 728"/>
                  <a:gd name="T66" fmla="*/ 896 h 8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8" h="896">
                    <a:moveTo>
                      <a:pt x="199" y="7"/>
                    </a:moveTo>
                    <a:cubicBezTo>
                      <a:pt x="148" y="19"/>
                      <a:pt x="135" y="54"/>
                      <a:pt x="110" y="96"/>
                    </a:cubicBezTo>
                    <a:cubicBezTo>
                      <a:pt x="101" y="111"/>
                      <a:pt x="90" y="125"/>
                      <a:pt x="80" y="140"/>
                    </a:cubicBezTo>
                    <a:cubicBezTo>
                      <a:pt x="75" y="147"/>
                      <a:pt x="65" y="162"/>
                      <a:pt x="65" y="162"/>
                    </a:cubicBezTo>
                    <a:cubicBezTo>
                      <a:pt x="50" y="210"/>
                      <a:pt x="33" y="254"/>
                      <a:pt x="21" y="303"/>
                    </a:cubicBezTo>
                    <a:cubicBezTo>
                      <a:pt x="4" y="446"/>
                      <a:pt x="0" y="574"/>
                      <a:pt x="65" y="703"/>
                    </a:cubicBezTo>
                    <a:cubicBezTo>
                      <a:pt x="79" y="731"/>
                      <a:pt x="83" y="744"/>
                      <a:pt x="110" y="763"/>
                    </a:cubicBezTo>
                    <a:cubicBezTo>
                      <a:pt x="159" y="835"/>
                      <a:pt x="250" y="874"/>
                      <a:pt x="332" y="896"/>
                    </a:cubicBezTo>
                    <a:cubicBezTo>
                      <a:pt x="394" y="889"/>
                      <a:pt x="441" y="878"/>
                      <a:pt x="495" y="851"/>
                    </a:cubicBezTo>
                    <a:cubicBezTo>
                      <a:pt x="537" y="789"/>
                      <a:pt x="571" y="751"/>
                      <a:pt x="636" y="711"/>
                    </a:cubicBezTo>
                    <a:cubicBezTo>
                      <a:pt x="660" y="674"/>
                      <a:pt x="672" y="647"/>
                      <a:pt x="688" y="607"/>
                    </a:cubicBezTo>
                    <a:cubicBezTo>
                      <a:pt x="694" y="593"/>
                      <a:pt x="697" y="578"/>
                      <a:pt x="702" y="563"/>
                    </a:cubicBezTo>
                    <a:cubicBezTo>
                      <a:pt x="705" y="555"/>
                      <a:pt x="710" y="540"/>
                      <a:pt x="710" y="540"/>
                    </a:cubicBezTo>
                    <a:cubicBezTo>
                      <a:pt x="720" y="459"/>
                      <a:pt x="728" y="366"/>
                      <a:pt x="680" y="296"/>
                    </a:cubicBezTo>
                    <a:cubicBezTo>
                      <a:pt x="659" y="231"/>
                      <a:pt x="621" y="176"/>
                      <a:pt x="569" y="133"/>
                    </a:cubicBezTo>
                    <a:cubicBezTo>
                      <a:pt x="550" y="117"/>
                      <a:pt x="530" y="103"/>
                      <a:pt x="510" y="88"/>
                    </a:cubicBezTo>
                    <a:cubicBezTo>
                      <a:pt x="496" y="77"/>
                      <a:pt x="465" y="59"/>
                      <a:pt x="465" y="59"/>
                    </a:cubicBezTo>
                    <a:cubicBezTo>
                      <a:pt x="428" y="0"/>
                      <a:pt x="358" y="5"/>
                      <a:pt x="295" y="0"/>
                    </a:cubicBezTo>
                    <a:cubicBezTo>
                      <a:pt x="265" y="2"/>
                      <a:pt x="236" y="3"/>
                      <a:pt x="206" y="7"/>
                    </a:cubicBezTo>
                    <a:cubicBezTo>
                      <a:pt x="198" y="8"/>
                      <a:pt x="192" y="14"/>
                      <a:pt x="184" y="14"/>
                    </a:cubicBezTo>
                    <a:cubicBezTo>
                      <a:pt x="178" y="14"/>
                      <a:pt x="194" y="9"/>
                      <a:pt x="199" y="7"/>
                    </a:cubicBez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id-ID"/>
              </a:p>
            </p:txBody>
          </p:sp>
          <p:sp>
            <p:nvSpPr>
              <p:cNvPr id="90" name="Freeform 1192"/>
              <p:cNvSpPr>
                <a:spLocks/>
              </p:cNvSpPr>
              <p:nvPr/>
            </p:nvSpPr>
            <p:spPr bwMode="auto">
              <a:xfrm>
                <a:off x="4258" y="2900"/>
                <a:ext cx="538" cy="593"/>
              </a:xfrm>
              <a:custGeom>
                <a:avLst/>
                <a:gdLst>
                  <a:gd name="T0" fmla="*/ 1 w 802"/>
                  <a:gd name="T1" fmla="*/ 1 h 889"/>
                  <a:gd name="T2" fmla="*/ 1 w 802"/>
                  <a:gd name="T3" fmla="*/ 1 h 889"/>
                  <a:gd name="T4" fmla="*/ 1 w 802"/>
                  <a:gd name="T5" fmla="*/ 1 h 889"/>
                  <a:gd name="T6" fmla="*/ 1 w 802"/>
                  <a:gd name="T7" fmla="*/ 1 h 889"/>
                  <a:gd name="T8" fmla="*/ 1 w 802"/>
                  <a:gd name="T9" fmla="*/ 1 h 889"/>
                  <a:gd name="T10" fmla="*/ 1 w 802"/>
                  <a:gd name="T11" fmla="*/ 1 h 889"/>
                  <a:gd name="T12" fmla="*/ 1 w 802"/>
                  <a:gd name="T13" fmla="*/ 1 h 889"/>
                  <a:gd name="T14" fmla="*/ 1 w 802"/>
                  <a:gd name="T15" fmla="*/ 1 h 889"/>
                  <a:gd name="T16" fmla="*/ 1 w 802"/>
                  <a:gd name="T17" fmla="*/ 1 h 889"/>
                  <a:gd name="T18" fmla="*/ 1 w 802"/>
                  <a:gd name="T19" fmla="*/ 1 h 889"/>
                  <a:gd name="T20" fmla="*/ 1 w 802"/>
                  <a:gd name="T21" fmla="*/ 1 h 889"/>
                  <a:gd name="T22" fmla="*/ 1 w 802"/>
                  <a:gd name="T23" fmla="*/ 1 h 889"/>
                  <a:gd name="T24" fmla="*/ 1 w 802"/>
                  <a:gd name="T25" fmla="*/ 1 h 889"/>
                  <a:gd name="T26" fmla="*/ 1 w 802"/>
                  <a:gd name="T27" fmla="*/ 1 h 889"/>
                  <a:gd name="T28" fmla="*/ 1 w 802"/>
                  <a:gd name="T29" fmla="*/ 1 h 889"/>
                  <a:gd name="T30" fmla="*/ 1 w 802"/>
                  <a:gd name="T31" fmla="*/ 1 h 889"/>
                  <a:gd name="T32" fmla="*/ 1 w 802"/>
                  <a:gd name="T33" fmla="*/ 1 h 889"/>
                  <a:gd name="T34" fmla="*/ 1 w 802"/>
                  <a:gd name="T35" fmla="*/ 1 h 889"/>
                  <a:gd name="T36" fmla="*/ 1 w 802"/>
                  <a:gd name="T37" fmla="*/ 1 h 889"/>
                  <a:gd name="T38" fmla="*/ 1 w 802"/>
                  <a:gd name="T39" fmla="*/ 1 h 889"/>
                  <a:gd name="T40" fmla="*/ 1 w 802"/>
                  <a:gd name="T41" fmla="*/ 1 h 889"/>
                  <a:gd name="T42" fmla="*/ 1 w 802"/>
                  <a:gd name="T43" fmla="*/ 1 h 889"/>
                  <a:gd name="T44" fmla="*/ 1 w 802"/>
                  <a:gd name="T45" fmla="*/ 1 h 889"/>
                  <a:gd name="T46" fmla="*/ 1 w 802"/>
                  <a:gd name="T47" fmla="*/ 0 h 889"/>
                  <a:gd name="T48" fmla="*/ 1 w 802"/>
                  <a:gd name="T49" fmla="*/ 1 h 889"/>
                  <a:gd name="T50" fmla="*/ 1 w 802"/>
                  <a:gd name="T51" fmla="*/ 1 h 8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2"/>
                  <a:gd name="T79" fmla="*/ 0 h 889"/>
                  <a:gd name="T80" fmla="*/ 802 w 802"/>
                  <a:gd name="T81" fmla="*/ 889 h 8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2" h="889">
                    <a:moveTo>
                      <a:pt x="510" y="44"/>
                    </a:moveTo>
                    <a:cubicBezTo>
                      <a:pt x="455" y="80"/>
                      <a:pt x="422" y="133"/>
                      <a:pt x="376" y="177"/>
                    </a:cubicBezTo>
                    <a:cubicBezTo>
                      <a:pt x="346" y="236"/>
                      <a:pt x="298" y="273"/>
                      <a:pt x="236" y="296"/>
                    </a:cubicBezTo>
                    <a:cubicBezTo>
                      <a:pt x="231" y="303"/>
                      <a:pt x="227" y="312"/>
                      <a:pt x="221" y="318"/>
                    </a:cubicBezTo>
                    <a:cubicBezTo>
                      <a:pt x="215" y="324"/>
                      <a:pt x="205" y="326"/>
                      <a:pt x="199" y="333"/>
                    </a:cubicBezTo>
                    <a:cubicBezTo>
                      <a:pt x="194" y="339"/>
                      <a:pt x="195" y="348"/>
                      <a:pt x="191" y="355"/>
                    </a:cubicBezTo>
                    <a:cubicBezTo>
                      <a:pt x="185" y="366"/>
                      <a:pt x="176" y="375"/>
                      <a:pt x="169" y="385"/>
                    </a:cubicBezTo>
                    <a:cubicBezTo>
                      <a:pt x="156" y="422"/>
                      <a:pt x="155" y="463"/>
                      <a:pt x="132" y="496"/>
                    </a:cubicBezTo>
                    <a:cubicBezTo>
                      <a:pt x="126" y="504"/>
                      <a:pt x="116" y="510"/>
                      <a:pt x="110" y="518"/>
                    </a:cubicBezTo>
                    <a:cubicBezTo>
                      <a:pt x="99" y="532"/>
                      <a:pt x="80" y="562"/>
                      <a:pt x="80" y="562"/>
                    </a:cubicBezTo>
                    <a:cubicBezTo>
                      <a:pt x="68" y="602"/>
                      <a:pt x="78" y="578"/>
                      <a:pt x="43" y="629"/>
                    </a:cubicBezTo>
                    <a:cubicBezTo>
                      <a:pt x="28" y="651"/>
                      <a:pt x="22" y="678"/>
                      <a:pt x="13" y="703"/>
                    </a:cubicBezTo>
                    <a:cubicBezTo>
                      <a:pt x="15" y="727"/>
                      <a:pt x="0" y="812"/>
                      <a:pt x="36" y="844"/>
                    </a:cubicBezTo>
                    <a:cubicBezTo>
                      <a:pt x="49" y="856"/>
                      <a:pt x="65" y="864"/>
                      <a:pt x="80" y="874"/>
                    </a:cubicBezTo>
                    <a:cubicBezTo>
                      <a:pt x="93" y="883"/>
                      <a:pt x="124" y="888"/>
                      <a:pt x="124" y="888"/>
                    </a:cubicBezTo>
                    <a:cubicBezTo>
                      <a:pt x="167" y="886"/>
                      <a:pt x="287" y="889"/>
                      <a:pt x="354" y="874"/>
                    </a:cubicBezTo>
                    <a:cubicBezTo>
                      <a:pt x="410" y="861"/>
                      <a:pt x="461" y="835"/>
                      <a:pt x="517" y="822"/>
                    </a:cubicBezTo>
                    <a:cubicBezTo>
                      <a:pt x="534" y="811"/>
                      <a:pt x="553" y="804"/>
                      <a:pt x="569" y="792"/>
                    </a:cubicBezTo>
                    <a:cubicBezTo>
                      <a:pt x="613" y="757"/>
                      <a:pt x="651" y="702"/>
                      <a:pt x="673" y="651"/>
                    </a:cubicBezTo>
                    <a:cubicBezTo>
                      <a:pt x="680" y="634"/>
                      <a:pt x="685" y="615"/>
                      <a:pt x="695" y="600"/>
                    </a:cubicBezTo>
                    <a:cubicBezTo>
                      <a:pt x="711" y="577"/>
                      <a:pt x="747" y="533"/>
                      <a:pt x="747" y="533"/>
                    </a:cubicBezTo>
                    <a:cubicBezTo>
                      <a:pt x="756" y="504"/>
                      <a:pt x="784" y="451"/>
                      <a:pt x="784" y="451"/>
                    </a:cubicBezTo>
                    <a:cubicBezTo>
                      <a:pt x="787" y="439"/>
                      <a:pt x="798" y="395"/>
                      <a:pt x="798" y="385"/>
                    </a:cubicBezTo>
                    <a:cubicBezTo>
                      <a:pt x="798" y="264"/>
                      <a:pt x="802" y="46"/>
                      <a:pt x="650" y="0"/>
                    </a:cubicBezTo>
                    <a:cubicBezTo>
                      <a:pt x="598" y="5"/>
                      <a:pt x="575" y="6"/>
                      <a:pt x="532" y="22"/>
                    </a:cubicBezTo>
                    <a:cubicBezTo>
                      <a:pt x="516" y="46"/>
                      <a:pt x="526" y="44"/>
                      <a:pt x="510" y="44"/>
                    </a:cubicBez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id-ID"/>
              </a:p>
            </p:txBody>
          </p:sp>
          <p:sp>
            <p:nvSpPr>
              <p:cNvPr id="91" name="AutoShape 1193"/>
              <p:cNvSpPr>
                <a:spLocks noChangeArrowheads="1"/>
              </p:cNvSpPr>
              <p:nvPr/>
            </p:nvSpPr>
            <p:spPr bwMode="auto">
              <a:xfrm>
                <a:off x="4080" y="2880"/>
                <a:ext cx="48" cy="96"/>
              </a:xfrm>
              <a:prstGeom prst="plus">
                <a:avLst>
                  <a:gd name="adj"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2" name="AutoShape 1194"/>
              <p:cNvSpPr>
                <a:spLocks noChangeArrowheads="1"/>
              </p:cNvSpPr>
              <p:nvPr/>
            </p:nvSpPr>
            <p:spPr bwMode="auto">
              <a:xfrm>
                <a:off x="4560" y="3168"/>
                <a:ext cx="48" cy="96"/>
              </a:xfrm>
              <a:prstGeom prst="plus">
                <a:avLst>
                  <a:gd name="adj"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8" name="Line 1195"/>
            <p:cNvSpPr>
              <a:spLocks noChangeShapeType="1"/>
            </p:cNvSpPr>
            <p:nvPr/>
          </p:nvSpPr>
          <p:spPr bwMode="auto">
            <a:xfrm>
              <a:off x="2784" y="3648"/>
              <a:ext cx="528"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d-ID"/>
            </a:p>
          </p:txBody>
        </p:sp>
      </p:grpSp>
    </p:spTree>
    <p:extLst>
      <p:ext uri="{BB962C8B-B14F-4D97-AF65-F5344CB8AC3E}">
        <p14:creationId xmlns:p14="http://schemas.microsoft.com/office/powerpoint/2010/main" val="42252722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auto">
          <a:xfrm>
            <a:off x="7239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D2BC5F5A-D6BB-4609-ADFB-C34A25DE3809}" type="slidenum">
              <a:rPr lang="en-US" altLang="zh-CN" sz="1200">
                <a:ea typeface="SimSun" panose="02010600030101010101" pitchFamily="2" charset="-122"/>
              </a:rPr>
              <a:pPr algn="r" eaLnBrk="1" hangingPunct="1"/>
              <a:t>538</a:t>
            </a:fld>
            <a:endParaRPr lang="en-US" altLang="zh-CN" sz="1200">
              <a:ea typeface="SimSun" panose="02010600030101010101" pitchFamily="2" charset="-122"/>
            </a:endParaRPr>
          </a:p>
        </p:txBody>
      </p:sp>
      <p:sp>
        <p:nvSpPr>
          <p:cNvPr id="30723" name="Rectangle 2050"/>
          <p:cNvSpPr>
            <a:spLocks noGrp="1" noChangeArrowheads="1"/>
          </p:cNvSpPr>
          <p:nvPr>
            <p:ph type="title"/>
          </p:nvPr>
        </p:nvSpPr>
        <p:spPr/>
        <p:txBody>
          <a:bodyPr>
            <a:normAutofit/>
          </a:bodyPr>
          <a:lstStyle/>
          <a:p>
            <a:pPr eaLnBrk="1" hangingPunct="1"/>
            <a:r>
              <a:rPr lang="en-US" altLang="ko-KR" sz="4000" dirty="0">
                <a:ea typeface="Gulim" panose="020B0600000101010101" pitchFamily="34" charset="-127"/>
              </a:rPr>
              <a:t>PAM: A Typical K-</a:t>
            </a:r>
            <a:r>
              <a:rPr lang="en-US" altLang="ko-KR" sz="4000" dirty="0" err="1">
                <a:ea typeface="Gulim" panose="020B0600000101010101" pitchFamily="34" charset="-127"/>
              </a:rPr>
              <a:t>Medoids</a:t>
            </a:r>
            <a:r>
              <a:rPr lang="en-US" altLang="ko-KR" sz="4000" dirty="0">
                <a:ea typeface="Gulim" panose="020B0600000101010101" pitchFamily="34" charset="-127"/>
              </a:rPr>
              <a:t> Algorithm</a:t>
            </a:r>
          </a:p>
        </p:txBody>
      </p:sp>
      <p:grpSp>
        <p:nvGrpSpPr>
          <p:cNvPr id="30724" name="Group 2051"/>
          <p:cNvGrpSpPr>
            <a:grpSpLocks/>
          </p:cNvGrpSpPr>
          <p:nvPr/>
        </p:nvGrpSpPr>
        <p:grpSpPr bwMode="auto">
          <a:xfrm>
            <a:off x="6705600" y="1676400"/>
            <a:ext cx="2514600" cy="2362200"/>
            <a:chOff x="912" y="864"/>
            <a:chExt cx="1584" cy="1488"/>
          </a:xfrm>
        </p:grpSpPr>
        <p:graphicFrame>
          <p:nvGraphicFramePr>
            <p:cNvPr id="30985" name="Object 2052"/>
            <p:cNvGraphicFramePr>
              <a:graphicFrameLocks noChangeAspect="1"/>
            </p:cNvGraphicFramePr>
            <p:nvPr/>
          </p:nvGraphicFramePr>
          <p:xfrm>
            <a:off x="912" y="864"/>
            <a:ext cx="1584" cy="1488"/>
          </p:xfrm>
          <a:graphic>
            <a:graphicData uri="http://schemas.openxmlformats.org/presentationml/2006/ole">
              <mc:AlternateContent xmlns:mc="http://schemas.openxmlformats.org/markup-compatibility/2006">
                <mc:Choice xmlns:v="urn:schemas-microsoft-com:vml" Requires="v">
                  <p:oleObj spid="_x0000_s28674" name="Worksheet" r:id="rId4" imgW="2200656" imgH="2076907" progId="Excel.Sheet.8">
                    <p:embed/>
                  </p:oleObj>
                </mc:Choice>
                <mc:Fallback>
                  <p:oleObj name="Worksheet" r:id="rId4" imgW="2200656" imgH="2076907" progId="Excel.Sheet.8">
                    <p:embed/>
                    <p:pic>
                      <p:nvPicPr>
                        <p:cNvPr id="30985" name="Object 20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 y="864"/>
                          <a:ext cx="1584"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86" name="Line 2053"/>
            <p:cNvSpPr>
              <a:spLocks noChangeShapeType="1"/>
            </p:cNvSpPr>
            <p:nvPr/>
          </p:nvSpPr>
          <p:spPr bwMode="auto">
            <a:xfrm>
              <a:off x="1982" y="1502"/>
              <a:ext cx="0" cy="1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l"/>
              <a:endParaRPr lang="id-ID">
                <a:effectLst/>
              </a:endParaRPr>
            </a:p>
          </p:txBody>
        </p:sp>
        <p:sp>
          <p:nvSpPr>
            <p:cNvPr id="30987" name="Oval 2054"/>
            <p:cNvSpPr>
              <a:spLocks noChangeArrowheads="1"/>
            </p:cNvSpPr>
            <p:nvPr/>
          </p:nvSpPr>
          <p:spPr bwMode="auto">
            <a:xfrm>
              <a:off x="1212" y="1076"/>
              <a:ext cx="164" cy="682"/>
            </a:xfrm>
            <a:prstGeom prst="ellipse">
              <a:avLst/>
            </a:prstGeom>
            <a:noFill/>
            <a:ln w="9525">
              <a:solidFill>
                <a:schemeClr val="tx1"/>
              </a:solidFill>
              <a:prstDash val="lgDashDot"/>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988" name="Oval 2055"/>
            <p:cNvSpPr>
              <a:spLocks noChangeArrowheads="1"/>
            </p:cNvSpPr>
            <p:nvPr/>
          </p:nvSpPr>
          <p:spPr bwMode="auto">
            <a:xfrm>
              <a:off x="1725" y="1352"/>
              <a:ext cx="514" cy="682"/>
            </a:xfrm>
            <a:prstGeom prst="ellipse">
              <a:avLst/>
            </a:prstGeom>
            <a:noFill/>
            <a:ln w="9525">
              <a:solidFill>
                <a:schemeClr val="tx1"/>
              </a:solidFill>
              <a:prstDash val="lgDashDot"/>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grpSp>
      <p:sp>
        <p:nvSpPr>
          <p:cNvPr id="30725" name="Text Box 2056"/>
          <p:cNvSpPr txBox="1">
            <a:spLocks noChangeArrowheads="1"/>
          </p:cNvSpPr>
          <p:nvPr/>
        </p:nvSpPr>
        <p:spPr bwMode="auto">
          <a:xfrm>
            <a:off x="7735888" y="1371600"/>
            <a:ext cx="1408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ko-KR" sz="1400">
                <a:ea typeface="Gulim" panose="020B0600000101010101" pitchFamily="34" charset="-127"/>
              </a:rPr>
              <a:t>Total Cost = 20</a:t>
            </a:r>
          </a:p>
        </p:txBody>
      </p:sp>
      <p:sp>
        <p:nvSpPr>
          <p:cNvPr id="30726" name="Rectangle 2057"/>
          <p:cNvSpPr>
            <a:spLocks noChangeArrowheads="1"/>
          </p:cNvSpPr>
          <p:nvPr/>
        </p:nvSpPr>
        <p:spPr bwMode="auto">
          <a:xfrm>
            <a:off x="119063" y="1719263"/>
            <a:ext cx="2395537" cy="2254250"/>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27" name="Rectangle 2058"/>
          <p:cNvSpPr>
            <a:spLocks noChangeArrowheads="1"/>
          </p:cNvSpPr>
          <p:nvPr/>
        </p:nvSpPr>
        <p:spPr bwMode="auto">
          <a:xfrm>
            <a:off x="369888" y="1903413"/>
            <a:ext cx="2014537" cy="1789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28" name="Line 2059"/>
          <p:cNvSpPr>
            <a:spLocks noChangeShapeType="1"/>
          </p:cNvSpPr>
          <p:nvPr/>
        </p:nvSpPr>
        <p:spPr bwMode="auto">
          <a:xfrm>
            <a:off x="369888" y="3517900"/>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29" name="Line 2060"/>
          <p:cNvSpPr>
            <a:spLocks noChangeShapeType="1"/>
          </p:cNvSpPr>
          <p:nvPr/>
        </p:nvSpPr>
        <p:spPr bwMode="auto">
          <a:xfrm>
            <a:off x="369888" y="3333750"/>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0" name="Line 2061"/>
          <p:cNvSpPr>
            <a:spLocks noChangeShapeType="1"/>
          </p:cNvSpPr>
          <p:nvPr/>
        </p:nvSpPr>
        <p:spPr bwMode="auto">
          <a:xfrm>
            <a:off x="369888" y="316071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1" name="Line 2062"/>
          <p:cNvSpPr>
            <a:spLocks noChangeShapeType="1"/>
          </p:cNvSpPr>
          <p:nvPr/>
        </p:nvSpPr>
        <p:spPr bwMode="auto">
          <a:xfrm>
            <a:off x="369888" y="297656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2" name="Line 2063"/>
          <p:cNvSpPr>
            <a:spLocks noChangeShapeType="1"/>
          </p:cNvSpPr>
          <p:nvPr/>
        </p:nvSpPr>
        <p:spPr bwMode="auto">
          <a:xfrm>
            <a:off x="369888" y="280352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3" name="Line 2064"/>
          <p:cNvSpPr>
            <a:spLocks noChangeShapeType="1"/>
          </p:cNvSpPr>
          <p:nvPr/>
        </p:nvSpPr>
        <p:spPr bwMode="auto">
          <a:xfrm>
            <a:off x="369888" y="261937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4" name="Line 2065"/>
          <p:cNvSpPr>
            <a:spLocks noChangeShapeType="1"/>
          </p:cNvSpPr>
          <p:nvPr/>
        </p:nvSpPr>
        <p:spPr bwMode="auto">
          <a:xfrm>
            <a:off x="369888" y="2446338"/>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5" name="Line 2066"/>
          <p:cNvSpPr>
            <a:spLocks noChangeShapeType="1"/>
          </p:cNvSpPr>
          <p:nvPr/>
        </p:nvSpPr>
        <p:spPr bwMode="auto">
          <a:xfrm>
            <a:off x="369888" y="2262188"/>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6" name="Line 2067"/>
          <p:cNvSpPr>
            <a:spLocks noChangeShapeType="1"/>
          </p:cNvSpPr>
          <p:nvPr/>
        </p:nvSpPr>
        <p:spPr bwMode="auto">
          <a:xfrm>
            <a:off x="369888" y="208756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7" name="Line 2068"/>
          <p:cNvSpPr>
            <a:spLocks noChangeShapeType="1"/>
          </p:cNvSpPr>
          <p:nvPr/>
        </p:nvSpPr>
        <p:spPr bwMode="auto">
          <a:xfrm>
            <a:off x="369888" y="190341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8" name="Line 2069"/>
          <p:cNvSpPr>
            <a:spLocks noChangeShapeType="1"/>
          </p:cNvSpPr>
          <p:nvPr/>
        </p:nvSpPr>
        <p:spPr bwMode="auto">
          <a:xfrm>
            <a:off x="57626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9" name="Line 2070"/>
          <p:cNvSpPr>
            <a:spLocks noChangeShapeType="1"/>
          </p:cNvSpPr>
          <p:nvPr/>
        </p:nvSpPr>
        <p:spPr bwMode="auto">
          <a:xfrm>
            <a:off x="77311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0" name="Line 2071"/>
          <p:cNvSpPr>
            <a:spLocks noChangeShapeType="1"/>
          </p:cNvSpPr>
          <p:nvPr/>
        </p:nvSpPr>
        <p:spPr bwMode="auto">
          <a:xfrm>
            <a:off x="97948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1" name="Line 2072"/>
          <p:cNvSpPr>
            <a:spLocks noChangeShapeType="1"/>
          </p:cNvSpPr>
          <p:nvPr/>
        </p:nvSpPr>
        <p:spPr bwMode="auto">
          <a:xfrm>
            <a:off x="117633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2" name="Line 2073"/>
          <p:cNvSpPr>
            <a:spLocks noChangeShapeType="1"/>
          </p:cNvSpPr>
          <p:nvPr/>
        </p:nvSpPr>
        <p:spPr bwMode="auto">
          <a:xfrm>
            <a:off x="138271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3" name="Line 2074"/>
          <p:cNvSpPr>
            <a:spLocks noChangeShapeType="1"/>
          </p:cNvSpPr>
          <p:nvPr/>
        </p:nvSpPr>
        <p:spPr bwMode="auto">
          <a:xfrm>
            <a:off x="157797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4" name="Line 2075"/>
          <p:cNvSpPr>
            <a:spLocks noChangeShapeType="1"/>
          </p:cNvSpPr>
          <p:nvPr/>
        </p:nvSpPr>
        <p:spPr bwMode="auto">
          <a:xfrm>
            <a:off x="178593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5" name="Line 2076"/>
          <p:cNvSpPr>
            <a:spLocks noChangeShapeType="1"/>
          </p:cNvSpPr>
          <p:nvPr/>
        </p:nvSpPr>
        <p:spPr bwMode="auto">
          <a:xfrm>
            <a:off x="1981200"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6" name="Line 2077"/>
          <p:cNvSpPr>
            <a:spLocks noChangeShapeType="1"/>
          </p:cNvSpPr>
          <p:nvPr/>
        </p:nvSpPr>
        <p:spPr bwMode="auto">
          <a:xfrm>
            <a:off x="218757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7" name="Line 2078"/>
          <p:cNvSpPr>
            <a:spLocks noChangeShapeType="1"/>
          </p:cNvSpPr>
          <p:nvPr/>
        </p:nvSpPr>
        <p:spPr bwMode="auto">
          <a:xfrm>
            <a:off x="238442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8" name="Rectangle 2079"/>
          <p:cNvSpPr>
            <a:spLocks noChangeArrowheads="1"/>
          </p:cNvSpPr>
          <p:nvPr/>
        </p:nvSpPr>
        <p:spPr bwMode="auto">
          <a:xfrm>
            <a:off x="369888" y="1903413"/>
            <a:ext cx="2014537" cy="1789112"/>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49" name="Line 2080"/>
          <p:cNvSpPr>
            <a:spLocks noChangeShapeType="1"/>
          </p:cNvSpPr>
          <p:nvPr/>
        </p:nvSpPr>
        <p:spPr bwMode="auto">
          <a:xfrm>
            <a:off x="36988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0" name="Line 2081"/>
          <p:cNvSpPr>
            <a:spLocks noChangeShapeType="1"/>
          </p:cNvSpPr>
          <p:nvPr/>
        </p:nvSpPr>
        <p:spPr bwMode="auto">
          <a:xfrm>
            <a:off x="347663" y="369252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1" name="Line 2082"/>
          <p:cNvSpPr>
            <a:spLocks noChangeShapeType="1"/>
          </p:cNvSpPr>
          <p:nvPr/>
        </p:nvSpPr>
        <p:spPr bwMode="auto">
          <a:xfrm>
            <a:off x="347663" y="3517900"/>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2" name="Line 2083"/>
          <p:cNvSpPr>
            <a:spLocks noChangeShapeType="1"/>
          </p:cNvSpPr>
          <p:nvPr/>
        </p:nvSpPr>
        <p:spPr bwMode="auto">
          <a:xfrm>
            <a:off x="347663" y="3333750"/>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3" name="Line 2084"/>
          <p:cNvSpPr>
            <a:spLocks noChangeShapeType="1"/>
          </p:cNvSpPr>
          <p:nvPr/>
        </p:nvSpPr>
        <p:spPr bwMode="auto">
          <a:xfrm>
            <a:off x="347663" y="316071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4" name="Line 2085"/>
          <p:cNvSpPr>
            <a:spLocks noChangeShapeType="1"/>
          </p:cNvSpPr>
          <p:nvPr/>
        </p:nvSpPr>
        <p:spPr bwMode="auto">
          <a:xfrm>
            <a:off x="347663" y="297656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5" name="Line 2086"/>
          <p:cNvSpPr>
            <a:spLocks noChangeShapeType="1"/>
          </p:cNvSpPr>
          <p:nvPr/>
        </p:nvSpPr>
        <p:spPr bwMode="auto">
          <a:xfrm>
            <a:off x="347663" y="280352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6" name="Line 2087"/>
          <p:cNvSpPr>
            <a:spLocks noChangeShapeType="1"/>
          </p:cNvSpPr>
          <p:nvPr/>
        </p:nvSpPr>
        <p:spPr bwMode="auto">
          <a:xfrm>
            <a:off x="347663" y="261937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7" name="Line 2088"/>
          <p:cNvSpPr>
            <a:spLocks noChangeShapeType="1"/>
          </p:cNvSpPr>
          <p:nvPr/>
        </p:nvSpPr>
        <p:spPr bwMode="auto">
          <a:xfrm>
            <a:off x="347663" y="2446338"/>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8" name="Line 2089"/>
          <p:cNvSpPr>
            <a:spLocks noChangeShapeType="1"/>
          </p:cNvSpPr>
          <p:nvPr/>
        </p:nvSpPr>
        <p:spPr bwMode="auto">
          <a:xfrm>
            <a:off x="347663" y="2262188"/>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9" name="Line 2090"/>
          <p:cNvSpPr>
            <a:spLocks noChangeShapeType="1"/>
          </p:cNvSpPr>
          <p:nvPr/>
        </p:nvSpPr>
        <p:spPr bwMode="auto">
          <a:xfrm>
            <a:off x="347663" y="208756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0" name="Line 2091"/>
          <p:cNvSpPr>
            <a:spLocks noChangeShapeType="1"/>
          </p:cNvSpPr>
          <p:nvPr/>
        </p:nvSpPr>
        <p:spPr bwMode="auto">
          <a:xfrm>
            <a:off x="347663" y="190341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1" name="Line 2092"/>
          <p:cNvSpPr>
            <a:spLocks noChangeShapeType="1"/>
          </p:cNvSpPr>
          <p:nvPr/>
        </p:nvSpPr>
        <p:spPr bwMode="auto">
          <a:xfrm>
            <a:off x="369888" y="369252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2" name="Line 2093"/>
          <p:cNvSpPr>
            <a:spLocks noChangeShapeType="1"/>
          </p:cNvSpPr>
          <p:nvPr/>
        </p:nvSpPr>
        <p:spPr bwMode="auto">
          <a:xfrm flipV="1">
            <a:off x="36988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3" name="Line 2094"/>
          <p:cNvSpPr>
            <a:spLocks noChangeShapeType="1"/>
          </p:cNvSpPr>
          <p:nvPr/>
        </p:nvSpPr>
        <p:spPr bwMode="auto">
          <a:xfrm flipV="1">
            <a:off x="57626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4" name="Line 2095"/>
          <p:cNvSpPr>
            <a:spLocks noChangeShapeType="1"/>
          </p:cNvSpPr>
          <p:nvPr/>
        </p:nvSpPr>
        <p:spPr bwMode="auto">
          <a:xfrm flipV="1">
            <a:off x="77311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5" name="Line 2096"/>
          <p:cNvSpPr>
            <a:spLocks noChangeShapeType="1"/>
          </p:cNvSpPr>
          <p:nvPr/>
        </p:nvSpPr>
        <p:spPr bwMode="auto">
          <a:xfrm flipV="1">
            <a:off x="97948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6" name="Line 2097"/>
          <p:cNvSpPr>
            <a:spLocks noChangeShapeType="1"/>
          </p:cNvSpPr>
          <p:nvPr/>
        </p:nvSpPr>
        <p:spPr bwMode="auto">
          <a:xfrm flipV="1">
            <a:off x="117633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7" name="Line 2098"/>
          <p:cNvSpPr>
            <a:spLocks noChangeShapeType="1"/>
          </p:cNvSpPr>
          <p:nvPr/>
        </p:nvSpPr>
        <p:spPr bwMode="auto">
          <a:xfrm flipV="1">
            <a:off x="138271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8" name="Line 2099"/>
          <p:cNvSpPr>
            <a:spLocks noChangeShapeType="1"/>
          </p:cNvSpPr>
          <p:nvPr/>
        </p:nvSpPr>
        <p:spPr bwMode="auto">
          <a:xfrm flipV="1">
            <a:off x="157797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9" name="Line 2100"/>
          <p:cNvSpPr>
            <a:spLocks noChangeShapeType="1"/>
          </p:cNvSpPr>
          <p:nvPr/>
        </p:nvSpPr>
        <p:spPr bwMode="auto">
          <a:xfrm flipV="1">
            <a:off x="178593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0" name="Line 2101"/>
          <p:cNvSpPr>
            <a:spLocks noChangeShapeType="1"/>
          </p:cNvSpPr>
          <p:nvPr/>
        </p:nvSpPr>
        <p:spPr bwMode="auto">
          <a:xfrm flipV="1">
            <a:off x="1981200"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1" name="Line 2102"/>
          <p:cNvSpPr>
            <a:spLocks noChangeShapeType="1"/>
          </p:cNvSpPr>
          <p:nvPr/>
        </p:nvSpPr>
        <p:spPr bwMode="auto">
          <a:xfrm flipV="1">
            <a:off x="218757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2" name="Line 2103"/>
          <p:cNvSpPr>
            <a:spLocks noChangeShapeType="1"/>
          </p:cNvSpPr>
          <p:nvPr/>
        </p:nvSpPr>
        <p:spPr bwMode="auto">
          <a:xfrm flipV="1">
            <a:off x="238442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3" name="Freeform 2104"/>
          <p:cNvSpPr>
            <a:spLocks/>
          </p:cNvSpPr>
          <p:nvPr/>
        </p:nvSpPr>
        <p:spPr bwMode="auto">
          <a:xfrm>
            <a:off x="903288" y="290036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4" name="Freeform 2105"/>
          <p:cNvSpPr>
            <a:spLocks/>
          </p:cNvSpPr>
          <p:nvPr/>
        </p:nvSpPr>
        <p:spPr bwMode="auto">
          <a:xfrm>
            <a:off x="696913" y="254317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5" name="Freeform 2106"/>
          <p:cNvSpPr>
            <a:spLocks/>
          </p:cNvSpPr>
          <p:nvPr/>
        </p:nvSpPr>
        <p:spPr bwMode="auto">
          <a:xfrm>
            <a:off x="1709738" y="308451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6" name="Freeform 2107"/>
          <p:cNvSpPr>
            <a:spLocks/>
          </p:cNvSpPr>
          <p:nvPr/>
        </p:nvSpPr>
        <p:spPr bwMode="auto">
          <a:xfrm>
            <a:off x="1100138" y="237013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8"/>
                </a:lnTo>
                <a:lnTo>
                  <a:pt x="48" y="95"/>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7" name="Freeform 2108"/>
          <p:cNvSpPr>
            <a:spLocks/>
          </p:cNvSpPr>
          <p:nvPr/>
        </p:nvSpPr>
        <p:spPr bwMode="auto">
          <a:xfrm>
            <a:off x="1905000" y="272732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8" name="Freeform 2109"/>
          <p:cNvSpPr>
            <a:spLocks/>
          </p:cNvSpPr>
          <p:nvPr/>
        </p:nvSpPr>
        <p:spPr bwMode="auto">
          <a:xfrm>
            <a:off x="1501775" y="325913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7"/>
                </a:lnTo>
                <a:lnTo>
                  <a:pt x="48" y="95"/>
                </a:lnTo>
                <a:lnTo>
                  <a:pt x="0" y="47"/>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9" name="Freeform 2110"/>
          <p:cNvSpPr>
            <a:spLocks/>
          </p:cNvSpPr>
          <p:nvPr/>
        </p:nvSpPr>
        <p:spPr bwMode="auto">
          <a:xfrm>
            <a:off x="1709738" y="290036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80" name="Freeform 2111"/>
          <p:cNvSpPr>
            <a:spLocks/>
          </p:cNvSpPr>
          <p:nvPr/>
        </p:nvSpPr>
        <p:spPr bwMode="auto">
          <a:xfrm>
            <a:off x="1709738" y="254317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81" name="Rectangle 2112"/>
          <p:cNvSpPr>
            <a:spLocks noChangeArrowheads="1"/>
          </p:cNvSpPr>
          <p:nvPr/>
        </p:nvSpPr>
        <p:spPr bwMode="auto">
          <a:xfrm>
            <a:off x="282575" y="3659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0</a:t>
            </a:r>
            <a:endParaRPr lang="ko-KR" altLang="en-US">
              <a:effectLst/>
              <a:ea typeface="Gulim" panose="020B0600000101010101" pitchFamily="34" charset="-127"/>
            </a:endParaRPr>
          </a:p>
        </p:txBody>
      </p:sp>
      <p:sp>
        <p:nvSpPr>
          <p:cNvPr id="30782" name="Rectangle 2113"/>
          <p:cNvSpPr>
            <a:spLocks noChangeArrowheads="1"/>
          </p:cNvSpPr>
          <p:nvPr/>
        </p:nvSpPr>
        <p:spPr bwMode="auto">
          <a:xfrm>
            <a:off x="282575" y="348615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a:t>
            </a:r>
            <a:endParaRPr lang="ko-KR" altLang="en-US">
              <a:effectLst/>
              <a:ea typeface="Gulim" panose="020B0600000101010101" pitchFamily="34" charset="-127"/>
            </a:endParaRPr>
          </a:p>
        </p:txBody>
      </p:sp>
      <p:sp>
        <p:nvSpPr>
          <p:cNvPr id="30783" name="Rectangle 2114"/>
          <p:cNvSpPr>
            <a:spLocks noChangeArrowheads="1"/>
          </p:cNvSpPr>
          <p:nvPr/>
        </p:nvSpPr>
        <p:spPr bwMode="auto">
          <a:xfrm>
            <a:off x="282575" y="330200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2</a:t>
            </a:r>
            <a:endParaRPr lang="ko-KR" altLang="en-US">
              <a:effectLst/>
              <a:ea typeface="Gulim" panose="020B0600000101010101" pitchFamily="34" charset="-127"/>
            </a:endParaRPr>
          </a:p>
        </p:txBody>
      </p:sp>
      <p:sp>
        <p:nvSpPr>
          <p:cNvPr id="30784" name="Rectangle 2115"/>
          <p:cNvSpPr>
            <a:spLocks noChangeArrowheads="1"/>
          </p:cNvSpPr>
          <p:nvPr/>
        </p:nvSpPr>
        <p:spPr bwMode="auto">
          <a:xfrm>
            <a:off x="282575" y="312896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3</a:t>
            </a:r>
            <a:endParaRPr lang="ko-KR" altLang="en-US">
              <a:effectLst/>
              <a:ea typeface="Gulim" panose="020B0600000101010101" pitchFamily="34" charset="-127"/>
            </a:endParaRPr>
          </a:p>
        </p:txBody>
      </p:sp>
      <p:sp>
        <p:nvSpPr>
          <p:cNvPr id="30785" name="Rectangle 2116"/>
          <p:cNvSpPr>
            <a:spLocks noChangeArrowheads="1"/>
          </p:cNvSpPr>
          <p:nvPr/>
        </p:nvSpPr>
        <p:spPr bwMode="auto">
          <a:xfrm>
            <a:off x="282575" y="294481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4</a:t>
            </a:r>
            <a:endParaRPr lang="ko-KR" altLang="en-US">
              <a:effectLst/>
              <a:ea typeface="Gulim" panose="020B0600000101010101" pitchFamily="34" charset="-127"/>
            </a:endParaRPr>
          </a:p>
        </p:txBody>
      </p:sp>
      <p:sp>
        <p:nvSpPr>
          <p:cNvPr id="30786" name="Rectangle 2117"/>
          <p:cNvSpPr>
            <a:spLocks noChangeArrowheads="1"/>
          </p:cNvSpPr>
          <p:nvPr/>
        </p:nvSpPr>
        <p:spPr bwMode="auto">
          <a:xfrm>
            <a:off x="282575" y="2770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5</a:t>
            </a:r>
            <a:endParaRPr lang="ko-KR" altLang="en-US">
              <a:effectLst/>
              <a:ea typeface="Gulim" panose="020B0600000101010101" pitchFamily="34" charset="-127"/>
            </a:endParaRPr>
          </a:p>
        </p:txBody>
      </p:sp>
      <p:sp>
        <p:nvSpPr>
          <p:cNvPr id="30787" name="Rectangle 2118"/>
          <p:cNvSpPr>
            <a:spLocks noChangeArrowheads="1"/>
          </p:cNvSpPr>
          <p:nvPr/>
        </p:nvSpPr>
        <p:spPr bwMode="auto">
          <a:xfrm>
            <a:off x="282575" y="25860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6</a:t>
            </a:r>
            <a:endParaRPr lang="ko-KR" altLang="en-US">
              <a:effectLst/>
              <a:ea typeface="Gulim" panose="020B0600000101010101" pitchFamily="34" charset="-127"/>
            </a:endParaRPr>
          </a:p>
        </p:txBody>
      </p:sp>
      <p:sp>
        <p:nvSpPr>
          <p:cNvPr id="30788" name="Rectangle 2119"/>
          <p:cNvSpPr>
            <a:spLocks noChangeArrowheads="1"/>
          </p:cNvSpPr>
          <p:nvPr/>
        </p:nvSpPr>
        <p:spPr bwMode="auto">
          <a:xfrm>
            <a:off x="282575" y="241300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7</a:t>
            </a:r>
            <a:endParaRPr lang="ko-KR" altLang="en-US">
              <a:effectLst/>
              <a:ea typeface="Gulim" panose="020B0600000101010101" pitchFamily="34" charset="-127"/>
            </a:endParaRPr>
          </a:p>
        </p:txBody>
      </p:sp>
      <p:sp>
        <p:nvSpPr>
          <p:cNvPr id="30789" name="Rectangle 2120"/>
          <p:cNvSpPr>
            <a:spLocks noChangeArrowheads="1"/>
          </p:cNvSpPr>
          <p:nvPr/>
        </p:nvSpPr>
        <p:spPr bwMode="auto">
          <a:xfrm>
            <a:off x="282575" y="222885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8</a:t>
            </a:r>
            <a:endParaRPr lang="ko-KR" altLang="en-US">
              <a:effectLst/>
              <a:ea typeface="Gulim" panose="020B0600000101010101" pitchFamily="34" charset="-127"/>
            </a:endParaRPr>
          </a:p>
        </p:txBody>
      </p:sp>
      <p:sp>
        <p:nvSpPr>
          <p:cNvPr id="30790" name="Rectangle 2121"/>
          <p:cNvSpPr>
            <a:spLocks noChangeArrowheads="1"/>
          </p:cNvSpPr>
          <p:nvPr/>
        </p:nvSpPr>
        <p:spPr bwMode="auto">
          <a:xfrm>
            <a:off x="282575" y="205581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9</a:t>
            </a:r>
            <a:endParaRPr lang="ko-KR" altLang="en-US">
              <a:effectLst/>
              <a:ea typeface="Gulim" panose="020B0600000101010101" pitchFamily="34" charset="-127"/>
            </a:endParaRPr>
          </a:p>
        </p:txBody>
      </p:sp>
      <p:sp>
        <p:nvSpPr>
          <p:cNvPr id="30791" name="Rectangle 2122"/>
          <p:cNvSpPr>
            <a:spLocks noChangeArrowheads="1"/>
          </p:cNvSpPr>
          <p:nvPr/>
        </p:nvSpPr>
        <p:spPr bwMode="auto">
          <a:xfrm>
            <a:off x="250825" y="187166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10</a:t>
            </a:r>
            <a:endParaRPr lang="ko-KR" altLang="en-US">
              <a:effectLst/>
              <a:ea typeface="Gulim" panose="020B0600000101010101" pitchFamily="34" charset="-127"/>
            </a:endParaRPr>
          </a:p>
        </p:txBody>
      </p:sp>
      <p:sp>
        <p:nvSpPr>
          <p:cNvPr id="30792" name="Rectangle 2123"/>
          <p:cNvSpPr>
            <a:spLocks noChangeArrowheads="1"/>
          </p:cNvSpPr>
          <p:nvPr/>
        </p:nvSpPr>
        <p:spPr bwMode="auto">
          <a:xfrm>
            <a:off x="35877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0</a:t>
            </a:r>
            <a:endParaRPr lang="ko-KR" altLang="en-US">
              <a:effectLst/>
              <a:ea typeface="Gulim" panose="020B0600000101010101" pitchFamily="34" charset="-127"/>
            </a:endParaRPr>
          </a:p>
        </p:txBody>
      </p:sp>
      <p:sp>
        <p:nvSpPr>
          <p:cNvPr id="30793" name="Rectangle 2124"/>
          <p:cNvSpPr>
            <a:spLocks noChangeArrowheads="1"/>
          </p:cNvSpPr>
          <p:nvPr/>
        </p:nvSpPr>
        <p:spPr bwMode="auto">
          <a:xfrm>
            <a:off x="566738"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a:t>
            </a:r>
            <a:endParaRPr lang="ko-KR" altLang="en-US">
              <a:effectLst/>
              <a:ea typeface="Gulim" panose="020B0600000101010101" pitchFamily="34" charset="-127"/>
            </a:endParaRPr>
          </a:p>
        </p:txBody>
      </p:sp>
      <p:sp>
        <p:nvSpPr>
          <p:cNvPr id="30794" name="Rectangle 2125"/>
          <p:cNvSpPr>
            <a:spLocks noChangeArrowheads="1"/>
          </p:cNvSpPr>
          <p:nvPr/>
        </p:nvSpPr>
        <p:spPr bwMode="auto">
          <a:xfrm>
            <a:off x="762000"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2</a:t>
            </a:r>
            <a:endParaRPr lang="ko-KR" altLang="en-US">
              <a:effectLst/>
              <a:ea typeface="Gulim" panose="020B0600000101010101" pitchFamily="34" charset="-127"/>
            </a:endParaRPr>
          </a:p>
        </p:txBody>
      </p:sp>
      <p:sp>
        <p:nvSpPr>
          <p:cNvPr id="30795" name="Rectangle 2126"/>
          <p:cNvSpPr>
            <a:spLocks noChangeArrowheads="1"/>
          </p:cNvSpPr>
          <p:nvPr/>
        </p:nvSpPr>
        <p:spPr bwMode="auto">
          <a:xfrm>
            <a:off x="96837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3</a:t>
            </a:r>
            <a:endParaRPr lang="ko-KR" altLang="en-US">
              <a:effectLst/>
              <a:ea typeface="Gulim" panose="020B0600000101010101" pitchFamily="34" charset="-127"/>
            </a:endParaRPr>
          </a:p>
        </p:txBody>
      </p:sp>
      <p:sp>
        <p:nvSpPr>
          <p:cNvPr id="30796" name="Rectangle 2127"/>
          <p:cNvSpPr>
            <a:spLocks noChangeArrowheads="1"/>
          </p:cNvSpPr>
          <p:nvPr/>
        </p:nvSpPr>
        <p:spPr bwMode="auto">
          <a:xfrm>
            <a:off x="116522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4</a:t>
            </a:r>
            <a:endParaRPr lang="ko-KR" altLang="en-US">
              <a:effectLst/>
              <a:ea typeface="Gulim" panose="020B0600000101010101" pitchFamily="34" charset="-127"/>
            </a:endParaRPr>
          </a:p>
        </p:txBody>
      </p:sp>
      <p:sp>
        <p:nvSpPr>
          <p:cNvPr id="30797" name="Rectangle 2128"/>
          <p:cNvSpPr>
            <a:spLocks noChangeArrowheads="1"/>
          </p:cNvSpPr>
          <p:nvPr/>
        </p:nvSpPr>
        <p:spPr bwMode="auto">
          <a:xfrm>
            <a:off x="1371600"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5</a:t>
            </a:r>
            <a:endParaRPr lang="ko-KR" altLang="en-US">
              <a:effectLst/>
              <a:ea typeface="Gulim" panose="020B0600000101010101" pitchFamily="34" charset="-127"/>
            </a:endParaRPr>
          </a:p>
        </p:txBody>
      </p:sp>
      <p:sp>
        <p:nvSpPr>
          <p:cNvPr id="30798" name="Rectangle 2129"/>
          <p:cNvSpPr>
            <a:spLocks noChangeArrowheads="1"/>
          </p:cNvSpPr>
          <p:nvPr/>
        </p:nvSpPr>
        <p:spPr bwMode="auto">
          <a:xfrm>
            <a:off x="1566863"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6</a:t>
            </a:r>
            <a:endParaRPr lang="ko-KR" altLang="en-US">
              <a:effectLst/>
              <a:ea typeface="Gulim" panose="020B0600000101010101" pitchFamily="34" charset="-127"/>
            </a:endParaRPr>
          </a:p>
        </p:txBody>
      </p:sp>
      <p:sp>
        <p:nvSpPr>
          <p:cNvPr id="30799" name="Rectangle 2130"/>
          <p:cNvSpPr>
            <a:spLocks noChangeArrowheads="1"/>
          </p:cNvSpPr>
          <p:nvPr/>
        </p:nvSpPr>
        <p:spPr bwMode="auto">
          <a:xfrm>
            <a:off x="177482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7</a:t>
            </a:r>
            <a:endParaRPr lang="ko-KR" altLang="en-US">
              <a:effectLst/>
              <a:ea typeface="Gulim" panose="020B0600000101010101" pitchFamily="34" charset="-127"/>
            </a:endParaRPr>
          </a:p>
        </p:txBody>
      </p:sp>
      <p:sp>
        <p:nvSpPr>
          <p:cNvPr id="30800" name="Rectangle 2131"/>
          <p:cNvSpPr>
            <a:spLocks noChangeArrowheads="1"/>
          </p:cNvSpPr>
          <p:nvPr/>
        </p:nvSpPr>
        <p:spPr bwMode="auto">
          <a:xfrm>
            <a:off x="1970088"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8</a:t>
            </a:r>
            <a:endParaRPr lang="ko-KR" altLang="en-US">
              <a:effectLst/>
              <a:ea typeface="Gulim" panose="020B0600000101010101" pitchFamily="34" charset="-127"/>
            </a:endParaRPr>
          </a:p>
        </p:txBody>
      </p:sp>
      <p:sp>
        <p:nvSpPr>
          <p:cNvPr id="30801" name="Rectangle 2132"/>
          <p:cNvSpPr>
            <a:spLocks noChangeArrowheads="1"/>
          </p:cNvSpPr>
          <p:nvPr/>
        </p:nvSpPr>
        <p:spPr bwMode="auto">
          <a:xfrm>
            <a:off x="2176463"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9</a:t>
            </a:r>
            <a:endParaRPr lang="ko-KR" altLang="en-US">
              <a:effectLst/>
              <a:ea typeface="Gulim" panose="020B0600000101010101" pitchFamily="34" charset="-127"/>
            </a:endParaRPr>
          </a:p>
        </p:txBody>
      </p:sp>
      <p:sp>
        <p:nvSpPr>
          <p:cNvPr id="30802" name="Rectangle 2133"/>
          <p:cNvSpPr>
            <a:spLocks noChangeArrowheads="1"/>
          </p:cNvSpPr>
          <p:nvPr/>
        </p:nvSpPr>
        <p:spPr bwMode="auto">
          <a:xfrm>
            <a:off x="2351088" y="376713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10</a:t>
            </a:r>
            <a:endParaRPr lang="ko-KR" altLang="en-US">
              <a:effectLst/>
              <a:ea typeface="Gulim" panose="020B0600000101010101" pitchFamily="34" charset="-127"/>
            </a:endParaRPr>
          </a:p>
        </p:txBody>
      </p:sp>
      <p:sp>
        <p:nvSpPr>
          <p:cNvPr id="30803" name="Rectangle 2134"/>
          <p:cNvSpPr>
            <a:spLocks noChangeArrowheads="1"/>
          </p:cNvSpPr>
          <p:nvPr/>
        </p:nvSpPr>
        <p:spPr bwMode="auto">
          <a:xfrm>
            <a:off x="119063" y="1719263"/>
            <a:ext cx="2395537" cy="22542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804" name="Freeform 2135"/>
          <p:cNvSpPr>
            <a:spLocks/>
          </p:cNvSpPr>
          <p:nvPr/>
        </p:nvSpPr>
        <p:spPr bwMode="auto">
          <a:xfrm>
            <a:off x="914400" y="221138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8"/>
                </a:lnTo>
                <a:lnTo>
                  <a:pt x="48" y="95"/>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805" name="Freeform 2136"/>
          <p:cNvSpPr>
            <a:spLocks/>
          </p:cNvSpPr>
          <p:nvPr/>
        </p:nvSpPr>
        <p:spPr bwMode="auto">
          <a:xfrm>
            <a:off x="1524000" y="3048000"/>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806" name="Text Box 2137"/>
          <p:cNvSpPr txBox="1">
            <a:spLocks noChangeArrowheads="1"/>
          </p:cNvSpPr>
          <p:nvPr/>
        </p:nvSpPr>
        <p:spPr bwMode="auto">
          <a:xfrm>
            <a:off x="136525" y="3886200"/>
            <a:ext cx="10438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en-US" altLang="ko-KR" sz="3600" dirty="0">
                <a:effectLst/>
                <a:ea typeface="Gulim" panose="020B0600000101010101" pitchFamily="34" charset="-127"/>
              </a:rPr>
              <a:t>K=2</a:t>
            </a:r>
          </a:p>
        </p:txBody>
      </p:sp>
      <p:sp>
        <p:nvSpPr>
          <p:cNvPr id="30807" name="Line 2138"/>
          <p:cNvSpPr>
            <a:spLocks noChangeShapeType="1"/>
          </p:cNvSpPr>
          <p:nvPr/>
        </p:nvSpPr>
        <p:spPr bwMode="auto">
          <a:xfrm>
            <a:off x="2590800" y="2057400"/>
            <a:ext cx="7620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08" name="Text Box 2139"/>
          <p:cNvSpPr txBox="1">
            <a:spLocks noChangeArrowheads="1"/>
          </p:cNvSpPr>
          <p:nvPr/>
        </p:nvSpPr>
        <p:spPr bwMode="auto">
          <a:xfrm>
            <a:off x="2590800" y="2362200"/>
            <a:ext cx="914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Arbitrary choose k object as initial medoids</a:t>
            </a:r>
          </a:p>
        </p:txBody>
      </p:sp>
      <p:graphicFrame>
        <p:nvGraphicFramePr>
          <p:cNvPr id="30809" name="Object 2140"/>
          <p:cNvGraphicFramePr>
            <a:graphicFrameLocks noChangeAspect="1"/>
          </p:cNvGraphicFramePr>
          <p:nvPr/>
        </p:nvGraphicFramePr>
        <p:xfrm>
          <a:off x="3429000" y="1676400"/>
          <a:ext cx="2514600" cy="2362200"/>
        </p:xfrm>
        <a:graphic>
          <a:graphicData uri="http://schemas.openxmlformats.org/presentationml/2006/ole">
            <mc:AlternateContent xmlns:mc="http://schemas.openxmlformats.org/markup-compatibility/2006">
              <mc:Choice xmlns:v="urn:schemas-microsoft-com:vml" Requires="v">
                <p:oleObj spid="_x0000_s28675" name="Worksheet" r:id="rId6" imgW="2200656" imgH="2076907" progId="Excel.Sheet.8">
                  <p:embed/>
                </p:oleObj>
              </mc:Choice>
              <mc:Fallback>
                <p:oleObj name="Worksheet" r:id="rId6" imgW="2200656" imgH="2076907" progId="Excel.Sheet.8">
                  <p:embed/>
                  <p:pic>
                    <p:nvPicPr>
                      <p:cNvPr id="30809" name="Object 2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676400"/>
                        <a:ext cx="2514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10" name="Line 2141"/>
          <p:cNvSpPr>
            <a:spLocks noChangeShapeType="1"/>
          </p:cNvSpPr>
          <p:nvPr/>
        </p:nvSpPr>
        <p:spPr bwMode="auto">
          <a:xfrm>
            <a:off x="5127625" y="2689225"/>
            <a:ext cx="0" cy="201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l"/>
            <a:endParaRPr lang="id-ID">
              <a:effectLst/>
            </a:endParaRPr>
          </a:p>
        </p:txBody>
      </p:sp>
      <p:sp>
        <p:nvSpPr>
          <p:cNvPr id="30811" name="Line 2142"/>
          <p:cNvSpPr>
            <a:spLocks noChangeShapeType="1"/>
          </p:cNvSpPr>
          <p:nvPr/>
        </p:nvSpPr>
        <p:spPr bwMode="auto">
          <a:xfrm>
            <a:off x="5943600" y="2133600"/>
            <a:ext cx="7620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2" name="Text Box 2143"/>
          <p:cNvSpPr txBox="1">
            <a:spLocks noChangeArrowheads="1"/>
          </p:cNvSpPr>
          <p:nvPr/>
        </p:nvSpPr>
        <p:spPr bwMode="auto">
          <a:xfrm>
            <a:off x="5867400" y="2362200"/>
            <a:ext cx="914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Assign each remaining object to nearest medoids</a:t>
            </a:r>
          </a:p>
        </p:txBody>
      </p:sp>
      <p:sp>
        <p:nvSpPr>
          <p:cNvPr id="30813" name="Line 2144"/>
          <p:cNvSpPr>
            <a:spLocks noChangeShapeType="1"/>
          </p:cNvSpPr>
          <p:nvPr/>
        </p:nvSpPr>
        <p:spPr bwMode="auto">
          <a:xfrm>
            <a:off x="6781800" y="40386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4" name="Text Box 2145"/>
          <p:cNvSpPr txBox="1">
            <a:spLocks noChangeArrowheads="1"/>
          </p:cNvSpPr>
          <p:nvPr/>
        </p:nvSpPr>
        <p:spPr bwMode="auto">
          <a:xfrm>
            <a:off x="6934200" y="40386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Randomly select a nonmedoid object,O</a:t>
            </a:r>
            <a:r>
              <a:rPr lang="en-US" altLang="ko-KR" sz="1400" baseline="-25000">
                <a:effectLst/>
                <a:ea typeface="Gulim" panose="020B0600000101010101" pitchFamily="34" charset="-127"/>
              </a:rPr>
              <a:t>ramdom</a:t>
            </a:r>
          </a:p>
        </p:txBody>
      </p:sp>
      <p:sp>
        <p:nvSpPr>
          <p:cNvPr id="30815" name="Line 2146"/>
          <p:cNvSpPr>
            <a:spLocks noChangeShapeType="1"/>
          </p:cNvSpPr>
          <p:nvPr/>
        </p:nvSpPr>
        <p:spPr bwMode="auto">
          <a:xfrm flipH="1">
            <a:off x="6019800" y="4724400"/>
            <a:ext cx="6858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6" name="Text Box 2147"/>
          <p:cNvSpPr txBox="1">
            <a:spLocks noChangeArrowheads="1"/>
          </p:cNvSpPr>
          <p:nvPr/>
        </p:nvSpPr>
        <p:spPr bwMode="auto">
          <a:xfrm>
            <a:off x="5715000" y="4876800"/>
            <a:ext cx="114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Compute total cost of swapping</a:t>
            </a:r>
          </a:p>
        </p:txBody>
      </p:sp>
      <p:grpSp>
        <p:nvGrpSpPr>
          <p:cNvPr id="30817" name="Group 2148"/>
          <p:cNvGrpSpPr>
            <a:grpSpLocks/>
          </p:cNvGrpSpPr>
          <p:nvPr/>
        </p:nvGrpSpPr>
        <p:grpSpPr bwMode="auto">
          <a:xfrm>
            <a:off x="3544888" y="4611688"/>
            <a:ext cx="2176462" cy="2035175"/>
            <a:chOff x="2233" y="2905"/>
            <a:chExt cx="1371" cy="1282"/>
          </a:xfrm>
        </p:grpSpPr>
        <p:sp>
          <p:nvSpPr>
            <p:cNvPr id="30904" name="Rectangle 2149"/>
            <p:cNvSpPr>
              <a:spLocks noChangeArrowheads="1"/>
            </p:cNvSpPr>
            <p:nvPr/>
          </p:nvSpPr>
          <p:spPr bwMode="auto">
            <a:xfrm>
              <a:off x="2233" y="2905"/>
              <a:ext cx="1371" cy="1282"/>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5" name="Rectangle 2150"/>
            <p:cNvSpPr>
              <a:spLocks noChangeArrowheads="1"/>
            </p:cNvSpPr>
            <p:nvPr/>
          </p:nvSpPr>
          <p:spPr bwMode="auto">
            <a:xfrm>
              <a:off x="2376" y="3009"/>
              <a:ext cx="1154" cy="10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6" name="Line 2151"/>
            <p:cNvSpPr>
              <a:spLocks noChangeShapeType="1"/>
            </p:cNvSpPr>
            <p:nvPr/>
          </p:nvSpPr>
          <p:spPr bwMode="auto">
            <a:xfrm>
              <a:off x="2376" y="392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7" name="Line 2152"/>
            <p:cNvSpPr>
              <a:spLocks noChangeShapeType="1"/>
            </p:cNvSpPr>
            <p:nvPr/>
          </p:nvSpPr>
          <p:spPr bwMode="auto">
            <a:xfrm>
              <a:off x="2376" y="382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8" name="Line 2153"/>
            <p:cNvSpPr>
              <a:spLocks noChangeShapeType="1"/>
            </p:cNvSpPr>
            <p:nvPr/>
          </p:nvSpPr>
          <p:spPr bwMode="auto">
            <a:xfrm>
              <a:off x="2376" y="3725"/>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9" name="Line 2154"/>
            <p:cNvSpPr>
              <a:spLocks noChangeShapeType="1"/>
            </p:cNvSpPr>
            <p:nvPr/>
          </p:nvSpPr>
          <p:spPr bwMode="auto">
            <a:xfrm>
              <a:off x="2376" y="3620"/>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0" name="Line 2155"/>
            <p:cNvSpPr>
              <a:spLocks noChangeShapeType="1"/>
            </p:cNvSpPr>
            <p:nvPr/>
          </p:nvSpPr>
          <p:spPr bwMode="auto">
            <a:xfrm>
              <a:off x="2376" y="3521"/>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1" name="Line 2156"/>
            <p:cNvSpPr>
              <a:spLocks noChangeShapeType="1"/>
            </p:cNvSpPr>
            <p:nvPr/>
          </p:nvSpPr>
          <p:spPr bwMode="auto">
            <a:xfrm>
              <a:off x="2376" y="3416"/>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2" name="Line 2157"/>
            <p:cNvSpPr>
              <a:spLocks noChangeShapeType="1"/>
            </p:cNvSpPr>
            <p:nvPr/>
          </p:nvSpPr>
          <p:spPr bwMode="auto">
            <a:xfrm>
              <a:off x="2376" y="331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3" name="Line 2158"/>
            <p:cNvSpPr>
              <a:spLocks noChangeShapeType="1"/>
            </p:cNvSpPr>
            <p:nvPr/>
          </p:nvSpPr>
          <p:spPr bwMode="auto">
            <a:xfrm>
              <a:off x="2376" y="321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4" name="Line 2159"/>
            <p:cNvSpPr>
              <a:spLocks noChangeShapeType="1"/>
            </p:cNvSpPr>
            <p:nvPr/>
          </p:nvSpPr>
          <p:spPr bwMode="auto">
            <a:xfrm>
              <a:off x="2376" y="3114"/>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5" name="Line 2160"/>
            <p:cNvSpPr>
              <a:spLocks noChangeShapeType="1"/>
            </p:cNvSpPr>
            <p:nvPr/>
          </p:nvSpPr>
          <p:spPr bwMode="auto">
            <a:xfrm>
              <a:off x="2376" y="3009"/>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6" name="Line 2161"/>
            <p:cNvSpPr>
              <a:spLocks noChangeShapeType="1"/>
            </p:cNvSpPr>
            <p:nvPr/>
          </p:nvSpPr>
          <p:spPr bwMode="auto">
            <a:xfrm>
              <a:off x="2495"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7" name="Line 2162"/>
            <p:cNvSpPr>
              <a:spLocks noChangeShapeType="1"/>
            </p:cNvSpPr>
            <p:nvPr/>
          </p:nvSpPr>
          <p:spPr bwMode="auto">
            <a:xfrm>
              <a:off x="260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8" name="Line 2163"/>
            <p:cNvSpPr>
              <a:spLocks noChangeShapeType="1"/>
            </p:cNvSpPr>
            <p:nvPr/>
          </p:nvSpPr>
          <p:spPr bwMode="auto">
            <a:xfrm>
              <a:off x="2725"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9" name="Line 2164"/>
            <p:cNvSpPr>
              <a:spLocks noChangeShapeType="1"/>
            </p:cNvSpPr>
            <p:nvPr/>
          </p:nvSpPr>
          <p:spPr bwMode="auto">
            <a:xfrm>
              <a:off x="2838"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0" name="Line 2165"/>
            <p:cNvSpPr>
              <a:spLocks noChangeShapeType="1"/>
            </p:cNvSpPr>
            <p:nvPr/>
          </p:nvSpPr>
          <p:spPr bwMode="auto">
            <a:xfrm>
              <a:off x="2956"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1" name="Line 2166"/>
            <p:cNvSpPr>
              <a:spLocks noChangeShapeType="1"/>
            </p:cNvSpPr>
            <p:nvPr/>
          </p:nvSpPr>
          <p:spPr bwMode="auto">
            <a:xfrm>
              <a:off x="3068"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2" name="Line 2167"/>
            <p:cNvSpPr>
              <a:spLocks noChangeShapeType="1"/>
            </p:cNvSpPr>
            <p:nvPr/>
          </p:nvSpPr>
          <p:spPr bwMode="auto">
            <a:xfrm>
              <a:off x="318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3" name="Line 2168"/>
            <p:cNvSpPr>
              <a:spLocks noChangeShapeType="1"/>
            </p:cNvSpPr>
            <p:nvPr/>
          </p:nvSpPr>
          <p:spPr bwMode="auto">
            <a:xfrm>
              <a:off x="329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4" name="Line 2169"/>
            <p:cNvSpPr>
              <a:spLocks noChangeShapeType="1"/>
            </p:cNvSpPr>
            <p:nvPr/>
          </p:nvSpPr>
          <p:spPr bwMode="auto">
            <a:xfrm>
              <a:off x="341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5" name="Line 2170"/>
            <p:cNvSpPr>
              <a:spLocks noChangeShapeType="1"/>
            </p:cNvSpPr>
            <p:nvPr/>
          </p:nvSpPr>
          <p:spPr bwMode="auto">
            <a:xfrm>
              <a:off x="353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6" name="Rectangle 2171"/>
            <p:cNvSpPr>
              <a:spLocks noChangeArrowheads="1"/>
            </p:cNvSpPr>
            <p:nvPr/>
          </p:nvSpPr>
          <p:spPr bwMode="auto">
            <a:xfrm>
              <a:off x="2376" y="3009"/>
              <a:ext cx="1154" cy="10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27" name="Line 2172"/>
            <p:cNvSpPr>
              <a:spLocks noChangeShapeType="1"/>
            </p:cNvSpPr>
            <p:nvPr/>
          </p:nvSpPr>
          <p:spPr bwMode="auto">
            <a:xfrm>
              <a:off x="2376"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8" name="Line 2173"/>
            <p:cNvSpPr>
              <a:spLocks noChangeShapeType="1"/>
            </p:cNvSpPr>
            <p:nvPr/>
          </p:nvSpPr>
          <p:spPr bwMode="auto">
            <a:xfrm>
              <a:off x="2364" y="402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9" name="Line 2174"/>
            <p:cNvSpPr>
              <a:spLocks noChangeShapeType="1"/>
            </p:cNvSpPr>
            <p:nvPr/>
          </p:nvSpPr>
          <p:spPr bwMode="auto">
            <a:xfrm>
              <a:off x="2364" y="39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0" name="Line 2175"/>
            <p:cNvSpPr>
              <a:spLocks noChangeShapeType="1"/>
            </p:cNvSpPr>
            <p:nvPr/>
          </p:nvSpPr>
          <p:spPr bwMode="auto">
            <a:xfrm>
              <a:off x="2364" y="382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1" name="Line 2176"/>
            <p:cNvSpPr>
              <a:spLocks noChangeShapeType="1"/>
            </p:cNvSpPr>
            <p:nvPr/>
          </p:nvSpPr>
          <p:spPr bwMode="auto">
            <a:xfrm>
              <a:off x="2364" y="37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2" name="Line 2177"/>
            <p:cNvSpPr>
              <a:spLocks noChangeShapeType="1"/>
            </p:cNvSpPr>
            <p:nvPr/>
          </p:nvSpPr>
          <p:spPr bwMode="auto">
            <a:xfrm>
              <a:off x="2364" y="362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3" name="Line 2178"/>
            <p:cNvSpPr>
              <a:spLocks noChangeShapeType="1"/>
            </p:cNvSpPr>
            <p:nvPr/>
          </p:nvSpPr>
          <p:spPr bwMode="auto">
            <a:xfrm>
              <a:off x="2364" y="352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4" name="Line 2179"/>
            <p:cNvSpPr>
              <a:spLocks noChangeShapeType="1"/>
            </p:cNvSpPr>
            <p:nvPr/>
          </p:nvSpPr>
          <p:spPr bwMode="auto">
            <a:xfrm>
              <a:off x="2364" y="34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5" name="Line 2180"/>
            <p:cNvSpPr>
              <a:spLocks noChangeShapeType="1"/>
            </p:cNvSpPr>
            <p:nvPr/>
          </p:nvSpPr>
          <p:spPr bwMode="auto">
            <a:xfrm>
              <a:off x="2364" y="331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6" name="Line 2181"/>
            <p:cNvSpPr>
              <a:spLocks noChangeShapeType="1"/>
            </p:cNvSpPr>
            <p:nvPr/>
          </p:nvSpPr>
          <p:spPr bwMode="auto">
            <a:xfrm>
              <a:off x="2364" y="321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7" name="Line 2182"/>
            <p:cNvSpPr>
              <a:spLocks noChangeShapeType="1"/>
            </p:cNvSpPr>
            <p:nvPr/>
          </p:nvSpPr>
          <p:spPr bwMode="auto">
            <a:xfrm>
              <a:off x="2364" y="311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8" name="Line 2183"/>
            <p:cNvSpPr>
              <a:spLocks noChangeShapeType="1"/>
            </p:cNvSpPr>
            <p:nvPr/>
          </p:nvSpPr>
          <p:spPr bwMode="auto">
            <a:xfrm>
              <a:off x="2364" y="300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9" name="Line 2184"/>
            <p:cNvSpPr>
              <a:spLocks noChangeShapeType="1"/>
            </p:cNvSpPr>
            <p:nvPr/>
          </p:nvSpPr>
          <p:spPr bwMode="auto">
            <a:xfrm>
              <a:off x="2376" y="4027"/>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0" name="Line 2185"/>
            <p:cNvSpPr>
              <a:spLocks noChangeShapeType="1"/>
            </p:cNvSpPr>
            <p:nvPr/>
          </p:nvSpPr>
          <p:spPr bwMode="auto">
            <a:xfrm flipV="1">
              <a:off x="2376"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1" name="Line 2186"/>
            <p:cNvSpPr>
              <a:spLocks noChangeShapeType="1"/>
            </p:cNvSpPr>
            <p:nvPr/>
          </p:nvSpPr>
          <p:spPr bwMode="auto">
            <a:xfrm flipV="1">
              <a:off x="2495"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2" name="Line 2187"/>
            <p:cNvSpPr>
              <a:spLocks noChangeShapeType="1"/>
            </p:cNvSpPr>
            <p:nvPr/>
          </p:nvSpPr>
          <p:spPr bwMode="auto">
            <a:xfrm flipV="1">
              <a:off x="260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3" name="Line 2188"/>
            <p:cNvSpPr>
              <a:spLocks noChangeShapeType="1"/>
            </p:cNvSpPr>
            <p:nvPr/>
          </p:nvSpPr>
          <p:spPr bwMode="auto">
            <a:xfrm flipV="1">
              <a:off x="2725"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4" name="Line 2189"/>
            <p:cNvSpPr>
              <a:spLocks noChangeShapeType="1"/>
            </p:cNvSpPr>
            <p:nvPr/>
          </p:nvSpPr>
          <p:spPr bwMode="auto">
            <a:xfrm flipV="1">
              <a:off x="2838"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5" name="Line 2190"/>
            <p:cNvSpPr>
              <a:spLocks noChangeShapeType="1"/>
            </p:cNvSpPr>
            <p:nvPr/>
          </p:nvSpPr>
          <p:spPr bwMode="auto">
            <a:xfrm flipV="1">
              <a:off x="2956"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6" name="Line 2191"/>
            <p:cNvSpPr>
              <a:spLocks noChangeShapeType="1"/>
            </p:cNvSpPr>
            <p:nvPr/>
          </p:nvSpPr>
          <p:spPr bwMode="auto">
            <a:xfrm flipV="1">
              <a:off x="3068"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7" name="Line 2192"/>
            <p:cNvSpPr>
              <a:spLocks noChangeShapeType="1"/>
            </p:cNvSpPr>
            <p:nvPr/>
          </p:nvSpPr>
          <p:spPr bwMode="auto">
            <a:xfrm flipV="1">
              <a:off x="318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8" name="Line 2193"/>
            <p:cNvSpPr>
              <a:spLocks noChangeShapeType="1"/>
            </p:cNvSpPr>
            <p:nvPr/>
          </p:nvSpPr>
          <p:spPr bwMode="auto">
            <a:xfrm flipV="1">
              <a:off x="329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9" name="Line 2194"/>
            <p:cNvSpPr>
              <a:spLocks noChangeShapeType="1"/>
            </p:cNvSpPr>
            <p:nvPr/>
          </p:nvSpPr>
          <p:spPr bwMode="auto">
            <a:xfrm flipV="1">
              <a:off x="341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50" name="Line 2195"/>
            <p:cNvSpPr>
              <a:spLocks noChangeShapeType="1"/>
            </p:cNvSpPr>
            <p:nvPr/>
          </p:nvSpPr>
          <p:spPr bwMode="auto">
            <a:xfrm flipV="1">
              <a:off x="353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51" name="Freeform 2196"/>
            <p:cNvSpPr>
              <a:spLocks/>
            </p:cNvSpPr>
            <p:nvPr/>
          </p:nvSpPr>
          <p:spPr bwMode="auto">
            <a:xfrm>
              <a:off x="2682" y="3577"/>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FFFF"/>
            </a:solidFill>
            <a:ln w="9525">
              <a:solidFill>
                <a:srgbClr val="000080"/>
              </a:solidFill>
              <a:round/>
              <a:headEnd/>
              <a:tailEnd/>
            </a:ln>
          </p:spPr>
          <p:txBody>
            <a:bodyPr/>
            <a:lstStyle/>
            <a:p>
              <a:endParaRPr lang="id-ID"/>
            </a:p>
          </p:txBody>
        </p:sp>
        <p:sp>
          <p:nvSpPr>
            <p:cNvPr id="30952" name="Freeform 2197"/>
            <p:cNvSpPr>
              <a:spLocks/>
            </p:cNvSpPr>
            <p:nvPr/>
          </p:nvSpPr>
          <p:spPr bwMode="auto">
            <a:xfrm>
              <a:off x="2563" y="3373"/>
              <a:ext cx="88" cy="87"/>
            </a:xfrm>
            <a:custGeom>
              <a:avLst/>
              <a:gdLst>
                <a:gd name="T0" fmla="*/ 44 w 88"/>
                <a:gd name="T1" fmla="*/ 0 h 87"/>
                <a:gd name="T2" fmla="*/ 88 w 88"/>
                <a:gd name="T3" fmla="*/ 43 h 87"/>
                <a:gd name="T4" fmla="*/ 44 w 88"/>
                <a:gd name="T5" fmla="*/ 87 h 87"/>
                <a:gd name="T6" fmla="*/ 0 w 88"/>
                <a:gd name="T7" fmla="*/ 43 h 87"/>
                <a:gd name="T8" fmla="*/ 44 w 88"/>
                <a:gd name="T9" fmla="*/ 0 h 87"/>
                <a:gd name="T10" fmla="*/ 0 60000 65536"/>
                <a:gd name="T11" fmla="*/ 0 60000 65536"/>
                <a:gd name="T12" fmla="*/ 0 60000 65536"/>
                <a:gd name="T13" fmla="*/ 0 60000 65536"/>
                <a:gd name="T14" fmla="*/ 0 60000 65536"/>
                <a:gd name="T15" fmla="*/ 0 w 88"/>
                <a:gd name="T16" fmla="*/ 0 h 87"/>
                <a:gd name="T17" fmla="*/ 88 w 88"/>
                <a:gd name="T18" fmla="*/ 87 h 87"/>
              </a:gdLst>
              <a:ahLst/>
              <a:cxnLst>
                <a:cxn ang="T10">
                  <a:pos x="T0" y="T1"/>
                </a:cxn>
                <a:cxn ang="T11">
                  <a:pos x="T2" y="T3"/>
                </a:cxn>
                <a:cxn ang="T12">
                  <a:pos x="T4" y="T5"/>
                </a:cxn>
                <a:cxn ang="T13">
                  <a:pos x="T6" y="T7"/>
                </a:cxn>
                <a:cxn ang="T14">
                  <a:pos x="T8" y="T9"/>
                </a:cxn>
              </a:cxnLst>
              <a:rect l="T15" t="T16" r="T17" b="T18"/>
              <a:pathLst>
                <a:path w="88" h="87">
                  <a:moveTo>
                    <a:pt x="44" y="0"/>
                  </a:moveTo>
                  <a:lnTo>
                    <a:pt x="88"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3" name="Freeform 2198"/>
            <p:cNvSpPr>
              <a:spLocks/>
            </p:cNvSpPr>
            <p:nvPr/>
          </p:nvSpPr>
          <p:spPr bwMode="auto">
            <a:xfrm>
              <a:off x="3143" y="3681"/>
              <a:ext cx="87" cy="87"/>
            </a:xfrm>
            <a:custGeom>
              <a:avLst/>
              <a:gdLst>
                <a:gd name="T0" fmla="*/ 44 w 87"/>
                <a:gd name="T1" fmla="*/ 0 h 87"/>
                <a:gd name="T2" fmla="*/ 87 w 87"/>
                <a:gd name="T3" fmla="*/ 44 h 87"/>
                <a:gd name="T4" fmla="*/ 44 w 87"/>
                <a:gd name="T5" fmla="*/ 87 h 87"/>
                <a:gd name="T6" fmla="*/ 0 w 87"/>
                <a:gd name="T7" fmla="*/ 44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4"/>
                  </a:lnTo>
                  <a:lnTo>
                    <a:pt x="44" y="87"/>
                  </a:lnTo>
                  <a:lnTo>
                    <a:pt x="0" y="44"/>
                  </a:lnTo>
                  <a:lnTo>
                    <a:pt x="44" y="0"/>
                  </a:lnTo>
                  <a:close/>
                </a:path>
              </a:pathLst>
            </a:custGeom>
            <a:solidFill>
              <a:srgbClr val="00FFFF"/>
            </a:solidFill>
            <a:ln w="9525">
              <a:solidFill>
                <a:srgbClr val="000080"/>
              </a:solidFill>
              <a:round/>
              <a:headEnd/>
              <a:tailEnd/>
            </a:ln>
          </p:spPr>
          <p:txBody>
            <a:bodyPr/>
            <a:lstStyle/>
            <a:p>
              <a:endParaRPr lang="id-ID"/>
            </a:p>
          </p:txBody>
        </p:sp>
        <p:sp>
          <p:nvSpPr>
            <p:cNvPr id="30954" name="Freeform 2199"/>
            <p:cNvSpPr>
              <a:spLocks/>
            </p:cNvSpPr>
            <p:nvPr/>
          </p:nvSpPr>
          <p:spPr bwMode="auto">
            <a:xfrm>
              <a:off x="2794" y="3275"/>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5" name="Freeform 2200"/>
            <p:cNvSpPr>
              <a:spLocks/>
            </p:cNvSpPr>
            <p:nvPr/>
          </p:nvSpPr>
          <p:spPr bwMode="auto">
            <a:xfrm>
              <a:off x="2682" y="317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sp>
          <p:nvSpPr>
            <p:cNvPr id="30956" name="Freeform 2201"/>
            <p:cNvSpPr>
              <a:spLocks/>
            </p:cNvSpPr>
            <p:nvPr/>
          </p:nvSpPr>
          <p:spPr bwMode="auto">
            <a:xfrm>
              <a:off x="3255" y="3478"/>
              <a:ext cx="88" cy="86"/>
            </a:xfrm>
            <a:custGeom>
              <a:avLst/>
              <a:gdLst>
                <a:gd name="T0" fmla="*/ 44 w 88"/>
                <a:gd name="T1" fmla="*/ 0 h 86"/>
                <a:gd name="T2" fmla="*/ 88 w 88"/>
                <a:gd name="T3" fmla="*/ 43 h 86"/>
                <a:gd name="T4" fmla="*/ 44 w 88"/>
                <a:gd name="T5" fmla="*/ 86 h 86"/>
                <a:gd name="T6" fmla="*/ 0 w 88"/>
                <a:gd name="T7" fmla="*/ 43 h 86"/>
                <a:gd name="T8" fmla="*/ 44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44" y="0"/>
                  </a:moveTo>
                  <a:lnTo>
                    <a:pt x="88"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7" name="Freeform 2202"/>
            <p:cNvSpPr>
              <a:spLocks/>
            </p:cNvSpPr>
            <p:nvPr/>
          </p:nvSpPr>
          <p:spPr bwMode="auto">
            <a:xfrm>
              <a:off x="3143" y="3577"/>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chemeClr val="accent1"/>
            </a:solidFill>
            <a:ln w="9525">
              <a:solidFill>
                <a:srgbClr val="000080"/>
              </a:solidFill>
              <a:round/>
              <a:headEnd/>
              <a:tailEnd/>
            </a:ln>
          </p:spPr>
          <p:txBody>
            <a:bodyPr/>
            <a:lstStyle/>
            <a:p>
              <a:endParaRPr lang="id-ID"/>
            </a:p>
          </p:txBody>
        </p:sp>
        <p:sp>
          <p:nvSpPr>
            <p:cNvPr id="30958" name="Freeform 2203"/>
            <p:cNvSpPr>
              <a:spLocks/>
            </p:cNvSpPr>
            <p:nvPr/>
          </p:nvSpPr>
          <p:spPr bwMode="auto">
            <a:xfrm>
              <a:off x="3143" y="3373"/>
              <a:ext cx="87" cy="87"/>
            </a:xfrm>
            <a:custGeom>
              <a:avLst/>
              <a:gdLst>
                <a:gd name="T0" fmla="*/ 44 w 87"/>
                <a:gd name="T1" fmla="*/ 0 h 87"/>
                <a:gd name="T2" fmla="*/ 87 w 87"/>
                <a:gd name="T3" fmla="*/ 43 h 87"/>
                <a:gd name="T4" fmla="*/ 44 w 87"/>
                <a:gd name="T5" fmla="*/ 87 h 87"/>
                <a:gd name="T6" fmla="*/ 0 w 87"/>
                <a:gd name="T7" fmla="*/ 43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9" name="Rectangle 2204"/>
            <p:cNvSpPr>
              <a:spLocks noChangeArrowheads="1"/>
            </p:cNvSpPr>
            <p:nvPr/>
          </p:nvSpPr>
          <p:spPr bwMode="auto">
            <a:xfrm>
              <a:off x="2326" y="400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960" name="Rectangle 2205"/>
            <p:cNvSpPr>
              <a:spLocks noChangeArrowheads="1"/>
            </p:cNvSpPr>
            <p:nvPr/>
          </p:nvSpPr>
          <p:spPr bwMode="auto">
            <a:xfrm>
              <a:off x="2326" y="391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961" name="Rectangle 2206"/>
            <p:cNvSpPr>
              <a:spLocks noChangeArrowheads="1"/>
            </p:cNvSpPr>
            <p:nvPr/>
          </p:nvSpPr>
          <p:spPr bwMode="auto">
            <a:xfrm>
              <a:off x="2326" y="3805"/>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962" name="Rectangle 2207"/>
            <p:cNvSpPr>
              <a:spLocks noChangeArrowheads="1"/>
            </p:cNvSpPr>
            <p:nvPr/>
          </p:nvSpPr>
          <p:spPr bwMode="auto">
            <a:xfrm>
              <a:off x="2326" y="370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963" name="Rectangle 2208"/>
            <p:cNvSpPr>
              <a:spLocks noChangeArrowheads="1"/>
            </p:cNvSpPr>
            <p:nvPr/>
          </p:nvSpPr>
          <p:spPr bwMode="auto">
            <a:xfrm>
              <a:off x="2326" y="3601"/>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964" name="Rectangle 2209"/>
            <p:cNvSpPr>
              <a:spLocks noChangeArrowheads="1"/>
            </p:cNvSpPr>
            <p:nvPr/>
          </p:nvSpPr>
          <p:spPr bwMode="auto">
            <a:xfrm>
              <a:off x="2326" y="3503"/>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965" name="Rectangle 2210"/>
            <p:cNvSpPr>
              <a:spLocks noChangeArrowheads="1"/>
            </p:cNvSpPr>
            <p:nvPr/>
          </p:nvSpPr>
          <p:spPr bwMode="auto">
            <a:xfrm>
              <a:off x="2326" y="339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966" name="Rectangle 2211"/>
            <p:cNvSpPr>
              <a:spLocks noChangeArrowheads="1"/>
            </p:cNvSpPr>
            <p:nvPr/>
          </p:nvSpPr>
          <p:spPr bwMode="auto">
            <a:xfrm>
              <a:off x="2326" y="3299"/>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967" name="Rectangle 2212"/>
            <p:cNvSpPr>
              <a:spLocks noChangeArrowheads="1"/>
            </p:cNvSpPr>
            <p:nvPr/>
          </p:nvSpPr>
          <p:spPr bwMode="auto">
            <a:xfrm>
              <a:off x="2326" y="3194"/>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968" name="Rectangle 2213"/>
            <p:cNvSpPr>
              <a:spLocks noChangeArrowheads="1"/>
            </p:cNvSpPr>
            <p:nvPr/>
          </p:nvSpPr>
          <p:spPr bwMode="auto">
            <a:xfrm>
              <a:off x="2326" y="309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69" name="Rectangle 2214"/>
            <p:cNvSpPr>
              <a:spLocks noChangeArrowheads="1"/>
            </p:cNvSpPr>
            <p:nvPr/>
          </p:nvSpPr>
          <p:spPr bwMode="auto">
            <a:xfrm>
              <a:off x="2308" y="2991"/>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70" name="Rectangle 2215"/>
            <p:cNvSpPr>
              <a:spLocks noChangeArrowheads="1"/>
            </p:cNvSpPr>
            <p:nvPr/>
          </p:nvSpPr>
          <p:spPr bwMode="auto">
            <a:xfrm>
              <a:off x="237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971" name="Rectangle 2216"/>
            <p:cNvSpPr>
              <a:spLocks noChangeArrowheads="1"/>
            </p:cNvSpPr>
            <p:nvPr/>
          </p:nvSpPr>
          <p:spPr bwMode="auto">
            <a:xfrm>
              <a:off x="2489"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972" name="Rectangle 2217"/>
            <p:cNvSpPr>
              <a:spLocks noChangeArrowheads="1"/>
            </p:cNvSpPr>
            <p:nvPr/>
          </p:nvSpPr>
          <p:spPr bwMode="auto">
            <a:xfrm>
              <a:off x="260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973" name="Rectangle 2218"/>
            <p:cNvSpPr>
              <a:spLocks noChangeArrowheads="1"/>
            </p:cNvSpPr>
            <p:nvPr/>
          </p:nvSpPr>
          <p:spPr bwMode="auto">
            <a:xfrm>
              <a:off x="2719"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974" name="Rectangle 2219"/>
            <p:cNvSpPr>
              <a:spLocks noChangeArrowheads="1"/>
            </p:cNvSpPr>
            <p:nvPr/>
          </p:nvSpPr>
          <p:spPr bwMode="auto">
            <a:xfrm>
              <a:off x="283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975" name="Rectangle 2220"/>
            <p:cNvSpPr>
              <a:spLocks noChangeArrowheads="1"/>
            </p:cNvSpPr>
            <p:nvPr/>
          </p:nvSpPr>
          <p:spPr bwMode="auto">
            <a:xfrm>
              <a:off x="295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976" name="Rectangle 2221"/>
            <p:cNvSpPr>
              <a:spLocks noChangeArrowheads="1"/>
            </p:cNvSpPr>
            <p:nvPr/>
          </p:nvSpPr>
          <p:spPr bwMode="auto">
            <a:xfrm>
              <a:off x="3062"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977" name="Rectangle 2222"/>
            <p:cNvSpPr>
              <a:spLocks noChangeArrowheads="1"/>
            </p:cNvSpPr>
            <p:nvPr/>
          </p:nvSpPr>
          <p:spPr bwMode="auto">
            <a:xfrm>
              <a:off x="318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978" name="Rectangle 2223"/>
            <p:cNvSpPr>
              <a:spLocks noChangeArrowheads="1"/>
            </p:cNvSpPr>
            <p:nvPr/>
          </p:nvSpPr>
          <p:spPr bwMode="auto">
            <a:xfrm>
              <a:off x="329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979" name="Rectangle 2224"/>
            <p:cNvSpPr>
              <a:spLocks noChangeArrowheads="1"/>
            </p:cNvSpPr>
            <p:nvPr/>
          </p:nvSpPr>
          <p:spPr bwMode="auto">
            <a:xfrm>
              <a:off x="341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80" name="Rectangle 2225"/>
            <p:cNvSpPr>
              <a:spLocks noChangeArrowheads="1"/>
            </p:cNvSpPr>
            <p:nvPr/>
          </p:nvSpPr>
          <p:spPr bwMode="auto">
            <a:xfrm>
              <a:off x="3511" y="4070"/>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81" name="Rectangle 2226"/>
            <p:cNvSpPr>
              <a:spLocks noChangeArrowheads="1"/>
            </p:cNvSpPr>
            <p:nvPr/>
          </p:nvSpPr>
          <p:spPr bwMode="auto">
            <a:xfrm>
              <a:off x="2233" y="2905"/>
              <a:ext cx="1371" cy="128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82" name="Line 2227"/>
            <p:cNvSpPr>
              <a:spLocks noChangeShapeType="1"/>
            </p:cNvSpPr>
            <p:nvPr/>
          </p:nvSpPr>
          <p:spPr bwMode="auto">
            <a:xfrm>
              <a:off x="3181" y="3456"/>
              <a:ext cx="0"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0983" name="Freeform 2228"/>
            <p:cNvSpPr>
              <a:spLocks/>
            </p:cNvSpPr>
            <p:nvPr/>
          </p:nvSpPr>
          <p:spPr bwMode="auto">
            <a:xfrm>
              <a:off x="3033" y="3600"/>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84" name="Freeform 2229"/>
            <p:cNvSpPr>
              <a:spLocks/>
            </p:cNvSpPr>
            <p:nvPr/>
          </p:nvSpPr>
          <p:spPr bwMode="auto">
            <a:xfrm>
              <a:off x="3024" y="3792"/>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chemeClr val="hlink"/>
            </a:solidFill>
            <a:ln w="9525">
              <a:solidFill>
                <a:schemeClr val="hlink"/>
              </a:solidFill>
              <a:round/>
              <a:headEnd/>
              <a:tailEnd/>
            </a:ln>
          </p:spPr>
          <p:txBody>
            <a:bodyPr/>
            <a:lstStyle/>
            <a:p>
              <a:endParaRPr lang="id-ID"/>
            </a:p>
          </p:txBody>
        </p:sp>
      </p:grpSp>
      <p:sp>
        <p:nvSpPr>
          <p:cNvPr id="30818" name="Rectangle 2230"/>
          <p:cNvSpPr>
            <a:spLocks noChangeArrowheads="1"/>
          </p:cNvSpPr>
          <p:nvPr/>
        </p:nvSpPr>
        <p:spPr bwMode="auto">
          <a:xfrm>
            <a:off x="3657600" y="4267200"/>
            <a:ext cx="1408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en-US" altLang="ko-KR" sz="1400">
                <a:effectLst/>
                <a:ea typeface="Gulim" panose="020B0600000101010101" pitchFamily="34" charset="-127"/>
              </a:rPr>
              <a:t>Total Cost = 26</a:t>
            </a:r>
          </a:p>
        </p:txBody>
      </p:sp>
      <p:sp>
        <p:nvSpPr>
          <p:cNvPr id="30819" name="Line 2231"/>
          <p:cNvSpPr>
            <a:spLocks noChangeShapeType="1"/>
          </p:cNvSpPr>
          <p:nvPr/>
        </p:nvSpPr>
        <p:spPr bwMode="auto">
          <a:xfrm flipV="1">
            <a:off x="5334000" y="41148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20" name="Text Box 2232"/>
          <p:cNvSpPr txBox="1">
            <a:spLocks noChangeArrowheads="1"/>
          </p:cNvSpPr>
          <p:nvPr/>
        </p:nvSpPr>
        <p:spPr bwMode="auto">
          <a:xfrm>
            <a:off x="2362200" y="5029200"/>
            <a:ext cx="12192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Swapping O and O</a:t>
            </a:r>
            <a:r>
              <a:rPr lang="en-US" altLang="ko-KR" sz="1400" baseline="-25000">
                <a:effectLst/>
                <a:ea typeface="Gulim" panose="020B0600000101010101" pitchFamily="34" charset="-127"/>
              </a:rPr>
              <a:t>ramdom </a:t>
            </a:r>
          </a:p>
          <a:p>
            <a:pPr algn="l" eaLnBrk="1" hangingPunct="1">
              <a:spcBef>
                <a:spcPct val="50000"/>
              </a:spcBef>
            </a:pPr>
            <a:r>
              <a:rPr lang="en-US" altLang="ko-KR" sz="1400">
                <a:effectLst/>
                <a:ea typeface="Gulim" panose="020B0600000101010101" pitchFamily="34" charset="-127"/>
              </a:rPr>
              <a:t>If quality is improved.</a:t>
            </a:r>
          </a:p>
        </p:txBody>
      </p:sp>
      <p:sp>
        <p:nvSpPr>
          <p:cNvPr id="30821" name="Text Box 2233"/>
          <p:cNvSpPr txBox="1">
            <a:spLocks noChangeArrowheads="1"/>
          </p:cNvSpPr>
          <p:nvPr/>
        </p:nvSpPr>
        <p:spPr bwMode="auto">
          <a:xfrm>
            <a:off x="228600" y="4724400"/>
            <a:ext cx="1981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600" b="1" dirty="0">
                <a:effectLst/>
                <a:ea typeface="Gulim" panose="020B0600000101010101" pitchFamily="34" charset="-127"/>
              </a:rPr>
              <a:t>Do loop</a:t>
            </a:r>
          </a:p>
          <a:p>
            <a:pPr algn="l" eaLnBrk="1" hangingPunct="1">
              <a:spcBef>
                <a:spcPct val="50000"/>
              </a:spcBef>
            </a:pPr>
            <a:r>
              <a:rPr lang="en-US" altLang="ko-KR" sz="1600" b="1" dirty="0">
                <a:effectLst/>
                <a:ea typeface="Gulim" panose="020B0600000101010101" pitchFamily="34" charset="-127"/>
              </a:rPr>
              <a:t>Until no change</a:t>
            </a:r>
          </a:p>
        </p:txBody>
      </p:sp>
      <p:grpSp>
        <p:nvGrpSpPr>
          <p:cNvPr id="30822" name="Group 2234"/>
          <p:cNvGrpSpPr>
            <a:grpSpLocks/>
          </p:cNvGrpSpPr>
          <p:nvPr/>
        </p:nvGrpSpPr>
        <p:grpSpPr bwMode="auto">
          <a:xfrm>
            <a:off x="6821488" y="4611688"/>
            <a:ext cx="2176462" cy="2035175"/>
            <a:chOff x="4297" y="2905"/>
            <a:chExt cx="1371" cy="1282"/>
          </a:xfrm>
        </p:grpSpPr>
        <p:sp>
          <p:nvSpPr>
            <p:cNvPr id="30823" name="Rectangle 2235"/>
            <p:cNvSpPr>
              <a:spLocks noChangeArrowheads="1"/>
            </p:cNvSpPr>
            <p:nvPr/>
          </p:nvSpPr>
          <p:spPr bwMode="auto">
            <a:xfrm>
              <a:off x="4297" y="2905"/>
              <a:ext cx="1371" cy="1282"/>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24" name="Rectangle 2236"/>
            <p:cNvSpPr>
              <a:spLocks noChangeArrowheads="1"/>
            </p:cNvSpPr>
            <p:nvPr/>
          </p:nvSpPr>
          <p:spPr bwMode="auto">
            <a:xfrm>
              <a:off x="4440" y="3009"/>
              <a:ext cx="1154" cy="10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25" name="Line 2237"/>
            <p:cNvSpPr>
              <a:spLocks noChangeShapeType="1"/>
            </p:cNvSpPr>
            <p:nvPr/>
          </p:nvSpPr>
          <p:spPr bwMode="auto">
            <a:xfrm>
              <a:off x="4440" y="392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6" name="Line 2238"/>
            <p:cNvSpPr>
              <a:spLocks noChangeShapeType="1"/>
            </p:cNvSpPr>
            <p:nvPr/>
          </p:nvSpPr>
          <p:spPr bwMode="auto">
            <a:xfrm>
              <a:off x="4440" y="382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7" name="Line 2239"/>
            <p:cNvSpPr>
              <a:spLocks noChangeShapeType="1"/>
            </p:cNvSpPr>
            <p:nvPr/>
          </p:nvSpPr>
          <p:spPr bwMode="auto">
            <a:xfrm>
              <a:off x="4440" y="3725"/>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8" name="Line 2240"/>
            <p:cNvSpPr>
              <a:spLocks noChangeShapeType="1"/>
            </p:cNvSpPr>
            <p:nvPr/>
          </p:nvSpPr>
          <p:spPr bwMode="auto">
            <a:xfrm>
              <a:off x="4440" y="3620"/>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9" name="Line 2241"/>
            <p:cNvSpPr>
              <a:spLocks noChangeShapeType="1"/>
            </p:cNvSpPr>
            <p:nvPr/>
          </p:nvSpPr>
          <p:spPr bwMode="auto">
            <a:xfrm>
              <a:off x="4440" y="3521"/>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0" name="Line 2242"/>
            <p:cNvSpPr>
              <a:spLocks noChangeShapeType="1"/>
            </p:cNvSpPr>
            <p:nvPr/>
          </p:nvSpPr>
          <p:spPr bwMode="auto">
            <a:xfrm>
              <a:off x="4440" y="3416"/>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1" name="Line 2243"/>
            <p:cNvSpPr>
              <a:spLocks noChangeShapeType="1"/>
            </p:cNvSpPr>
            <p:nvPr/>
          </p:nvSpPr>
          <p:spPr bwMode="auto">
            <a:xfrm>
              <a:off x="4440" y="331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2" name="Line 2244"/>
            <p:cNvSpPr>
              <a:spLocks noChangeShapeType="1"/>
            </p:cNvSpPr>
            <p:nvPr/>
          </p:nvSpPr>
          <p:spPr bwMode="auto">
            <a:xfrm>
              <a:off x="4440" y="321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3" name="Line 2245"/>
            <p:cNvSpPr>
              <a:spLocks noChangeShapeType="1"/>
            </p:cNvSpPr>
            <p:nvPr/>
          </p:nvSpPr>
          <p:spPr bwMode="auto">
            <a:xfrm>
              <a:off x="4440" y="3114"/>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4" name="Line 2246"/>
            <p:cNvSpPr>
              <a:spLocks noChangeShapeType="1"/>
            </p:cNvSpPr>
            <p:nvPr/>
          </p:nvSpPr>
          <p:spPr bwMode="auto">
            <a:xfrm>
              <a:off x="4440" y="3009"/>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5" name="Line 2247"/>
            <p:cNvSpPr>
              <a:spLocks noChangeShapeType="1"/>
            </p:cNvSpPr>
            <p:nvPr/>
          </p:nvSpPr>
          <p:spPr bwMode="auto">
            <a:xfrm>
              <a:off x="455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6" name="Line 2248"/>
            <p:cNvSpPr>
              <a:spLocks noChangeShapeType="1"/>
            </p:cNvSpPr>
            <p:nvPr/>
          </p:nvSpPr>
          <p:spPr bwMode="auto">
            <a:xfrm>
              <a:off x="467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7" name="Line 2249"/>
            <p:cNvSpPr>
              <a:spLocks noChangeShapeType="1"/>
            </p:cNvSpPr>
            <p:nvPr/>
          </p:nvSpPr>
          <p:spPr bwMode="auto">
            <a:xfrm>
              <a:off x="478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8" name="Line 2250"/>
            <p:cNvSpPr>
              <a:spLocks noChangeShapeType="1"/>
            </p:cNvSpPr>
            <p:nvPr/>
          </p:nvSpPr>
          <p:spPr bwMode="auto">
            <a:xfrm>
              <a:off x="4902"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9" name="Line 2251"/>
            <p:cNvSpPr>
              <a:spLocks noChangeShapeType="1"/>
            </p:cNvSpPr>
            <p:nvPr/>
          </p:nvSpPr>
          <p:spPr bwMode="auto">
            <a:xfrm>
              <a:off x="502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0" name="Line 2252"/>
            <p:cNvSpPr>
              <a:spLocks noChangeShapeType="1"/>
            </p:cNvSpPr>
            <p:nvPr/>
          </p:nvSpPr>
          <p:spPr bwMode="auto">
            <a:xfrm>
              <a:off x="5132"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1" name="Line 2253"/>
            <p:cNvSpPr>
              <a:spLocks noChangeShapeType="1"/>
            </p:cNvSpPr>
            <p:nvPr/>
          </p:nvSpPr>
          <p:spPr bwMode="auto">
            <a:xfrm>
              <a:off x="525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2" name="Line 2254"/>
            <p:cNvSpPr>
              <a:spLocks noChangeShapeType="1"/>
            </p:cNvSpPr>
            <p:nvPr/>
          </p:nvSpPr>
          <p:spPr bwMode="auto">
            <a:xfrm>
              <a:off x="5363"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3" name="Line 2255"/>
            <p:cNvSpPr>
              <a:spLocks noChangeShapeType="1"/>
            </p:cNvSpPr>
            <p:nvPr/>
          </p:nvSpPr>
          <p:spPr bwMode="auto">
            <a:xfrm>
              <a:off x="548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4" name="Line 2256"/>
            <p:cNvSpPr>
              <a:spLocks noChangeShapeType="1"/>
            </p:cNvSpPr>
            <p:nvPr/>
          </p:nvSpPr>
          <p:spPr bwMode="auto">
            <a:xfrm>
              <a:off x="5594"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5" name="Rectangle 2257"/>
            <p:cNvSpPr>
              <a:spLocks noChangeArrowheads="1"/>
            </p:cNvSpPr>
            <p:nvPr/>
          </p:nvSpPr>
          <p:spPr bwMode="auto">
            <a:xfrm>
              <a:off x="4440" y="3009"/>
              <a:ext cx="1154" cy="10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46" name="Line 2258"/>
            <p:cNvSpPr>
              <a:spLocks noChangeShapeType="1"/>
            </p:cNvSpPr>
            <p:nvPr/>
          </p:nvSpPr>
          <p:spPr bwMode="auto">
            <a:xfrm>
              <a:off x="444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7" name="Line 2259"/>
            <p:cNvSpPr>
              <a:spLocks noChangeShapeType="1"/>
            </p:cNvSpPr>
            <p:nvPr/>
          </p:nvSpPr>
          <p:spPr bwMode="auto">
            <a:xfrm>
              <a:off x="4428" y="402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8" name="Line 2260"/>
            <p:cNvSpPr>
              <a:spLocks noChangeShapeType="1"/>
            </p:cNvSpPr>
            <p:nvPr/>
          </p:nvSpPr>
          <p:spPr bwMode="auto">
            <a:xfrm>
              <a:off x="4428" y="39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9" name="Line 2261"/>
            <p:cNvSpPr>
              <a:spLocks noChangeShapeType="1"/>
            </p:cNvSpPr>
            <p:nvPr/>
          </p:nvSpPr>
          <p:spPr bwMode="auto">
            <a:xfrm>
              <a:off x="4428" y="382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0" name="Line 2262"/>
            <p:cNvSpPr>
              <a:spLocks noChangeShapeType="1"/>
            </p:cNvSpPr>
            <p:nvPr/>
          </p:nvSpPr>
          <p:spPr bwMode="auto">
            <a:xfrm>
              <a:off x="4428" y="37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1" name="Line 2263"/>
            <p:cNvSpPr>
              <a:spLocks noChangeShapeType="1"/>
            </p:cNvSpPr>
            <p:nvPr/>
          </p:nvSpPr>
          <p:spPr bwMode="auto">
            <a:xfrm>
              <a:off x="4428" y="362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2" name="Line 2264"/>
            <p:cNvSpPr>
              <a:spLocks noChangeShapeType="1"/>
            </p:cNvSpPr>
            <p:nvPr/>
          </p:nvSpPr>
          <p:spPr bwMode="auto">
            <a:xfrm>
              <a:off x="4428" y="352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3" name="Line 2265"/>
            <p:cNvSpPr>
              <a:spLocks noChangeShapeType="1"/>
            </p:cNvSpPr>
            <p:nvPr/>
          </p:nvSpPr>
          <p:spPr bwMode="auto">
            <a:xfrm>
              <a:off x="4428" y="34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4" name="Line 2266"/>
            <p:cNvSpPr>
              <a:spLocks noChangeShapeType="1"/>
            </p:cNvSpPr>
            <p:nvPr/>
          </p:nvSpPr>
          <p:spPr bwMode="auto">
            <a:xfrm>
              <a:off x="4428" y="331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5" name="Line 2267"/>
            <p:cNvSpPr>
              <a:spLocks noChangeShapeType="1"/>
            </p:cNvSpPr>
            <p:nvPr/>
          </p:nvSpPr>
          <p:spPr bwMode="auto">
            <a:xfrm>
              <a:off x="4428" y="321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6" name="Line 2268"/>
            <p:cNvSpPr>
              <a:spLocks noChangeShapeType="1"/>
            </p:cNvSpPr>
            <p:nvPr/>
          </p:nvSpPr>
          <p:spPr bwMode="auto">
            <a:xfrm>
              <a:off x="4428" y="311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7" name="Line 2269"/>
            <p:cNvSpPr>
              <a:spLocks noChangeShapeType="1"/>
            </p:cNvSpPr>
            <p:nvPr/>
          </p:nvSpPr>
          <p:spPr bwMode="auto">
            <a:xfrm>
              <a:off x="4428" y="300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8" name="Line 2270"/>
            <p:cNvSpPr>
              <a:spLocks noChangeShapeType="1"/>
            </p:cNvSpPr>
            <p:nvPr/>
          </p:nvSpPr>
          <p:spPr bwMode="auto">
            <a:xfrm>
              <a:off x="4440" y="4027"/>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9" name="Line 2271"/>
            <p:cNvSpPr>
              <a:spLocks noChangeShapeType="1"/>
            </p:cNvSpPr>
            <p:nvPr/>
          </p:nvSpPr>
          <p:spPr bwMode="auto">
            <a:xfrm flipV="1">
              <a:off x="444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0" name="Line 2272"/>
            <p:cNvSpPr>
              <a:spLocks noChangeShapeType="1"/>
            </p:cNvSpPr>
            <p:nvPr/>
          </p:nvSpPr>
          <p:spPr bwMode="auto">
            <a:xfrm flipV="1">
              <a:off x="455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1" name="Line 2273"/>
            <p:cNvSpPr>
              <a:spLocks noChangeShapeType="1"/>
            </p:cNvSpPr>
            <p:nvPr/>
          </p:nvSpPr>
          <p:spPr bwMode="auto">
            <a:xfrm flipV="1">
              <a:off x="467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2" name="Line 2274"/>
            <p:cNvSpPr>
              <a:spLocks noChangeShapeType="1"/>
            </p:cNvSpPr>
            <p:nvPr/>
          </p:nvSpPr>
          <p:spPr bwMode="auto">
            <a:xfrm flipV="1">
              <a:off x="478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3" name="Line 2275"/>
            <p:cNvSpPr>
              <a:spLocks noChangeShapeType="1"/>
            </p:cNvSpPr>
            <p:nvPr/>
          </p:nvSpPr>
          <p:spPr bwMode="auto">
            <a:xfrm flipV="1">
              <a:off x="4902"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4" name="Line 2276"/>
            <p:cNvSpPr>
              <a:spLocks noChangeShapeType="1"/>
            </p:cNvSpPr>
            <p:nvPr/>
          </p:nvSpPr>
          <p:spPr bwMode="auto">
            <a:xfrm flipV="1">
              <a:off x="502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5" name="Line 2277"/>
            <p:cNvSpPr>
              <a:spLocks noChangeShapeType="1"/>
            </p:cNvSpPr>
            <p:nvPr/>
          </p:nvSpPr>
          <p:spPr bwMode="auto">
            <a:xfrm flipV="1">
              <a:off x="5132"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6" name="Line 2278"/>
            <p:cNvSpPr>
              <a:spLocks noChangeShapeType="1"/>
            </p:cNvSpPr>
            <p:nvPr/>
          </p:nvSpPr>
          <p:spPr bwMode="auto">
            <a:xfrm flipV="1">
              <a:off x="525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7" name="Line 2279"/>
            <p:cNvSpPr>
              <a:spLocks noChangeShapeType="1"/>
            </p:cNvSpPr>
            <p:nvPr/>
          </p:nvSpPr>
          <p:spPr bwMode="auto">
            <a:xfrm flipV="1">
              <a:off x="5363"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8" name="Line 2280"/>
            <p:cNvSpPr>
              <a:spLocks noChangeShapeType="1"/>
            </p:cNvSpPr>
            <p:nvPr/>
          </p:nvSpPr>
          <p:spPr bwMode="auto">
            <a:xfrm flipV="1">
              <a:off x="548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9" name="Line 2281"/>
            <p:cNvSpPr>
              <a:spLocks noChangeShapeType="1"/>
            </p:cNvSpPr>
            <p:nvPr/>
          </p:nvSpPr>
          <p:spPr bwMode="auto">
            <a:xfrm flipV="1">
              <a:off x="5594"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70" name="Freeform 2282"/>
            <p:cNvSpPr>
              <a:spLocks/>
            </p:cNvSpPr>
            <p:nvPr/>
          </p:nvSpPr>
          <p:spPr bwMode="auto">
            <a:xfrm>
              <a:off x="4746" y="3577"/>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FFFF"/>
            </a:solidFill>
            <a:ln w="9525">
              <a:solidFill>
                <a:srgbClr val="000080"/>
              </a:solidFill>
              <a:round/>
              <a:headEnd/>
              <a:tailEnd/>
            </a:ln>
          </p:spPr>
          <p:txBody>
            <a:bodyPr/>
            <a:lstStyle/>
            <a:p>
              <a:endParaRPr lang="id-ID"/>
            </a:p>
          </p:txBody>
        </p:sp>
        <p:sp>
          <p:nvSpPr>
            <p:cNvPr id="30871" name="Freeform 2283"/>
            <p:cNvSpPr>
              <a:spLocks/>
            </p:cNvSpPr>
            <p:nvPr/>
          </p:nvSpPr>
          <p:spPr bwMode="auto">
            <a:xfrm>
              <a:off x="4627" y="3373"/>
              <a:ext cx="88" cy="87"/>
            </a:xfrm>
            <a:custGeom>
              <a:avLst/>
              <a:gdLst>
                <a:gd name="T0" fmla="*/ 44 w 88"/>
                <a:gd name="T1" fmla="*/ 0 h 87"/>
                <a:gd name="T2" fmla="*/ 88 w 88"/>
                <a:gd name="T3" fmla="*/ 43 h 87"/>
                <a:gd name="T4" fmla="*/ 44 w 88"/>
                <a:gd name="T5" fmla="*/ 87 h 87"/>
                <a:gd name="T6" fmla="*/ 0 w 88"/>
                <a:gd name="T7" fmla="*/ 43 h 87"/>
                <a:gd name="T8" fmla="*/ 44 w 88"/>
                <a:gd name="T9" fmla="*/ 0 h 87"/>
                <a:gd name="T10" fmla="*/ 0 60000 65536"/>
                <a:gd name="T11" fmla="*/ 0 60000 65536"/>
                <a:gd name="T12" fmla="*/ 0 60000 65536"/>
                <a:gd name="T13" fmla="*/ 0 60000 65536"/>
                <a:gd name="T14" fmla="*/ 0 60000 65536"/>
                <a:gd name="T15" fmla="*/ 0 w 88"/>
                <a:gd name="T16" fmla="*/ 0 h 87"/>
                <a:gd name="T17" fmla="*/ 88 w 88"/>
                <a:gd name="T18" fmla="*/ 87 h 87"/>
              </a:gdLst>
              <a:ahLst/>
              <a:cxnLst>
                <a:cxn ang="T10">
                  <a:pos x="T0" y="T1"/>
                </a:cxn>
                <a:cxn ang="T11">
                  <a:pos x="T2" y="T3"/>
                </a:cxn>
                <a:cxn ang="T12">
                  <a:pos x="T4" y="T5"/>
                </a:cxn>
                <a:cxn ang="T13">
                  <a:pos x="T6" y="T7"/>
                </a:cxn>
                <a:cxn ang="T14">
                  <a:pos x="T8" y="T9"/>
                </a:cxn>
              </a:cxnLst>
              <a:rect l="T15" t="T16" r="T17" b="T18"/>
              <a:pathLst>
                <a:path w="88" h="87">
                  <a:moveTo>
                    <a:pt x="44" y="0"/>
                  </a:moveTo>
                  <a:lnTo>
                    <a:pt x="88"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2" name="Freeform 2284"/>
            <p:cNvSpPr>
              <a:spLocks/>
            </p:cNvSpPr>
            <p:nvPr/>
          </p:nvSpPr>
          <p:spPr bwMode="auto">
            <a:xfrm>
              <a:off x="5207" y="3681"/>
              <a:ext cx="87" cy="87"/>
            </a:xfrm>
            <a:custGeom>
              <a:avLst/>
              <a:gdLst>
                <a:gd name="T0" fmla="*/ 44 w 87"/>
                <a:gd name="T1" fmla="*/ 0 h 87"/>
                <a:gd name="T2" fmla="*/ 87 w 87"/>
                <a:gd name="T3" fmla="*/ 44 h 87"/>
                <a:gd name="T4" fmla="*/ 44 w 87"/>
                <a:gd name="T5" fmla="*/ 87 h 87"/>
                <a:gd name="T6" fmla="*/ 0 w 87"/>
                <a:gd name="T7" fmla="*/ 44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4"/>
                  </a:lnTo>
                  <a:lnTo>
                    <a:pt x="44" y="87"/>
                  </a:lnTo>
                  <a:lnTo>
                    <a:pt x="0" y="44"/>
                  </a:lnTo>
                  <a:lnTo>
                    <a:pt x="44" y="0"/>
                  </a:lnTo>
                  <a:close/>
                </a:path>
              </a:pathLst>
            </a:custGeom>
            <a:solidFill>
              <a:srgbClr val="00FFFF"/>
            </a:solidFill>
            <a:ln w="9525">
              <a:solidFill>
                <a:srgbClr val="000080"/>
              </a:solidFill>
              <a:round/>
              <a:headEnd/>
              <a:tailEnd/>
            </a:ln>
          </p:spPr>
          <p:txBody>
            <a:bodyPr/>
            <a:lstStyle/>
            <a:p>
              <a:endParaRPr lang="id-ID"/>
            </a:p>
          </p:txBody>
        </p:sp>
        <p:sp>
          <p:nvSpPr>
            <p:cNvPr id="30873" name="Freeform 2285"/>
            <p:cNvSpPr>
              <a:spLocks/>
            </p:cNvSpPr>
            <p:nvPr/>
          </p:nvSpPr>
          <p:spPr bwMode="auto">
            <a:xfrm>
              <a:off x="4858" y="3275"/>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4" name="Freeform 2286"/>
            <p:cNvSpPr>
              <a:spLocks/>
            </p:cNvSpPr>
            <p:nvPr/>
          </p:nvSpPr>
          <p:spPr bwMode="auto">
            <a:xfrm>
              <a:off x="4746" y="317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sp>
          <p:nvSpPr>
            <p:cNvPr id="30875" name="Freeform 2287"/>
            <p:cNvSpPr>
              <a:spLocks/>
            </p:cNvSpPr>
            <p:nvPr/>
          </p:nvSpPr>
          <p:spPr bwMode="auto">
            <a:xfrm>
              <a:off x="5319" y="3478"/>
              <a:ext cx="88" cy="86"/>
            </a:xfrm>
            <a:custGeom>
              <a:avLst/>
              <a:gdLst>
                <a:gd name="T0" fmla="*/ 44 w 88"/>
                <a:gd name="T1" fmla="*/ 0 h 86"/>
                <a:gd name="T2" fmla="*/ 88 w 88"/>
                <a:gd name="T3" fmla="*/ 43 h 86"/>
                <a:gd name="T4" fmla="*/ 44 w 88"/>
                <a:gd name="T5" fmla="*/ 86 h 86"/>
                <a:gd name="T6" fmla="*/ 0 w 88"/>
                <a:gd name="T7" fmla="*/ 43 h 86"/>
                <a:gd name="T8" fmla="*/ 44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44" y="0"/>
                  </a:moveTo>
                  <a:lnTo>
                    <a:pt x="88"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6" name="Freeform 2288"/>
            <p:cNvSpPr>
              <a:spLocks/>
            </p:cNvSpPr>
            <p:nvPr/>
          </p:nvSpPr>
          <p:spPr bwMode="auto">
            <a:xfrm>
              <a:off x="5089" y="378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chemeClr val="hlink"/>
            </a:solidFill>
            <a:ln w="9525">
              <a:solidFill>
                <a:schemeClr val="hlink"/>
              </a:solidFill>
              <a:round/>
              <a:headEnd/>
              <a:tailEnd/>
            </a:ln>
          </p:spPr>
          <p:txBody>
            <a:bodyPr/>
            <a:lstStyle/>
            <a:p>
              <a:endParaRPr lang="id-ID"/>
            </a:p>
          </p:txBody>
        </p:sp>
        <p:sp>
          <p:nvSpPr>
            <p:cNvPr id="30877" name="Freeform 2289"/>
            <p:cNvSpPr>
              <a:spLocks/>
            </p:cNvSpPr>
            <p:nvPr/>
          </p:nvSpPr>
          <p:spPr bwMode="auto">
            <a:xfrm>
              <a:off x="5207" y="3577"/>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8" name="Freeform 2290"/>
            <p:cNvSpPr>
              <a:spLocks/>
            </p:cNvSpPr>
            <p:nvPr/>
          </p:nvSpPr>
          <p:spPr bwMode="auto">
            <a:xfrm>
              <a:off x="5207" y="3373"/>
              <a:ext cx="87" cy="87"/>
            </a:xfrm>
            <a:custGeom>
              <a:avLst/>
              <a:gdLst>
                <a:gd name="T0" fmla="*/ 44 w 87"/>
                <a:gd name="T1" fmla="*/ 0 h 87"/>
                <a:gd name="T2" fmla="*/ 87 w 87"/>
                <a:gd name="T3" fmla="*/ 43 h 87"/>
                <a:gd name="T4" fmla="*/ 44 w 87"/>
                <a:gd name="T5" fmla="*/ 87 h 87"/>
                <a:gd name="T6" fmla="*/ 0 w 87"/>
                <a:gd name="T7" fmla="*/ 43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9" name="Rectangle 2291"/>
            <p:cNvSpPr>
              <a:spLocks noChangeArrowheads="1"/>
            </p:cNvSpPr>
            <p:nvPr/>
          </p:nvSpPr>
          <p:spPr bwMode="auto">
            <a:xfrm>
              <a:off x="4390" y="400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880" name="Rectangle 2292"/>
            <p:cNvSpPr>
              <a:spLocks noChangeArrowheads="1"/>
            </p:cNvSpPr>
            <p:nvPr/>
          </p:nvSpPr>
          <p:spPr bwMode="auto">
            <a:xfrm>
              <a:off x="4390" y="391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881" name="Rectangle 2293"/>
            <p:cNvSpPr>
              <a:spLocks noChangeArrowheads="1"/>
            </p:cNvSpPr>
            <p:nvPr/>
          </p:nvSpPr>
          <p:spPr bwMode="auto">
            <a:xfrm>
              <a:off x="4390" y="3805"/>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882" name="Rectangle 2294"/>
            <p:cNvSpPr>
              <a:spLocks noChangeArrowheads="1"/>
            </p:cNvSpPr>
            <p:nvPr/>
          </p:nvSpPr>
          <p:spPr bwMode="auto">
            <a:xfrm>
              <a:off x="4390" y="370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883" name="Rectangle 2295"/>
            <p:cNvSpPr>
              <a:spLocks noChangeArrowheads="1"/>
            </p:cNvSpPr>
            <p:nvPr/>
          </p:nvSpPr>
          <p:spPr bwMode="auto">
            <a:xfrm>
              <a:off x="4390" y="3601"/>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884" name="Rectangle 2296"/>
            <p:cNvSpPr>
              <a:spLocks noChangeArrowheads="1"/>
            </p:cNvSpPr>
            <p:nvPr/>
          </p:nvSpPr>
          <p:spPr bwMode="auto">
            <a:xfrm>
              <a:off x="4390" y="3503"/>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885" name="Rectangle 2297"/>
            <p:cNvSpPr>
              <a:spLocks noChangeArrowheads="1"/>
            </p:cNvSpPr>
            <p:nvPr/>
          </p:nvSpPr>
          <p:spPr bwMode="auto">
            <a:xfrm>
              <a:off x="4390" y="339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886" name="Rectangle 2298"/>
            <p:cNvSpPr>
              <a:spLocks noChangeArrowheads="1"/>
            </p:cNvSpPr>
            <p:nvPr/>
          </p:nvSpPr>
          <p:spPr bwMode="auto">
            <a:xfrm>
              <a:off x="4390" y="3299"/>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887" name="Rectangle 2299"/>
            <p:cNvSpPr>
              <a:spLocks noChangeArrowheads="1"/>
            </p:cNvSpPr>
            <p:nvPr/>
          </p:nvSpPr>
          <p:spPr bwMode="auto">
            <a:xfrm>
              <a:off x="4390" y="3194"/>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888" name="Rectangle 2300"/>
            <p:cNvSpPr>
              <a:spLocks noChangeArrowheads="1"/>
            </p:cNvSpPr>
            <p:nvPr/>
          </p:nvSpPr>
          <p:spPr bwMode="auto">
            <a:xfrm>
              <a:off x="4390" y="309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889" name="Rectangle 2301"/>
            <p:cNvSpPr>
              <a:spLocks noChangeArrowheads="1"/>
            </p:cNvSpPr>
            <p:nvPr/>
          </p:nvSpPr>
          <p:spPr bwMode="auto">
            <a:xfrm>
              <a:off x="4372" y="2991"/>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890" name="Rectangle 2302"/>
            <p:cNvSpPr>
              <a:spLocks noChangeArrowheads="1"/>
            </p:cNvSpPr>
            <p:nvPr/>
          </p:nvSpPr>
          <p:spPr bwMode="auto">
            <a:xfrm>
              <a:off x="443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891" name="Rectangle 2303"/>
            <p:cNvSpPr>
              <a:spLocks noChangeArrowheads="1"/>
            </p:cNvSpPr>
            <p:nvPr/>
          </p:nvSpPr>
          <p:spPr bwMode="auto">
            <a:xfrm>
              <a:off x="455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892" name="Rectangle 2304"/>
            <p:cNvSpPr>
              <a:spLocks noChangeArrowheads="1"/>
            </p:cNvSpPr>
            <p:nvPr/>
          </p:nvSpPr>
          <p:spPr bwMode="auto">
            <a:xfrm>
              <a:off x="466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893" name="Rectangle 2305"/>
            <p:cNvSpPr>
              <a:spLocks noChangeArrowheads="1"/>
            </p:cNvSpPr>
            <p:nvPr/>
          </p:nvSpPr>
          <p:spPr bwMode="auto">
            <a:xfrm>
              <a:off x="478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894" name="Rectangle 2306"/>
            <p:cNvSpPr>
              <a:spLocks noChangeArrowheads="1"/>
            </p:cNvSpPr>
            <p:nvPr/>
          </p:nvSpPr>
          <p:spPr bwMode="auto">
            <a:xfrm>
              <a:off x="489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895" name="Rectangle 2307"/>
            <p:cNvSpPr>
              <a:spLocks noChangeArrowheads="1"/>
            </p:cNvSpPr>
            <p:nvPr/>
          </p:nvSpPr>
          <p:spPr bwMode="auto">
            <a:xfrm>
              <a:off x="501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896" name="Rectangle 2308"/>
            <p:cNvSpPr>
              <a:spLocks noChangeArrowheads="1"/>
            </p:cNvSpPr>
            <p:nvPr/>
          </p:nvSpPr>
          <p:spPr bwMode="auto">
            <a:xfrm>
              <a:off x="5126"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897" name="Rectangle 2309"/>
            <p:cNvSpPr>
              <a:spLocks noChangeArrowheads="1"/>
            </p:cNvSpPr>
            <p:nvPr/>
          </p:nvSpPr>
          <p:spPr bwMode="auto">
            <a:xfrm>
              <a:off x="524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898" name="Rectangle 2310"/>
            <p:cNvSpPr>
              <a:spLocks noChangeArrowheads="1"/>
            </p:cNvSpPr>
            <p:nvPr/>
          </p:nvSpPr>
          <p:spPr bwMode="auto">
            <a:xfrm>
              <a:off x="5357"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899" name="Rectangle 2311"/>
            <p:cNvSpPr>
              <a:spLocks noChangeArrowheads="1"/>
            </p:cNvSpPr>
            <p:nvPr/>
          </p:nvSpPr>
          <p:spPr bwMode="auto">
            <a:xfrm>
              <a:off x="547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00" name="Rectangle 2312"/>
            <p:cNvSpPr>
              <a:spLocks noChangeArrowheads="1"/>
            </p:cNvSpPr>
            <p:nvPr/>
          </p:nvSpPr>
          <p:spPr bwMode="auto">
            <a:xfrm>
              <a:off x="5575" y="4070"/>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01" name="Rectangle 2313"/>
            <p:cNvSpPr>
              <a:spLocks noChangeArrowheads="1"/>
            </p:cNvSpPr>
            <p:nvPr/>
          </p:nvSpPr>
          <p:spPr bwMode="auto">
            <a:xfrm>
              <a:off x="4297" y="2905"/>
              <a:ext cx="1371" cy="128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2" name="Line 2314"/>
            <p:cNvSpPr>
              <a:spLocks noChangeShapeType="1"/>
            </p:cNvSpPr>
            <p:nvPr/>
          </p:nvSpPr>
          <p:spPr bwMode="auto">
            <a:xfrm>
              <a:off x="5245" y="3456"/>
              <a:ext cx="0"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0903" name="Freeform 2315"/>
            <p:cNvSpPr>
              <a:spLocks/>
            </p:cNvSpPr>
            <p:nvPr/>
          </p:nvSpPr>
          <p:spPr bwMode="auto">
            <a:xfrm>
              <a:off x="5088" y="360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grpSp>
    </p:spTree>
    <p:extLst>
      <p:ext uri="{BB962C8B-B14F-4D97-AF65-F5344CB8AC3E}">
        <p14:creationId xmlns:p14="http://schemas.microsoft.com/office/powerpoint/2010/main" val="4008021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K-</a:t>
            </a:r>
            <a:r>
              <a:rPr lang="en-US" dirty="0" err="1"/>
              <a:t>Medoids</a:t>
            </a:r>
            <a:r>
              <a:rPr lang="en-US" dirty="0"/>
              <a:t> Clustering: Find representative objects (</a:t>
            </a:r>
            <a:r>
              <a:rPr lang="en-US" dirty="0" err="1"/>
              <a:t>medoids</a:t>
            </a:r>
            <a:r>
              <a:rPr lang="en-US" dirty="0"/>
              <a:t>) in clusters</a:t>
            </a:r>
          </a:p>
          <a:p>
            <a:r>
              <a:rPr lang="en-US" dirty="0"/>
              <a:t>PAM (Partitioning Around </a:t>
            </a:r>
            <a:r>
              <a:rPr lang="en-US" dirty="0" err="1"/>
              <a:t>Medoids</a:t>
            </a:r>
            <a:r>
              <a:rPr lang="en-US" dirty="0"/>
              <a:t>, Kaufmann &amp; </a:t>
            </a:r>
            <a:r>
              <a:rPr lang="en-US" dirty="0" err="1"/>
              <a:t>Rousseeuw</a:t>
            </a:r>
            <a:r>
              <a:rPr lang="en-US" dirty="0"/>
              <a:t> 1987)</a:t>
            </a:r>
          </a:p>
          <a:p>
            <a:pPr lvl="1"/>
            <a:r>
              <a:rPr lang="en-US" dirty="0"/>
              <a:t>Starts from an initial set of </a:t>
            </a:r>
            <a:r>
              <a:rPr lang="en-US" dirty="0" err="1"/>
              <a:t>medoids</a:t>
            </a:r>
            <a:r>
              <a:rPr lang="en-US" dirty="0"/>
              <a:t> and iteratively replaces one of the </a:t>
            </a:r>
            <a:r>
              <a:rPr lang="en-US" dirty="0" err="1"/>
              <a:t>medoids</a:t>
            </a:r>
            <a:r>
              <a:rPr lang="en-US" dirty="0"/>
              <a:t> by one of the non-</a:t>
            </a:r>
            <a:r>
              <a:rPr lang="en-US" dirty="0" err="1"/>
              <a:t>medoids</a:t>
            </a:r>
            <a:r>
              <a:rPr lang="en-US" dirty="0"/>
              <a:t> if it improves the total distance of the resulting clustering</a:t>
            </a:r>
          </a:p>
          <a:p>
            <a:pPr lvl="1"/>
            <a:r>
              <a:rPr lang="en-US" dirty="0"/>
              <a:t>PAM works effectively for small data sets, but does not scale well for large data sets (due to the computational complexity)</a:t>
            </a:r>
          </a:p>
          <a:p>
            <a:r>
              <a:rPr lang="en-US" dirty="0"/>
              <a:t>Efficiency improvement on PAM</a:t>
            </a:r>
          </a:p>
          <a:p>
            <a:pPr lvl="1"/>
            <a:r>
              <a:rPr lang="en-US" dirty="0"/>
              <a:t>CLARA (Kaufmann &amp; </a:t>
            </a:r>
            <a:r>
              <a:rPr lang="en-US" dirty="0" err="1"/>
              <a:t>Rousseeuw</a:t>
            </a:r>
            <a:r>
              <a:rPr lang="en-US" dirty="0"/>
              <a:t>, 1990): PAM on samples</a:t>
            </a:r>
          </a:p>
          <a:p>
            <a:pPr lvl="1"/>
            <a:r>
              <a:rPr lang="en-US" dirty="0"/>
              <a:t>CLARANS (Ng &amp; Han, 1994): Randomized re-sampling</a:t>
            </a:r>
          </a:p>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K-</a:t>
            </a:r>
            <a:r>
              <a:rPr lang="en-US" altLang="zh-CN" dirty="0" err="1">
                <a:ea typeface="SimSun" panose="02010600030101010101" pitchFamily="2" charset="-122"/>
              </a:rPr>
              <a:t>Medoid</a:t>
            </a:r>
            <a:r>
              <a:rPr lang="en-US" altLang="zh-CN" dirty="0">
                <a:ea typeface="SimSun" panose="02010600030101010101" pitchFamily="2" charset="-122"/>
              </a:rPr>
              <a:t> Clustering Method</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539</a:t>
            </a:fld>
            <a:endParaRPr lang="en-US" dirty="0">
              <a:solidFill>
                <a:prstClr val="black">
                  <a:tint val="75000"/>
                </a:prstClr>
              </a:solidFill>
            </a:endParaRPr>
          </a:p>
        </p:txBody>
      </p:sp>
    </p:spTree>
    <p:extLst>
      <p:ext uri="{BB962C8B-B14F-4D97-AF65-F5344CB8AC3E}">
        <p14:creationId xmlns:p14="http://schemas.microsoft.com/office/powerpoint/2010/main" val="1881097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pPr marL="514350" indent="-514350"/>
            <a:r>
              <a:rPr lang="id-ID" dirty="0"/>
              <a:t>Peran Utama Data 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54</a:t>
            </a:fld>
            <a:endParaRPr lang="en-US" dirty="0">
              <a:solidFill>
                <a:prstClr val="black">
                  <a:tint val="75000"/>
                </a:prstClr>
              </a:solidFill>
            </a:endParaRPr>
          </a:p>
        </p:txBody>
      </p:sp>
      <p:graphicFrame>
        <p:nvGraphicFramePr>
          <p:cNvPr id="4" name="Diagram 3"/>
          <p:cNvGraphicFramePr/>
          <p:nvPr/>
        </p:nvGraphicFramePr>
        <p:xfrm>
          <a:off x="914400" y="1331645"/>
          <a:ext cx="7239000" cy="4931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73C42F7-10A8-4EC2-9974-A5A52E53C2F9}"/>
              </a:ext>
            </a:extLst>
          </p:cNvPr>
          <p:cNvSpPr txBox="1"/>
          <p:nvPr/>
        </p:nvSpPr>
        <p:spPr>
          <a:xfrm>
            <a:off x="2667000" y="4075093"/>
            <a:ext cx="3733800" cy="1015663"/>
          </a:xfrm>
          <a:prstGeom prst="rect">
            <a:avLst/>
          </a:prstGeom>
          <a:noFill/>
        </p:spPr>
        <p:txBody>
          <a:bodyPr wrap="square" rtlCol="0">
            <a:spAutoFit/>
          </a:bodyPr>
          <a:lstStyle/>
          <a:p>
            <a:r>
              <a:rPr lang="id-ID" sz="3600" i="1" dirty="0">
                <a:effectLst/>
                <a:latin typeface="+mn-lt"/>
              </a:rPr>
              <a:t>Data Mining </a:t>
            </a:r>
            <a:r>
              <a:rPr lang="id-ID" sz="3600" i="1" dirty="0" err="1">
                <a:effectLst/>
                <a:latin typeface="+mn-lt"/>
              </a:rPr>
              <a:t>Roles</a:t>
            </a:r>
            <a:endParaRPr lang="id-ID" sz="3600" i="1" dirty="0">
              <a:effectLst/>
              <a:latin typeface="+mn-lt"/>
            </a:endParaRPr>
          </a:p>
          <a:p>
            <a:r>
              <a:rPr lang="id-ID" sz="2400" i="1" dirty="0">
                <a:effectLst/>
                <a:latin typeface="+mn-lt"/>
              </a:rPr>
              <a:t>(</a:t>
            </a:r>
            <a:r>
              <a:rPr lang="id-ID" sz="2400" i="1" dirty="0" err="1">
                <a:effectLst/>
                <a:latin typeface="+mn-lt"/>
              </a:rPr>
              <a:t>Larose</a:t>
            </a:r>
            <a:r>
              <a:rPr lang="id-ID" sz="2400" i="1" dirty="0">
                <a:effectLst/>
                <a:latin typeface="+mn-lt"/>
              </a:rPr>
              <a:t>, 2005)</a:t>
            </a:r>
            <a:endParaRPr lang="en-US" sz="4800" i="1" dirty="0">
              <a:effectLst/>
              <a:latin typeface="+mn-lt"/>
            </a:endParaRPr>
          </a:p>
        </p:txBody>
      </p:sp>
    </p:spTree>
    <p:custDataLst>
      <p:tags r:id="rId1"/>
    </p:custDataLst>
    <p:extLst>
      <p:ext uri="{BB962C8B-B14F-4D97-AF65-F5344CB8AC3E}">
        <p14:creationId xmlns:p14="http://schemas.microsoft.com/office/powerpoint/2010/main" val="13915505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2</a:t>
            </a:r>
            <a:r>
              <a:rPr lang="en-ID" sz="3600" dirty="0"/>
              <a:t> Hierarchical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540</a:t>
            </a:fld>
            <a:endParaRPr lang="en-US">
              <a:solidFill>
                <a:prstClr val="black">
                  <a:tint val="75000"/>
                </a:prstClr>
              </a:solidFill>
            </a:endParaRPr>
          </a:p>
        </p:txBody>
      </p:sp>
    </p:spTree>
    <p:extLst>
      <p:ext uri="{BB962C8B-B14F-4D97-AF65-F5344CB8AC3E}">
        <p14:creationId xmlns:p14="http://schemas.microsoft.com/office/powerpoint/2010/main" val="3089282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48343"/>
            <a:ext cx="7886700" cy="4643095"/>
          </a:xfrm>
        </p:spPr>
        <p:txBody>
          <a:bodyPr>
            <a:normAutofit/>
          </a:bodyPr>
          <a:lstStyle/>
          <a:p>
            <a:r>
              <a:rPr lang="en-US" sz="2400" dirty="0"/>
              <a:t>Use distance matrix as clustering criteria</a:t>
            </a:r>
          </a:p>
          <a:p>
            <a:r>
              <a:rPr lang="en-US" sz="2400" dirty="0"/>
              <a:t>This method does not require the number of clusters k as an input, but needs a termination condition </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Hierarchical Clustering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541</a:t>
            </a:fld>
            <a:endParaRPr lang="en-US" dirty="0">
              <a:solidFill>
                <a:prstClr val="black">
                  <a:tint val="75000"/>
                </a:prstClr>
              </a:solidFill>
            </a:endParaRPr>
          </a:p>
        </p:txBody>
      </p:sp>
      <p:grpSp>
        <p:nvGrpSpPr>
          <p:cNvPr id="5" name="Group 4"/>
          <p:cNvGrpSpPr>
            <a:grpSpLocks/>
          </p:cNvGrpSpPr>
          <p:nvPr/>
        </p:nvGrpSpPr>
        <p:grpSpPr bwMode="auto">
          <a:xfrm>
            <a:off x="1419225" y="2819400"/>
            <a:ext cx="6657975" cy="3567113"/>
            <a:chOff x="1200" y="1776"/>
            <a:chExt cx="4194" cy="2247"/>
          </a:xfrm>
        </p:grpSpPr>
        <p:sp>
          <p:nvSpPr>
            <p:cNvPr id="6" name="Line 5"/>
            <p:cNvSpPr>
              <a:spLocks noChangeShapeType="1"/>
            </p:cNvSpPr>
            <p:nvPr/>
          </p:nvSpPr>
          <p:spPr bwMode="auto">
            <a:xfrm>
              <a:off x="1200" y="2112"/>
              <a:ext cx="321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grpSp>
          <p:nvGrpSpPr>
            <p:cNvPr id="7" name="Group 6"/>
            <p:cNvGrpSpPr>
              <a:grpSpLocks/>
            </p:cNvGrpSpPr>
            <p:nvPr/>
          </p:nvGrpSpPr>
          <p:grpSpPr bwMode="auto">
            <a:xfrm>
              <a:off x="1440" y="1785"/>
              <a:ext cx="480" cy="327"/>
              <a:chOff x="1104" y="1785"/>
              <a:chExt cx="480" cy="327"/>
            </a:xfrm>
          </p:grpSpPr>
          <p:sp>
            <p:nvSpPr>
              <p:cNvPr id="59" name="Line 7"/>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60" name="Text Box 8"/>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0</a:t>
                </a:r>
              </a:p>
            </p:txBody>
          </p:sp>
        </p:grpSp>
        <p:grpSp>
          <p:nvGrpSpPr>
            <p:cNvPr id="8" name="Group 9"/>
            <p:cNvGrpSpPr>
              <a:grpSpLocks/>
            </p:cNvGrpSpPr>
            <p:nvPr/>
          </p:nvGrpSpPr>
          <p:grpSpPr bwMode="auto">
            <a:xfrm>
              <a:off x="1968" y="1776"/>
              <a:ext cx="480" cy="327"/>
              <a:chOff x="1104" y="1785"/>
              <a:chExt cx="480" cy="327"/>
            </a:xfrm>
          </p:grpSpPr>
          <p:sp>
            <p:nvSpPr>
              <p:cNvPr id="57" name="Line 10"/>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8" name="Text Box 11"/>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1</a:t>
                </a:r>
              </a:p>
            </p:txBody>
          </p:sp>
        </p:grpSp>
        <p:grpSp>
          <p:nvGrpSpPr>
            <p:cNvPr id="9" name="Group 12"/>
            <p:cNvGrpSpPr>
              <a:grpSpLocks/>
            </p:cNvGrpSpPr>
            <p:nvPr/>
          </p:nvGrpSpPr>
          <p:grpSpPr bwMode="auto">
            <a:xfrm>
              <a:off x="2496" y="1776"/>
              <a:ext cx="480" cy="327"/>
              <a:chOff x="1104" y="1785"/>
              <a:chExt cx="480" cy="327"/>
            </a:xfrm>
          </p:grpSpPr>
          <p:sp>
            <p:nvSpPr>
              <p:cNvPr id="55" name="Line 13"/>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6" name="Text Box 14"/>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2</a:t>
                </a:r>
              </a:p>
            </p:txBody>
          </p:sp>
        </p:grpSp>
        <p:grpSp>
          <p:nvGrpSpPr>
            <p:cNvPr id="10" name="Group 15"/>
            <p:cNvGrpSpPr>
              <a:grpSpLocks/>
            </p:cNvGrpSpPr>
            <p:nvPr/>
          </p:nvGrpSpPr>
          <p:grpSpPr bwMode="auto">
            <a:xfrm>
              <a:off x="2976" y="1776"/>
              <a:ext cx="480" cy="327"/>
              <a:chOff x="1104" y="1785"/>
              <a:chExt cx="480" cy="327"/>
            </a:xfrm>
          </p:grpSpPr>
          <p:sp>
            <p:nvSpPr>
              <p:cNvPr id="53" name="Line 16"/>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4" name="Text Box 17"/>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3</a:t>
                </a:r>
              </a:p>
            </p:txBody>
          </p:sp>
        </p:grpSp>
        <p:grpSp>
          <p:nvGrpSpPr>
            <p:cNvPr id="11" name="Group 18"/>
            <p:cNvGrpSpPr>
              <a:grpSpLocks/>
            </p:cNvGrpSpPr>
            <p:nvPr/>
          </p:nvGrpSpPr>
          <p:grpSpPr bwMode="auto">
            <a:xfrm>
              <a:off x="3456" y="1776"/>
              <a:ext cx="480" cy="327"/>
              <a:chOff x="1104" y="1785"/>
              <a:chExt cx="480" cy="327"/>
            </a:xfrm>
          </p:grpSpPr>
          <p:sp>
            <p:nvSpPr>
              <p:cNvPr id="51" name="Line 19"/>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2" name="Text Box 20"/>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4</a:t>
                </a:r>
              </a:p>
            </p:txBody>
          </p:sp>
        </p:grpSp>
        <p:sp>
          <p:nvSpPr>
            <p:cNvPr id="12" name="Text Box 21"/>
            <p:cNvSpPr txBox="1">
              <a:spLocks noChangeArrowheads="1"/>
            </p:cNvSpPr>
            <p:nvPr/>
          </p:nvSpPr>
          <p:spPr bwMode="auto">
            <a:xfrm>
              <a:off x="1454" y="2508"/>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b</a:t>
              </a:r>
            </a:p>
          </p:txBody>
        </p:sp>
        <p:sp>
          <p:nvSpPr>
            <p:cNvPr id="13" name="Text Box 22"/>
            <p:cNvSpPr txBox="1">
              <a:spLocks noChangeArrowheads="1"/>
            </p:cNvSpPr>
            <p:nvPr/>
          </p:nvSpPr>
          <p:spPr bwMode="auto">
            <a:xfrm>
              <a:off x="1454" y="3108"/>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d</a:t>
              </a:r>
            </a:p>
          </p:txBody>
        </p:sp>
        <p:sp>
          <p:nvSpPr>
            <p:cNvPr id="14" name="Text Box 23"/>
            <p:cNvSpPr txBox="1">
              <a:spLocks noChangeArrowheads="1"/>
            </p:cNvSpPr>
            <p:nvPr/>
          </p:nvSpPr>
          <p:spPr bwMode="auto">
            <a:xfrm>
              <a:off x="1454" y="2808"/>
              <a:ext cx="17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c</a:t>
              </a:r>
            </a:p>
          </p:txBody>
        </p:sp>
        <p:sp>
          <p:nvSpPr>
            <p:cNvPr id="15" name="Text Box 24"/>
            <p:cNvSpPr txBox="1">
              <a:spLocks noChangeArrowheads="1"/>
            </p:cNvSpPr>
            <p:nvPr/>
          </p:nvSpPr>
          <p:spPr bwMode="auto">
            <a:xfrm>
              <a:off x="1451" y="3408"/>
              <a:ext cx="18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e</a:t>
              </a:r>
            </a:p>
          </p:txBody>
        </p:sp>
        <p:sp>
          <p:nvSpPr>
            <p:cNvPr id="16" name="Text Box 25"/>
            <p:cNvSpPr txBox="1">
              <a:spLocks noChangeArrowheads="1"/>
            </p:cNvSpPr>
            <p:nvPr/>
          </p:nvSpPr>
          <p:spPr bwMode="auto">
            <a:xfrm>
              <a:off x="1452" y="2208"/>
              <a:ext cx="17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a:t>
              </a:r>
            </a:p>
          </p:txBody>
        </p:sp>
        <p:sp>
          <p:nvSpPr>
            <p:cNvPr id="17" name="Oval 26"/>
            <p:cNvSpPr>
              <a:spLocks noChangeArrowheads="1"/>
            </p:cNvSpPr>
            <p:nvPr/>
          </p:nvSpPr>
          <p:spPr bwMode="auto">
            <a:xfrm>
              <a:off x="1392" y="2256"/>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18" name="Oval 27"/>
            <p:cNvSpPr>
              <a:spLocks noChangeArrowheads="1"/>
            </p:cNvSpPr>
            <p:nvPr/>
          </p:nvSpPr>
          <p:spPr bwMode="auto">
            <a:xfrm>
              <a:off x="1392" y="2544"/>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19" name="Oval 28"/>
            <p:cNvSpPr>
              <a:spLocks noChangeArrowheads="1"/>
            </p:cNvSpPr>
            <p:nvPr/>
          </p:nvSpPr>
          <p:spPr bwMode="auto">
            <a:xfrm>
              <a:off x="1392" y="2832"/>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0" name="Oval 29"/>
            <p:cNvSpPr>
              <a:spLocks noChangeArrowheads="1"/>
            </p:cNvSpPr>
            <p:nvPr/>
          </p:nvSpPr>
          <p:spPr bwMode="auto">
            <a:xfrm>
              <a:off x="1392" y="3120"/>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1" name="Oval 30"/>
            <p:cNvSpPr>
              <a:spLocks noChangeArrowheads="1"/>
            </p:cNvSpPr>
            <p:nvPr/>
          </p:nvSpPr>
          <p:spPr bwMode="auto">
            <a:xfrm>
              <a:off x="1392" y="3408"/>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2" name="Text Box 31"/>
            <p:cNvSpPr txBox="1">
              <a:spLocks noChangeArrowheads="1"/>
            </p:cNvSpPr>
            <p:nvPr/>
          </p:nvSpPr>
          <p:spPr bwMode="auto">
            <a:xfrm>
              <a:off x="2002" y="2304"/>
              <a:ext cx="27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 b</a:t>
              </a:r>
            </a:p>
          </p:txBody>
        </p:sp>
        <p:sp>
          <p:nvSpPr>
            <p:cNvPr id="23" name="Oval 32"/>
            <p:cNvSpPr>
              <a:spLocks noChangeArrowheads="1"/>
            </p:cNvSpPr>
            <p:nvPr/>
          </p:nvSpPr>
          <p:spPr bwMode="auto">
            <a:xfrm>
              <a:off x="1872" y="2352"/>
              <a:ext cx="52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4" name="Text Box 33"/>
            <p:cNvSpPr txBox="1">
              <a:spLocks noChangeArrowheads="1"/>
            </p:cNvSpPr>
            <p:nvPr/>
          </p:nvSpPr>
          <p:spPr bwMode="auto">
            <a:xfrm>
              <a:off x="2529" y="3216"/>
              <a:ext cx="27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d e</a:t>
              </a:r>
            </a:p>
          </p:txBody>
        </p:sp>
        <p:sp>
          <p:nvSpPr>
            <p:cNvPr id="25" name="Oval 34"/>
            <p:cNvSpPr>
              <a:spLocks noChangeArrowheads="1"/>
            </p:cNvSpPr>
            <p:nvPr/>
          </p:nvSpPr>
          <p:spPr bwMode="auto">
            <a:xfrm>
              <a:off x="2400" y="3264"/>
              <a:ext cx="52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6" name="Text Box 35"/>
            <p:cNvSpPr txBox="1">
              <a:spLocks noChangeArrowheads="1"/>
            </p:cNvSpPr>
            <p:nvPr/>
          </p:nvSpPr>
          <p:spPr bwMode="auto">
            <a:xfrm>
              <a:off x="2937" y="2928"/>
              <a:ext cx="3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c d e</a:t>
              </a:r>
            </a:p>
          </p:txBody>
        </p:sp>
        <p:sp>
          <p:nvSpPr>
            <p:cNvPr id="27" name="Oval 36"/>
            <p:cNvSpPr>
              <a:spLocks noChangeArrowheads="1"/>
            </p:cNvSpPr>
            <p:nvPr/>
          </p:nvSpPr>
          <p:spPr bwMode="auto">
            <a:xfrm>
              <a:off x="2784" y="2928"/>
              <a:ext cx="624"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8" name="Text Box 37"/>
            <p:cNvSpPr txBox="1">
              <a:spLocks noChangeArrowheads="1"/>
            </p:cNvSpPr>
            <p:nvPr/>
          </p:nvSpPr>
          <p:spPr bwMode="auto">
            <a:xfrm>
              <a:off x="3323" y="2592"/>
              <a:ext cx="54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 b c d e</a:t>
              </a:r>
            </a:p>
          </p:txBody>
        </p:sp>
        <p:sp>
          <p:nvSpPr>
            <p:cNvPr id="29" name="Oval 38"/>
            <p:cNvSpPr>
              <a:spLocks noChangeArrowheads="1"/>
            </p:cNvSpPr>
            <p:nvPr/>
          </p:nvSpPr>
          <p:spPr bwMode="auto">
            <a:xfrm>
              <a:off x="3120" y="2592"/>
              <a:ext cx="100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30" name="Line 39"/>
            <p:cNvSpPr>
              <a:spLocks noChangeShapeType="1"/>
            </p:cNvSpPr>
            <p:nvPr/>
          </p:nvSpPr>
          <p:spPr bwMode="auto">
            <a:xfrm>
              <a:off x="1200" y="3753"/>
              <a:ext cx="3216"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1" name="Line 40"/>
            <p:cNvSpPr>
              <a:spLocks noChangeShapeType="1"/>
            </p:cNvSpPr>
            <p:nvPr/>
          </p:nvSpPr>
          <p:spPr bwMode="auto">
            <a:xfrm flipH="1">
              <a:off x="1536" y="3753"/>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2" name="Text Box 41"/>
            <p:cNvSpPr txBox="1">
              <a:spLocks noChangeArrowheads="1"/>
            </p:cNvSpPr>
            <p:nvPr/>
          </p:nvSpPr>
          <p:spPr bwMode="auto">
            <a:xfrm>
              <a:off x="1440" y="3810"/>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4</a:t>
              </a:r>
            </a:p>
          </p:txBody>
        </p:sp>
        <p:sp>
          <p:nvSpPr>
            <p:cNvPr id="33" name="Line 42"/>
            <p:cNvSpPr>
              <a:spLocks noChangeShapeType="1"/>
            </p:cNvSpPr>
            <p:nvPr/>
          </p:nvSpPr>
          <p:spPr bwMode="auto">
            <a:xfrm flipH="1">
              <a:off x="2064"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4" name="Text Box 43"/>
            <p:cNvSpPr txBox="1">
              <a:spLocks noChangeArrowheads="1"/>
            </p:cNvSpPr>
            <p:nvPr/>
          </p:nvSpPr>
          <p:spPr bwMode="auto">
            <a:xfrm>
              <a:off x="1968"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3</a:t>
              </a:r>
            </a:p>
          </p:txBody>
        </p:sp>
        <p:sp>
          <p:nvSpPr>
            <p:cNvPr id="35" name="Line 44"/>
            <p:cNvSpPr>
              <a:spLocks noChangeShapeType="1"/>
            </p:cNvSpPr>
            <p:nvPr/>
          </p:nvSpPr>
          <p:spPr bwMode="auto">
            <a:xfrm flipH="1">
              <a:off x="259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6" name="Text Box 45"/>
            <p:cNvSpPr txBox="1">
              <a:spLocks noChangeArrowheads="1"/>
            </p:cNvSpPr>
            <p:nvPr/>
          </p:nvSpPr>
          <p:spPr bwMode="auto">
            <a:xfrm>
              <a:off x="249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2</a:t>
              </a:r>
            </a:p>
          </p:txBody>
        </p:sp>
        <p:sp>
          <p:nvSpPr>
            <p:cNvPr id="37" name="Line 46"/>
            <p:cNvSpPr>
              <a:spLocks noChangeShapeType="1"/>
            </p:cNvSpPr>
            <p:nvPr/>
          </p:nvSpPr>
          <p:spPr bwMode="auto">
            <a:xfrm flipH="1">
              <a:off x="307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8" name="Text Box 47"/>
            <p:cNvSpPr txBox="1">
              <a:spLocks noChangeArrowheads="1"/>
            </p:cNvSpPr>
            <p:nvPr/>
          </p:nvSpPr>
          <p:spPr bwMode="auto">
            <a:xfrm>
              <a:off x="297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1</a:t>
              </a:r>
            </a:p>
          </p:txBody>
        </p:sp>
        <p:sp>
          <p:nvSpPr>
            <p:cNvPr id="39" name="Line 48"/>
            <p:cNvSpPr>
              <a:spLocks noChangeShapeType="1"/>
            </p:cNvSpPr>
            <p:nvPr/>
          </p:nvSpPr>
          <p:spPr bwMode="auto">
            <a:xfrm flipH="1">
              <a:off x="355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0" name="Text Box 49"/>
            <p:cNvSpPr txBox="1">
              <a:spLocks noChangeArrowheads="1"/>
            </p:cNvSpPr>
            <p:nvPr/>
          </p:nvSpPr>
          <p:spPr bwMode="auto">
            <a:xfrm>
              <a:off x="345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0</a:t>
              </a:r>
            </a:p>
          </p:txBody>
        </p:sp>
        <p:sp>
          <p:nvSpPr>
            <p:cNvPr id="41" name="Line 50"/>
            <p:cNvSpPr>
              <a:spLocks noChangeShapeType="1"/>
            </p:cNvSpPr>
            <p:nvPr/>
          </p:nvSpPr>
          <p:spPr bwMode="auto">
            <a:xfrm>
              <a:off x="1680" y="2352"/>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2" name="Line 51"/>
            <p:cNvSpPr>
              <a:spLocks noChangeShapeType="1"/>
            </p:cNvSpPr>
            <p:nvPr/>
          </p:nvSpPr>
          <p:spPr bwMode="auto">
            <a:xfrm flipV="1">
              <a:off x="1680" y="2448"/>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3" name="Line 52"/>
            <p:cNvSpPr>
              <a:spLocks noChangeShapeType="1"/>
            </p:cNvSpPr>
            <p:nvPr/>
          </p:nvSpPr>
          <p:spPr bwMode="auto">
            <a:xfrm>
              <a:off x="1680" y="3216"/>
              <a:ext cx="72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4" name="Line 53"/>
            <p:cNvSpPr>
              <a:spLocks noChangeShapeType="1"/>
            </p:cNvSpPr>
            <p:nvPr/>
          </p:nvSpPr>
          <p:spPr bwMode="auto">
            <a:xfrm flipV="1">
              <a:off x="1680" y="3360"/>
              <a:ext cx="72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5" name="Line 54"/>
            <p:cNvSpPr>
              <a:spLocks noChangeShapeType="1"/>
            </p:cNvSpPr>
            <p:nvPr/>
          </p:nvSpPr>
          <p:spPr bwMode="auto">
            <a:xfrm>
              <a:off x="1680" y="2976"/>
              <a:ext cx="110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6" name="Line 55"/>
            <p:cNvSpPr>
              <a:spLocks noChangeShapeType="1"/>
            </p:cNvSpPr>
            <p:nvPr/>
          </p:nvSpPr>
          <p:spPr bwMode="auto">
            <a:xfrm flipV="1">
              <a:off x="2688" y="3072"/>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7" name="Line 56"/>
            <p:cNvSpPr>
              <a:spLocks noChangeShapeType="1"/>
            </p:cNvSpPr>
            <p:nvPr/>
          </p:nvSpPr>
          <p:spPr bwMode="auto">
            <a:xfrm>
              <a:off x="2400" y="2496"/>
              <a:ext cx="72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8" name="Line 57"/>
            <p:cNvSpPr>
              <a:spLocks noChangeShapeType="1"/>
            </p:cNvSpPr>
            <p:nvPr/>
          </p:nvSpPr>
          <p:spPr bwMode="auto">
            <a:xfrm flipV="1">
              <a:off x="3072" y="2736"/>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9" name="Text Box 58"/>
            <p:cNvSpPr txBox="1">
              <a:spLocks noChangeArrowheads="1"/>
            </p:cNvSpPr>
            <p:nvPr/>
          </p:nvSpPr>
          <p:spPr bwMode="auto">
            <a:xfrm>
              <a:off x="4493" y="1824"/>
              <a:ext cx="90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b="1">
                  <a:effectLst/>
                  <a:latin typeface="+mn-lt"/>
                  <a:ea typeface="SimSun" panose="02010600030101010101" pitchFamily="2" charset="-122"/>
                </a:rPr>
                <a:t>agglomerative</a:t>
              </a:r>
            </a:p>
            <a:p>
              <a:r>
                <a:rPr lang="en-US" altLang="zh-CN" sz="1600" b="1">
                  <a:effectLst/>
                  <a:latin typeface="+mn-lt"/>
                  <a:ea typeface="SimSun" panose="02010600030101010101" pitchFamily="2" charset="-122"/>
                </a:rPr>
                <a:t>(AGNES)</a:t>
              </a:r>
            </a:p>
          </p:txBody>
        </p:sp>
        <p:sp>
          <p:nvSpPr>
            <p:cNvPr id="50" name="Text Box 59"/>
            <p:cNvSpPr txBox="1">
              <a:spLocks noChangeArrowheads="1"/>
            </p:cNvSpPr>
            <p:nvPr/>
          </p:nvSpPr>
          <p:spPr bwMode="auto">
            <a:xfrm>
              <a:off x="4560" y="3552"/>
              <a:ext cx="55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b="1">
                  <a:effectLst/>
                  <a:latin typeface="+mn-lt"/>
                  <a:ea typeface="SimSun" panose="02010600030101010101" pitchFamily="2" charset="-122"/>
                </a:rPr>
                <a:t>divisive</a:t>
              </a:r>
            </a:p>
            <a:p>
              <a:r>
                <a:rPr lang="en-US" altLang="zh-CN" sz="1600" b="1">
                  <a:effectLst/>
                  <a:latin typeface="+mn-lt"/>
                  <a:ea typeface="SimSun" panose="02010600030101010101" pitchFamily="2" charset="-122"/>
                </a:rPr>
                <a:t>(DIANA)</a:t>
              </a:r>
              <a:endParaRPr lang="en-US" altLang="zh-CN" sz="1600">
                <a:effectLst/>
                <a:latin typeface="+mn-lt"/>
                <a:ea typeface="SimSun" panose="02010600030101010101" pitchFamily="2" charset="-122"/>
              </a:endParaRPr>
            </a:p>
          </p:txBody>
        </p:sp>
      </p:grpSp>
    </p:spTree>
    <p:extLst>
      <p:ext uri="{BB962C8B-B14F-4D97-AF65-F5344CB8AC3E}">
        <p14:creationId xmlns:p14="http://schemas.microsoft.com/office/powerpoint/2010/main" val="1189881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47154"/>
            <a:ext cx="7886700" cy="4643095"/>
          </a:xfrm>
        </p:spPr>
        <p:txBody>
          <a:bodyPr>
            <a:normAutofit/>
          </a:bodyPr>
          <a:lstStyle/>
          <a:p>
            <a:r>
              <a:rPr lang="en-US" sz="2400" dirty="0"/>
              <a:t>Introduced in Kaufmann and </a:t>
            </a:r>
            <a:r>
              <a:rPr lang="en-US" sz="2400" dirty="0" err="1"/>
              <a:t>Rousseeuw</a:t>
            </a:r>
            <a:r>
              <a:rPr lang="en-US" sz="2400" dirty="0"/>
              <a:t> (1990)</a:t>
            </a:r>
          </a:p>
          <a:p>
            <a:r>
              <a:rPr lang="en-US" sz="2400" dirty="0"/>
              <a:t>Implemented in statistical packages, e.g., </a:t>
            </a:r>
            <a:r>
              <a:rPr lang="en-US" sz="2400" dirty="0" err="1"/>
              <a:t>Splus</a:t>
            </a:r>
            <a:endParaRPr lang="en-US" sz="2400" dirty="0"/>
          </a:p>
          <a:p>
            <a:r>
              <a:rPr lang="en-US" sz="2400" dirty="0"/>
              <a:t>Use the single-link method and the dissimilarity matrix  </a:t>
            </a:r>
          </a:p>
          <a:p>
            <a:r>
              <a:rPr lang="en-US" sz="2400" dirty="0"/>
              <a:t>Merge nodes that have the least dissimilarity</a:t>
            </a:r>
          </a:p>
          <a:p>
            <a:r>
              <a:rPr lang="en-US" sz="2400" dirty="0"/>
              <a:t>Go on in a non-descending fashion</a:t>
            </a:r>
          </a:p>
          <a:p>
            <a:r>
              <a:rPr lang="en-US" sz="2400" dirty="0"/>
              <a:t>Eventually all nodes belong to the same cluster</a:t>
            </a:r>
          </a:p>
          <a:p>
            <a:endParaRPr lang="id-ID" sz="2400"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AGNES (Agglomerative Nesting)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542</a:t>
            </a:fld>
            <a:endParaRPr lang="en-US" dirty="0">
              <a:solidFill>
                <a:prstClr val="black">
                  <a:tint val="75000"/>
                </a:prstClr>
              </a:solidFill>
            </a:endParaRPr>
          </a:p>
        </p:txBody>
      </p:sp>
      <p:grpSp>
        <p:nvGrpSpPr>
          <p:cNvPr id="5" name="Group 4"/>
          <p:cNvGrpSpPr>
            <a:grpSpLocks/>
          </p:cNvGrpSpPr>
          <p:nvPr/>
        </p:nvGrpSpPr>
        <p:grpSpPr bwMode="auto">
          <a:xfrm>
            <a:off x="533400" y="4343400"/>
            <a:ext cx="2209800" cy="2017713"/>
            <a:chOff x="384" y="2496"/>
            <a:chExt cx="1392" cy="1271"/>
          </a:xfrm>
        </p:grpSpPr>
        <p:graphicFrame>
          <p:nvGraphicFramePr>
            <p:cNvPr id="6" name="Object 1026"/>
            <p:cNvGraphicFramePr>
              <a:graphicFrameLocks noChangeAspect="1"/>
            </p:cNvGraphicFramePr>
            <p:nvPr/>
          </p:nvGraphicFramePr>
          <p:xfrm>
            <a:off x="384" y="2496"/>
            <a:ext cx="1392" cy="1271"/>
          </p:xfrm>
          <a:graphic>
            <a:graphicData uri="http://schemas.openxmlformats.org/presentationml/2006/ole">
              <mc:AlternateContent xmlns:mc="http://schemas.openxmlformats.org/markup-compatibility/2006">
                <mc:Choice xmlns:v="urn:schemas-microsoft-com:vml" Requires="v">
                  <p:oleObj spid="_x0000_s29698" name="Worksheet" r:id="rId3" imgW="2200656" imgH="2076907" progId="Excel.Sheet.8">
                    <p:embed/>
                  </p:oleObj>
                </mc:Choice>
                <mc:Fallback>
                  <p:oleObj name="Worksheet" r:id="rId3" imgW="2200656" imgH="2076907" progId="Excel.Sheet.8">
                    <p:embed/>
                    <p:pic>
                      <p:nvPicPr>
                        <p:cNvPr id="6"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Oval 6"/>
            <p:cNvSpPr>
              <a:spLocks noChangeArrowheads="1"/>
            </p:cNvSpPr>
            <p:nvPr/>
          </p:nvSpPr>
          <p:spPr bwMode="auto">
            <a:xfrm>
              <a:off x="816" y="2736"/>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8" name="Oval 7"/>
            <p:cNvSpPr>
              <a:spLocks noChangeArrowheads="1"/>
            </p:cNvSpPr>
            <p:nvPr/>
          </p:nvSpPr>
          <p:spPr bwMode="auto">
            <a:xfrm>
              <a:off x="816"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 name="Oval 8"/>
            <p:cNvSpPr>
              <a:spLocks noChangeArrowheads="1"/>
            </p:cNvSpPr>
            <p:nvPr/>
          </p:nvSpPr>
          <p:spPr bwMode="auto">
            <a:xfrm>
              <a:off x="1392" y="3024"/>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10" name="Group 9"/>
          <p:cNvGrpSpPr>
            <a:grpSpLocks/>
          </p:cNvGrpSpPr>
          <p:nvPr/>
        </p:nvGrpSpPr>
        <p:grpSpPr bwMode="auto">
          <a:xfrm>
            <a:off x="3505200" y="4343400"/>
            <a:ext cx="2209800" cy="2017713"/>
            <a:chOff x="1968" y="2496"/>
            <a:chExt cx="1392" cy="1271"/>
          </a:xfrm>
        </p:grpSpPr>
        <p:graphicFrame>
          <p:nvGraphicFramePr>
            <p:cNvPr id="11" name="Object 1025"/>
            <p:cNvGraphicFramePr>
              <a:graphicFrameLocks noChangeAspect="1"/>
            </p:cNvGraphicFramePr>
            <p:nvPr/>
          </p:nvGraphicFramePr>
          <p:xfrm>
            <a:off x="1968" y="2496"/>
            <a:ext cx="1392" cy="1271"/>
          </p:xfrm>
          <a:graphic>
            <a:graphicData uri="http://schemas.openxmlformats.org/presentationml/2006/ole">
              <mc:AlternateContent xmlns:mc="http://schemas.openxmlformats.org/markup-compatibility/2006">
                <mc:Choice xmlns:v="urn:schemas-microsoft-com:vml" Requires="v">
                  <p:oleObj spid="_x0000_s29699" name="Worksheet" r:id="rId5" imgW="2200656" imgH="2076907" progId="Excel.Sheet.8">
                    <p:embed/>
                  </p:oleObj>
                </mc:Choice>
                <mc:Fallback>
                  <p:oleObj name="Worksheet" r:id="rId5" imgW="2200656" imgH="2076907" progId="Excel.Sheet.8">
                    <p:embed/>
                    <p:pic>
                      <p:nvPicPr>
                        <p:cNvPr id="11" name="Object 1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Oval 11"/>
            <p:cNvSpPr>
              <a:spLocks noChangeArrowheads="1"/>
            </p:cNvSpPr>
            <p:nvPr/>
          </p:nvSpPr>
          <p:spPr bwMode="auto">
            <a:xfrm>
              <a:off x="2736" y="3312"/>
              <a:ext cx="288"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3" name="Oval 12"/>
            <p:cNvSpPr>
              <a:spLocks noChangeArrowheads="1"/>
            </p:cNvSpPr>
            <p:nvPr/>
          </p:nvSpPr>
          <p:spPr bwMode="auto">
            <a:xfrm>
              <a:off x="2256" y="2688"/>
              <a:ext cx="384" cy="38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4" name="Oval 13"/>
            <p:cNvSpPr>
              <a:spLocks noChangeArrowheads="1"/>
            </p:cNvSpPr>
            <p:nvPr/>
          </p:nvSpPr>
          <p:spPr bwMode="auto">
            <a:xfrm>
              <a:off x="2352" y="3024"/>
              <a:ext cx="384" cy="24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5" name="Oval 14"/>
            <p:cNvSpPr>
              <a:spLocks noChangeArrowheads="1"/>
            </p:cNvSpPr>
            <p:nvPr/>
          </p:nvSpPr>
          <p:spPr bwMode="auto">
            <a:xfrm>
              <a:off x="2832"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16" name="Group 15"/>
          <p:cNvGrpSpPr>
            <a:grpSpLocks/>
          </p:cNvGrpSpPr>
          <p:nvPr/>
        </p:nvGrpSpPr>
        <p:grpSpPr bwMode="auto">
          <a:xfrm>
            <a:off x="6553200" y="4343400"/>
            <a:ext cx="2209800" cy="2017713"/>
            <a:chOff x="3552" y="2496"/>
            <a:chExt cx="1392" cy="1271"/>
          </a:xfrm>
        </p:grpSpPr>
        <p:graphicFrame>
          <p:nvGraphicFramePr>
            <p:cNvPr id="17" name="Object 1024"/>
            <p:cNvGraphicFramePr>
              <a:graphicFrameLocks noChangeAspect="1"/>
            </p:cNvGraphicFramePr>
            <p:nvPr/>
          </p:nvGraphicFramePr>
          <p:xfrm>
            <a:off x="3552" y="2496"/>
            <a:ext cx="1392" cy="1271"/>
          </p:xfrm>
          <a:graphic>
            <a:graphicData uri="http://schemas.openxmlformats.org/presentationml/2006/ole">
              <mc:AlternateContent xmlns:mc="http://schemas.openxmlformats.org/markup-compatibility/2006">
                <mc:Choice xmlns:v="urn:schemas-microsoft-com:vml" Requires="v">
                  <p:oleObj spid="_x0000_s29700" name="Worksheet" r:id="rId6" imgW="2200656" imgH="2076907" progId="Excel.Sheet.8">
                    <p:embed/>
                  </p:oleObj>
                </mc:Choice>
                <mc:Fallback>
                  <p:oleObj name="Worksheet" r:id="rId6" imgW="2200656" imgH="2076907" progId="Excel.Sheet.8">
                    <p:embed/>
                    <p:pic>
                      <p:nvPicPr>
                        <p:cNvPr id="17"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Oval 17"/>
            <p:cNvSpPr>
              <a:spLocks noChangeArrowheads="1"/>
            </p:cNvSpPr>
            <p:nvPr/>
          </p:nvSpPr>
          <p:spPr bwMode="auto">
            <a:xfrm>
              <a:off x="3888" y="2688"/>
              <a:ext cx="384" cy="62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9" name="Oval 18"/>
            <p:cNvSpPr>
              <a:spLocks noChangeArrowheads="1"/>
            </p:cNvSpPr>
            <p:nvPr/>
          </p:nvSpPr>
          <p:spPr bwMode="auto">
            <a:xfrm>
              <a:off x="4272" y="3024"/>
              <a:ext cx="480" cy="48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20" name="Line 19"/>
          <p:cNvSpPr>
            <a:spLocks noChangeShapeType="1"/>
          </p:cNvSpPr>
          <p:nvPr/>
        </p:nvSpPr>
        <p:spPr bwMode="auto">
          <a:xfrm>
            <a:off x="2971800" y="5257800"/>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21" name="Line 20"/>
          <p:cNvSpPr>
            <a:spLocks noChangeShapeType="1"/>
          </p:cNvSpPr>
          <p:nvPr/>
        </p:nvSpPr>
        <p:spPr bwMode="auto">
          <a:xfrm>
            <a:off x="5943600" y="5181600"/>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Tree>
    <p:extLst>
      <p:ext uri="{BB962C8B-B14F-4D97-AF65-F5344CB8AC3E}">
        <p14:creationId xmlns:p14="http://schemas.microsoft.com/office/powerpoint/2010/main" val="2358621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Dendrogram</a:t>
            </a:r>
            <a:r>
              <a:rPr lang="en-US" sz="3200" dirty="0"/>
              <a:t>: Shows How Clusters are Merged</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543</a:t>
            </a:fld>
            <a:endParaRPr lang="en-US" dirty="0">
              <a:solidFill>
                <a:prstClr val="black">
                  <a:tint val="75000"/>
                </a:prstClr>
              </a:solidFill>
            </a:endParaRPr>
          </a:p>
        </p:txBody>
      </p:sp>
      <p:sp>
        <p:nvSpPr>
          <p:cNvPr id="5" name="Oval 2"/>
          <p:cNvSpPr>
            <a:spLocks noChangeArrowheads="1"/>
          </p:cNvSpPr>
          <p:nvPr/>
        </p:nvSpPr>
        <p:spPr bwMode="auto">
          <a:xfrm>
            <a:off x="8229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6" name="Oval 3"/>
          <p:cNvSpPr>
            <a:spLocks noChangeArrowheads="1"/>
          </p:cNvSpPr>
          <p:nvPr/>
        </p:nvSpPr>
        <p:spPr bwMode="auto">
          <a:xfrm>
            <a:off x="71628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7" name="Oval 4"/>
          <p:cNvSpPr>
            <a:spLocks noChangeArrowheads="1"/>
          </p:cNvSpPr>
          <p:nvPr/>
        </p:nvSpPr>
        <p:spPr bwMode="auto">
          <a:xfrm>
            <a:off x="6172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8" name="Oval 5"/>
          <p:cNvSpPr>
            <a:spLocks noChangeArrowheads="1"/>
          </p:cNvSpPr>
          <p:nvPr/>
        </p:nvSpPr>
        <p:spPr bwMode="auto">
          <a:xfrm>
            <a:off x="52578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9" name="Oval 6"/>
          <p:cNvSpPr>
            <a:spLocks noChangeArrowheads="1"/>
          </p:cNvSpPr>
          <p:nvPr/>
        </p:nvSpPr>
        <p:spPr bwMode="auto">
          <a:xfrm>
            <a:off x="4267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0" name="Oval 7"/>
          <p:cNvSpPr>
            <a:spLocks noChangeArrowheads="1"/>
          </p:cNvSpPr>
          <p:nvPr/>
        </p:nvSpPr>
        <p:spPr bwMode="auto">
          <a:xfrm>
            <a:off x="3276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1" name="Oval 8"/>
          <p:cNvSpPr>
            <a:spLocks noChangeArrowheads="1"/>
          </p:cNvSpPr>
          <p:nvPr/>
        </p:nvSpPr>
        <p:spPr bwMode="auto">
          <a:xfrm>
            <a:off x="2362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2" name="Oval 9"/>
          <p:cNvSpPr>
            <a:spLocks noChangeArrowheads="1"/>
          </p:cNvSpPr>
          <p:nvPr/>
        </p:nvSpPr>
        <p:spPr bwMode="auto">
          <a:xfrm>
            <a:off x="1371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3" name="Oval 10"/>
          <p:cNvSpPr>
            <a:spLocks noChangeArrowheads="1"/>
          </p:cNvSpPr>
          <p:nvPr/>
        </p:nvSpPr>
        <p:spPr bwMode="auto">
          <a:xfrm>
            <a:off x="457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4" name="Line 11"/>
          <p:cNvSpPr>
            <a:spLocks noChangeShapeType="1"/>
          </p:cNvSpPr>
          <p:nvPr/>
        </p:nvSpPr>
        <p:spPr bwMode="auto">
          <a:xfrm>
            <a:off x="533400" y="5029200"/>
            <a:ext cx="91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5" name="Line 12"/>
          <p:cNvSpPr>
            <a:spLocks noChangeShapeType="1"/>
          </p:cNvSpPr>
          <p:nvPr/>
        </p:nvSpPr>
        <p:spPr bwMode="auto">
          <a:xfrm>
            <a:off x="14478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6" name="Line 13"/>
          <p:cNvSpPr>
            <a:spLocks noChangeShapeType="1"/>
          </p:cNvSpPr>
          <p:nvPr/>
        </p:nvSpPr>
        <p:spPr bwMode="auto">
          <a:xfrm>
            <a:off x="33528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7" name="Line 14"/>
          <p:cNvSpPr>
            <a:spLocks noChangeShapeType="1"/>
          </p:cNvSpPr>
          <p:nvPr/>
        </p:nvSpPr>
        <p:spPr bwMode="auto">
          <a:xfrm>
            <a:off x="3352800" y="5029200"/>
            <a:ext cx="990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8" name="Line 15"/>
          <p:cNvSpPr>
            <a:spLocks noChangeShapeType="1"/>
          </p:cNvSpPr>
          <p:nvPr/>
        </p:nvSpPr>
        <p:spPr bwMode="auto">
          <a:xfrm>
            <a:off x="43434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9" name="Line 16"/>
          <p:cNvSpPr>
            <a:spLocks noChangeShapeType="1"/>
          </p:cNvSpPr>
          <p:nvPr/>
        </p:nvSpPr>
        <p:spPr bwMode="auto">
          <a:xfrm>
            <a:off x="7239000" y="51054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0" name="Line 17"/>
          <p:cNvSpPr>
            <a:spLocks noChangeShapeType="1"/>
          </p:cNvSpPr>
          <p:nvPr/>
        </p:nvSpPr>
        <p:spPr bwMode="auto">
          <a:xfrm>
            <a:off x="7239000" y="5105400"/>
            <a:ext cx="1066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1" name="Line 18"/>
          <p:cNvSpPr>
            <a:spLocks noChangeShapeType="1"/>
          </p:cNvSpPr>
          <p:nvPr/>
        </p:nvSpPr>
        <p:spPr bwMode="auto">
          <a:xfrm>
            <a:off x="8305800" y="51054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2" name="Line 19"/>
          <p:cNvSpPr>
            <a:spLocks noChangeShapeType="1"/>
          </p:cNvSpPr>
          <p:nvPr/>
        </p:nvSpPr>
        <p:spPr bwMode="auto">
          <a:xfrm>
            <a:off x="990600" y="42672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3" name="Line 20"/>
          <p:cNvSpPr>
            <a:spLocks noChangeShapeType="1"/>
          </p:cNvSpPr>
          <p:nvPr/>
        </p:nvSpPr>
        <p:spPr bwMode="auto">
          <a:xfrm>
            <a:off x="990600" y="4267200"/>
            <a:ext cx="1447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4" name="Line 21"/>
          <p:cNvSpPr>
            <a:spLocks noChangeShapeType="1"/>
          </p:cNvSpPr>
          <p:nvPr/>
        </p:nvSpPr>
        <p:spPr bwMode="auto">
          <a:xfrm>
            <a:off x="2438400" y="4267200"/>
            <a:ext cx="0" cy="1676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5" name="Line 22"/>
          <p:cNvSpPr>
            <a:spLocks noChangeShapeType="1"/>
          </p:cNvSpPr>
          <p:nvPr/>
        </p:nvSpPr>
        <p:spPr bwMode="auto">
          <a:xfrm>
            <a:off x="3733800" y="4267200"/>
            <a:ext cx="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6" name="Line 23"/>
          <p:cNvSpPr>
            <a:spLocks noChangeShapeType="1"/>
          </p:cNvSpPr>
          <p:nvPr/>
        </p:nvSpPr>
        <p:spPr bwMode="auto">
          <a:xfrm>
            <a:off x="3810000" y="42672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7" name="Line 24"/>
          <p:cNvSpPr>
            <a:spLocks noChangeShapeType="1"/>
          </p:cNvSpPr>
          <p:nvPr/>
        </p:nvSpPr>
        <p:spPr bwMode="auto">
          <a:xfrm>
            <a:off x="3886200" y="4267200"/>
            <a:ext cx="1447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8" name="Line 25"/>
          <p:cNvSpPr>
            <a:spLocks noChangeShapeType="1"/>
          </p:cNvSpPr>
          <p:nvPr/>
        </p:nvSpPr>
        <p:spPr bwMode="auto">
          <a:xfrm>
            <a:off x="5334000" y="4267200"/>
            <a:ext cx="0" cy="1676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9" name="Line 26"/>
          <p:cNvSpPr>
            <a:spLocks noChangeShapeType="1"/>
          </p:cNvSpPr>
          <p:nvPr/>
        </p:nvSpPr>
        <p:spPr bwMode="auto">
          <a:xfrm>
            <a:off x="3810000" y="426720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0" name="Line 27"/>
          <p:cNvSpPr>
            <a:spLocks noChangeShapeType="1"/>
          </p:cNvSpPr>
          <p:nvPr/>
        </p:nvSpPr>
        <p:spPr bwMode="auto">
          <a:xfrm>
            <a:off x="4572000" y="34290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1" name="Line 28"/>
          <p:cNvSpPr>
            <a:spLocks noChangeShapeType="1"/>
          </p:cNvSpPr>
          <p:nvPr/>
        </p:nvSpPr>
        <p:spPr bwMode="auto">
          <a:xfrm flipV="1">
            <a:off x="6248400" y="3429000"/>
            <a:ext cx="0" cy="2514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2" name="Line 29"/>
          <p:cNvSpPr>
            <a:spLocks noChangeShapeType="1"/>
          </p:cNvSpPr>
          <p:nvPr/>
        </p:nvSpPr>
        <p:spPr bwMode="auto">
          <a:xfrm>
            <a:off x="4572000" y="3429000"/>
            <a:ext cx="167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3" name="Line 30"/>
          <p:cNvSpPr>
            <a:spLocks noChangeShapeType="1"/>
          </p:cNvSpPr>
          <p:nvPr/>
        </p:nvSpPr>
        <p:spPr bwMode="auto">
          <a:xfrm>
            <a:off x="5410200" y="25908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4" name="Line 31"/>
          <p:cNvSpPr>
            <a:spLocks noChangeShapeType="1"/>
          </p:cNvSpPr>
          <p:nvPr/>
        </p:nvSpPr>
        <p:spPr bwMode="auto">
          <a:xfrm flipV="1">
            <a:off x="7772400" y="2514600"/>
            <a:ext cx="0" cy="2590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5" name="Line 32"/>
          <p:cNvSpPr>
            <a:spLocks noChangeShapeType="1"/>
          </p:cNvSpPr>
          <p:nvPr/>
        </p:nvSpPr>
        <p:spPr bwMode="auto">
          <a:xfrm flipH="1">
            <a:off x="5410200" y="2514600"/>
            <a:ext cx="2362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6" name="Line 33"/>
          <p:cNvSpPr>
            <a:spLocks noChangeShapeType="1"/>
          </p:cNvSpPr>
          <p:nvPr/>
        </p:nvSpPr>
        <p:spPr bwMode="auto">
          <a:xfrm flipV="1">
            <a:off x="5410200" y="25146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7" name="Line 34"/>
          <p:cNvSpPr>
            <a:spLocks noChangeShapeType="1"/>
          </p:cNvSpPr>
          <p:nvPr/>
        </p:nvSpPr>
        <p:spPr bwMode="auto">
          <a:xfrm>
            <a:off x="6553200" y="1600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8" name="Line 35"/>
          <p:cNvSpPr>
            <a:spLocks noChangeShapeType="1"/>
          </p:cNvSpPr>
          <p:nvPr/>
        </p:nvSpPr>
        <p:spPr bwMode="auto">
          <a:xfrm flipH="1">
            <a:off x="1828800" y="1600200"/>
            <a:ext cx="472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9" name="Line 36"/>
          <p:cNvSpPr>
            <a:spLocks noChangeShapeType="1"/>
          </p:cNvSpPr>
          <p:nvPr/>
        </p:nvSpPr>
        <p:spPr bwMode="auto">
          <a:xfrm flipV="1">
            <a:off x="1676400" y="1600200"/>
            <a:ext cx="0" cy="266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0" name="Line 37"/>
          <p:cNvSpPr>
            <a:spLocks noChangeShapeType="1"/>
          </p:cNvSpPr>
          <p:nvPr/>
        </p:nvSpPr>
        <p:spPr bwMode="auto">
          <a:xfrm>
            <a:off x="2209800" y="1600200"/>
            <a:ext cx="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1" name="Line 38"/>
          <p:cNvSpPr>
            <a:spLocks noChangeShapeType="1"/>
          </p:cNvSpPr>
          <p:nvPr/>
        </p:nvSpPr>
        <p:spPr bwMode="auto">
          <a:xfrm flipH="1">
            <a:off x="1676400" y="1600200"/>
            <a:ext cx="381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2" name="Line 39"/>
          <p:cNvSpPr>
            <a:spLocks noChangeShapeType="1"/>
          </p:cNvSpPr>
          <p:nvPr/>
        </p:nvSpPr>
        <p:spPr bwMode="auto">
          <a:xfrm flipV="1">
            <a:off x="4114800" y="1143000"/>
            <a:ext cx="0" cy="457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3" name="Line 41"/>
          <p:cNvSpPr>
            <a:spLocks noChangeShapeType="1"/>
          </p:cNvSpPr>
          <p:nvPr/>
        </p:nvSpPr>
        <p:spPr bwMode="auto">
          <a:xfrm>
            <a:off x="5334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4" name="Rectangle 42"/>
          <p:cNvSpPr>
            <a:spLocks noChangeArrowheads="1"/>
          </p:cNvSpPr>
          <p:nvPr/>
        </p:nvSpPr>
        <p:spPr bwMode="auto">
          <a:xfrm>
            <a:off x="381000" y="1676400"/>
            <a:ext cx="8229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anose="020B0604030504040204" pitchFamily="34" charset="0"/>
              </a:defRPr>
            </a:lvl1pPr>
            <a:lvl2pPr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lvl="1" algn="l"/>
            <a:r>
              <a:rPr lang="en-US" altLang="zh-CN" sz="1800">
                <a:effectLst/>
                <a:latin typeface="+mn-lt"/>
                <a:ea typeface="SimSun" panose="02010600030101010101" pitchFamily="2" charset="-122"/>
              </a:rPr>
              <a:t>Decompose data objects into a several levels of nested partitioning (</a:t>
            </a:r>
            <a:r>
              <a:rPr lang="en-US" altLang="zh-CN" sz="1800" u="sng">
                <a:effectLst/>
                <a:latin typeface="+mn-lt"/>
                <a:ea typeface="SimSun" panose="02010600030101010101" pitchFamily="2" charset="-122"/>
              </a:rPr>
              <a:t>tree</a:t>
            </a:r>
            <a:r>
              <a:rPr lang="en-US" altLang="zh-CN" sz="1800">
                <a:effectLst/>
                <a:latin typeface="+mn-lt"/>
                <a:ea typeface="SimSun" panose="02010600030101010101" pitchFamily="2" charset="-122"/>
              </a:rPr>
              <a:t> of clusters), called a </a:t>
            </a:r>
            <a:r>
              <a:rPr lang="en-US" altLang="zh-CN" sz="1800" u="sng">
                <a:effectLst/>
                <a:latin typeface="+mn-lt"/>
                <a:ea typeface="SimSun" panose="02010600030101010101" pitchFamily="2" charset="-122"/>
              </a:rPr>
              <a:t>dendrogram</a:t>
            </a:r>
            <a:endParaRPr lang="en-US" altLang="zh-CN" sz="1800">
              <a:effectLst/>
              <a:latin typeface="+mn-lt"/>
              <a:ea typeface="SimSun" panose="02010600030101010101" pitchFamily="2" charset="-122"/>
            </a:endParaRPr>
          </a:p>
          <a:p>
            <a:pPr lvl="1" algn="l"/>
            <a:endParaRPr lang="en-US" altLang="zh-CN" sz="1800">
              <a:effectLst/>
              <a:latin typeface="+mn-lt"/>
              <a:ea typeface="SimSun" panose="02010600030101010101" pitchFamily="2" charset="-122"/>
            </a:endParaRPr>
          </a:p>
          <a:p>
            <a:pPr lvl="1" algn="l"/>
            <a:r>
              <a:rPr lang="en-US" altLang="zh-CN" sz="1800">
                <a:effectLst/>
                <a:latin typeface="+mn-lt"/>
                <a:ea typeface="SimSun" panose="02010600030101010101" pitchFamily="2" charset="-122"/>
              </a:rPr>
              <a:t>A </a:t>
            </a:r>
            <a:r>
              <a:rPr lang="en-US" altLang="zh-CN" sz="1800" u="sng">
                <a:effectLst/>
                <a:latin typeface="+mn-lt"/>
                <a:ea typeface="SimSun" panose="02010600030101010101" pitchFamily="2" charset="-122"/>
              </a:rPr>
              <a:t>clustering</a:t>
            </a:r>
            <a:r>
              <a:rPr lang="en-US" altLang="zh-CN" sz="1800">
                <a:effectLst/>
                <a:latin typeface="+mn-lt"/>
                <a:ea typeface="SimSun" panose="02010600030101010101" pitchFamily="2" charset="-122"/>
              </a:rPr>
              <a:t> of the data objects is obtained by </a:t>
            </a:r>
            <a:r>
              <a:rPr lang="en-US" altLang="zh-CN" sz="1800" u="sng">
                <a:effectLst/>
                <a:latin typeface="+mn-lt"/>
                <a:ea typeface="SimSun" panose="02010600030101010101" pitchFamily="2" charset="-122"/>
              </a:rPr>
              <a:t>cutting</a:t>
            </a:r>
            <a:r>
              <a:rPr lang="en-US" altLang="zh-CN" sz="1800">
                <a:effectLst/>
                <a:latin typeface="+mn-lt"/>
                <a:ea typeface="SimSun" panose="02010600030101010101" pitchFamily="2" charset="-122"/>
              </a:rPr>
              <a:t> the dendrogram at the desired level, then each </a:t>
            </a:r>
            <a:r>
              <a:rPr lang="en-US" altLang="zh-CN" sz="1800" u="sng">
                <a:effectLst/>
                <a:latin typeface="+mn-lt"/>
                <a:ea typeface="SimSun" panose="02010600030101010101" pitchFamily="2" charset="-122"/>
              </a:rPr>
              <a:t>connected component</a:t>
            </a:r>
            <a:r>
              <a:rPr lang="en-US" altLang="zh-CN" sz="1800">
                <a:effectLst/>
                <a:latin typeface="+mn-lt"/>
                <a:ea typeface="SimSun" panose="02010600030101010101" pitchFamily="2" charset="-122"/>
              </a:rPr>
              <a:t> forms a cluster</a:t>
            </a:r>
          </a:p>
        </p:txBody>
      </p:sp>
    </p:spTree>
    <p:extLst>
      <p:ext uri="{BB962C8B-B14F-4D97-AF65-F5344CB8AC3E}">
        <p14:creationId xmlns:p14="http://schemas.microsoft.com/office/powerpoint/2010/main" val="3523513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Introduced in Kaufmann and </a:t>
            </a:r>
            <a:r>
              <a:rPr lang="en-US" dirty="0" err="1"/>
              <a:t>Rousseeuw</a:t>
            </a:r>
            <a:r>
              <a:rPr lang="en-US" dirty="0"/>
              <a:t> (1990)</a:t>
            </a:r>
          </a:p>
          <a:p>
            <a:r>
              <a:rPr lang="en-US" dirty="0"/>
              <a:t>Implemented in statistical analysis packages, e.g., </a:t>
            </a:r>
            <a:r>
              <a:rPr lang="en-US" dirty="0" err="1"/>
              <a:t>Splus</a:t>
            </a:r>
            <a:endParaRPr lang="en-US" dirty="0"/>
          </a:p>
          <a:p>
            <a:r>
              <a:rPr lang="en-US" dirty="0"/>
              <a:t>Inverse order of AGNES</a:t>
            </a:r>
          </a:p>
          <a:p>
            <a:r>
              <a:rPr lang="en-US" dirty="0"/>
              <a:t>Eventually each node forms a cluster on its own</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DIANA (Divisive Analysis)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544</a:t>
            </a:fld>
            <a:endParaRPr lang="en-US" dirty="0">
              <a:solidFill>
                <a:prstClr val="black">
                  <a:tint val="75000"/>
                </a:prstClr>
              </a:solidFill>
            </a:endParaRPr>
          </a:p>
        </p:txBody>
      </p:sp>
      <p:grpSp>
        <p:nvGrpSpPr>
          <p:cNvPr id="19" name="Group 4"/>
          <p:cNvGrpSpPr>
            <a:grpSpLocks/>
          </p:cNvGrpSpPr>
          <p:nvPr/>
        </p:nvGrpSpPr>
        <p:grpSpPr bwMode="auto">
          <a:xfrm>
            <a:off x="762000" y="4267200"/>
            <a:ext cx="2209800" cy="2017713"/>
            <a:chOff x="3552" y="2496"/>
            <a:chExt cx="1392" cy="1271"/>
          </a:xfrm>
        </p:grpSpPr>
        <p:graphicFrame>
          <p:nvGraphicFramePr>
            <p:cNvPr id="20" name="Object 5"/>
            <p:cNvGraphicFramePr>
              <a:graphicFrameLocks noChangeAspect="1"/>
            </p:cNvGraphicFramePr>
            <p:nvPr/>
          </p:nvGraphicFramePr>
          <p:xfrm>
            <a:off x="3552" y="2496"/>
            <a:ext cx="1392" cy="1271"/>
          </p:xfrm>
          <a:graphic>
            <a:graphicData uri="http://schemas.openxmlformats.org/presentationml/2006/ole">
              <mc:AlternateContent xmlns:mc="http://schemas.openxmlformats.org/markup-compatibility/2006">
                <mc:Choice xmlns:v="urn:schemas-microsoft-com:vml" Requires="v">
                  <p:oleObj spid="_x0000_s30722" name="Worksheet" r:id="rId3" imgW="2200656" imgH="2076907" progId="Excel.Sheet.8">
                    <p:embed/>
                  </p:oleObj>
                </mc:Choice>
                <mc:Fallback>
                  <p:oleObj name="Worksheet" r:id="rId3" imgW="2200656" imgH="2076907" progId="Excel.Sheet.8">
                    <p:embed/>
                    <p:pic>
                      <p:nvPicPr>
                        <p:cNvPr id="2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Oval 6"/>
            <p:cNvSpPr>
              <a:spLocks noChangeArrowheads="1"/>
            </p:cNvSpPr>
            <p:nvPr/>
          </p:nvSpPr>
          <p:spPr bwMode="auto">
            <a:xfrm>
              <a:off x="3888" y="2688"/>
              <a:ext cx="384" cy="62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2" name="Oval 7"/>
            <p:cNvSpPr>
              <a:spLocks noChangeArrowheads="1"/>
            </p:cNvSpPr>
            <p:nvPr/>
          </p:nvSpPr>
          <p:spPr bwMode="auto">
            <a:xfrm>
              <a:off x="4272" y="3024"/>
              <a:ext cx="480" cy="48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23" name="Group 8"/>
          <p:cNvGrpSpPr>
            <a:grpSpLocks/>
          </p:cNvGrpSpPr>
          <p:nvPr/>
        </p:nvGrpSpPr>
        <p:grpSpPr bwMode="auto">
          <a:xfrm>
            <a:off x="3429000" y="4303713"/>
            <a:ext cx="2209800" cy="2017712"/>
            <a:chOff x="1968" y="2496"/>
            <a:chExt cx="1392" cy="1271"/>
          </a:xfrm>
        </p:grpSpPr>
        <p:graphicFrame>
          <p:nvGraphicFramePr>
            <p:cNvPr id="24" name="Object 9"/>
            <p:cNvGraphicFramePr>
              <a:graphicFrameLocks noChangeAspect="1"/>
            </p:cNvGraphicFramePr>
            <p:nvPr/>
          </p:nvGraphicFramePr>
          <p:xfrm>
            <a:off x="1968" y="2496"/>
            <a:ext cx="1392" cy="1271"/>
          </p:xfrm>
          <a:graphic>
            <a:graphicData uri="http://schemas.openxmlformats.org/presentationml/2006/ole">
              <mc:AlternateContent xmlns:mc="http://schemas.openxmlformats.org/markup-compatibility/2006">
                <mc:Choice xmlns:v="urn:schemas-microsoft-com:vml" Requires="v">
                  <p:oleObj spid="_x0000_s30723" name="Worksheet" r:id="rId5" imgW="2200656" imgH="2076907" progId="Excel.Sheet.8">
                    <p:embed/>
                  </p:oleObj>
                </mc:Choice>
                <mc:Fallback>
                  <p:oleObj name="Worksheet" r:id="rId5" imgW="2200656" imgH="2076907" progId="Excel.Sheet.8">
                    <p:embed/>
                    <p:pic>
                      <p:nvPicPr>
                        <p:cNvPr id="24"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Oval 10"/>
            <p:cNvSpPr>
              <a:spLocks noChangeArrowheads="1"/>
            </p:cNvSpPr>
            <p:nvPr/>
          </p:nvSpPr>
          <p:spPr bwMode="auto">
            <a:xfrm>
              <a:off x="2736" y="3312"/>
              <a:ext cx="288"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6" name="Oval 11"/>
            <p:cNvSpPr>
              <a:spLocks noChangeArrowheads="1"/>
            </p:cNvSpPr>
            <p:nvPr/>
          </p:nvSpPr>
          <p:spPr bwMode="auto">
            <a:xfrm>
              <a:off x="2256" y="2688"/>
              <a:ext cx="384" cy="38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7" name="Oval 12"/>
            <p:cNvSpPr>
              <a:spLocks noChangeArrowheads="1"/>
            </p:cNvSpPr>
            <p:nvPr/>
          </p:nvSpPr>
          <p:spPr bwMode="auto">
            <a:xfrm>
              <a:off x="2352" y="3024"/>
              <a:ext cx="384" cy="24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8" name="Oval 13"/>
            <p:cNvSpPr>
              <a:spLocks noChangeArrowheads="1"/>
            </p:cNvSpPr>
            <p:nvPr/>
          </p:nvSpPr>
          <p:spPr bwMode="auto">
            <a:xfrm>
              <a:off x="2832"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29" name="Group 14"/>
          <p:cNvGrpSpPr>
            <a:grpSpLocks/>
          </p:cNvGrpSpPr>
          <p:nvPr/>
        </p:nvGrpSpPr>
        <p:grpSpPr bwMode="auto">
          <a:xfrm>
            <a:off x="6172200" y="4267200"/>
            <a:ext cx="2209800" cy="2017713"/>
            <a:chOff x="3792" y="2473"/>
            <a:chExt cx="1392" cy="1271"/>
          </a:xfrm>
        </p:grpSpPr>
        <p:graphicFrame>
          <p:nvGraphicFramePr>
            <p:cNvPr id="30" name="Object 15"/>
            <p:cNvGraphicFramePr>
              <a:graphicFrameLocks noChangeAspect="1"/>
            </p:cNvGraphicFramePr>
            <p:nvPr/>
          </p:nvGraphicFramePr>
          <p:xfrm>
            <a:off x="3792" y="2473"/>
            <a:ext cx="1392" cy="1271"/>
          </p:xfrm>
          <a:graphic>
            <a:graphicData uri="http://schemas.openxmlformats.org/presentationml/2006/ole">
              <mc:AlternateContent xmlns:mc="http://schemas.openxmlformats.org/markup-compatibility/2006">
                <mc:Choice xmlns:v="urn:schemas-microsoft-com:vml" Requires="v">
                  <p:oleObj spid="_x0000_s30724" name="Worksheet" r:id="rId6" imgW="2200656" imgH="2076907" progId="Excel.Sheet.8">
                    <p:embed/>
                  </p:oleObj>
                </mc:Choice>
                <mc:Fallback>
                  <p:oleObj name="Worksheet" r:id="rId6" imgW="2200656" imgH="2076907" progId="Excel.Sheet.8">
                    <p:embed/>
                    <p:pic>
                      <p:nvPicPr>
                        <p:cNvPr id="3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2473"/>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 name="Oval 16"/>
            <p:cNvSpPr>
              <a:spLocks noChangeArrowheads="1"/>
            </p:cNvSpPr>
            <p:nvPr/>
          </p:nvSpPr>
          <p:spPr bwMode="auto">
            <a:xfrm>
              <a:off x="4224" y="2713"/>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2" name="Oval 17"/>
            <p:cNvSpPr>
              <a:spLocks noChangeArrowheads="1"/>
            </p:cNvSpPr>
            <p:nvPr/>
          </p:nvSpPr>
          <p:spPr bwMode="auto">
            <a:xfrm>
              <a:off x="4224" y="3001"/>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3" name="Oval 18"/>
            <p:cNvSpPr>
              <a:spLocks noChangeArrowheads="1"/>
            </p:cNvSpPr>
            <p:nvPr/>
          </p:nvSpPr>
          <p:spPr bwMode="auto">
            <a:xfrm>
              <a:off x="4800" y="3001"/>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4" name="Oval 19"/>
            <p:cNvSpPr>
              <a:spLocks noChangeArrowheads="1"/>
            </p:cNvSpPr>
            <p:nvPr/>
          </p:nvSpPr>
          <p:spPr bwMode="auto">
            <a:xfrm>
              <a:off x="4128" y="2880"/>
              <a:ext cx="96"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5" name="Oval 20"/>
            <p:cNvSpPr>
              <a:spLocks noChangeArrowheads="1"/>
            </p:cNvSpPr>
            <p:nvPr/>
          </p:nvSpPr>
          <p:spPr bwMode="auto">
            <a:xfrm rot="-5400000">
              <a:off x="4608" y="3216"/>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6" name="Oval 21"/>
            <p:cNvSpPr>
              <a:spLocks noChangeArrowheads="1"/>
            </p:cNvSpPr>
            <p:nvPr/>
          </p:nvSpPr>
          <p:spPr bwMode="auto">
            <a:xfrm rot="-5400000">
              <a:off x="4704" y="3072"/>
              <a:ext cx="96"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37" name="Line 22"/>
          <p:cNvSpPr>
            <a:spLocks noChangeShapeType="1"/>
          </p:cNvSpPr>
          <p:nvPr/>
        </p:nvSpPr>
        <p:spPr bwMode="auto">
          <a:xfrm>
            <a:off x="3048000" y="5218113"/>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8" name="Line 23"/>
          <p:cNvSpPr>
            <a:spLocks noChangeShapeType="1"/>
          </p:cNvSpPr>
          <p:nvPr/>
        </p:nvSpPr>
        <p:spPr bwMode="auto">
          <a:xfrm>
            <a:off x="5791200" y="5294313"/>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Tree>
    <p:extLst>
      <p:ext uri="{BB962C8B-B14F-4D97-AF65-F5344CB8AC3E}">
        <p14:creationId xmlns:p14="http://schemas.microsoft.com/office/powerpoint/2010/main" val="482504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947445"/>
          </a:xfrm>
        </p:spPr>
        <p:txBody>
          <a:bodyPr>
            <a:normAutofit fontScale="92500" lnSpcReduction="10000"/>
          </a:bodyPr>
          <a:lstStyle/>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Single link</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smallest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min(t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Complete link</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largest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max(t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Average</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avg</a:t>
            </a:r>
            <a:r>
              <a:rPr lang="en-US" altLang="zh-CN" sz="2000" dirty="0">
                <a:ea typeface="SimSun" panose="02010600030101010101" pitchFamily="2" charset="-122"/>
                <a:cs typeface="Tahoma" panose="020B0604030504040204" pitchFamily="34" charset="0"/>
                <a:sym typeface="Symbol" panose="05050102010706020507" pitchFamily="18" charset="2"/>
              </a:rPr>
              <a: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avg</a:t>
            </a:r>
            <a:r>
              <a:rPr lang="en-US" altLang="zh-CN" sz="2000" dirty="0">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Centroid</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distance between the centroids of two clusters,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a:t>
            </a:r>
            <a:r>
              <a:rPr lang="en-US" altLang="zh-CN" sz="2000" dirty="0" err="1">
                <a:ea typeface="SimSun" panose="02010600030101010101" pitchFamily="2" charset="-122"/>
                <a:cs typeface="Tahoma" panose="020B0604030504040204" pitchFamily="34" charset="0"/>
                <a:sym typeface="Symbol" panose="05050102010706020507" pitchFamily="18" charset="2"/>
              </a:rPr>
              <a:t>C</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C</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err="1">
                <a:solidFill>
                  <a:srgbClr val="C00000"/>
                </a:solidFill>
                <a:ea typeface="SimSun" panose="02010600030101010101" pitchFamily="2" charset="-122"/>
                <a:cs typeface="Tahoma" panose="020B0604030504040204" pitchFamily="34" charset="0"/>
                <a:sym typeface="Symbol" panose="05050102010706020507" pitchFamily="18" charset="2"/>
              </a:rPr>
              <a:t>Medoid</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distance between the </a:t>
            </a:r>
            <a:r>
              <a:rPr lang="en-US" altLang="zh-CN" sz="2000" dirty="0" err="1">
                <a:ea typeface="SimSun" panose="02010600030101010101" pitchFamily="2" charset="-122"/>
                <a:cs typeface="Tahoma" panose="020B0604030504040204" pitchFamily="34" charset="0"/>
                <a:sym typeface="Symbol" panose="05050102010706020507" pitchFamily="18" charset="2"/>
              </a:rPr>
              <a:t>medoids</a:t>
            </a:r>
            <a:r>
              <a:rPr lang="en-US" altLang="zh-CN" sz="2000" dirty="0">
                <a:ea typeface="SimSun" panose="02010600030101010101" pitchFamily="2" charset="-122"/>
                <a:cs typeface="Tahoma" panose="020B0604030504040204" pitchFamily="34" charset="0"/>
                <a:sym typeface="Symbol" panose="05050102010706020507" pitchFamily="18" charset="2"/>
              </a:rPr>
              <a:t> of two clusters,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a:t>
            </a:r>
            <a:r>
              <a:rPr lang="en-US" altLang="zh-CN" sz="2000" dirty="0" err="1">
                <a:ea typeface="SimSun" panose="02010600030101010101" pitchFamily="2" charset="-122"/>
                <a:cs typeface="Tahoma" panose="020B0604030504040204" pitchFamily="34" charset="0"/>
                <a:sym typeface="Symbol" panose="05050102010706020507" pitchFamily="18" charset="2"/>
              </a:rPr>
              <a:t>M</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M</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lvl="1">
              <a:lnSpc>
                <a:spcPct val="130000"/>
              </a:lnSpc>
            </a:pPr>
            <a:r>
              <a:rPr lang="en-US" altLang="zh-CN" sz="2000" dirty="0" err="1">
                <a:ea typeface="SimSun" panose="02010600030101010101" pitchFamily="2" charset="-122"/>
                <a:cs typeface="Tahoma" panose="020B0604030504040204" pitchFamily="34" charset="0"/>
                <a:sym typeface="Symbol" panose="05050102010706020507" pitchFamily="18" charset="2"/>
              </a:rPr>
              <a:t>Medoid</a:t>
            </a:r>
            <a:r>
              <a:rPr lang="en-US" altLang="zh-CN" sz="2000" dirty="0">
                <a:ea typeface="SimSun" panose="02010600030101010101" pitchFamily="2" charset="-122"/>
                <a:cs typeface="Tahoma" panose="020B0604030504040204" pitchFamily="34" charset="0"/>
                <a:sym typeface="Symbol" panose="05050102010706020507" pitchFamily="18" charset="2"/>
              </a:rPr>
              <a:t>: a chosen, centrally located object in the cluster</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cs typeface="Tahoma" panose="020B0604030504040204" pitchFamily="34" charset="0"/>
                <a:sym typeface="Symbol" panose="05050102010706020507" pitchFamily="18" charset="2"/>
              </a:rPr>
              <a:t>Distance between Clusters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545</a:t>
            </a:fld>
            <a:endParaRPr lang="en-US" dirty="0">
              <a:solidFill>
                <a:prstClr val="black">
                  <a:tint val="75000"/>
                </a:prstClr>
              </a:solidFill>
            </a:endParaRPr>
          </a:p>
        </p:txBody>
      </p:sp>
      <p:grpSp>
        <p:nvGrpSpPr>
          <p:cNvPr id="5" name="Group 45"/>
          <p:cNvGrpSpPr>
            <a:grpSpLocks/>
          </p:cNvGrpSpPr>
          <p:nvPr/>
        </p:nvGrpSpPr>
        <p:grpSpPr bwMode="auto">
          <a:xfrm>
            <a:off x="6781800" y="152400"/>
            <a:ext cx="914400" cy="1066800"/>
            <a:chOff x="6096000" y="152400"/>
            <a:chExt cx="914400" cy="1066800"/>
          </a:xfrm>
        </p:grpSpPr>
        <p:grpSp>
          <p:nvGrpSpPr>
            <p:cNvPr id="6" name="Group 38"/>
            <p:cNvGrpSpPr>
              <a:grpSpLocks/>
            </p:cNvGrpSpPr>
            <p:nvPr/>
          </p:nvGrpSpPr>
          <p:grpSpPr bwMode="auto">
            <a:xfrm>
              <a:off x="6096000" y="152400"/>
              <a:ext cx="914400" cy="1066800"/>
              <a:chOff x="6096000" y="152400"/>
              <a:chExt cx="914400" cy="1066800"/>
            </a:xfrm>
          </p:grpSpPr>
          <p:sp>
            <p:nvSpPr>
              <p:cNvPr id="8" name="Oval 7"/>
              <p:cNvSpPr/>
              <p:nvPr/>
            </p:nvSpPr>
            <p:spPr bwMode="auto">
              <a:xfrm>
                <a:off x="6096000" y="152400"/>
                <a:ext cx="914400" cy="1066800"/>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CN" altLang="zh-CN" b="1">
                  <a:solidFill>
                    <a:schemeClr val="tx1"/>
                  </a:solidFill>
                  <a:effectLst>
                    <a:outerShdw blurRad="38100" dist="38100" dir="2700000" algn="tl">
                      <a:srgbClr val="C0C0C0"/>
                    </a:outerShdw>
                  </a:effectLst>
                </a:endParaRPr>
              </a:p>
            </p:txBody>
          </p:sp>
          <p:sp>
            <p:nvSpPr>
              <p:cNvPr id="9" name="Oval 8"/>
              <p:cNvSpPr>
                <a:spLocks noChangeArrowheads="1"/>
              </p:cNvSpPr>
              <p:nvPr/>
            </p:nvSpPr>
            <p:spPr bwMode="auto">
              <a:xfrm>
                <a:off x="6324600" y="304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0" name="Oval 9"/>
              <p:cNvSpPr>
                <a:spLocks noChangeArrowheads="1"/>
              </p:cNvSpPr>
              <p:nvPr/>
            </p:nvSpPr>
            <p:spPr bwMode="auto">
              <a:xfrm>
                <a:off x="64770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 name="Oval 10"/>
              <p:cNvSpPr>
                <a:spLocks noChangeArrowheads="1"/>
              </p:cNvSpPr>
              <p:nvPr/>
            </p:nvSpPr>
            <p:spPr bwMode="auto">
              <a:xfrm>
                <a:off x="6629400" y="838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2" name="Oval 11"/>
              <p:cNvSpPr>
                <a:spLocks noChangeArrowheads="1"/>
              </p:cNvSpPr>
              <p:nvPr/>
            </p:nvSpPr>
            <p:spPr bwMode="auto">
              <a:xfrm>
                <a:off x="6858000" y="609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3" name="Oval 12"/>
              <p:cNvSpPr>
                <a:spLocks noChangeArrowheads="1"/>
              </p:cNvSpPr>
              <p:nvPr/>
            </p:nvSpPr>
            <p:spPr bwMode="auto">
              <a:xfrm>
                <a:off x="6172200" y="7620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4" name="Oval 13"/>
              <p:cNvSpPr>
                <a:spLocks noChangeArrowheads="1"/>
              </p:cNvSpPr>
              <p:nvPr/>
            </p:nvSpPr>
            <p:spPr bwMode="auto">
              <a:xfrm>
                <a:off x="61722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5" name="Oval 14"/>
              <p:cNvSpPr>
                <a:spLocks noChangeArrowheads="1"/>
              </p:cNvSpPr>
              <p:nvPr/>
            </p:nvSpPr>
            <p:spPr bwMode="auto">
              <a:xfrm>
                <a:off x="6629400" y="304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6" name="Oval 16"/>
              <p:cNvSpPr>
                <a:spLocks noChangeArrowheads="1"/>
              </p:cNvSpPr>
              <p:nvPr/>
            </p:nvSpPr>
            <p:spPr bwMode="auto">
              <a:xfrm>
                <a:off x="67818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7" name="Oval 17"/>
              <p:cNvSpPr>
                <a:spLocks noChangeArrowheads="1"/>
              </p:cNvSpPr>
              <p:nvPr/>
            </p:nvSpPr>
            <p:spPr bwMode="auto">
              <a:xfrm>
                <a:off x="6400800" y="7620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8" name="Oval 18"/>
              <p:cNvSpPr>
                <a:spLocks noChangeArrowheads="1"/>
              </p:cNvSpPr>
              <p:nvPr/>
            </p:nvSpPr>
            <p:spPr bwMode="auto">
              <a:xfrm>
                <a:off x="6629400" y="609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9" name="Oval 33"/>
              <p:cNvSpPr>
                <a:spLocks noChangeArrowheads="1"/>
              </p:cNvSpPr>
              <p:nvPr/>
            </p:nvSpPr>
            <p:spPr bwMode="auto">
              <a:xfrm>
                <a:off x="6477000" y="1066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0" name="Oval 34"/>
              <p:cNvSpPr>
                <a:spLocks noChangeArrowheads="1"/>
              </p:cNvSpPr>
              <p:nvPr/>
            </p:nvSpPr>
            <p:spPr bwMode="auto">
              <a:xfrm>
                <a:off x="6477000" y="228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1" name="Oval 35"/>
              <p:cNvSpPr>
                <a:spLocks noChangeArrowheads="1"/>
              </p:cNvSpPr>
              <p:nvPr/>
            </p:nvSpPr>
            <p:spPr bwMode="auto">
              <a:xfrm>
                <a:off x="6248400" y="990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2" name="Oval 36"/>
              <p:cNvSpPr>
                <a:spLocks noChangeArrowheads="1"/>
              </p:cNvSpPr>
              <p:nvPr/>
            </p:nvSpPr>
            <p:spPr bwMode="auto">
              <a:xfrm>
                <a:off x="6781800" y="990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7" name="TextBox 43"/>
            <p:cNvSpPr txBox="1">
              <a:spLocks noChangeArrowheads="1"/>
            </p:cNvSpPr>
            <p:nvPr/>
          </p:nvSpPr>
          <p:spPr bwMode="auto">
            <a:xfrm flipH="1">
              <a:off x="6507481" y="533400"/>
              <a:ext cx="45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zh-CN" sz="1000">
                  <a:ea typeface="SimSun" panose="02010600030101010101" pitchFamily="2" charset="-122"/>
                </a:rPr>
                <a:t>X</a:t>
              </a:r>
            </a:p>
          </p:txBody>
        </p:sp>
      </p:grpSp>
      <p:grpSp>
        <p:nvGrpSpPr>
          <p:cNvPr id="23" name="Group 46"/>
          <p:cNvGrpSpPr>
            <a:grpSpLocks/>
          </p:cNvGrpSpPr>
          <p:nvPr/>
        </p:nvGrpSpPr>
        <p:grpSpPr bwMode="auto">
          <a:xfrm>
            <a:off x="7924800" y="304800"/>
            <a:ext cx="1066800" cy="838200"/>
            <a:chOff x="7924800" y="304800"/>
            <a:chExt cx="1066800" cy="838200"/>
          </a:xfrm>
        </p:grpSpPr>
        <p:grpSp>
          <p:nvGrpSpPr>
            <p:cNvPr id="24" name="Group 39"/>
            <p:cNvGrpSpPr>
              <a:grpSpLocks/>
            </p:cNvGrpSpPr>
            <p:nvPr/>
          </p:nvGrpSpPr>
          <p:grpSpPr bwMode="auto">
            <a:xfrm>
              <a:off x="7924800" y="304800"/>
              <a:ext cx="1066800" cy="838200"/>
              <a:chOff x="7924800" y="304800"/>
              <a:chExt cx="1066800" cy="838200"/>
            </a:xfrm>
          </p:grpSpPr>
          <p:sp>
            <p:nvSpPr>
              <p:cNvPr id="26" name="Oval 25"/>
              <p:cNvSpPr/>
              <p:nvPr/>
            </p:nvSpPr>
            <p:spPr bwMode="auto">
              <a:xfrm>
                <a:off x="7924800" y="304800"/>
                <a:ext cx="1066800" cy="838200"/>
              </a:xfrm>
              <a:prstGeom prst="ellipse">
                <a:avLst/>
              </a:prstGeom>
              <a:ln>
                <a:solidFill>
                  <a:schemeClr val="tx2">
                    <a:lumMod val="60000"/>
                    <a:lumOff val="4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a:defRPr/>
                </a:pPr>
                <a:endParaRPr lang="zh-CN" altLang="zh-CN" b="1">
                  <a:solidFill>
                    <a:schemeClr val="tx1"/>
                  </a:solidFill>
                  <a:effectLst>
                    <a:outerShdw blurRad="38100" dist="38100" dir="2700000" algn="tl">
                      <a:srgbClr val="C0C0C0"/>
                    </a:outerShdw>
                  </a:effectLst>
                </a:endParaRPr>
              </a:p>
            </p:txBody>
          </p:sp>
          <p:sp>
            <p:nvSpPr>
              <p:cNvPr id="27" name="Oval 15"/>
              <p:cNvSpPr>
                <a:spLocks noChangeArrowheads="1"/>
              </p:cNvSpPr>
              <p:nvPr/>
            </p:nvSpPr>
            <p:spPr bwMode="auto">
              <a:xfrm>
                <a:off x="8305800" y="609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28" name="Oval 19"/>
              <p:cNvSpPr>
                <a:spLocks noChangeArrowheads="1"/>
              </p:cNvSpPr>
              <p:nvPr/>
            </p:nvSpPr>
            <p:spPr bwMode="auto">
              <a:xfrm>
                <a:off x="8458200" y="914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29" name="Oval 20"/>
              <p:cNvSpPr>
                <a:spLocks noChangeArrowheads="1"/>
              </p:cNvSpPr>
              <p:nvPr/>
            </p:nvSpPr>
            <p:spPr bwMode="auto">
              <a:xfrm>
                <a:off x="86106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0" name="Oval 21"/>
              <p:cNvSpPr>
                <a:spLocks noChangeArrowheads="1"/>
              </p:cNvSpPr>
              <p:nvPr/>
            </p:nvSpPr>
            <p:spPr bwMode="auto">
              <a:xfrm>
                <a:off x="8458200" y="762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1" name="Oval 22"/>
              <p:cNvSpPr>
                <a:spLocks noChangeArrowheads="1"/>
              </p:cNvSpPr>
              <p:nvPr/>
            </p:nvSpPr>
            <p:spPr bwMode="auto">
              <a:xfrm>
                <a:off x="8610600" y="381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2" name="Oval 23"/>
              <p:cNvSpPr>
                <a:spLocks noChangeArrowheads="1"/>
              </p:cNvSpPr>
              <p:nvPr/>
            </p:nvSpPr>
            <p:spPr bwMode="auto">
              <a:xfrm>
                <a:off x="81534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3" name="Oval 24"/>
              <p:cNvSpPr>
                <a:spLocks noChangeArrowheads="1"/>
              </p:cNvSpPr>
              <p:nvPr/>
            </p:nvSpPr>
            <p:spPr bwMode="auto">
              <a:xfrm>
                <a:off x="8305800" y="381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4" name="Oval 25"/>
              <p:cNvSpPr>
                <a:spLocks noChangeArrowheads="1"/>
              </p:cNvSpPr>
              <p:nvPr/>
            </p:nvSpPr>
            <p:spPr bwMode="auto">
              <a:xfrm>
                <a:off x="80010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5" name="Oval 26"/>
              <p:cNvSpPr>
                <a:spLocks noChangeArrowheads="1"/>
              </p:cNvSpPr>
              <p:nvPr/>
            </p:nvSpPr>
            <p:spPr bwMode="auto">
              <a:xfrm>
                <a:off x="84582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b="1">
                  <a:solidFill>
                    <a:srgbClr val="0000FF"/>
                  </a:solidFill>
                  <a:ea typeface="SimSun" panose="02010600030101010101" pitchFamily="2" charset="-122"/>
                </a:endParaRPr>
              </a:p>
            </p:txBody>
          </p:sp>
          <p:sp>
            <p:nvSpPr>
              <p:cNvPr id="36" name="Oval 27"/>
              <p:cNvSpPr>
                <a:spLocks noChangeArrowheads="1"/>
              </p:cNvSpPr>
              <p:nvPr/>
            </p:nvSpPr>
            <p:spPr bwMode="auto">
              <a:xfrm>
                <a:off x="8153400" y="6858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7" name="Oval 28"/>
              <p:cNvSpPr>
                <a:spLocks noChangeArrowheads="1"/>
              </p:cNvSpPr>
              <p:nvPr/>
            </p:nvSpPr>
            <p:spPr bwMode="auto">
              <a:xfrm>
                <a:off x="83058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8" name="Oval 29"/>
              <p:cNvSpPr>
                <a:spLocks noChangeArrowheads="1"/>
              </p:cNvSpPr>
              <p:nvPr/>
            </p:nvSpPr>
            <p:spPr bwMode="auto">
              <a:xfrm>
                <a:off x="8610600" y="914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9" name="Oval 30"/>
              <p:cNvSpPr>
                <a:spLocks noChangeArrowheads="1"/>
              </p:cNvSpPr>
              <p:nvPr/>
            </p:nvSpPr>
            <p:spPr bwMode="auto">
              <a:xfrm>
                <a:off x="87630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0" name="Oval 31"/>
              <p:cNvSpPr>
                <a:spLocks noChangeArrowheads="1"/>
              </p:cNvSpPr>
              <p:nvPr/>
            </p:nvSpPr>
            <p:spPr bwMode="auto">
              <a:xfrm>
                <a:off x="8839200" y="609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1" name="Oval 32"/>
              <p:cNvSpPr>
                <a:spLocks noChangeArrowheads="1"/>
              </p:cNvSpPr>
              <p:nvPr/>
            </p:nvSpPr>
            <p:spPr bwMode="auto">
              <a:xfrm>
                <a:off x="8686800" y="6858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2" name="Oval 37"/>
              <p:cNvSpPr>
                <a:spLocks noChangeArrowheads="1"/>
              </p:cNvSpPr>
              <p:nvPr/>
            </p:nvSpPr>
            <p:spPr bwMode="auto">
              <a:xfrm>
                <a:off x="8229600" y="990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grpSp>
        <p:sp>
          <p:nvSpPr>
            <p:cNvPr id="25" name="TextBox 44"/>
            <p:cNvSpPr txBox="1">
              <a:spLocks noChangeArrowheads="1"/>
            </p:cNvSpPr>
            <p:nvPr/>
          </p:nvSpPr>
          <p:spPr bwMode="auto">
            <a:xfrm flipH="1">
              <a:off x="8458200" y="591979"/>
              <a:ext cx="45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zh-CN" sz="1000">
                  <a:ea typeface="SimSun" panose="02010600030101010101" pitchFamily="2" charset="-122"/>
                </a:rPr>
                <a:t>X</a:t>
              </a:r>
            </a:p>
          </p:txBody>
        </p:sp>
      </p:grpSp>
    </p:spTree>
    <p:extLst>
      <p:ext uri="{BB962C8B-B14F-4D97-AF65-F5344CB8AC3E}">
        <p14:creationId xmlns:p14="http://schemas.microsoft.com/office/powerpoint/2010/main" val="1808045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4476750" cy="5100296"/>
          </a:xfrm>
        </p:spPr>
        <p:txBody>
          <a:bodyPr>
            <a:noAutofit/>
          </a:bodyPr>
          <a:lstStyle/>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Centroid:  the “middle” of a cluster</a:t>
            </a:r>
          </a:p>
          <a:p>
            <a:pPr>
              <a:lnSpc>
                <a:spcPct val="100000"/>
              </a:lnSpc>
            </a:pPr>
            <a:endParaRPr lang="en-US" altLang="zh-CN" sz="2400" dirty="0">
              <a:ea typeface="SimSun" panose="02010600030101010101" pitchFamily="2" charset="-122"/>
              <a:cs typeface="Tahoma" panose="020B0604030504040204" pitchFamily="34" charset="0"/>
              <a:sym typeface="Symbol" panose="05050102010706020507" pitchFamily="18" charset="2"/>
            </a:endParaRPr>
          </a:p>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Radius: square root of average distance from any point of the cluster to its centroid</a:t>
            </a:r>
          </a:p>
          <a:p>
            <a:pPr>
              <a:lnSpc>
                <a:spcPct val="100000"/>
              </a:lnSpc>
            </a:pPr>
            <a:endParaRPr lang="en-US" altLang="zh-CN" sz="2400" dirty="0">
              <a:ea typeface="SimSun" panose="02010600030101010101" pitchFamily="2" charset="-122"/>
              <a:cs typeface="Tahoma" panose="020B0604030504040204" pitchFamily="34" charset="0"/>
              <a:sym typeface="Symbol" panose="05050102010706020507" pitchFamily="18" charset="2"/>
            </a:endParaRPr>
          </a:p>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Diameter: square root of average mean squared distance between all pairs of points in the cluster</a:t>
            </a: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cs typeface="Tahoma" panose="020B0604030504040204" pitchFamily="34" charset="0"/>
                <a:sym typeface="Symbol" panose="05050102010706020507" pitchFamily="18" charset="2"/>
              </a:rPr>
              <a:t>Centroid, Radius and Diameter of a </a:t>
            </a:r>
            <a:r>
              <a:rPr lang="en-US" altLang="zh-CN" dirty="0">
                <a:ea typeface="SimSun" panose="02010600030101010101" pitchFamily="2" charset="-122"/>
                <a:cs typeface="Tahoma" panose="020B0604030504040204" pitchFamily="34" charset="0"/>
              </a:rPr>
              <a:t>Cluster (for numerical data sets)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546</a:t>
            </a:fld>
            <a:endParaRPr lang="en-US" dirty="0">
              <a:solidFill>
                <a:prstClr val="black">
                  <a:tint val="75000"/>
                </a:prstClr>
              </a:solidFill>
            </a:endParaRPr>
          </a:p>
        </p:txBody>
      </p:sp>
      <p:graphicFrame>
        <p:nvGraphicFramePr>
          <p:cNvPr id="5" name="Object 4"/>
          <p:cNvGraphicFramePr>
            <a:graphicFrameLocks noChangeAspect="1"/>
          </p:cNvGraphicFramePr>
          <p:nvPr/>
        </p:nvGraphicFramePr>
        <p:xfrm>
          <a:off x="6096000" y="1447800"/>
          <a:ext cx="2136775" cy="876300"/>
        </p:xfrm>
        <a:graphic>
          <a:graphicData uri="http://schemas.openxmlformats.org/presentationml/2006/ole">
            <mc:AlternateContent xmlns:mc="http://schemas.openxmlformats.org/markup-compatibility/2006">
              <mc:Choice xmlns:v="urn:schemas-microsoft-com:vml" Requires="v">
                <p:oleObj spid="_x0000_s31746" name="Equation" r:id="rId3" imgW="1269449" imgH="520474" progId="Equation.3">
                  <p:embed/>
                </p:oleObj>
              </mc:Choice>
              <mc:Fallback>
                <p:oleObj name="Equation" r:id="rId3" imgW="1269449" imgH="520474" progId="Equation.3">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47800"/>
                        <a:ext cx="21367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5334000" y="3048000"/>
          <a:ext cx="2828925" cy="1069975"/>
        </p:xfrm>
        <a:graphic>
          <a:graphicData uri="http://schemas.openxmlformats.org/presentationml/2006/ole">
            <mc:AlternateContent xmlns:mc="http://schemas.openxmlformats.org/markup-compatibility/2006">
              <mc:Choice xmlns:v="urn:schemas-microsoft-com:vml" Requires="v">
                <p:oleObj spid="_x0000_s31747" name="Equation" r:id="rId5" imgW="2451100" imgH="927100" progId="Equation.3">
                  <p:embed/>
                </p:oleObj>
              </mc:Choice>
              <mc:Fallback>
                <p:oleObj name="Equation" r:id="rId5" imgW="2451100" imgH="9271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048000"/>
                        <a:ext cx="28289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5362322" y="4953000"/>
          <a:ext cx="3048000" cy="1006475"/>
        </p:xfrm>
        <a:graphic>
          <a:graphicData uri="http://schemas.openxmlformats.org/presentationml/2006/ole">
            <mc:AlternateContent xmlns:mc="http://schemas.openxmlformats.org/markup-compatibility/2006">
              <mc:Choice xmlns:v="urn:schemas-microsoft-com:vml" Requires="v">
                <p:oleObj spid="_x0000_s31748" name="Equation" r:id="rId7" imgW="2959100" imgH="977900" progId="Equation.3">
                  <p:embed/>
                </p:oleObj>
              </mc:Choice>
              <mc:Fallback>
                <p:oleObj name="Equation" r:id="rId7" imgW="2959100" imgH="977900" progId="Equation.3">
                  <p:embed/>
                  <p:pic>
                    <p:nvPicPr>
                      <p:cNvPr id="7" name="Object 6"/>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2322" y="4953000"/>
                        <a:ext cx="304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51547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3</a:t>
            </a:r>
            <a:r>
              <a:rPr lang="en-ID" sz="3600" dirty="0"/>
              <a:t> Density-Based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547</a:t>
            </a:fld>
            <a:endParaRPr lang="en-US">
              <a:solidFill>
                <a:prstClr val="black">
                  <a:tint val="75000"/>
                </a:prstClr>
              </a:solidFill>
            </a:endParaRPr>
          </a:p>
        </p:txBody>
      </p:sp>
    </p:spTree>
    <p:extLst>
      <p:ext uri="{BB962C8B-B14F-4D97-AF65-F5344CB8AC3E}">
        <p14:creationId xmlns:p14="http://schemas.microsoft.com/office/powerpoint/2010/main" val="24691382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50000"/>
              </a:spcBef>
            </a:pPr>
            <a:r>
              <a:rPr lang="en-US" altLang="zh-CN" sz="2400" dirty="0">
                <a:ea typeface="SimSun" panose="02010600030101010101" pitchFamily="2" charset="-122"/>
              </a:rPr>
              <a:t>Clustering based on density (local cluster criterion), such as density-connected points</a:t>
            </a:r>
          </a:p>
          <a:p>
            <a:pPr>
              <a:lnSpc>
                <a:spcPct val="50000"/>
              </a:lnSpc>
              <a:spcBef>
                <a:spcPct val="50000"/>
              </a:spcBef>
            </a:pPr>
            <a:r>
              <a:rPr lang="en-US" altLang="zh-CN" sz="2400" dirty="0">
                <a:ea typeface="SimSun" panose="02010600030101010101" pitchFamily="2" charset="-122"/>
              </a:rPr>
              <a:t>Major features:</a:t>
            </a:r>
          </a:p>
          <a:p>
            <a:pPr lvl="1">
              <a:lnSpc>
                <a:spcPct val="50000"/>
              </a:lnSpc>
              <a:spcBef>
                <a:spcPct val="50000"/>
              </a:spcBef>
            </a:pPr>
            <a:r>
              <a:rPr lang="en-US" altLang="zh-CN" dirty="0">
                <a:ea typeface="SimSun" panose="02010600030101010101" pitchFamily="2" charset="-122"/>
              </a:rPr>
              <a:t>Discover clusters of arbitrary shape</a:t>
            </a:r>
          </a:p>
          <a:p>
            <a:pPr lvl="1">
              <a:lnSpc>
                <a:spcPct val="50000"/>
              </a:lnSpc>
              <a:spcBef>
                <a:spcPct val="50000"/>
              </a:spcBef>
            </a:pPr>
            <a:r>
              <a:rPr lang="en-US" altLang="zh-CN" dirty="0">
                <a:ea typeface="SimSun" panose="02010600030101010101" pitchFamily="2" charset="-122"/>
              </a:rPr>
              <a:t>Handle noise</a:t>
            </a:r>
          </a:p>
          <a:p>
            <a:pPr lvl="1">
              <a:lnSpc>
                <a:spcPct val="50000"/>
              </a:lnSpc>
              <a:spcBef>
                <a:spcPct val="50000"/>
              </a:spcBef>
            </a:pPr>
            <a:r>
              <a:rPr lang="en-US" altLang="zh-CN" dirty="0">
                <a:ea typeface="SimSun" panose="02010600030101010101" pitchFamily="2" charset="-122"/>
              </a:rPr>
              <a:t>One scan</a:t>
            </a:r>
          </a:p>
          <a:p>
            <a:pPr lvl="1">
              <a:lnSpc>
                <a:spcPct val="50000"/>
              </a:lnSpc>
              <a:spcBef>
                <a:spcPct val="50000"/>
              </a:spcBef>
            </a:pPr>
            <a:r>
              <a:rPr lang="en-US" altLang="zh-CN" dirty="0">
                <a:ea typeface="SimSun" panose="02010600030101010101" pitchFamily="2" charset="-122"/>
              </a:rPr>
              <a:t>Need density parameters as termination condition</a:t>
            </a:r>
          </a:p>
          <a:p>
            <a:pPr>
              <a:spcBef>
                <a:spcPct val="50000"/>
              </a:spcBef>
            </a:pPr>
            <a:r>
              <a:rPr lang="en-US" altLang="zh-CN" sz="2400" dirty="0">
                <a:ea typeface="SimSun" panose="02010600030101010101" pitchFamily="2" charset="-122"/>
              </a:rPr>
              <a:t>Several interesting studies:</a:t>
            </a:r>
          </a:p>
          <a:p>
            <a:pPr lvl="1"/>
            <a:r>
              <a:rPr lang="en-US" altLang="zh-CN" u="sng" dirty="0">
                <a:ea typeface="SimSun" panose="02010600030101010101" pitchFamily="2" charset="-122"/>
              </a:rPr>
              <a:t>DBSCAN:</a:t>
            </a:r>
            <a:r>
              <a:rPr lang="en-US" altLang="zh-CN" dirty="0">
                <a:ea typeface="SimSun" panose="02010600030101010101" pitchFamily="2" charset="-122"/>
              </a:rPr>
              <a:t> Ester, et al. (KDD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96)</a:t>
            </a:r>
          </a:p>
          <a:p>
            <a:pPr lvl="1"/>
            <a:r>
              <a:rPr lang="en-US" altLang="zh-CN" u="sng" dirty="0">
                <a:ea typeface="SimSun" panose="02010600030101010101" pitchFamily="2" charset="-122"/>
              </a:rPr>
              <a:t>OPTICS</a:t>
            </a:r>
            <a:r>
              <a:rPr lang="en-US" altLang="zh-CN" dirty="0">
                <a:ea typeface="SimSun" panose="02010600030101010101" pitchFamily="2" charset="-122"/>
              </a:rPr>
              <a:t>: </a:t>
            </a:r>
            <a:r>
              <a:rPr lang="en-US" altLang="zh-CN" dirty="0" err="1">
                <a:ea typeface="SimSun" panose="02010600030101010101" pitchFamily="2" charset="-122"/>
              </a:rPr>
              <a:t>Ankerst</a:t>
            </a:r>
            <a:r>
              <a:rPr lang="en-US" altLang="zh-CN" dirty="0">
                <a:ea typeface="SimSun" panose="02010600030101010101" pitchFamily="2" charset="-122"/>
              </a:rPr>
              <a:t>, et al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99).</a:t>
            </a:r>
          </a:p>
          <a:p>
            <a:pPr lvl="1"/>
            <a:r>
              <a:rPr lang="en-US" altLang="zh-CN" u="sng" dirty="0">
                <a:ea typeface="SimSun" panose="02010600030101010101" pitchFamily="2" charset="-122"/>
              </a:rPr>
              <a:t>DENCLUE</a:t>
            </a:r>
            <a:r>
              <a:rPr lang="en-US" altLang="zh-CN" dirty="0">
                <a:ea typeface="SimSun" panose="02010600030101010101" pitchFamily="2" charset="-122"/>
              </a:rPr>
              <a:t>: </a:t>
            </a:r>
            <a:r>
              <a:rPr lang="en-US" altLang="zh-CN" dirty="0" err="1">
                <a:ea typeface="SimSun" panose="02010600030101010101" pitchFamily="2" charset="-122"/>
              </a:rPr>
              <a:t>Hinneburg</a:t>
            </a:r>
            <a:r>
              <a:rPr lang="en-US" altLang="zh-CN" dirty="0">
                <a:ea typeface="SimSun" panose="02010600030101010101" pitchFamily="2" charset="-122"/>
              </a:rPr>
              <a:t> &amp; D. </a:t>
            </a:r>
            <a:r>
              <a:rPr lang="en-US" altLang="zh-CN" dirty="0" err="1">
                <a:ea typeface="SimSun" panose="02010600030101010101" pitchFamily="2" charset="-122"/>
              </a:rPr>
              <a:t>Keim</a:t>
            </a:r>
            <a:r>
              <a:rPr lang="en-US" altLang="zh-CN" dirty="0">
                <a:ea typeface="SimSun" panose="02010600030101010101" pitchFamily="2" charset="-122"/>
              </a:rPr>
              <a:t>  (KDD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98)</a:t>
            </a:r>
          </a:p>
          <a:p>
            <a:pPr lvl="1"/>
            <a:r>
              <a:rPr lang="en-US" altLang="zh-CN" u="sng" dirty="0">
                <a:ea typeface="SimSun" panose="02010600030101010101" pitchFamily="2" charset="-122"/>
              </a:rPr>
              <a:t>CLIQUE</a:t>
            </a:r>
            <a:r>
              <a:rPr lang="en-US" altLang="zh-CN" dirty="0">
                <a:ea typeface="SimSun" panose="02010600030101010101" pitchFamily="2" charset="-122"/>
              </a:rPr>
              <a:t>: Agrawal, et al.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98) (more grid-based)</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Density-Based Clustering Methods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548</a:t>
            </a:fld>
            <a:endParaRPr lang="en-US" dirty="0">
              <a:solidFill>
                <a:prstClr val="black">
                  <a:tint val="75000"/>
                </a:prstClr>
              </a:solidFill>
            </a:endParaRPr>
          </a:p>
        </p:txBody>
      </p:sp>
    </p:spTree>
    <p:extLst>
      <p:ext uri="{BB962C8B-B14F-4D97-AF65-F5344CB8AC3E}">
        <p14:creationId xmlns:p14="http://schemas.microsoft.com/office/powerpoint/2010/main" val="33170213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50000"/>
              </a:spcBef>
            </a:pPr>
            <a:r>
              <a:rPr lang="en-US" altLang="zh-CN" sz="2400" dirty="0">
                <a:ea typeface="SimSun" panose="02010600030101010101" pitchFamily="2" charset="-122"/>
              </a:rPr>
              <a:t>Two parameters</a:t>
            </a:r>
            <a:r>
              <a:rPr lang="en-US" altLang="zh-CN" sz="2400" i="1" dirty="0">
                <a:ea typeface="SimSun" panose="02010600030101010101" pitchFamily="2" charset="-122"/>
              </a:rPr>
              <a:t>:</a:t>
            </a:r>
          </a:p>
          <a:p>
            <a:pPr lvl="1">
              <a:spcBef>
                <a:spcPct val="50000"/>
              </a:spcBef>
            </a:pPr>
            <a:r>
              <a:rPr lang="en-US" altLang="zh-CN" i="1" dirty="0" err="1">
                <a:solidFill>
                  <a:schemeClr val="hlink"/>
                </a:solidFill>
                <a:ea typeface="SimSun" panose="02010600030101010101" pitchFamily="2" charset="-122"/>
              </a:rPr>
              <a:t>Eps</a:t>
            </a:r>
            <a:r>
              <a:rPr lang="en-US" altLang="zh-CN" dirty="0">
                <a:ea typeface="SimSun" panose="02010600030101010101" pitchFamily="2" charset="-122"/>
              </a:rPr>
              <a:t>: Maximum radius of the </a:t>
            </a:r>
            <a:r>
              <a:rPr lang="en-US" altLang="zh-CN" dirty="0" err="1">
                <a:ea typeface="SimSun" panose="02010600030101010101" pitchFamily="2" charset="-122"/>
              </a:rPr>
              <a:t>neighbourhood</a:t>
            </a:r>
            <a:endParaRPr lang="en-US" altLang="zh-CN" dirty="0">
              <a:ea typeface="SimSun" panose="02010600030101010101" pitchFamily="2" charset="-122"/>
            </a:endParaRPr>
          </a:p>
          <a:p>
            <a:pPr lvl="1">
              <a:spcBef>
                <a:spcPct val="50000"/>
              </a:spcBef>
            </a:pPr>
            <a:r>
              <a:rPr lang="en-US" altLang="zh-CN" i="1" dirty="0" err="1">
                <a:solidFill>
                  <a:schemeClr val="hlink"/>
                </a:solidFill>
                <a:ea typeface="SimSun" panose="02010600030101010101" pitchFamily="2" charset="-122"/>
              </a:rPr>
              <a:t>MinPts</a:t>
            </a:r>
            <a:r>
              <a:rPr lang="en-US" altLang="zh-CN" dirty="0">
                <a:ea typeface="SimSun" panose="02010600030101010101" pitchFamily="2" charset="-122"/>
              </a:rPr>
              <a:t>: Minimum number of points in an </a:t>
            </a:r>
            <a:r>
              <a:rPr lang="en-US" altLang="zh-CN" dirty="0" err="1">
                <a:ea typeface="SimSun" panose="02010600030101010101" pitchFamily="2" charset="-122"/>
              </a:rPr>
              <a:t>Eps-neighbourhood</a:t>
            </a:r>
            <a:r>
              <a:rPr lang="en-US" altLang="zh-CN" dirty="0">
                <a:ea typeface="SimSun" panose="02010600030101010101" pitchFamily="2" charset="-122"/>
              </a:rPr>
              <a:t> of that point</a:t>
            </a:r>
          </a:p>
          <a:p>
            <a:pPr>
              <a:spcBef>
                <a:spcPct val="50000"/>
              </a:spcBef>
            </a:pPr>
            <a:r>
              <a:rPr lang="en-US" altLang="zh-CN" sz="2400" i="1" dirty="0" err="1">
                <a:ea typeface="SimSun" panose="02010600030101010101" pitchFamily="2" charset="-122"/>
              </a:rPr>
              <a:t>N</a:t>
            </a:r>
            <a:r>
              <a:rPr lang="en-US" altLang="zh-CN" sz="2400" i="1" baseline="-25000" dirty="0" err="1">
                <a:ea typeface="SimSun" panose="02010600030101010101" pitchFamily="2" charset="-122"/>
              </a:rPr>
              <a:t>Eps</a:t>
            </a:r>
            <a:r>
              <a:rPr lang="en-US" altLang="zh-CN" sz="2400" i="1" dirty="0">
                <a:ea typeface="SimSun" panose="02010600030101010101" pitchFamily="2" charset="-122"/>
              </a:rPr>
              <a:t>(q)</a:t>
            </a:r>
            <a:r>
              <a:rPr lang="en-US" altLang="zh-CN" sz="2400" dirty="0">
                <a:ea typeface="SimSun" panose="02010600030101010101" pitchFamily="2" charset="-122"/>
              </a:rPr>
              <a:t>: {p belongs to D | </a:t>
            </a:r>
            <a:r>
              <a:rPr lang="en-US" altLang="zh-CN" sz="2400" dirty="0" err="1">
                <a:ea typeface="SimSun" panose="02010600030101010101" pitchFamily="2" charset="-122"/>
              </a:rPr>
              <a:t>dist</a:t>
            </a:r>
            <a:r>
              <a:rPr lang="en-US" altLang="zh-CN" sz="2400" dirty="0">
                <a:ea typeface="SimSun" panose="02010600030101010101" pitchFamily="2" charset="-122"/>
              </a:rPr>
              <a:t>(</a:t>
            </a:r>
            <a:r>
              <a:rPr lang="en-US" altLang="zh-CN" sz="2400" dirty="0" err="1">
                <a:ea typeface="SimSun" panose="02010600030101010101" pitchFamily="2" charset="-122"/>
              </a:rPr>
              <a:t>p,q</a:t>
            </a:r>
            <a:r>
              <a:rPr lang="en-US" altLang="zh-CN" sz="2400" dirty="0">
                <a:ea typeface="SimSun" panose="02010600030101010101" pitchFamily="2" charset="-122"/>
              </a:rPr>
              <a:t>) ≤ </a:t>
            </a:r>
            <a:r>
              <a:rPr lang="en-US" altLang="zh-CN" sz="2400" dirty="0" err="1">
                <a:ea typeface="SimSun" panose="02010600030101010101" pitchFamily="2" charset="-122"/>
              </a:rPr>
              <a:t>Eps</a:t>
            </a:r>
            <a:r>
              <a:rPr lang="en-US" altLang="zh-CN" sz="2400" dirty="0">
                <a:ea typeface="SimSun" panose="02010600030101010101" pitchFamily="2" charset="-122"/>
              </a:rPr>
              <a:t>}</a:t>
            </a:r>
          </a:p>
          <a:p>
            <a:pPr>
              <a:spcBef>
                <a:spcPct val="50000"/>
              </a:spcBef>
            </a:pPr>
            <a:r>
              <a:rPr lang="en-US" altLang="zh-CN" sz="2400" dirty="0">
                <a:solidFill>
                  <a:schemeClr val="hlink"/>
                </a:solidFill>
                <a:ea typeface="SimSun" panose="02010600030101010101" pitchFamily="2" charset="-122"/>
              </a:rPr>
              <a:t>Directly density-reachable</a:t>
            </a:r>
            <a:r>
              <a:rPr lang="en-US" altLang="zh-CN" sz="2400" dirty="0">
                <a:ea typeface="SimSun" panose="02010600030101010101" pitchFamily="2" charset="-122"/>
              </a:rPr>
              <a:t>: A point </a:t>
            </a:r>
            <a:r>
              <a:rPr lang="en-US" altLang="zh-CN" sz="2400" i="1" dirty="0">
                <a:ea typeface="SimSun" panose="02010600030101010101" pitchFamily="2" charset="-122"/>
              </a:rPr>
              <a:t>p</a:t>
            </a:r>
            <a:r>
              <a:rPr lang="en-US" altLang="zh-CN" sz="2400" dirty="0">
                <a:ea typeface="SimSun" panose="02010600030101010101" pitchFamily="2" charset="-122"/>
              </a:rPr>
              <a:t> is directly density-reachable from a point </a:t>
            </a:r>
            <a:r>
              <a:rPr lang="en-US" altLang="zh-CN" sz="2400" i="1" dirty="0">
                <a:ea typeface="SimSun" panose="02010600030101010101" pitchFamily="2" charset="-122"/>
              </a:rPr>
              <a:t>q</a:t>
            </a:r>
            <a:r>
              <a:rPr lang="en-US" altLang="zh-CN" sz="2400" dirty="0">
                <a:ea typeface="SimSun" panose="02010600030101010101" pitchFamily="2" charset="-122"/>
              </a:rPr>
              <a:t> w.r.t. </a:t>
            </a:r>
            <a:r>
              <a:rPr lang="en-US" altLang="zh-CN" sz="2400" i="1" dirty="0" err="1">
                <a:ea typeface="SimSun" panose="02010600030101010101" pitchFamily="2" charset="-122"/>
              </a:rPr>
              <a:t>Eps</a:t>
            </a:r>
            <a:r>
              <a:rPr lang="en-US" altLang="zh-CN" sz="2400" dirty="0">
                <a:ea typeface="SimSun" panose="02010600030101010101" pitchFamily="2" charset="-122"/>
              </a:rPr>
              <a:t>, </a:t>
            </a:r>
            <a:r>
              <a:rPr lang="en-US" altLang="zh-CN" sz="2400" i="1" dirty="0" err="1">
                <a:ea typeface="SimSun" panose="02010600030101010101" pitchFamily="2" charset="-122"/>
              </a:rPr>
              <a:t>MinPts</a:t>
            </a:r>
            <a:r>
              <a:rPr lang="en-US" altLang="zh-CN" sz="2400" dirty="0">
                <a:ea typeface="SimSun" panose="02010600030101010101" pitchFamily="2" charset="-122"/>
              </a:rPr>
              <a:t> if 	</a:t>
            </a:r>
          </a:p>
          <a:p>
            <a:pPr lvl="1">
              <a:spcBef>
                <a:spcPct val="50000"/>
              </a:spcBef>
            </a:pPr>
            <a:r>
              <a:rPr lang="en-US" altLang="zh-CN" i="1" dirty="0">
                <a:ea typeface="SimSun" panose="02010600030101010101" pitchFamily="2" charset="-122"/>
              </a:rPr>
              <a:t>p</a:t>
            </a:r>
            <a:r>
              <a:rPr lang="en-US" altLang="zh-CN" dirty="0">
                <a:ea typeface="SimSun" panose="02010600030101010101" pitchFamily="2" charset="-122"/>
              </a:rPr>
              <a:t> belongs to </a:t>
            </a:r>
            <a:r>
              <a:rPr lang="en-US" altLang="zh-CN" i="1" dirty="0" err="1">
                <a:ea typeface="SimSun" panose="02010600030101010101" pitchFamily="2" charset="-122"/>
              </a:rPr>
              <a:t>N</a:t>
            </a:r>
            <a:r>
              <a:rPr lang="en-US" altLang="zh-CN" i="1" baseline="-25000" dirty="0" err="1">
                <a:ea typeface="SimSun" panose="02010600030101010101" pitchFamily="2" charset="-122"/>
              </a:rPr>
              <a:t>Eps</a:t>
            </a:r>
            <a:r>
              <a:rPr lang="en-US" altLang="zh-CN" i="1" dirty="0">
                <a:ea typeface="SimSun" panose="02010600030101010101" pitchFamily="2" charset="-122"/>
              </a:rPr>
              <a:t>(q)</a:t>
            </a:r>
          </a:p>
          <a:p>
            <a:pPr lvl="1">
              <a:spcBef>
                <a:spcPct val="50000"/>
              </a:spcBef>
            </a:pPr>
            <a:r>
              <a:rPr lang="en-US" altLang="zh-CN" dirty="0">
                <a:ea typeface="SimSun" panose="02010600030101010101" pitchFamily="2" charset="-122"/>
              </a:rPr>
              <a:t>core point condition:</a:t>
            </a:r>
          </a:p>
          <a:p>
            <a:pPr lvl="1">
              <a:spcBef>
                <a:spcPct val="50000"/>
              </a:spcBef>
              <a:buNone/>
            </a:pPr>
            <a:r>
              <a:rPr lang="en-US" altLang="zh-CN" dirty="0">
                <a:ea typeface="SimSun" panose="02010600030101010101" pitchFamily="2" charset="-122"/>
              </a:rPr>
              <a:t>              |</a:t>
            </a:r>
            <a:r>
              <a:rPr lang="en-US" altLang="zh-CN" i="1" dirty="0" err="1">
                <a:ea typeface="SimSun" panose="02010600030101010101" pitchFamily="2" charset="-122"/>
              </a:rPr>
              <a:t>N</a:t>
            </a:r>
            <a:r>
              <a:rPr lang="en-US" altLang="zh-CN" i="1" baseline="-25000" dirty="0" err="1">
                <a:ea typeface="SimSun" panose="02010600030101010101" pitchFamily="2" charset="-122"/>
              </a:rPr>
              <a:t>Eps</a:t>
            </a:r>
            <a:r>
              <a:rPr lang="en-US" altLang="zh-CN" i="1" dirty="0">
                <a:ea typeface="SimSun" panose="02010600030101010101" pitchFamily="2" charset="-122"/>
              </a:rPr>
              <a:t> (q)</a:t>
            </a:r>
            <a:r>
              <a:rPr lang="en-US" altLang="zh-CN" dirty="0">
                <a:ea typeface="SimSun" panose="02010600030101010101" pitchFamily="2" charset="-122"/>
              </a:rPr>
              <a:t>| ≥ </a:t>
            </a:r>
            <a:r>
              <a:rPr lang="en-US" altLang="zh-CN" i="1" dirty="0" err="1">
                <a:ea typeface="SimSun" panose="02010600030101010101" pitchFamily="2" charset="-122"/>
              </a:rPr>
              <a:t>MinPts</a:t>
            </a:r>
            <a:r>
              <a:rPr lang="en-US" altLang="zh-CN" dirty="0">
                <a:ea typeface="SimSun" panose="02010600030101010101" pitchFamily="2" charset="-122"/>
              </a:rPr>
              <a:t> </a:t>
            </a:r>
            <a:endParaRPr lang="en-US" altLang="zh-CN" i="1" dirty="0">
              <a:ea typeface="SimSun" panose="02010600030101010101" pitchFamily="2" charset="-122"/>
            </a:endParaRPr>
          </a:p>
          <a:p>
            <a:endParaRPr lang="id-ID" dirty="0"/>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Density-Based Clustering: Basic Concepts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549</a:t>
            </a:fld>
            <a:endParaRPr lang="en-US" dirty="0">
              <a:solidFill>
                <a:prstClr val="black">
                  <a:tint val="75000"/>
                </a:prstClr>
              </a:solidFill>
            </a:endParaRPr>
          </a:p>
        </p:txBody>
      </p:sp>
      <p:grpSp>
        <p:nvGrpSpPr>
          <p:cNvPr id="6" name="Group 50"/>
          <p:cNvGrpSpPr>
            <a:grpSpLocks/>
          </p:cNvGrpSpPr>
          <p:nvPr/>
        </p:nvGrpSpPr>
        <p:grpSpPr bwMode="auto">
          <a:xfrm>
            <a:off x="5264150" y="4648200"/>
            <a:ext cx="3879850" cy="1663700"/>
            <a:chOff x="5264150" y="4648200"/>
            <a:chExt cx="3879850" cy="1663700"/>
          </a:xfrm>
        </p:grpSpPr>
        <p:sp>
          <p:nvSpPr>
            <p:cNvPr id="7" name="Rectangle 2072"/>
            <p:cNvSpPr>
              <a:spLocks noChangeArrowheads="1"/>
            </p:cNvSpPr>
            <p:nvPr/>
          </p:nvSpPr>
          <p:spPr bwMode="auto">
            <a:xfrm>
              <a:off x="7315200" y="4946650"/>
              <a:ext cx="1828800"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dirty="0" err="1">
                  <a:effectLst/>
                  <a:latin typeface="+mn-lt"/>
                  <a:ea typeface="SimSun" panose="02010600030101010101" pitchFamily="2" charset="-122"/>
                </a:rPr>
                <a:t>MinPts</a:t>
              </a:r>
              <a:r>
                <a:rPr lang="en-US" altLang="zh-CN" sz="2400" dirty="0">
                  <a:effectLst/>
                  <a:latin typeface="+mn-lt"/>
                  <a:ea typeface="SimSun" panose="02010600030101010101" pitchFamily="2" charset="-122"/>
                </a:rPr>
                <a:t> = 5</a:t>
              </a:r>
            </a:p>
            <a:p>
              <a:pPr>
                <a:spcBef>
                  <a:spcPct val="50000"/>
                </a:spcBef>
              </a:pPr>
              <a:r>
                <a:rPr lang="en-US" altLang="zh-CN" sz="2400" dirty="0" err="1">
                  <a:effectLst/>
                  <a:latin typeface="+mn-lt"/>
                  <a:ea typeface="SimSun" panose="02010600030101010101" pitchFamily="2" charset="-122"/>
                </a:rPr>
                <a:t>Eps</a:t>
              </a:r>
              <a:r>
                <a:rPr lang="en-US" altLang="zh-CN" sz="2400" dirty="0">
                  <a:effectLst/>
                  <a:latin typeface="+mn-lt"/>
                  <a:ea typeface="SimSun" panose="02010600030101010101" pitchFamily="2" charset="-122"/>
                </a:rPr>
                <a:t> = 1 cm</a:t>
              </a:r>
            </a:p>
          </p:txBody>
        </p:sp>
        <p:grpSp>
          <p:nvGrpSpPr>
            <p:cNvPr id="8" name="Group 49"/>
            <p:cNvGrpSpPr>
              <a:grpSpLocks/>
            </p:cNvGrpSpPr>
            <p:nvPr/>
          </p:nvGrpSpPr>
          <p:grpSpPr bwMode="auto">
            <a:xfrm>
              <a:off x="5264150" y="4648200"/>
              <a:ext cx="1663700" cy="1663700"/>
              <a:chOff x="5264150" y="4648200"/>
              <a:chExt cx="1663700" cy="1663700"/>
            </a:xfrm>
          </p:grpSpPr>
          <p:sp>
            <p:nvSpPr>
              <p:cNvPr id="9" name="Oval 2054"/>
              <p:cNvSpPr>
                <a:spLocks noChangeArrowheads="1"/>
              </p:cNvSpPr>
              <p:nvPr/>
            </p:nvSpPr>
            <p:spPr bwMode="auto">
              <a:xfrm>
                <a:off x="5375275" y="54308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0" name="Oval 2055"/>
              <p:cNvSpPr>
                <a:spLocks noChangeArrowheads="1"/>
              </p:cNvSpPr>
              <p:nvPr/>
            </p:nvSpPr>
            <p:spPr bwMode="auto">
              <a:xfrm>
                <a:off x="5711825" y="5541963"/>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1" name="Oval 2056"/>
              <p:cNvSpPr>
                <a:spLocks noChangeArrowheads="1"/>
              </p:cNvSpPr>
              <p:nvPr/>
            </p:nvSpPr>
            <p:spPr bwMode="auto">
              <a:xfrm>
                <a:off x="5867400" y="51816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2" name="Oval 2057"/>
              <p:cNvSpPr>
                <a:spLocks noChangeArrowheads="1"/>
              </p:cNvSpPr>
              <p:nvPr/>
            </p:nvSpPr>
            <p:spPr bwMode="auto">
              <a:xfrm>
                <a:off x="5264150" y="58769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3" name="Oval 2058"/>
              <p:cNvSpPr>
                <a:spLocks noChangeArrowheads="1"/>
              </p:cNvSpPr>
              <p:nvPr/>
            </p:nvSpPr>
            <p:spPr bwMode="auto">
              <a:xfrm>
                <a:off x="5487988" y="56546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4" name="Oval 2059"/>
              <p:cNvSpPr>
                <a:spLocks noChangeArrowheads="1"/>
              </p:cNvSpPr>
              <p:nvPr/>
            </p:nvSpPr>
            <p:spPr bwMode="auto">
              <a:xfrm>
                <a:off x="5487988" y="58769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5" name="Oval 2060"/>
              <p:cNvSpPr>
                <a:spLocks noChangeArrowheads="1"/>
              </p:cNvSpPr>
              <p:nvPr/>
            </p:nvSpPr>
            <p:spPr bwMode="auto">
              <a:xfrm>
                <a:off x="5822950" y="5989638"/>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6" name="Oval 2061"/>
              <p:cNvSpPr>
                <a:spLocks noChangeArrowheads="1"/>
              </p:cNvSpPr>
              <p:nvPr/>
            </p:nvSpPr>
            <p:spPr bwMode="auto">
              <a:xfrm>
                <a:off x="5822950" y="46482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7" name="Oval 2062"/>
              <p:cNvSpPr>
                <a:spLocks noChangeArrowheads="1"/>
              </p:cNvSpPr>
              <p:nvPr/>
            </p:nvSpPr>
            <p:spPr bwMode="auto">
              <a:xfrm>
                <a:off x="5822950" y="4983163"/>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8" name="Oval 2063"/>
              <p:cNvSpPr>
                <a:spLocks noChangeArrowheads="1"/>
              </p:cNvSpPr>
              <p:nvPr/>
            </p:nvSpPr>
            <p:spPr bwMode="auto">
              <a:xfrm>
                <a:off x="6492875" y="5654675"/>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9" name="Oval 2064"/>
              <p:cNvSpPr>
                <a:spLocks noChangeArrowheads="1"/>
              </p:cNvSpPr>
              <p:nvPr/>
            </p:nvSpPr>
            <p:spPr bwMode="auto">
              <a:xfrm>
                <a:off x="6270625" y="5207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0" name="Oval 2065"/>
              <p:cNvSpPr>
                <a:spLocks noChangeArrowheads="1"/>
              </p:cNvSpPr>
              <p:nvPr/>
            </p:nvSpPr>
            <p:spPr bwMode="auto">
              <a:xfrm>
                <a:off x="5711825" y="57658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1" name="Oval 2066"/>
              <p:cNvSpPr>
                <a:spLocks noChangeArrowheads="1"/>
              </p:cNvSpPr>
              <p:nvPr/>
            </p:nvSpPr>
            <p:spPr bwMode="auto">
              <a:xfrm>
                <a:off x="5934075" y="5541963"/>
                <a:ext cx="100013"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2" name="Oval 2067"/>
              <p:cNvSpPr>
                <a:spLocks noChangeArrowheads="1"/>
              </p:cNvSpPr>
              <p:nvPr/>
            </p:nvSpPr>
            <p:spPr bwMode="auto">
              <a:xfrm>
                <a:off x="6157913" y="5876925"/>
                <a:ext cx="100013"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3" name="Oval 2068"/>
              <p:cNvSpPr>
                <a:spLocks noChangeArrowheads="1"/>
              </p:cNvSpPr>
              <p:nvPr/>
            </p:nvSpPr>
            <p:spPr bwMode="auto">
              <a:xfrm>
                <a:off x="6716713" y="59896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4" name="Oval 2069"/>
              <p:cNvSpPr>
                <a:spLocks noChangeArrowheads="1"/>
              </p:cNvSpPr>
              <p:nvPr/>
            </p:nvSpPr>
            <p:spPr bwMode="auto">
              <a:xfrm>
                <a:off x="5487988" y="52070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5" name="Rectangle 2070"/>
              <p:cNvSpPr>
                <a:spLocks noChangeArrowheads="1"/>
              </p:cNvSpPr>
              <p:nvPr/>
            </p:nvSpPr>
            <p:spPr bwMode="auto">
              <a:xfrm>
                <a:off x="6324600" y="4946650"/>
                <a:ext cx="3810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a:effectLst/>
                    <a:latin typeface="+mn-lt"/>
                    <a:ea typeface="SimSun" panose="02010600030101010101" pitchFamily="2" charset="-122"/>
                  </a:rPr>
                  <a:t>p</a:t>
                </a:r>
              </a:p>
            </p:txBody>
          </p:sp>
          <p:sp>
            <p:nvSpPr>
              <p:cNvPr id="26" name="Rectangle 2071"/>
              <p:cNvSpPr>
                <a:spLocks noChangeArrowheads="1"/>
              </p:cNvSpPr>
              <p:nvPr/>
            </p:nvSpPr>
            <p:spPr bwMode="auto">
              <a:xfrm>
                <a:off x="5867400" y="5715000"/>
                <a:ext cx="3810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a:effectLst/>
                    <a:latin typeface="+mn-lt"/>
                    <a:ea typeface="SimSun" panose="02010600030101010101" pitchFamily="2" charset="-122"/>
                  </a:rPr>
                  <a:t>q</a:t>
                </a:r>
              </a:p>
            </p:txBody>
          </p:sp>
          <p:sp>
            <p:nvSpPr>
              <p:cNvPr id="27" name="Oval 2065"/>
              <p:cNvSpPr>
                <a:spLocks noChangeArrowheads="1"/>
              </p:cNvSpPr>
              <p:nvPr/>
            </p:nvSpPr>
            <p:spPr bwMode="auto">
              <a:xfrm>
                <a:off x="5997575" y="57689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grpSp>
      </p:grpSp>
    </p:spTree>
    <p:extLst>
      <p:ext uri="{BB962C8B-B14F-4D97-AF65-F5344CB8AC3E}">
        <p14:creationId xmlns:p14="http://schemas.microsoft.com/office/powerpoint/2010/main" val="37453761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62507154"/>
              </p:ext>
            </p:extLst>
          </p:nvPr>
        </p:nvGraphicFramePr>
        <p:xfrm>
          <a:off x="228600" y="1219200"/>
          <a:ext cx="8077201" cy="274828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270306">
                  <a:extLst>
                    <a:ext uri="{9D8B030D-6E8A-4147-A177-3AD203B41FA5}">
                      <a16:colId xmlns:a16="http://schemas.microsoft.com/office/drawing/2014/main" val="20002"/>
                    </a:ext>
                  </a:extLst>
                </a:gridCol>
                <a:gridCol w="1160140">
                  <a:extLst>
                    <a:ext uri="{9D8B030D-6E8A-4147-A177-3AD203B41FA5}">
                      <a16:colId xmlns:a16="http://schemas.microsoft.com/office/drawing/2014/main" val="20003"/>
                    </a:ext>
                  </a:extLst>
                </a:gridCol>
                <a:gridCol w="1751155">
                  <a:extLst>
                    <a:ext uri="{9D8B030D-6E8A-4147-A177-3AD203B41FA5}">
                      <a16:colId xmlns:a16="http://schemas.microsoft.com/office/drawing/2014/main" val="20004"/>
                    </a:ext>
                  </a:extLst>
                </a:gridCol>
              </a:tblGrid>
              <a:tr h="370840">
                <a:tc>
                  <a:txBody>
                    <a:bodyPr/>
                    <a:lstStyle/>
                    <a:p>
                      <a:r>
                        <a:rPr lang="id-ID" sz="1600" dirty="0"/>
                        <a:t>Customer</a:t>
                      </a:r>
                      <a:endParaRPr lang="en-US" sz="1600" dirty="0"/>
                    </a:p>
                  </a:txBody>
                  <a:tcPr/>
                </a:tc>
                <a:tc>
                  <a:txBody>
                    <a:bodyPr/>
                    <a:lstStyle/>
                    <a:p>
                      <a:r>
                        <a:rPr lang="id-ID" sz="1600" dirty="0"/>
                        <a:t>Jumlah</a:t>
                      </a:r>
                      <a:r>
                        <a:rPr lang="id-ID" sz="1600" baseline="0" dirty="0"/>
                        <a:t> Pesanan (P)</a:t>
                      </a:r>
                      <a:endParaRPr lang="en-US" sz="1600" dirty="0"/>
                    </a:p>
                  </a:txBody>
                  <a:tcPr/>
                </a:tc>
                <a:tc>
                  <a:txBody>
                    <a:bodyPr/>
                    <a:lstStyle/>
                    <a:p>
                      <a:r>
                        <a:rPr lang="id-ID" sz="1600" dirty="0"/>
                        <a:t>Jumlah </a:t>
                      </a:r>
                      <a:r>
                        <a:rPr lang="en-US" sz="1600" dirty="0"/>
                        <a:t>Traffic</a:t>
                      </a:r>
                      <a:r>
                        <a:rPr lang="en-US" sz="1600" baseline="0" dirty="0"/>
                        <a:t> Light </a:t>
                      </a:r>
                      <a:r>
                        <a:rPr lang="id-ID" sz="1600" dirty="0"/>
                        <a:t>(</a:t>
                      </a:r>
                      <a:r>
                        <a:rPr lang="en-US" sz="1600" dirty="0"/>
                        <a:t>TL</a:t>
                      </a:r>
                      <a:r>
                        <a:rPr lang="id-ID" sz="1600" dirty="0"/>
                        <a:t>)</a:t>
                      </a:r>
                      <a:endParaRPr lang="en-US" sz="1600" dirty="0"/>
                    </a:p>
                  </a:txBody>
                  <a:tcPr/>
                </a:tc>
                <a:tc>
                  <a:txBody>
                    <a:bodyPr/>
                    <a:lstStyle/>
                    <a:p>
                      <a:r>
                        <a:rPr lang="id-ID" sz="1600"/>
                        <a:t>Jarak (J)</a:t>
                      </a:r>
                      <a:endParaRPr lang="en-US" sz="1600"/>
                    </a:p>
                  </a:txBody>
                  <a:tcPr/>
                </a:tc>
                <a:tc>
                  <a:txBody>
                    <a:bodyPr/>
                    <a:lstStyle/>
                    <a:p>
                      <a:r>
                        <a:rPr lang="id-ID" sz="1600" dirty="0"/>
                        <a:t>Waktu</a:t>
                      </a:r>
                      <a:r>
                        <a:rPr lang="en-US" sz="1600" dirty="0"/>
                        <a:t> </a:t>
                      </a:r>
                      <a:r>
                        <a:rPr lang="id-ID" sz="1600" dirty="0"/>
                        <a:t>Tempuh (T)</a:t>
                      </a:r>
                      <a:endParaRPr lang="en-US" sz="1600" dirty="0"/>
                    </a:p>
                  </a:txBody>
                  <a:tcPr/>
                </a:tc>
                <a:extLst>
                  <a:ext uri="{0D108BD9-81ED-4DB2-BD59-A6C34878D82A}">
                    <a16:rowId xmlns:a16="http://schemas.microsoft.com/office/drawing/2014/main" val="10000"/>
                  </a:ext>
                </a:extLst>
              </a:tr>
              <a:tr h="396240">
                <a:tc>
                  <a:txBody>
                    <a:bodyPr/>
                    <a:lstStyle/>
                    <a:p>
                      <a:r>
                        <a:rPr lang="id-ID" sz="2000" dirty="0"/>
                        <a:t>1</a:t>
                      </a:r>
                      <a:endParaRPr lang="en-US" sz="2000" dirty="0"/>
                    </a:p>
                  </a:txBody>
                  <a:tcPr/>
                </a:tc>
                <a:tc>
                  <a:txBody>
                    <a:bodyPr/>
                    <a:lstStyle/>
                    <a:p>
                      <a:r>
                        <a:rPr lang="id-ID" sz="2000" dirty="0"/>
                        <a:t>3</a:t>
                      </a:r>
                      <a:endParaRPr lang="en-US" sz="2000" dirty="0"/>
                    </a:p>
                  </a:txBody>
                  <a:tcPr/>
                </a:tc>
                <a:tc>
                  <a:txBody>
                    <a:bodyPr/>
                    <a:lstStyle/>
                    <a:p>
                      <a:r>
                        <a:rPr lang="id-ID" sz="2000"/>
                        <a:t>3</a:t>
                      </a:r>
                      <a:endParaRPr lang="en-US" sz="2000"/>
                    </a:p>
                  </a:txBody>
                  <a:tcPr/>
                </a:tc>
                <a:tc>
                  <a:txBody>
                    <a:bodyPr/>
                    <a:lstStyle/>
                    <a:p>
                      <a:r>
                        <a:rPr lang="id-ID" sz="2000"/>
                        <a:t>3</a:t>
                      </a:r>
                      <a:endParaRPr lang="en-US" sz="2000"/>
                    </a:p>
                  </a:txBody>
                  <a:tcPr/>
                </a:tc>
                <a:tc>
                  <a:txBody>
                    <a:bodyPr/>
                    <a:lstStyle/>
                    <a:p>
                      <a:r>
                        <a:rPr lang="id-ID" sz="2000"/>
                        <a:t>16</a:t>
                      </a:r>
                      <a:endParaRPr lang="en-US" sz="2000"/>
                    </a:p>
                  </a:txBody>
                  <a:tcPr/>
                </a:tc>
                <a:extLst>
                  <a:ext uri="{0D108BD9-81ED-4DB2-BD59-A6C34878D82A}">
                    <a16:rowId xmlns:a16="http://schemas.microsoft.com/office/drawing/2014/main" val="10001"/>
                  </a:ext>
                </a:extLst>
              </a:tr>
              <a:tr h="396240">
                <a:tc>
                  <a:txBody>
                    <a:bodyPr/>
                    <a:lstStyle/>
                    <a:p>
                      <a:r>
                        <a:rPr lang="id-ID" sz="2000"/>
                        <a:t>2</a:t>
                      </a:r>
                      <a:endParaRPr lang="en-US" sz="2000"/>
                    </a:p>
                  </a:txBody>
                  <a:tcPr/>
                </a:tc>
                <a:tc>
                  <a:txBody>
                    <a:bodyPr/>
                    <a:lstStyle/>
                    <a:p>
                      <a:r>
                        <a:rPr lang="id-ID" sz="2000" dirty="0"/>
                        <a:t>1</a:t>
                      </a:r>
                      <a:endParaRPr lang="en-US" sz="2000" dirty="0"/>
                    </a:p>
                  </a:txBody>
                  <a:tcPr/>
                </a:tc>
                <a:tc>
                  <a:txBody>
                    <a:bodyPr/>
                    <a:lstStyle/>
                    <a:p>
                      <a:r>
                        <a:rPr lang="id-ID" sz="2000"/>
                        <a:t>7</a:t>
                      </a:r>
                      <a:endParaRPr lang="en-US" sz="2000"/>
                    </a:p>
                  </a:txBody>
                  <a:tcPr/>
                </a:tc>
                <a:tc>
                  <a:txBody>
                    <a:bodyPr/>
                    <a:lstStyle/>
                    <a:p>
                      <a:r>
                        <a:rPr lang="id-ID" sz="2000"/>
                        <a:t>4</a:t>
                      </a:r>
                      <a:endParaRPr lang="en-US" sz="2000"/>
                    </a:p>
                  </a:txBody>
                  <a:tcPr/>
                </a:tc>
                <a:tc>
                  <a:txBody>
                    <a:bodyPr/>
                    <a:lstStyle/>
                    <a:p>
                      <a:r>
                        <a:rPr lang="id-ID" sz="2000" dirty="0"/>
                        <a:t>20</a:t>
                      </a:r>
                      <a:endParaRPr lang="en-US" sz="2000" dirty="0"/>
                    </a:p>
                  </a:txBody>
                  <a:tcPr/>
                </a:tc>
                <a:extLst>
                  <a:ext uri="{0D108BD9-81ED-4DB2-BD59-A6C34878D82A}">
                    <a16:rowId xmlns:a16="http://schemas.microsoft.com/office/drawing/2014/main" val="10002"/>
                  </a:ext>
                </a:extLst>
              </a:tr>
              <a:tr h="396240">
                <a:tc>
                  <a:txBody>
                    <a:bodyPr/>
                    <a:lstStyle/>
                    <a:p>
                      <a:r>
                        <a:rPr lang="id-ID" sz="2000"/>
                        <a:t>3</a:t>
                      </a:r>
                      <a:endParaRPr lang="en-US" sz="2000"/>
                    </a:p>
                  </a:txBody>
                  <a:tcPr/>
                </a:tc>
                <a:tc>
                  <a:txBody>
                    <a:bodyPr/>
                    <a:lstStyle/>
                    <a:p>
                      <a:r>
                        <a:rPr lang="id-ID" sz="2000"/>
                        <a:t>2</a:t>
                      </a:r>
                      <a:endParaRPr lang="en-US" sz="2000"/>
                    </a:p>
                  </a:txBody>
                  <a:tcPr/>
                </a:tc>
                <a:tc>
                  <a:txBody>
                    <a:bodyPr/>
                    <a:lstStyle/>
                    <a:p>
                      <a:r>
                        <a:rPr lang="id-ID" sz="2000" dirty="0"/>
                        <a:t>4</a:t>
                      </a:r>
                      <a:endParaRPr lang="en-US" sz="2000" dirty="0"/>
                    </a:p>
                  </a:txBody>
                  <a:tcPr/>
                </a:tc>
                <a:tc>
                  <a:txBody>
                    <a:bodyPr/>
                    <a:lstStyle/>
                    <a:p>
                      <a:r>
                        <a:rPr lang="id-ID" sz="2000"/>
                        <a:t>6</a:t>
                      </a:r>
                      <a:endParaRPr lang="en-US" sz="2000"/>
                    </a:p>
                  </a:txBody>
                  <a:tcPr/>
                </a:tc>
                <a:tc>
                  <a:txBody>
                    <a:bodyPr/>
                    <a:lstStyle/>
                    <a:p>
                      <a:r>
                        <a:rPr lang="id-ID" sz="2000" dirty="0"/>
                        <a:t>18</a:t>
                      </a:r>
                      <a:endParaRPr lang="en-US" sz="2000" dirty="0"/>
                    </a:p>
                  </a:txBody>
                  <a:tcPr/>
                </a:tc>
                <a:extLst>
                  <a:ext uri="{0D108BD9-81ED-4DB2-BD59-A6C34878D82A}">
                    <a16:rowId xmlns:a16="http://schemas.microsoft.com/office/drawing/2014/main" val="10003"/>
                  </a:ext>
                </a:extLst>
              </a:tr>
              <a:tr h="396240">
                <a:tc>
                  <a:txBody>
                    <a:bodyPr/>
                    <a:lstStyle/>
                    <a:p>
                      <a:r>
                        <a:rPr lang="id-ID" sz="2000"/>
                        <a:t>4</a:t>
                      </a:r>
                      <a:endParaRPr lang="en-US" sz="2000"/>
                    </a:p>
                  </a:txBody>
                  <a:tcPr/>
                </a:tc>
                <a:tc>
                  <a:txBody>
                    <a:bodyPr/>
                    <a:lstStyle/>
                    <a:p>
                      <a:r>
                        <a:rPr lang="id-ID" sz="2000"/>
                        <a:t>4</a:t>
                      </a:r>
                      <a:endParaRPr lang="en-US" sz="2000"/>
                    </a:p>
                  </a:txBody>
                  <a:tcPr/>
                </a:tc>
                <a:tc>
                  <a:txBody>
                    <a:bodyPr/>
                    <a:lstStyle/>
                    <a:p>
                      <a:r>
                        <a:rPr lang="id-ID" sz="2000" dirty="0"/>
                        <a:t>6</a:t>
                      </a:r>
                      <a:endParaRPr lang="en-US" sz="2000" dirty="0"/>
                    </a:p>
                  </a:txBody>
                  <a:tcPr/>
                </a:tc>
                <a:tc>
                  <a:txBody>
                    <a:bodyPr/>
                    <a:lstStyle/>
                    <a:p>
                      <a:r>
                        <a:rPr lang="id-ID" sz="2000"/>
                        <a:t>8</a:t>
                      </a:r>
                      <a:endParaRPr lang="en-US" sz="2000"/>
                    </a:p>
                  </a:txBody>
                  <a:tcPr/>
                </a:tc>
                <a:tc>
                  <a:txBody>
                    <a:bodyPr/>
                    <a:lstStyle/>
                    <a:p>
                      <a:r>
                        <a:rPr lang="id-ID" sz="2000"/>
                        <a:t>36</a:t>
                      </a:r>
                      <a:endParaRPr lang="en-US" sz="2000"/>
                    </a:p>
                  </a:txBody>
                  <a:tcPr/>
                </a:tc>
                <a:extLst>
                  <a:ext uri="{0D108BD9-81ED-4DB2-BD59-A6C34878D82A}">
                    <a16:rowId xmlns:a16="http://schemas.microsoft.com/office/drawing/2014/main" val="10004"/>
                  </a:ext>
                </a:extLst>
              </a:tr>
              <a:tr h="396240">
                <a:tc>
                  <a:txBody>
                    <a:bodyPr/>
                    <a:lstStyle/>
                    <a:p>
                      <a:r>
                        <a:rPr lang="id-ID" sz="2000"/>
                        <a:t>...</a:t>
                      </a:r>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10005"/>
                  </a:ext>
                </a:extLst>
              </a:tr>
              <a:tr h="396240">
                <a:tc>
                  <a:txBody>
                    <a:bodyPr/>
                    <a:lstStyle/>
                    <a:p>
                      <a:r>
                        <a:rPr lang="id-ID" sz="2000" dirty="0"/>
                        <a:t>1000</a:t>
                      </a:r>
                      <a:endParaRPr lang="en-US" sz="2000" dirty="0"/>
                    </a:p>
                  </a:txBody>
                  <a:tcPr/>
                </a:tc>
                <a:tc>
                  <a:txBody>
                    <a:bodyPr/>
                    <a:lstStyle/>
                    <a:p>
                      <a:r>
                        <a:rPr lang="id-ID" sz="2000"/>
                        <a:t>2</a:t>
                      </a:r>
                      <a:endParaRPr lang="en-US" sz="2000"/>
                    </a:p>
                  </a:txBody>
                  <a:tcPr/>
                </a:tc>
                <a:tc>
                  <a:txBody>
                    <a:bodyPr/>
                    <a:lstStyle/>
                    <a:p>
                      <a:r>
                        <a:rPr lang="id-ID" sz="2000"/>
                        <a:t>4</a:t>
                      </a:r>
                      <a:endParaRPr lang="en-US" sz="2000"/>
                    </a:p>
                  </a:txBody>
                  <a:tcPr/>
                </a:tc>
                <a:tc>
                  <a:txBody>
                    <a:bodyPr/>
                    <a:lstStyle/>
                    <a:p>
                      <a:r>
                        <a:rPr lang="id-ID" sz="2000" dirty="0"/>
                        <a:t>2</a:t>
                      </a:r>
                      <a:endParaRPr lang="en-US" sz="2000" dirty="0"/>
                    </a:p>
                  </a:txBody>
                  <a:tcPr/>
                </a:tc>
                <a:tc>
                  <a:txBody>
                    <a:bodyPr/>
                    <a:lstStyle/>
                    <a:p>
                      <a:r>
                        <a:rPr lang="id-ID" sz="2000" dirty="0"/>
                        <a:t>12</a:t>
                      </a:r>
                      <a:endParaRPr lang="en-US" sz="20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628650" y="152400"/>
            <a:ext cx="8515350" cy="732297"/>
          </a:xfrm>
        </p:spPr>
        <p:txBody>
          <a:bodyPr>
            <a:noAutofit/>
          </a:bodyPr>
          <a:lstStyle/>
          <a:p>
            <a:r>
              <a:rPr lang="en-US" dirty="0"/>
              <a:t>1. </a:t>
            </a:r>
            <a:r>
              <a:rPr lang="id-ID" dirty="0"/>
              <a:t>Estimasi Waktu Pengiriman </a:t>
            </a:r>
            <a:r>
              <a:rPr lang="id-ID" dirty="0" err="1"/>
              <a:t>Pizza</a:t>
            </a:r>
            <a:endParaRPr lang="en-US"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55</a:t>
            </a:fld>
            <a:endParaRPr lang="en-US" dirty="0">
              <a:solidFill>
                <a:prstClr val="black">
                  <a:tint val="75000"/>
                </a:prstClr>
              </a:solidFill>
            </a:endParaRPr>
          </a:p>
        </p:txBody>
      </p:sp>
      <p:sp>
        <p:nvSpPr>
          <p:cNvPr id="5" name="TextBox 4"/>
          <p:cNvSpPr txBox="1"/>
          <p:nvPr/>
        </p:nvSpPr>
        <p:spPr>
          <a:xfrm>
            <a:off x="354180" y="5546946"/>
            <a:ext cx="7247883" cy="523220"/>
          </a:xfrm>
          <a:prstGeom prst="rect">
            <a:avLst/>
          </a:prstGeom>
          <a:noFill/>
        </p:spPr>
        <p:txBody>
          <a:bodyPr wrap="none" rtlCol="0">
            <a:spAutoFit/>
          </a:bodyPr>
          <a:lstStyle/>
          <a:p>
            <a:r>
              <a:rPr lang="id-ID" sz="2800" dirty="0"/>
              <a:t>Waktu Tempuh (T) = 0.48P + 0.23</a:t>
            </a:r>
            <a:r>
              <a:rPr lang="en-US" sz="2800" dirty="0"/>
              <a:t>TL</a:t>
            </a:r>
            <a:r>
              <a:rPr lang="id-ID" sz="2800" dirty="0"/>
              <a:t> + 0.5J</a:t>
            </a:r>
            <a:endParaRPr lang="en-US" sz="2800" dirty="0"/>
          </a:p>
        </p:txBody>
      </p:sp>
      <p:sp>
        <p:nvSpPr>
          <p:cNvPr id="3" name="Rectangle 2"/>
          <p:cNvSpPr/>
          <p:nvPr/>
        </p:nvSpPr>
        <p:spPr bwMode="auto">
          <a:xfrm>
            <a:off x="381000" y="5257800"/>
            <a:ext cx="7315200" cy="1118547"/>
          </a:xfrm>
          <a:prstGeom prst="rect">
            <a:avLst/>
          </a:prstGeom>
          <a:noFill/>
          <a:ln w="38100" cap="flat" cmpd="sng" algn="ctr">
            <a:solidFill>
              <a:schemeClr val="accent2"/>
            </a:solidFill>
            <a:prstDash val="sysDot"/>
            <a:round/>
            <a:headEnd type="none" w="med" len="med"/>
            <a:tailEnd type="none" w="med" len="med"/>
          </a:ln>
          <a:effectLst/>
        </p:spPr>
        <p:txBody>
          <a:bodyPr vert="horz" wrap="square" lIns="91440" tIns="91440" rIns="91440" bIns="9144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1000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4" name="TextBox 13"/>
          <p:cNvSpPr txBox="1"/>
          <p:nvPr/>
        </p:nvSpPr>
        <p:spPr>
          <a:xfrm>
            <a:off x="5650241" y="5943004"/>
            <a:ext cx="1864036" cy="461665"/>
          </a:xfrm>
          <a:prstGeom prst="rect">
            <a:avLst/>
          </a:prstGeom>
          <a:noFill/>
        </p:spPr>
        <p:txBody>
          <a:bodyPr wrap="none" rtlCol="0">
            <a:spAutoFit/>
          </a:bodyPr>
          <a:lstStyle/>
          <a:p>
            <a:r>
              <a:rPr lang="en-US" sz="2400" b="1" dirty="0" err="1">
                <a:solidFill>
                  <a:srgbClr val="FF9933"/>
                </a:solidFill>
                <a:latin typeface="+mn-lt"/>
              </a:rPr>
              <a:t>Pengetahuan</a:t>
            </a:r>
            <a:endParaRPr lang="en-US" sz="2400" b="1" dirty="0">
              <a:solidFill>
                <a:srgbClr val="FF9933"/>
              </a:solidFill>
              <a:latin typeface="+mn-lt"/>
            </a:endParaRPr>
          </a:p>
        </p:txBody>
      </p:sp>
      <p:cxnSp>
        <p:nvCxnSpPr>
          <p:cNvPr id="15" name="Straight Arrow Connector 14"/>
          <p:cNvCxnSpPr>
            <a:cxnSpLocks/>
          </p:cNvCxnSpPr>
          <p:nvPr/>
        </p:nvCxnSpPr>
        <p:spPr bwMode="auto">
          <a:xfrm>
            <a:off x="2667000" y="3884344"/>
            <a:ext cx="0" cy="1754456"/>
          </a:xfrm>
          <a:prstGeom prst="straightConnector1">
            <a:avLst/>
          </a:prstGeom>
          <a:solidFill>
            <a:srgbClr val="00529B"/>
          </a:solidFill>
          <a:ln w="76200" cap="flat" cmpd="sng" algn="ctr">
            <a:solidFill>
              <a:schemeClr val="accent2"/>
            </a:solidFill>
            <a:prstDash val="sysDash"/>
            <a:round/>
            <a:headEnd type="none" w="med" len="med"/>
            <a:tailEnd type="triangle"/>
          </a:ln>
          <a:effectLst/>
        </p:spPr>
      </p:cxnSp>
      <p:sp>
        <p:nvSpPr>
          <p:cNvPr id="16" name="TextBox 15"/>
          <p:cNvSpPr txBox="1"/>
          <p:nvPr/>
        </p:nvSpPr>
        <p:spPr>
          <a:xfrm>
            <a:off x="2743200" y="4245114"/>
            <a:ext cx="3827202"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Estimasi</a:t>
            </a:r>
            <a:r>
              <a:rPr lang="en-US" sz="2000" dirty="0">
                <a:solidFill>
                  <a:srgbClr val="C00000"/>
                </a:solidFill>
                <a:effectLst/>
              </a:rPr>
              <a:t> (</a:t>
            </a:r>
            <a:r>
              <a:rPr lang="en-US" sz="2000" i="1" dirty="0" err="1">
                <a:solidFill>
                  <a:srgbClr val="C00000"/>
                </a:solidFill>
                <a:effectLst/>
              </a:rPr>
              <a:t>Regresi</a:t>
            </a:r>
            <a:r>
              <a:rPr lang="en-US" sz="2000" i="1" dirty="0">
                <a:solidFill>
                  <a:srgbClr val="C00000"/>
                </a:solidFill>
                <a:effectLst/>
              </a:rPr>
              <a:t> Linier</a:t>
            </a:r>
            <a:r>
              <a:rPr lang="en-US" sz="2000" dirty="0">
                <a:solidFill>
                  <a:srgbClr val="C00000"/>
                </a:solidFill>
                <a:effectLst/>
              </a:rPr>
              <a:t>)</a:t>
            </a:r>
          </a:p>
        </p:txBody>
      </p:sp>
      <p:sp>
        <p:nvSpPr>
          <p:cNvPr id="11" name="TextBox 10"/>
          <p:cNvSpPr txBox="1"/>
          <p:nvPr/>
        </p:nvSpPr>
        <p:spPr>
          <a:xfrm>
            <a:off x="7940478" y="741511"/>
            <a:ext cx="1149743" cy="400110"/>
          </a:xfrm>
          <a:prstGeom prst="rect">
            <a:avLst/>
          </a:prstGeom>
          <a:noFill/>
        </p:spPr>
        <p:txBody>
          <a:bodyPr wrap="square" rtlCol="0">
            <a:spAutoFit/>
          </a:bodyPr>
          <a:lstStyle/>
          <a:p>
            <a:r>
              <a:rPr lang="id-ID" sz="2000" dirty="0">
                <a:solidFill>
                  <a:srgbClr val="0070C0"/>
                </a:solidFill>
                <a:latin typeface="Calibri" pitchFamily="34" charset="0"/>
                <a:cs typeface="Calibri" pitchFamily="34" charset="0"/>
              </a:rPr>
              <a:t>Label</a:t>
            </a:r>
            <a:endParaRPr lang="en-US" sz="2000" dirty="0">
              <a:solidFill>
                <a:srgbClr val="0070C0"/>
              </a:solidFill>
              <a:latin typeface="Calibri" pitchFamily="34" charset="0"/>
              <a:cs typeface="Calibri" pitchFamily="34" charset="0"/>
            </a:endParaRPr>
          </a:p>
        </p:txBody>
      </p:sp>
      <p:cxnSp>
        <p:nvCxnSpPr>
          <p:cNvPr id="12" name="Straight Arrow Connector 11"/>
          <p:cNvCxnSpPr>
            <a:cxnSpLocks/>
          </p:cNvCxnSpPr>
          <p:nvPr/>
        </p:nvCxnSpPr>
        <p:spPr bwMode="auto">
          <a:xfrm flipH="1">
            <a:off x="7042845" y="961348"/>
            <a:ext cx="1118436" cy="226559"/>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3826513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4" grpId="0"/>
      <p:bldP spid="16" grpId="0"/>
      <p:bldP spid="11" grpId="0"/>
    </p:bld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5543550" cy="4643095"/>
          </a:xfrm>
        </p:spPr>
        <p:txBody>
          <a:bodyPr/>
          <a:lstStyle/>
          <a:p>
            <a:pPr>
              <a:spcBef>
                <a:spcPct val="50000"/>
              </a:spcBef>
            </a:pPr>
            <a:r>
              <a:rPr lang="en-US" altLang="zh-CN" sz="2400" dirty="0">
                <a:ea typeface="SimSun" panose="02010600030101010101" pitchFamily="2" charset="-122"/>
              </a:rPr>
              <a:t>Density-reachable: </a:t>
            </a:r>
          </a:p>
          <a:p>
            <a:pPr lvl="1">
              <a:spcBef>
                <a:spcPct val="50000"/>
              </a:spcBef>
            </a:pPr>
            <a:r>
              <a:rPr lang="en-US" altLang="zh-CN" dirty="0">
                <a:ea typeface="SimSun" panose="02010600030101010101" pitchFamily="2" charset="-122"/>
              </a:rPr>
              <a:t>A point </a:t>
            </a:r>
            <a:r>
              <a:rPr lang="en-US" altLang="zh-CN" i="1" dirty="0">
                <a:ea typeface="SimSun" panose="02010600030101010101" pitchFamily="2" charset="-122"/>
              </a:rPr>
              <a:t>p</a:t>
            </a:r>
            <a:r>
              <a:rPr lang="en-US" altLang="zh-CN" dirty="0">
                <a:ea typeface="SimSun" panose="02010600030101010101" pitchFamily="2" charset="-122"/>
              </a:rPr>
              <a:t> is </a:t>
            </a:r>
            <a:r>
              <a:rPr lang="en-US" altLang="zh-CN" dirty="0">
                <a:solidFill>
                  <a:schemeClr val="hlink"/>
                </a:solidFill>
                <a:ea typeface="SimSun" panose="02010600030101010101" pitchFamily="2" charset="-122"/>
              </a:rPr>
              <a:t>density-reachable</a:t>
            </a:r>
            <a:r>
              <a:rPr lang="en-US" altLang="zh-CN" dirty="0">
                <a:ea typeface="SimSun" panose="02010600030101010101" pitchFamily="2" charset="-122"/>
              </a:rPr>
              <a:t> from a point </a:t>
            </a:r>
            <a:r>
              <a:rPr lang="en-US" altLang="zh-CN" i="1" dirty="0">
                <a:ea typeface="SimSun" panose="02010600030101010101" pitchFamily="2" charset="-122"/>
              </a:rPr>
              <a:t>q</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t>
            </a:r>
            <a:r>
              <a:rPr lang="en-US" altLang="zh-CN" i="1" dirty="0" err="1">
                <a:ea typeface="SimSun" panose="02010600030101010101" pitchFamily="2" charset="-122"/>
              </a:rPr>
              <a:t>MinPts</a:t>
            </a:r>
            <a:r>
              <a:rPr lang="en-US" altLang="zh-CN" dirty="0">
                <a:ea typeface="SimSun" panose="02010600030101010101" pitchFamily="2" charset="-122"/>
              </a:rPr>
              <a:t> if there is a chain of points </a:t>
            </a:r>
            <a:r>
              <a:rPr lang="en-US" altLang="zh-CN" i="1" dirty="0">
                <a:ea typeface="SimSun" panose="02010600030101010101" pitchFamily="2" charset="-122"/>
              </a:rPr>
              <a:t>p</a:t>
            </a:r>
            <a:r>
              <a:rPr lang="en-US" altLang="zh-CN" i="1" baseline="-25000" dirty="0">
                <a:ea typeface="SimSun" panose="02010600030101010101" pitchFamily="2" charset="-122"/>
              </a:rPr>
              <a:t>1</a:t>
            </a:r>
            <a:r>
              <a:rPr lang="en-US" altLang="zh-CN" dirty="0">
                <a:ea typeface="SimSun" panose="02010600030101010101" pitchFamily="2" charset="-122"/>
              </a:rPr>
              <a:t>, </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 </a:t>
            </a:r>
            <a:r>
              <a:rPr lang="en-US" altLang="zh-CN" i="1" dirty="0" err="1">
                <a:ea typeface="SimSun" panose="02010600030101010101" pitchFamily="2" charset="-122"/>
              </a:rPr>
              <a:t>p</a:t>
            </a:r>
            <a:r>
              <a:rPr lang="en-US" altLang="zh-CN" i="1" baseline="-25000" dirty="0" err="1">
                <a:ea typeface="SimSun" panose="02010600030101010101" pitchFamily="2" charset="-122"/>
              </a:rPr>
              <a:t>n</a:t>
            </a:r>
            <a:r>
              <a:rPr lang="en-US" altLang="zh-CN" dirty="0">
                <a:ea typeface="SimSun" panose="02010600030101010101" pitchFamily="2" charset="-122"/>
              </a:rPr>
              <a:t>, </a:t>
            </a:r>
            <a:r>
              <a:rPr lang="en-US" altLang="zh-CN" i="1" dirty="0">
                <a:ea typeface="SimSun" panose="02010600030101010101" pitchFamily="2" charset="-122"/>
              </a:rPr>
              <a:t>p</a:t>
            </a:r>
            <a:r>
              <a:rPr lang="en-US" altLang="zh-CN" i="1" baseline="-25000" dirty="0">
                <a:ea typeface="SimSun" panose="02010600030101010101" pitchFamily="2" charset="-122"/>
              </a:rPr>
              <a:t>1</a:t>
            </a:r>
            <a:r>
              <a:rPr lang="en-US" altLang="zh-CN" dirty="0">
                <a:ea typeface="SimSun" panose="02010600030101010101" pitchFamily="2" charset="-122"/>
              </a:rPr>
              <a:t> = </a:t>
            </a:r>
            <a:r>
              <a:rPr lang="en-US" altLang="zh-CN" i="1" dirty="0">
                <a:ea typeface="SimSun" panose="02010600030101010101" pitchFamily="2" charset="-122"/>
              </a:rPr>
              <a:t>q</a:t>
            </a:r>
            <a:r>
              <a:rPr lang="en-US" altLang="zh-CN" dirty="0">
                <a:ea typeface="SimSun" panose="02010600030101010101" pitchFamily="2" charset="-122"/>
              </a:rPr>
              <a:t>, </a:t>
            </a:r>
            <a:r>
              <a:rPr lang="en-US" altLang="zh-CN" i="1" dirty="0" err="1">
                <a:ea typeface="SimSun" panose="02010600030101010101" pitchFamily="2" charset="-122"/>
              </a:rPr>
              <a:t>p</a:t>
            </a:r>
            <a:r>
              <a:rPr lang="en-US" altLang="zh-CN" i="1" baseline="-25000" dirty="0" err="1">
                <a:ea typeface="SimSun" panose="02010600030101010101" pitchFamily="2" charset="-122"/>
              </a:rPr>
              <a:t>n</a:t>
            </a:r>
            <a:r>
              <a:rPr lang="en-US" altLang="zh-CN" dirty="0">
                <a:ea typeface="SimSun" panose="02010600030101010101" pitchFamily="2" charset="-122"/>
              </a:rPr>
              <a:t> = </a:t>
            </a:r>
            <a:r>
              <a:rPr lang="en-US" altLang="zh-CN" i="1" dirty="0">
                <a:ea typeface="SimSun" panose="02010600030101010101" pitchFamily="2" charset="-122"/>
              </a:rPr>
              <a:t>p</a:t>
            </a:r>
            <a:r>
              <a:rPr lang="en-US" altLang="zh-CN" dirty="0">
                <a:ea typeface="SimSun" panose="02010600030101010101" pitchFamily="2" charset="-122"/>
              </a:rPr>
              <a:t> such that </a:t>
            </a:r>
            <a:r>
              <a:rPr lang="en-US" altLang="zh-CN" i="1" dirty="0">
                <a:ea typeface="SimSun" panose="02010600030101010101" pitchFamily="2" charset="-122"/>
              </a:rPr>
              <a:t>p</a:t>
            </a:r>
            <a:r>
              <a:rPr lang="en-US" altLang="zh-CN" i="1" baseline="-25000" dirty="0">
                <a:ea typeface="SimSun" panose="02010600030101010101" pitchFamily="2" charset="-122"/>
              </a:rPr>
              <a:t>i+1</a:t>
            </a:r>
            <a:r>
              <a:rPr lang="en-US" altLang="zh-CN" dirty="0">
                <a:ea typeface="SimSun" panose="02010600030101010101" pitchFamily="2" charset="-122"/>
              </a:rPr>
              <a:t> is directly density-reachable from </a:t>
            </a:r>
            <a:r>
              <a:rPr lang="en-US" altLang="zh-CN" i="1" dirty="0">
                <a:ea typeface="SimSun" panose="02010600030101010101" pitchFamily="2" charset="-122"/>
              </a:rPr>
              <a:t>p</a:t>
            </a:r>
            <a:r>
              <a:rPr lang="en-US" altLang="zh-CN" i="1" baseline="-25000" dirty="0">
                <a:ea typeface="SimSun" panose="02010600030101010101" pitchFamily="2" charset="-122"/>
              </a:rPr>
              <a:t>i</a:t>
            </a:r>
            <a:r>
              <a:rPr lang="en-US" altLang="zh-CN" dirty="0">
                <a:ea typeface="SimSun" panose="02010600030101010101" pitchFamily="2" charset="-122"/>
              </a:rPr>
              <a:t>	</a:t>
            </a:r>
          </a:p>
          <a:p>
            <a:pPr>
              <a:spcBef>
                <a:spcPct val="50000"/>
              </a:spcBef>
            </a:pPr>
            <a:r>
              <a:rPr lang="en-US" altLang="zh-CN" sz="2400" dirty="0">
                <a:ea typeface="SimSun" panose="02010600030101010101" pitchFamily="2" charset="-122"/>
              </a:rPr>
              <a:t>Density-connected</a:t>
            </a:r>
          </a:p>
          <a:p>
            <a:pPr lvl="1">
              <a:spcBef>
                <a:spcPct val="50000"/>
              </a:spcBef>
            </a:pPr>
            <a:r>
              <a:rPr lang="en-US" altLang="zh-CN" dirty="0">
                <a:ea typeface="SimSun" panose="02010600030101010101" pitchFamily="2" charset="-122"/>
              </a:rPr>
              <a:t>A point </a:t>
            </a:r>
            <a:r>
              <a:rPr lang="en-US" altLang="zh-CN" i="1" dirty="0">
                <a:ea typeface="SimSun" panose="02010600030101010101" pitchFamily="2" charset="-122"/>
              </a:rPr>
              <a:t>p</a:t>
            </a:r>
            <a:r>
              <a:rPr lang="en-US" altLang="zh-CN" dirty="0">
                <a:ea typeface="SimSun" panose="02010600030101010101" pitchFamily="2" charset="-122"/>
              </a:rPr>
              <a:t> is </a:t>
            </a:r>
            <a:r>
              <a:rPr lang="en-US" altLang="zh-CN" dirty="0">
                <a:solidFill>
                  <a:schemeClr val="hlink"/>
                </a:solidFill>
                <a:ea typeface="SimSun" panose="02010600030101010101" pitchFamily="2" charset="-122"/>
              </a:rPr>
              <a:t>density-connected</a:t>
            </a:r>
            <a:r>
              <a:rPr lang="en-US" altLang="zh-CN" dirty="0">
                <a:ea typeface="SimSun" panose="02010600030101010101" pitchFamily="2" charset="-122"/>
              </a:rPr>
              <a:t> to a point </a:t>
            </a:r>
            <a:r>
              <a:rPr lang="en-US" altLang="zh-CN" i="1" dirty="0">
                <a:ea typeface="SimSun" panose="02010600030101010101" pitchFamily="2" charset="-122"/>
              </a:rPr>
              <a:t>q</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t>
            </a:r>
            <a:r>
              <a:rPr lang="en-US" altLang="zh-CN" i="1" dirty="0" err="1">
                <a:ea typeface="SimSun" panose="02010600030101010101" pitchFamily="2" charset="-122"/>
              </a:rPr>
              <a:t>MinPts</a:t>
            </a:r>
            <a:r>
              <a:rPr lang="en-US" altLang="zh-CN" dirty="0">
                <a:ea typeface="SimSun" panose="02010600030101010101" pitchFamily="2" charset="-122"/>
              </a:rPr>
              <a:t> if there is a point </a:t>
            </a:r>
            <a:r>
              <a:rPr lang="en-US" altLang="zh-CN" i="1" dirty="0">
                <a:ea typeface="SimSun" panose="02010600030101010101" pitchFamily="2" charset="-122"/>
              </a:rPr>
              <a:t>o </a:t>
            </a:r>
            <a:r>
              <a:rPr lang="en-US" altLang="zh-CN" dirty="0">
                <a:ea typeface="SimSun" panose="02010600030101010101" pitchFamily="2" charset="-122"/>
              </a:rPr>
              <a:t>such that both, </a:t>
            </a:r>
            <a:r>
              <a:rPr lang="en-US" altLang="zh-CN" i="1" dirty="0">
                <a:ea typeface="SimSun" panose="02010600030101010101" pitchFamily="2" charset="-122"/>
              </a:rPr>
              <a:t>p</a:t>
            </a:r>
            <a:r>
              <a:rPr lang="en-US" altLang="zh-CN" dirty="0">
                <a:ea typeface="SimSun" panose="02010600030101010101" pitchFamily="2" charset="-122"/>
              </a:rPr>
              <a:t> and </a:t>
            </a:r>
            <a:r>
              <a:rPr lang="en-US" altLang="zh-CN" i="1" dirty="0">
                <a:ea typeface="SimSun" panose="02010600030101010101" pitchFamily="2" charset="-122"/>
              </a:rPr>
              <a:t>q</a:t>
            </a:r>
            <a:r>
              <a:rPr lang="en-US" altLang="zh-CN" dirty="0">
                <a:ea typeface="SimSun" panose="02010600030101010101" pitchFamily="2" charset="-122"/>
              </a:rPr>
              <a:t> are density-reachable from </a:t>
            </a:r>
            <a:r>
              <a:rPr lang="en-US" altLang="zh-CN" i="1" dirty="0">
                <a:ea typeface="SimSun" panose="02010600030101010101" pitchFamily="2" charset="-122"/>
              </a:rPr>
              <a:t>o</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and </a:t>
            </a:r>
            <a:r>
              <a:rPr lang="en-US" altLang="zh-CN" i="1" dirty="0" err="1">
                <a:ea typeface="SimSun" panose="02010600030101010101" pitchFamily="2" charset="-122"/>
              </a:rPr>
              <a:t>MinPts</a:t>
            </a:r>
            <a:endParaRPr lang="en-US" altLang="zh-CN" dirty="0">
              <a:ea typeface="SimSun" panose="02010600030101010101" pitchFamily="2" charset="-122"/>
            </a:endParaRPr>
          </a:p>
          <a:p>
            <a:endParaRPr lang="id-ID" dirty="0"/>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Density-Reachable and Density-Connected</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550</a:t>
            </a:fld>
            <a:endParaRPr lang="en-US" dirty="0">
              <a:solidFill>
                <a:prstClr val="black">
                  <a:tint val="75000"/>
                </a:prstClr>
              </a:solidFill>
            </a:endParaRPr>
          </a:p>
        </p:txBody>
      </p:sp>
      <p:sp>
        <p:nvSpPr>
          <p:cNvPr id="5" name="Oval 1028"/>
          <p:cNvSpPr>
            <a:spLocks noChangeArrowheads="1"/>
          </p:cNvSpPr>
          <p:nvPr/>
        </p:nvSpPr>
        <p:spPr bwMode="auto">
          <a:xfrm>
            <a:off x="7204075" y="24590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6" name="Oval 1029"/>
          <p:cNvSpPr>
            <a:spLocks noChangeArrowheads="1"/>
          </p:cNvSpPr>
          <p:nvPr/>
        </p:nvSpPr>
        <p:spPr bwMode="auto">
          <a:xfrm>
            <a:off x="7540625" y="2570163"/>
            <a:ext cx="98425"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7" name="Oval 1030"/>
          <p:cNvSpPr>
            <a:spLocks noChangeArrowheads="1"/>
          </p:cNvSpPr>
          <p:nvPr/>
        </p:nvSpPr>
        <p:spPr bwMode="auto">
          <a:xfrm>
            <a:off x="7540625" y="22352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8" name="Oval 1031"/>
          <p:cNvSpPr>
            <a:spLocks noChangeArrowheads="1"/>
          </p:cNvSpPr>
          <p:nvPr/>
        </p:nvSpPr>
        <p:spPr bwMode="auto">
          <a:xfrm>
            <a:off x="7092950" y="29051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9" name="Oval 1032"/>
          <p:cNvSpPr>
            <a:spLocks noChangeArrowheads="1"/>
          </p:cNvSpPr>
          <p:nvPr/>
        </p:nvSpPr>
        <p:spPr bwMode="auto">
          <a:xfrm>
            <a:off x="7316788" y="26828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0" name="Oval 1033"/>
          <p:cNvSpPr>
            <a:spLocks noChangeArrowheads="1"/>
          </p:cNvSpPr>
          <p:nvPr/>
        </p:nvSpPr>
        <p:spPr bwMode="auto">
          <a:xfrm>
            <a:off x="7316788" y="29051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1" name="Oval 1034"/>
          <p:cNvSpPr>
            <a:spLocks noChangeArrowheads="1"/>
          </p:cNvSpPr>
          <p:nvPr/>
        </p:nvSpPr>
        <p:spPr bwMode="auto">
          <a:xfrm>
            <a:off x="7727950" y="3048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2" name="Oval 1035"/>
          <p:cNvSpPr>
            <a:spLocks noChangeArrowheads="1"/>
          </p:cNvSpPr>
          <p:nvPr/>
        </p:nvSpPr>
        <p:spPr bwMode="auto">
          <a:xfrm>
            <a:off x="7651750" y="2011363"/>
            <a:ext cx="98425"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3" name="Oval 1036"/>
          <p:cNvSpPr>
            <a:spLocks noChangeArrowheads="1"/>
          </p:cNvSpPr>
          <p:nvPr/>
        </p:nvSpPr>
        <p:spPr bwMode="auto">
          <a:xfrm>
            <a:off x="8321675" y="2682875"/>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4" name="Oval 1037"/>
          <p:cNvSpPr>
            <a:spLocks noChangeArrowheads="1"/>
          </p:cNvSpPr>
          <p:nvPr/>
        </p:nvSpPr>
        <p:spPr bwMode="auto">
          <a:xfrm>
            <a:off x="8099425" y="22352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5" name="Oval 1038"/>
          <p:cNvSpPr>
            <a:spLocks noChangeArrowheads="1"/>
          </p:cNvSpPr>
          <p:nvPr/>
        </p:nvSpPr>
        <p:spPr bwMode="auto">
          <a:xfrm>
            <a:off x="7540625" y="2794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6" name="Oval 1039"/>
          <p:cNvSpPr>
            <a:spLocks noChangeArrowheads="1"/>
          </p:cNvSpPr>
          <p:nvPr/>
        </p:nvSpPr>
        <p:spPr bwMode="auto">
          <a:xfrm>
            <a:off x="7762875" y="2570163"/>
            <a:ext cx="100013"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7" name="Oval 1040"/>
          <p:cNvSpPr>
            <a:spLocks noChangeArrowheads="1"/>
          </p:cNvSpPr>
          <p:nvPr/>
        </p:nvSpPr>
        <p:spPr bwMode="auto">
          <a:xfrm>
            <a:off x="7986713" y="2905125"/>
            <a:ext cx="100012"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8" name="Oval 1041"/>
          <p:cNvSpPr>
            <a:spLocks noChangeArrowheads="1"/>
          </p:cNvSpPr>
          <p:nvPr/>
        </p:nvSpPr>
        <p:spPr bwMode="auto">
          <a:xfrm>
            <a:off x="8545513" y="3017838"/>
            <a:ext cx="100012"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9" name="Oval 1042"/>
          <p:cNvSpPr>
            <a:spLocks noChangeArrowheads="1"/>
          </p:cNvSpPr>
          <p:nvPr/>
        </p:nvSpPr>
        <p:spPr bwMode="auto">
          <a:xfrm>
            <a:off x="7042150" y="20574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0" name="Oval 1043"/>
          <p:cNvSpPr>
            <a:spLocks noChangeArrowheads="1"/>
          </p:cNvSpPr>
          <p:nvPr/>
        </p:nvSpPr>
        <p:spPr bwMode="auto">
          <a:xfrm>
            <a:off x="6554788" y="23114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1" name="Rectangle 1044"/>
          <p:cNvSpPr>
            <a:spLocks noChangeArrowheads="1"/>
          </p:cNvSpPr>
          <p:nvPr/>
        </p:nvSpPr>
        <p:spPr bwMode="auto">
          <a:xfrm>
            <a:off x="8153400" y="2051050"/>
            <a:ext cx="381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p>
        </p:txBody>
      </p:sp>
      <p:sp>
        <p:nvSpPr>
          <p:cNvPr id="22" name="Rectangle 1045"/>
          <p:cNvSpPr>
            <a:spLocks noChangeArrowheads="1"/>
          </p:cNvSpPr>
          <p:nvPr/>
        </p:nvSpPr>
        <p:spPr bwMode="auto">
          <a:xfrm>
            <a:off x="6781800" y="2736850"/>
            <a:ext cx="381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q</a:t>
            </a:r>
          </a:p>
        </p:txBody>
      </p:sp>
      <p:sp>
        <p:nvSpPr>
          <p:cNvPr id="23" name="Oval 1046"/>
          <p:cNvSpPr>
            <a:spLocks noChangeArrowheads="1"/>
          </p:cNvSpPr>
          <p:nvPr/>
        </p:nvSpPr>
        <p:spPr bwMode="auto">
          <a:xfrm>
            <a:off x="7499350" y="17526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4" name="Rectangle 1047"/>
          <p:cNvSpPr>
            <a:spLocks noChangeArrowheads="1"/>
          </p:cNvSpPr>
          <p:nvPr/>
        </p:nvSpPr>
        <p:spPr bwMode="auto">
          <a:xfrm>
            <a:off x="7543800" y="2508250"/>
            <a:ext cx="6096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r>
              <a:rPr lang="en-US" altLang="zh-CN" sz="2000" b="1" i="1" baseline="-25000">
                <a:effectLst/>
                <a:latin typeface="+mn-lt"/>
                <a:ea typeface="SimSun" panose="02010600030101010101" pitchFamily="2" charset="-122"/>
              </a:rPr>
              <a:t>1</a:t>
            </a:r>
          </a:p>
        </p:txBody>
      </p:sp>
      <p:sp>
        <p:nvSpPr>
          <p:cNvPr id="25" name="Line 1048"/>
          <p:cNvSpPr>
            <a:spLocks noChangeShapeType="1"/>
          </p:cNvSpPr>
          <p:nvPr/>
        </p:nvSpPr>
        <p:spPr bwMode="auto">
          <a:xfrm flipH="1">
            <a:off x="7620000" y="2355850"/>
            <a:ext cx="457200" cy="228600"/>
          </a:xfrm>
          <a:prstGeom prst="line">
            <a:avLst/>
          </a:prstGeom>
          <a:noFill/>
          <a:ln w="25400">
            <a:solidFill>
              <a:schemeClr val="tx1"/>
            </a:solidFill>
            <a:round/>
            <a:headEnd type="stealth" w="lg" len="med"/>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grpSp>
        <p:nvGrpSpPr>
          <p:cNvPr id="26" name="Group 1049"/>
          <p:cNvGrpSpPr>
            <a:grpSpLocks/>
          </p:cNvGrpSpPr>
          <p:nvPr/>
        </p:nvGrpSpPr>
        <p:grpSpPr bwMode="auto">
          <a:xfrm>
            <a:off x="6051550" y="4343400"/>
            <a:ext cx="2863850" cy="1485900"/>
            <a:chOff x="3428" y="2740"/>
            <a:chExt cx="1804" cy="936"/>
          </a:xfrm>
        </p:grpSpPr>
        <p:sp>
          <p:nvSpPr>
            <p:cNvPr id="27" name="Oval 1050"/>
            <p:cNvSpPr>
              <a:spLocks noChangeArrowheads="1"/>
            </p:cNvSpPr>
            <p:nvPr/>
          </p:nvSpPr>
          <p:spPr bwMode="auto">
            <a:xfrm>
              <a:off x="3914" y="3089"/>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8" name="Oval 1051"/>
            <p:cNvSpPr>
              <a:spLocks noChangeArrowheads="1"/>
            </p:cNvSpPr>
            <p:nvPr/>
          </p:nvSpPr>
          <p:spPr bwMode="auto">
            <a:xfrm>
              <a:off x="4126" y="3159"/>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9" name="Oval 1052"/>
            <p:cNvSpPr>
              <a:spLocks noChangeArrowheads="1"/>
            </p:cNvSpPr>
            <p:nvPr/>
          </p:nvSpPr>
          <p:spPr bwMode="auto">
            <a:xfrm>
              <a:off x="4126" y="2948"/>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0" name="Oval 1053"/>
            <p:cNvSpPr>
              <a:spLocks noChangeArrowheads="1"/>
            </p:cNvSpPr>
            <p:nvPr/>
          </p:nvSpPr>
          <p:spPr bwMode="auto">
            <a:xfrm>
              <a:off x="3844" y="3370"/>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1" name="Oval 1054"/>
            <p:cNvSpPr>
              <a:spLocks noChangeArrowheads="1"/>
            </p:cNvSpPr>
            <p:nvPr/>
          </p:nvSpPr>
          <p:spPr bwMode="auto">
            <a:xfrm>
              <a:off x="3985" y="3230"/>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2" name="Oval 1055"/>
            <p:cNvSpPr>
              <a:spLocks noChangeArrowheads="1"/>
            </p:cNvSpPr>
            <p:nvPr/>
          </p:nvSpPr>
          <p:spPr bwMode="auto">
            <a:xfrm>
              <a:off x="4129" y="3514"/>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3" name="Oval 1056"/>
            <p:cNvSpPr>
              <a:spLocks noChangeArrowheads="1"/>
            </p:cNvSpPr>
            <p:nvPr/>
          </p:nvSpPr>
          <p:spPr bwMode="auto">
            <a:xfrm>
              <a:off x="4196" y="3297"/>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4" name="Oval 1057"/>
            <p:cNvSpPr>
              <a:spLocks noChangeArrowheads="1"/>
            </p:cNvSpPr>
            <p:nvPr/>
          </p:nvSpPr>
          <p:spPr bwMode="auto">
            <a:xfrm>
              <a:off x="4196" y="2807"/>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5" name="Oval 1058"/>
            <p:cNvSpPr>
              <a:spLocks noChangeArrowheads="1"/>
            </p:cNvSpPr>
            <p:nvPr/>
          </p:nvSpPr>
          <p:spPr bwMode="auto">
            <a:xfrm>
              <a:off x="4618" y="3230"/>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6" name="Oval 1059"/>
            <p:cNvSpPr>
              <a:spLocks noChangeArrowheads="1"/>
            </p:cNvSpPr>
            <p:nvPr/>
          </p:nvSpPr>
          <p:spPr bwMode="auto">
            <a:xfrm>
              <a:off x="4478" y="2948"/>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7" name="Oval 1060"/>
            <p:cNvSpPr>
              <a:spLocks noChangeArrowheads="1"/>
            </p:cNvSpPr>
            <p:nvPr/>
          </p:nvSpPr>
          <p:spPr bwMode="auto">
            <a:xfrm>
              <a:off x="3694" y="3252"/>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8" name="Oval 1061"/>
            <p:cNvSpPr>
              <a:spLocks noChangeArrowheads="1"/>
            </p:cNvSpPr>
            <p:nvPr/>
          </p:nvSpPr>
          <p:spPr bwMode="auto">
            <a:xfrm>
              <a:off x="4266" y="3159"/>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9" name="Oval 1062"/>
            <p:cNvSpPr>
              <a:spLocks noChangeArrowheads="1"/>
            </p:cNvSpPr>
            <p:nvPr/>
          </p:nvSpPr>
          <p:spPr bwMode="auto">
            <a:xfrm>
              <a:off x="4407" y="3370"/>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0" name="Oval 1063"/>
            <p:cNvSpPr>
              <a:spLocks noChangeArrowheads="1"/>
            </p:cNvSpPr>
            <p:nvPr/>
          </p:nvSpPr>
          <p:spPr bwMode="auto">
            <a:xfrm>
              <a:off x="4759" y="3441"/>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1" name="Rectangle 1064"/>
            <p:cNvSpPr>
              <a:spLocks noChangeArrowheads="1"/>
            </p:cNvSpPr>
            <p:nvPr/>
          </p:nvSpPr>
          <p:spPr bwMode="auto">
            <a:xfrm>
              <a:off x="3504" y="283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p>
          </p:txBody>
        </p:sp>
        <p:sp>
          <p:nvSpPr>
            <p:cNvPr id="42" name="Rectangle 1065"/>
            <p:cNvSpPr>
              <a:spLocks noChangeArrowheads="1"/>
            </p:cNvSpPr>
            <p:nvPr/>
          </p:nvSpPr>
          <p:spPr bwMode="auto">
            <a:xfrm>
              <a:off x="4992" y="283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q</a:t>
              </a:r>
            </a:p>
          </p:txBody>
        </p:sp>
        <p:sp>
          <p:nvSpPr>
            <p:cNvPr id="43" name="Oval 1066"/>
            <p:cNvSpPr>
              <a:spLocks noChangeArrowheads="1"/>
            </p:cNvSpPr>
            <p:nvPr/>
          </p:nvSpPr>
          <p:spPr bwMode="auto">
            <a:xfrm>
              <a:off x="4858" y="3182"/>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4" name="Oval 1067"/>
            <p:cNvSpPr>
              <a:spLocks noChangeArrowheads="1"/>
            </p:cNvSpPr>
            <p:nvPr/>
          </p:nvSpPr>
          <p:spPr bwMode="auto">
            <a:xfrm>
              <a:off x="4506" y="3207"/>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5" name="Oval 1068"/>
            <p:cNvSpPr>
              <a:spLocks noChangeArrowheads="1"/>
            </p:cNvSpPr>
            <p:nvPr/>
          </p:nvSpPr>
          <p:spPr bwMode="auto">
            <a:xfrm>
              <a:off x="4647" y="3322"/>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6" name="Oval 1069"/>
            <p:cNvSpPr>
              <a:spLocks noChangeArrowheads="1"/>
            </p:cNvSpPr>
            <p:nvPr/>
          </p:nvSpPr>
          <p:spPr bwMode="auto">
            <a:xfrm>
              <a:off x="4954" y="2942"/>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7" name="Oval 1070"/>
            <p:cNvSpPr>
              <a:spLocks noChangeArrowheads="1"/>
            </p:cNvSpPr>
            <p:nvPr/>
          </p:nvSpPr>
          <p:spPr bwMode="auto">
            <a:xfrm>
              <a:off x="4602" y="2871"/>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8" name="Oval 1071"/>
            <p:cNvSpPr>
              <a:spLocks noChangeArrowheads="1"/>
            </p:cNvSpPr>
            <p:nvPr/>
          </p:nvSpPr>
          <p:spPr bwMode="auto">
            <a:xfrm>
              <a:off x="4791" y="3034"/>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9" name="Oval 1072"/>
            <p:cNvSpPr>
              <a:spLocks noChangeArrowheads="1"/>
            </p:cNvSpPr>
            <p:nvPr/>
          </p:nvSpPr>
          <p:spPr bwMode="auto">
            <a:xfrm>
              <a:off x="3524" y="298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0" name="Oval 1073"/>
            <p:cNvSpPr>
              <a:spLocks noChangeArrowheads="1"/>
            </p:cNvSpPr>
            <p:nvPr/>
          </p:nvSpPr>
          <p:spPr bwMode="auto">
            <a:xfrm>
              <a:off x="3860" y="2932"/>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1" name="Oval 1074"/>
            <p:cNvSpPr>
              <a:spLocks noChangeArrowheads="1"/>
            </p:cNvSpPr>
            <p:nvPr/>
          </p:nvSpPr>
          <p:spPr bwMode="auto">
            <a:xfrm>
              <a:off x="4244" y="2884"/>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2" name="Oval 1075"/>
            <p:cNvSpPr>
              <a:spLocks noChangeArrowheads="1"/>
            </p:cNvSpPr>
            <p:nvPr/>
          </p:nvSpPr>
          <p:spPr bwMode="auto">
            <a:xfrm>
              <a:off x="4484" y="274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3" name="Line 1076"/>
            <p:cNvSpPr>
              <a:spLocks noChangeShapeType="1"/>
            </p:cNvSpPr>
            <p:nvPr/>
          </p:nvSpPr>
          <p:spPr bwMode="auto">
            <a:xfrm flipV="1">
              <a:off x="3888" y="3312"/>
              <a:ext cx="288" cy="96"/>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54" name="Line 1077"/>
            <p:cNvSpPr>
              <a:spLocks noChangeShapeType="1"/>
            </p:cNvSpPr>
            <p:nvPr/>
          </p:nvSpPr>
          <p:spPr bwMode="auto">
            <a:xfrm flipH="1">
              <a:off x="4272" y="3264"/>
              <a:ext cx="240" cy="48"/>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55" name="Oval 1078"/>
            <p:cNvSpPr>
              <a:spLocks noChangeArrowheads="1"/>
            </p:cNvSpPr>
            <p:nvPr/>
          </p:nvSpPr>
          <p:spPr bwMode="auto">
            <a:xfrm>
              <a:off x="3818" y="2993"/>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6" name="Oval 1079"/>
            <p:cNvSpPr>
              <a:spLocks noChangeArrowheads="1"/>
            </p:cNvSpPr>
            <p:nvPr/>
          </p:nvSpPr>
          <p:spPr bwMode="auto">
            <a:xfrm>
              <a:off x="3694" y="3044"/>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7" name="Oval 1080"/>
            <p:cNvSpPr>
              <a:spLocks noChangeArrowheads="1"/>
            </p:cNvSpPr>
            <p:nvPr/>
          </p:nvSpPr>
          <p:spPr bwMode="auto">
            <a:xfrm>
              <a:off x="3860" y="2807"/>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8" name="Oval 1081"/>
            <p:cNvSpPr>
              <a:spLocks noChangeArrowheads="1"/>
            </p:cNvSpPr>
            <p:nvPr/>
          </p:nvSpPr>
          <p:spPr bwMode="auto">
            <a:xfrm>
              <a:off x="3428" y="274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9" name="Line 1082"/>
            <p:cNvSpPr>
              <a:spLocks noChangeShapeType="1"/>
            </p:cNvSpPr>
            <p:nvPr/>
          </p:nvSpPr>
          <p:spPr bwMode="auto">
            <a:xfrm>
              <a:off x="3744" y="3072"/>
              <a:ext cx="96" cy="288"/>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60" name="Line 1083"/>
            <p:cNvSpPr>
              <a:spLocks noChangeShapeType="1"/>
            </p:cNvSpPr>
            <p:nvPr/>
          </p:nvSpPr>
          <p:spPr bwMode="auto">
            <a:xfrm flipH="1">
              <a:off x="4560" y="3072"/>
              <a:ext cx="240" cy="144"/>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61" name="Rectangle 1084"/>
            <p:cNvSpPr>
              <a:spLocks noChangeArrowheads="1"/>
            </p:cNvSpPr>
            <p:nvPr/>
          </p:nvSpPr>
          <p:spPr bwMode="auto">
            <a:xfrm>
              <a:off x="4176" y="331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o</a:t>
              </a:r>
            </a:p>
          </p:txBody>
        </p:sp>
      </p:grpSp>
      <p:sp>
        <p:nvSpPr>
          <p:cNvPr id="62" name="Line 1085"/>
          <p:cNvSpPr>
            <a:spLocks noChangeShapeType="1"/>
          </p:cNvSpPr>
          <p:nvPr/>
        </p:nvSpPr>
        <p:spPr bwMode="auto">
          <a:xfrm flipV="1">
            <a:off x="7118350" y="2667000"/>
            <a:ext cx="457200" cy="304800"/>
          </a:xfrm>
          <a:prstGeom prst="line">
            <a:avLst/>
          </a:prstGeom>
          <a:noFill/>
          <a:ln w="254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Tree>
    <p:extLst>
      <p:ext uri="{BB962C8B-B14F-4D97-AF65-F5344CB8AC3E}">
        <p14:creationId xmlns:p14="http://schemas.microsoft.com/office/powerpoint/2010/main" val="2855337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lstStyle/>
          <a:p>
            <a:r>
              <a:rPr lang="en-US" dirty="0"/>
              <a:t>Relies on a density-based notion of cluster:  A cluster is defined as a maximal set of density-connected points</a:t>
            </a:r>
          </a:p>
          <a:p>
            <a:r>
              <a:rPr lang="en-US" dirty="0"/>
              <a:t>Discovers clusters of arbitrary shape in spatial databases with noise</a:t>
            </a:r>
          </a:p>
          <a:p>
            <a:endParaRPr lang="id-ID" dirty="0"/>
          </a:p>
        </p:txBody>
      </p:sp>
      <p:sp>
        <p:nvSpPr>
          <p:cNvPr id="2" name="Title 1"/>
          <p:cNvSpPr>
            <a:spLocks noGrp="1"/>
          </p:cNvSpPr>
          <p:nvPr>
            <p:ph type="title"/>
          </p:nvPr>
        </p:nvSpPr>
        <p:spPr/>
        <p:txBody>
          <a:bodyPr>
            <a:noAutofit/>
          </a:bodyPr>
          <a:lstStyle/>
          <a:p>
            <a:r>
              <a:rPr lang="en-US" altLang="zh-CN" sz="3200" dirty="0">
                <a:ea typeface="SimSun" panose="02010600030101010101" pitchFamily="2" charset="-122"/>
              </a:rPr>
              <a:t>DBSCAN: Density-Based Spatial Clustering of Applications with Noise</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551</a:t>
            </a:fld>
            <a:endParaRPr lang="en-US" dirty="0">
              <a:solidFill>
                <a:prstClr val="black">
                  <a:tint val="75000"/>
                </a:prstClr>
              </a:solidFill>
            </a:endParaRPr>
          </a:p>
        </p:txBody>
      </p:sp>
      <p:grpSp>
        <p:nvGrpSpPr>
          <p:cNvPr id="32" name="Group 4"/>
          <p:cNvGrpSpPr>
            <a:grpSpLocks/>
          </p:cNvGrpSpPr>
          <p:nvPr/>
        </p:nvGrpSpPr>
        <p:grpSpPr bwMode="auto">
          <a:xfrm>
            <a:off x="1828800" y="3733801"/>
            <a:ext cx="6324600" cy="2743199"/>
            <a:chOff x="672" y="1824"/>
            <a:chExt cx="4608" cy="2112"/>
          </a:xfrm>
        </p:grpSpPr>
        <p:sp>
          <p:nvSpPr>
            <p:cNvPr id="33" name="Oval 5"/>
            <p:cNvSpPr>
              <a:spLocks noChangeArrowheads="1"/>
            </p:cNvSpPr>
            <p:nvPr/>
          </p:nvSpPr>
          <p:spPr bwMode="auto">
            <a:xfrm>
              <a:off x="1872"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4" name="Oval 6"/>
            <p:cNvSpPr>
              <a:spLocks noChangeArrowheads="1"/>
            </p:cNvSpPr>
            <p:nvPr/>
          </p:nvSpPr>
          <p:spPr bwMode="auto">
            <a:xfrm>
              <a:off x="1824" y="273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5" name="Oval 7"/>
            <p:cNvSpPr>
              <a:spLocks noChangeArrowheads="1"/>
            </p:cNvSpPr>
            <p:nvPr/>
          </p:nvSpPr>
          <p:spPr bwMode="auto">
            <a:xfrm>
              <a:off x="2064" y="278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6" name="Oval 8"/>
            <p:cNvSpPr>
              <a:spLocks noChangeArrowheads="1"/>
            </p:cNvSpPr>
            <p:nvPr/>
          </p:nvSpPr>
          <p:spPr bwMode="auto">
            <a:xfrm>
              <a:off x="2160"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7" name="Oval 9"/>
            <p:cNvSpPr>
              <a:spLocks noChangeArrowheads="1"/>
            </p:cNvSpPr>
            <p:nvPr/>
          </p:nvSpPr>
          <p:spPr bwMode="auto">
            <a:xfrm>
              <a:off x="2256" y="2928"/>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8" name="Oval 10"/>
            <p:cNvSpPr>
              <a:spLocks noChangeArrowheads="1"/>
            </p:cNvSpPr>
            <p:nvPr/>
          </p:nvSpPr>
          <p:spPr bwMode="auto">
            <a:xfrm>
              <a:off x="1872" y="297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9" name="Oval 11"/>
            <p:cNvSpPr>
              <a:spLocks noChangeArrowheads="1"/>
            </p:cNvSpPr>
            <p:nvPr/>
          </p:nvSpPr>
          <p:spPr bwMode="auto">
            <a:xfrm>
              <a:off x="2064" y="312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0" name="Oval 12"/>
            <p:cNvSpPr>
              <a:spLocks noChangeArrowheads="1"/>
            </p:cNvSpPr>
            <p:nvPr/>
          </p:nvSpPr>
          <p:spPr bwMode="auto">
            <a:xfrm>
              <a:off x="1968" y="336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1" name="Oval 13"/>
            <p:cNvSpPr>
              <a:spLocks noChangeArrowheads="1"/>
            </p:cNvSpPr>
            <p:nvPr/>
          </p:nvSpPr>
          <p:spPr bwMode="auto">
            <a:xfrm>
              <a:off x="2208" y="350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2" name="Oval 14"/>
            <p:cNvSpPr>
              <a:spLocks noChangeArrowheads="1"/>
            </p:cNvSpPr>
            <p:nvPr/>
          </p:nvSpPr>
          <p:spPr bwMode="auto">
            <a:xfrm>
              <a:off x="2304" y="36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3" name="Oval 15"/>
            <p:cNvSpPr>
              <a:spLocks noChangeArrowheads="1"/>
            </p:cNvSpPr>
            <p:nvPr/>
          </p:nvSpPr>
          <p:spPr bwMode="auto">
            <a:xfrm>
              <a:off x="2256" y="326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4" name="Oval 16"/>
            <p:cNvSpPr>
              <a:spLocks noChangeArrowheads="1"/>
            </p:cNvSpPr>
            <p:nvPr/>
          </p:nvSpPr>
          <p:spPr bwMode="auto">
            <a:xfrm>
              <a:off x="2880" y="192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5" name="Oval 17"/>
            <p:cNvSpPr>
              <a:spLocks noChangeArrowheads="1"/>
            </p:cNvSpPr>
            <p:nvPr/>
          </p:nvSpPr>
          <p:spPr bwMode="auto">
            <a:xfrm>
              <a:off x="2976"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6" name="Oval 18"/>
            <p:cNvSpPr>
              <a:spLocks noChangeArrowheads="1"/>
            </p:cNvSpPr>
            <p:nvPr/>
          </p:nvSpPr>
          <p:spPr bwMode="auto">
            <a:xfrm>
              <a:off x="2832" y="2688"/>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7" name="Oval 19"/>
            <p:cNvSpPr>
              <a:spLocks noChangeArrowheads="1"/>
            </p:cNvSpPr>
            <p:nvPr/>
          </p:nvSpPr>
          <p:spPr bwMode="auto">
            <a:xfrm>
              <a:off x="3168" y="278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8" name="Oval 20"/>
            <p:cNvSpPr>
              <a:spLocks noChangeArrowheads="1"/>
            </p:cNvSpPr>
            <p:nvPr/>
          </p:nvSpPr>
          <p:spPr bwMode="auto">
            <a:xfrm>
              <a:off x="3264" y="254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9" name="Oval 21"/>
            <p:cNvSpPr>
              <a:spLocks noChangeArrowheads="1"/>
            </p:cNvSpPr>
            <p:nvPr/>
          </p:nvSpPr>
          <p:spPr bwMode="auto">
            <a:xfrm>
              <a:off x="2976" y="288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0" name="Rectangle 22"/>
            <p:cNvSpPr>
              <a:spLocks noChangeArrowheads="1"/>
            </p:cNvSpPr>
            <p:nvPr/>
          </p:nvSpPr>
          <p:spPr bwMode="auto">
            <a:xfrm>
              <a:off x="1392" y="1824"/>
              <a:ext cx="2448"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1" name="Oval 23"/>
            <p:cNvSpPr>
              <a:spLocks noChangeArrowheads="1"/>
            </p:cNvSpPr>
            <p:nvPr/>
          </p:nvSpPr>
          <p:spPr bwMode="auto">
            <a:xfrm>
              <a:off x="1584" y="2304"/>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2" name="Oval 24"/>
            <p:cNvSpPr>
              <a:spLocks noChangeArrowheads="1"/>
            </p:cNvSpPr>
            <p:nvPr/>
          </p:nvSpPr>
          <p:spPr bwMode="auto">
            <a:xfrm>
              <a:off x="1872" y="2880"/>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3" name="Oval 25"/>
            <p:cNvSpPr>
              <a:spLocks noChangeArrowheads="1"/>
            </p:cNvSpPr>
            <p:nvPr/>
          </p:nvSpPr>
          <p:spPr bwMode="auto">
            <a:xfrm>
              <a:off x="2688" y="1824"/>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4" name="AutoShape 26"/>
            <p:cNvSpPr>
              <a:spLocks/>
            </p:cNvSpPr>
            <p:nvPr/>
          </p:nvSpPr>
          <p:spPr bwMode="auto">
            <a:xfrm>
              <a:off x="1094" y="3124"/>
              <a:ext cx="576" cy="308"/>
            </a:xfrm>
            <a:prstGeom prst="borderCallout1">
              <a:avLst>
                <a:gd name="adj1" fmla="val 18750"/>
                <a:gd name="adj2" fmla="val 108333"/>
                <a:gd name="adj3" fmla="val 18750"/>
                <a:gd name="adj4" fmla="val 168750"/>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Core</a:t>
              </a:r>
            </a:p>
          </p:txBody>
        </p:sp>
        <p:sp>
          <p:nvSpPr>
            <p:cNvPr id="55" name="AutoShape 27"/>
            <p:cNvSpPr>
              <a:spLocks/>
            </p:cNvSpPr>
            <p:nvPr/>
          </p:nvSpPr>
          <p:spPr bwMode="auto">
            <a:xfrm>
              <a:off x="672" y="2523"/>
              <a:ext cx="817" cy="308"/>
            </a:xfrm>
            <a:prstGeom prst="borderCallout1">
              <a:avLst>
                <a:gd name="adj1" fmla="val 14458"/>
                <a:gd name="adj2" fmla="val 105884"/>
                <a:gd name="adj3" fmla="val 14458"/>
                <a:gd name="adj4" fmla="val 148528"/>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Border</a:t>
              </a:r>
            </a:p>
          </p:txBody>
        </p:sp>
        <p:sp>
          <p:nvSpPr>
            <p:cNvPr id="56" name="AutoShape 28"/>
            <p:cNvSpPr>
              <a:spLocks/>
            </p:cNvSpPr>
            <p:nvPr/>
          </p:nvSpPr>
          <p:spPr bwMode="auto">
            <a:xfrm>
              <a:off x="3697" y="1921"/>
              <a:ext cx="824" cy="308"/>
            </a:xfrm>
            <a:prstGeom prst="borderCallout1">
              <a:avLst>
                <a:gd name="adj1" fmla="val 24491"/>
                <a:gd name="adj2" fmla="val -5810"/>
                <a:gd name="adj3" fmla="val 21431"/>
                <a:gd name="adj4" fmla="val -82810"/>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Outlier</a:t>
              </a:r>
            </a:p>
          </p:txBody>
        </p:sp>
        <p:sp>
          <p:nvSpPr>
            <p:cNvPr id="57" name="Text Box 29"/>
            <p:cNvSpPr txBox="1">
              <a:spLocks noChangeArrowheads="1"/>
            </p:cNvSpPr>
            <p:nvPr/>
          </p:nvSpPr>
          <p:spPr bwMode="auto">
            <a:xfrm>
              <a:off x="4081" y="2736"/>
              <a:ext cx="1199"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2000">
                  <a:effectLst/>
                  <a:latin typeface="+mn-lt"/>
                  <a:ea typeface="SimSun" panose="02010600030101010101" pitchFamily="2" charset="-122"/>
                </a:rPr>
                <a:t>Eps = 1cm</a:t>
              </a:r>
            </a:p>
            <a:p>
              <a:pPr algn="l">
                <a:spcBef>
                  <a:spcPct val="50000"/>
                </a:spcBef>
              </a:pPr>
              <a:r>
                <a:rPr lang="en-US" altLang="zh-CN" sz="2000">
                  <a:effectLst/>
                  <a:latin typeface="+mn-lt"/>
                  <a:ea typeface="SimSun" panose="02010600030101010101" pitchFamily="2" charset="-122"/>
                </a:rPr>
                <a:t>MinPts = 5</a:t>
              </a:r>
            </a:p>
          </p:txBody>
        </p:sp>
        <p:sp>
          <p:nvSpPr>
            <p:cNvPr id="58" name="Oval 30"/>
            <p:cNvSpPr>
              <a:spLocks noChangeArrowheads="1"/>
            </p:cNvSpPr>
            <p:nvPr/>
          </p:nvSpPr>
          <p:spPr bwMode="auto">
            <a:xfrm>
              <a:off x="2400" y="345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grpSp>
    </p:spTree>
    <p:extLst>
      <p:ext uri="{BB962C8B-B14F-4D97-AF65-F5344CB8AC3E}">
        <p14:creationId xmlns:p14="http://schemas.microsoft.com/office/powerpoint/2010/main" val="97776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85000" lnSpcReduction="20000"/>
          </a:bodyPr>
          <a:lstStyle/>
          <a:p>
            <a:pPr marL="514350" indent="-514350">
              <a:lnSpc>
                <a:spcPct val="120000"/>
              </a:lnSpc>
              <a:spcBef>
                <a:spcPct val="50000"/>
              </a:spcBef>
              <a:buFont typeface="+mj-lt"/>
              <a:buAutoNum type="arabicPeriod"/>
            </a:pPr>
            <a:r>
              <a:rPr lang="en-US" altLang="zh-CN" dirty="0">
                <a:ea typeface="SimSun" panose="02010600030101010101" pitchFamily="2" charset="-122"/>
              </a:rPr>
              <a:t>Arbitrary select a point </a:t>
            </a:r>
            <a:r>
              <a:rPr lang="en-US" altLang="zh-CN" i="1" dirty="0">
                <a:ea typeface="SimSun" panose="02010600030101010101" pitchFamily="2" charset="-122"/>
              </a:rPr>
              <a:t>p</a:t>
            </a:r>
            <a:endParaRPr lang="en-US" altLang="zh-CN" dirty="0">
              <a:ea typeface="SimSun" panose="02010600030101010101" pitchFamily="2" charset="-122"/>
            </a:endParaRPr>
          </a:p>
          <a:p>
            <a:pPr marL="514350" indent="-514350">
              <a:lnSpc>
                <a:spcPct val="120000"/>
              </a:lnSpc>
              <a:spcBef>
                <a:spcPct val="50000"/>
              </a:spcBef>
              <a:buFont typeface="+mj-lt"/>
              <a:buAutoNum type="arabicPeriod"/>
            </a:pPr>
            <a:r>
              <a:rPr lang="en-US" altLang="zh-CN" dirty="0">
                <a:ea typeface="SimSun" panose="02010600030101010101" pitchFamily="2" charset="-122"/>
              </a:rPr>
              <a:t>Retrieve all points density-reachable from </a:t>
            </a:r>
            <a:r>
              <a:rPr lang="en-US" altLang="zh-CN" i="1" dirty="0">
                <a:ea typeface="SimSun" panose="02010600030101010101" pitchFamily="2" charset="-122"/>
              </a:rPr>
              <a:t>p</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and </a:t>
            </a:r>
            <a:r>
              <a:rPr lang="en-US" altLang="zh-CN" i="1" dirty="0" err="1">
                <a:ea typeface="SimSun" panose="02010600030101010101" pitchFamily="2" charset="-122"/>
              </a:rPr>
              <a:t>MinPts</a:t>
            </a:r>
            <a:endParaRPr lang="en-US" altLang="zh-CN" dirty="0">
              <a:ea typeface="SimSun" panose="02010600030101010101" pitchFamily="2" charset="-122"/>
            </a:endParaRPr>
          </a:p>
          <a:p>
            <a:pPr marL="514350" indent="-514350">
              <a:lnSpc>
                <a:spcPct val="120000"/>
              </a:lnSpc>
              <a:spcBef>
                <a:spcPct val="50000"/>
              </a:spcBef>
              <a:buFont typeface="+mj-lt"/>
              <a:buAutoNum type="arabicPeriod"/>
            </a:pPr>
            <a:r>
              <a:rPr lang="en-US" altLang="zh-CN" dirty="0">
                <a:ea typeface="SimSun" panose="02010600030101010101" pitchFamily="2" charset="-122"/>
              </a:rPr>
              <a:t>If </a:t>
            </a:r>
            <a:r>
              <a:rPr lang="en-US" altLang="zh-CN" i="1" dirty="0">
                <a:ea typeface="SimSun" panose="02010600030101010101" pitchFamily="2" charset="-122"/>
              </a:rPr>
              <a:t>p</a:t>
            </a:r>
            <a:r>
              <a:rPr lang="en-US" altLang="zh-CN" dirty="0">
                <a:ea typeface="SimSun" panose="02010600030101010101" pitchFamily="2" charset="-122"/>
              </a:rPr>
              <a:t> is a core point, a cluster is formed</a:t>
            </a:r>
          </a:p>
          <a:p>
            <a:pPr marL="514350" indent="-514350">
              <a:lnSpc>
                <a:spcPct val="120000"/>
              </a:lnSpc>
              <a:spcBef>
                <a:spcPct val="50000"/>
              </a:spcBef>
              <a:buFont typeface="+mj-lt"/>
              <a:buAutoNum type="arabicPeriod"/>
            </a:pPr>
            <a:r>
              <a:rPr lang="en-US" altLang="zh-CN" dirty="0">
                <a:ea typeface="SimSun" panose="02010600030101010101" pitchFamily="2" charset="-122"/>
              </a:rPr>
              <a:t>If </a:t>
            </a:r>
            <a:r>
              <a:rPr lang="en-US" altLang="zh-CN" i="1" dirty="0">
                <a:ea typeface="SimSun" panose="02010600030101010101" pitchFamily="2" charset="-122"/>
              </a:rPr>
              <a:t>p</a:t>
            </a:r>
            <a:r>
              <a:rPr lang="en-US" altLang="zh-CN" dirty="0">
                <a:ea typeface="SimSun" panose="02010600030101010101" pitchFamily="2" charset="-122"/>
              </a:rPr>
              <a:t> is a border point, no points are density-reachable from </a:t>
            </a:r>
            <a:r>
              <a:rPr lang="en-US" altLang="zh-CN" i="1" dirty="0">
                <a:ea typeface="SimSun" panose="02010600030101010101" pitchFamily="2" charset="-122"/>
              </a:rPr>
              <a:t>p</a:t>
            </a:r>
            <a:r>
              <a:rPr lang="en-US" altLang="zh-CN" dirty="0">
                <a:ea typeface="SimSun" panose="02010600030101010101" pitchFamily="2" charset="-122"/>
              </a:rPr>
              <a:t> and DBSCAN visits the next point of the database</a:t>
            </a:r>
          </a:p>
          <a:p>
            <a:pPr marL="514350" indent="-514350">
              <a:lnSpc>
                <a:spcPct val="120000"/>
              </a:lnSpc>
              <a:spcBef>
                <a:spcPct val="50000"/>
              </a:spcBef>
              <a:buFont typeface="+mj-lt"/>
              <a:buAutoNum type="arabicPeriod"/>
            </a:pPr>
            <a:r>
              <a:rPr lang="en-US" altLang="zh-CN" dirty="0">
                <a:ea typeface="SimSun" panose="02010600030101010101" pitchFamily="2" charset="-122"/>
              </a:rPr>
              <a:t>Continue the process until all of the points have been processed</a:t>
            </a:r>
          </a:p>
          <a:p>
            <a:pPr marL="0" indent="0">
              <a:buNone/>
            </a:pPr>
            <a:endParaRPr lang="en-US" altLang="zh-CN" sz="2400" i="1" dirty="0">
              <a:ea typeface="SimSun" panose="02010600030101010101" pitchFamily="2" charset="-122"/>
            </a:endParaRPr>
          </a:p>
          <a:p>
            <a:pPr marL="0" indent="0">
              <a:buNone/>
            </a:pPr>
            <a:r>
              <a:rPr lang="en-US" altLang="zh-CN" sz="2400" i="1" dirty="0">
                <a:ea typeface="SimSun" panose="02010600030101010101" pitchFamily="2" charset="-122"/>
              </a:rPr>
              <a:t>If a spatial index is used, the computational complexity of DBSCAN is O(</a:t>
            </a:r>
            <a:r>
              <a:rPr lang="en-US" altLang="zh-CN" sz="2400" i="1" dirty="0" err="1">
                <a:ea typeface="SimSun" panose="02010600030101010101" pitchFamily="2" charset="-122"/>
              </a:rPr>
              <a:t>nlogn</a:t>
            </a:r>
            <a:r>
              <a:rPr lang="en-US" altLang="zh-CN" sz="2400" i="1" dirty="0">
                <a:ea typeface="SimSun" panose="02010600030101010101" pitchFamily="2" charset="-122"/>
              </a:rPr>
              <a:t>), where n is the number of database objects. Otherwise, the complexity is O(n</a:t>
            </a:r>
            <a:r>
              <a:rPr lang="en-US" altLang="zh-CN" sz="2400" i="1" baseline="30000" dirty="0">
                <a:ea typeface="SimSun" panose="02010600030101010101" pitchFamily="2" charset="-122"/>
              </a:rPr>
              <a:t>2</a:t>
            </a:r>
            <a:r>
              <a:rPr lang="en-US" altLang="zh-CN" sz="2400" i="1" dirty="0">
                <a:ea typeface="SimSun" panose="02010600030101010101" pitchFamily="2" charset="-122"/>
              </a:rPr>
              <a:t>)</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DBSCAN: The Algorithm</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552</a:t>
            </a:fld>
            <a:endParaRPr lang="en-US" dirty="0">
              <a:solidFill>
                <a:prstClr val="black">
                  <a:tint val="75000"/>
                </a:prstClr>
              </a:solidFill>
            </a:endParaRPr>
          </a:p>
        </p:txBody>
      </p:sp>
    </p:spTree>
    <p:extLst>
      <p:ext uri="{BB962C8B-B14F-4D97-AF65-F5344CB8AC3E}">
        <p14:creationId xmlns:p14="http://schemas.microsoft.com/office/powerpoint/2010/main" val="2187535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DBSCAN: Sensitive to Parameters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553</a:t>
            </a:fld>
            <a:endParaRPr lang="en-US" dirty="0">
              <a:solidFill>
                <a:prstClr val="black">
                  <a:tint val="75000"/>
                </a:prstClr>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0" y="1124824"/>
            <a:ext cx="7543800" cy="2837576"/>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7772400" cy="159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38200" y="5986342"/>
            <a:ext cx="7772400" cy="369332"/>
          </a:xfrm>
          <a:prstGeom prst="rect">
            <a:avLst/>
          </a:prstGeom>
        </p:spPr>
        <p:txBody>
          <a:bodyPr wrap="square">
            <a:spAutoFit/>
          </a:bodyPr>
          <a:lstStyle/>
          <a:p>
            <a:pPr eaLnBrk="1" hangingPunct="1"/>
            <a:r>
              <a:rPr lang="en-US" altLang="zh-CN" sz="1800" i="1" dirty="0">
                <a:effectLst/>
                <a:latin typeface="+mn-lt"/>
                <a:ea typeface="SimSun" panose="02010600030101010101" pitchFamily="2" charset="-122"/>
                <a:hlinkClick r:id="rId4"/>
              </a:rPr>
              <a:t>http://webdocs.cs.ualberta.ca/~yaling/Cluster/Applet/Code/Cluster.html</a:t>
            </a:r>
            <a:endParaRPr lang="zh-CN" altLang="en-US" sz="1800" i="1" dirty="0">
              <a:effectLst/>
              <a:latin typeface="+mn-lt"/>
              <a:ea typeface="SimSun" panose="02010600030101010101" pitchFamily="2" charset="-122"/>
            </a:endParaRPr>
          </a:p>
        </p:txBody>
      </p:sp>
    </p:spTree>
    <p:extLst>
      <p:ext uri="{BB962C8B-B14F-4D97-AF65-F5344CB8AC3E}">
        <p14:creationId xmlns:p14="http://schemas.microsoft.com/office/powerpoint/2010/main" val="1210287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zh-CN" sz="2400" dirty="0">
                <a:ea typeface="SimSun" panose="02010600030101010101" pitchFamily="2" charset="-122"/>
              </a:rPr>
              <a:t>OPTICS: Ordering Points To Identify the Clustering Structure</a:t>
            </a:r>
          </a:p>
          <a:p>
            <a:pPr lvl="1"/>
            <a:r>
              <a:rPr lang="en-US" altLang="zh-CN" dirty="0" err="1">
                <a:ea typeface="SimSun" panose="02010600030101010101" pitchFamily="2" charset="-122"/>
              </a:rPr>
              <a:t>Ankerst</a:t>
            </a:r>
            <a:r>
              <a:rPr lang="en-US" altLang="zh-CN" dirty="0">
                <a:ea typeface="SimSun" panose="02010600030101010101" pitchFamily="2" charset="-122"/>
              </a:rPr>
              <a:t>, </a:t>
            </a:r>
            <a:r>
              <a:rPr lang="en-US" altLang="zh-CN" dirty="0" err="1">
                <a:ea typeface="SimSun" panose="02010600030101010101" pitchFamily="2" charset="-122"/>
              </a:rPr>
              <a:t>Breunig</a:t>
            </a:r>
            <a:r>
              <a:rPr lang="en-US" altLang="zh-CN" dirty="0">
                <a:ea typeface="SimSun" panose="02010600030101010101" pitchFamily="2" charset="-122"/>
              </a:rPr>
              <a:t>, </a:t>
            </a:r>
            <a:r>
              <a:rPr lang="en-US" altLang="zh-CN" dirty="0" err="1">
                <a:ea typeface="SimSun" panose="02010600030101010101" pitchFamily="2" charset="-122"/>
              </a:rPr>
              <a:t>Kriegel</a:t>
            </a:r>
            <a:r>
              <a:rPr lang="en-US" altLang="zh-CN" dirty="0">
                <a:ea typeface="SimSun" panose="02010600030101010101" pitchFamily="2" charset="-122"/>
              </a:rPr>
              <a:t>, and Sander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99)</a:t>
            </a:r>
          </a:p>
          <a:p>
            <a:pPr lvl="1"/>
            <a:r>
              <a:rPr lang="en-US" altLang="zh-CN" dirty="0">
                <a:ea typeface="SimSun" panose="02010600030101010101" pitchFamily="2" charset="-122"/>
              </a:rPr>
              <a:t>Produces a special order of the database </a:t>
            </a:r>
            <a:r>
              <a:rPr lang="en-US" altLang="zh-CN" dirty="0" err="1">
                <a:ea typeface="SimSun" panose="02010600030101010101" pitchFamily="2" charset="-122"/>
              </a:rPr>
              <a:t>wrt</a:t>
            </a:r>
            <a:r>
              <a:rPr lang="en-US" altLang="zh-CN" dirty="0">
                <a:ea typeface="SimSun" panose="02010600030101010101" pitchFamily="2" charset="-122"/>
              </a:rPr>
              <a:t> its density-based clustering structure  </a:t>
            </a:r>
          </a:p>
          <a:p>
            <a:pPr lvl="1"/>
            <a:r>
              <a:rPr lang="en-US" altLang="zh-CN" dirty="0">
                <a:ea typeface="SimSun" panose="02010600030101010101" pitchFamily="2" charset="-122"/>
              </a:rPr>
              <a:t>This cluster-ordering contains info </a:t>
            </a:r>
            <a:r>
              <a:rPr lang="en-US" altLang="zh-CN" dirty="0" err="1">
                <a:ea typeface="SimSun" panose="02010600030101010101" pitchFamily="2" charset="-122"/>
              </a:rPr>
              <a:t>equiv</a:t>
            </a:r>
            <a:r>
              <a:rPr lang="en-US" altLang="zh-CN" dirty="0">
                <a:ea typeface="SimSun" panose="02010600030101010101" pitchFamily="2" charset="-122"/>
              </a:rPr>
              <a:t> to the density-based </a:t>
            </a:r>
            <a:r>
              <a:rPr lang="en-US" altLang="zh-CN" dirty="0" err="1">
                <a:ea typeface="SimSun" panose="02010600030101010101" pitchFamily="2" charset="-122"/>
              </a:rPr>
              <a:t>clusterings</a:t>
            </a:r>
            <a:r>
              <a:rPr lang="en-US" altLang="zh-CN" dirty="0">
                <a:ea typeface="SimSun" panose="02010600030101010101" pitchFamily="2" charset="-122"/>
              </a:rPr>
              <a:t> corresponding to a broad range of parameter settings</a:t>
            </a:r>
          </a:p>
          <a:p>
            <a:pPr lvl="1"/>
            <a:r>
              <a:rPr lang="en-US" altLang="zh-CN" dirty="0">
                <a:ea typeface="SimSun" panose="02010600030101010101" pitchFamily="2" charset="-122"/>
              </a:rPr>
              <a:t>Good for both automatic and interactive cluster analysis, including finding intrinsic clustering structure</a:t>
            </a:r>
          </a:p>
          <a:p>
            <a:pPr lvl="1"/>
            <a:r>
              <a:rPr lang="en-US" altLang="zh-CN" dirty="0">
                <a:ea typeface="SimSun" panose="02010600030101010101" pitchFamily="2" charset="-122"/>
              </a:rPr>
              <a:t>Can be represented graphically or using visualization techniques</a:t>
            </a:r>
          </a:p>
          <a:p>
            <a:endParaRPr lang="id-ID" dirty="0"/>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OPTICS:  A Cluster-Ordering Method (1999)</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554</a:t>
            </a:fld>
            <a:endParaRPr lang="en-US" dirty="0">
              <a:solidFill>
                <a:prstClr val="black">
                  <a:tint val="75000"/>
                </a:prstClr>
              </a:solidFill>
            </a:endParaRPr>
          </a:p>
        </p:txBody>
      </p:sp>
    </p:spTree>
    <p:extLst>
      <p:ext uri="{BB962C8B-B14F-4D97-AF65-F5344CB8AC3E}">
        <p14:creationId xmlns:p14="http://schemas.microsoft.com/office/powerpoint/2010/main" val="28881217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a:bodyPr>
          <a:lstStyle/>
          <a:p>
            <a:pPr>
              <a:defRPr/>
            </a:pPr>
            <a:r>
              <a:rPr lang="en-US" altLang="zh-CN" sz="2400" dirty="0">
                <a:ea typeface="SimSun" pitchFamily="2" charset="-122"/>
              </a:rPr>
              <a:t>Index-based:  k = # of dimensions, N: # of points</a:t>
            </a:r>
          </a:p>
          <a:p>
            <a:pPr lvl="1">
              <a:defRPr/>
            </a:pPr>
            <a:r>
              <a:rPr lang="en-US" altLang="zh-CN" dirty="0">
                <a:ea typeface="SimSun" pitchFamily="2" charset="-122"/>
              </a:rPr>
              <a:t>Complexity:  O(N*</a:t>
            </a:r>
            <a:r>
              <a:rPr lang="en-US" altLang="zh-CN" dirty="0" err="1">
                <a:ea typeface="SimSun" pitchFamily="2" charset="-122"/>
              </a:rPr>
              <a:t>logN</a:t>
            </a:r>
            <a:r>
              <a:rPr lang="en-US" altLang="zh-CN" dirty="0">
                <a:ea typeface="SimSun" pitchFamily="2" charset="-122"/>
              </a:rPr>
              <a:t>)</a:t>
            </a:r>
          </a:p>
          <a:p>
            <a:pPr>
              <a:defRPr/>
            </a:pPr>
            <a:r>
              <a:rPr lang="en-US" altLang="zh-CN" sz="2400" dirty="0">
                <a:ea typeface="SimSun" pitchFamily="2" charset="-122"/>
              </a:rPr>
              <a:t>Core Distance of an object p: the smallest value </a:t>
            </a:r>
            <a:r>
              <a:rPr lang="el-GR" altLang="zh-CN" sz="2400" dirty="0">
                <a:ea typeface="SimSun" pitchFamily="2" charset="-122"/>
              </a:rPr>
              <a:t>ε</a:t>
            </a:r>
            <a:r>
              <a:rPr lang="en-US" altLang="zh-CN" sz="2400" dirty="0">
                <a:ea typeface="SimSun" pitchFamily="2" charset="-122"/>
              </a:rPr>
              <a:t> such that the </a:t>
            </a:r>
            <a:r>
              <a:rPr lang="el-GR" altLang="zh-CN" sz="2400" dirty="0">
                <a:ea typeface="SimSun" pitchFamily="2" charset="-122"/>
              </a:rPr>
              <a:t>ε</a:t>
            </a:r>
            <a:r>
              <a:rPr lang="en-US" altLang="zh-CN" sz="2400" dirty="0">
                <a:ea typeface="SimSun" pitchFamily="2" charset="-122"/>
              </a:rPr>
              <a:t>-neighborhood of p has at least </a:t>
            </a:r>
            <a:r>
              <a:rPr lang="en-US" altLang="zh-CN" sz="2400" dirty="0" err="1">
                <a:ea typeface="SimSun" pitchFamily="2" charset="-122"/>
              </a:rPr>
              <a:t>MinPts</a:t>
            </a:r>
            <a:r>
              <a:rPr lang="en-US" altLang="zh-CN" sz="2400" dirty="0">
                <a:ea typeface="SimSun" pitchFamily="2" charset="-122"/>
              </a:rPr>
              <a:t> objects</a:t>
            </a:r>
          </a:p>
          <a:p>
            <a:pPr marL="457200" lvl="1" indent="0">
              <a:buNone/>
              <a:defRPr/>
            </a:pPr>
            <a:r>
              <a:rPr lang="en-US" altLang="zh-CN" dirty="0">
                <a:ea typeface="SimSun" pitchFamily="2" charset="-122"/>
              </a:rPr>
              <a:t>Let N</a:t>
            </a:r>
            <a:r>
              <a:rPr lang="el-GR" altLang="zh-CN" baseline="-25000" dirty="0">
                <a:ea typeface="SimSun" pitchFamily="2" charset="-122"/>
              </a:rPr>
              <a:t>ε</a:t>
            </a:r>
            <a:r>
              <a:rPr lang="en-US" altLang="zh-CN" dirty="0">
                <a:ea typeface="SimSun" pitchFamily="2" charset="-122"/>
              </a:rPr>
              <a:t>(p): </a:t>
            </a:r>
            <a:r>
              <a:rPr lang="el-GR" altLang="zh-CN" dirty="0">
                <a:ea typeface="SimSun" pitchFamily="2" charset="-122"/>
              </a:rPr>
              <a:t>ε</a:t>
            </a:r>
            <a:r>
              <a:rPr lang="en-US" altLang="zh-CN" dirty="0">
                <a:ea typeface="SimSun" pitchFamily="2" charset="-122"/>
              </a:rPr>
              <a:t>-neighborhood of p, </a:t>
            </a:r>
            <a:r>
              <a:rPr lang="el-GR" altLang="zh-CN" dirty="0">
                <a:ea typeface="SimSun" pitchFamily="2" charset="-122"/>
              </a:rPr>
              <a:t>ε</a:t>
            </a:r>
            <a:r>
              <a:rPr lang="en-US" altLang="zh-CN" dirty="0">
                <a:ea typeface="SimSun" pitchFamily="2" charset="-122"/>
              </a:rPr>
              <a:t> is a distance value</a:t>
            </a:r>
          </a:p>
          <a:p>
            <a:pPr marL="457200" lvl="1" indent="0">
              <a:buNone/>
              <a:defRPr/>
            </a:pPr>
            <a:r>
              <a:rPr lang="en-US" altLang="zh-CN" dirty="0">
                <a:ea typeface="SimSun" pitchFamily="2" charset="-122"/>
              </a:rPr>
              <a:t>Core-distance</a:t>
            </a:r>
            <a:r>
              <a:rPr lang="el-GR" altLang="zh-CN" baseline="-25000" dirty="0">
                <a:ea typeface="SimSun" pitchFamily="2" charset="-122"/>
              </a:rPr>
              <a:t>ε</a:t>
            </a:r>
            <a:r>
              <a:rPr lang="en-US" altLang="zh-CN" baseline="-25000" dirty="0">
                <a:ea typeface="SimSun" pitchFamily="2" charset="-122"/>
              </a:rPr>
              <a:t>, </a:t>
            </a:r>
            <a:r>
              <a:rPr lang="en-US" altLang="zh-CN" baseline="-25000" dirty="0" err="1">
                <a:ea typeface="SimSun" pitchFamily="2" charset="-122"/>
              </a:rPr>
              <a:t>MinPts</a:t>
            </a:r>
            <a:r>
              <a:rPr lang="en-US" altLang="zh-CN" dirty="0">
                <a:ea typeface="SimSun" pitchFamily="2" charset="-122"/>
              </a:rPr>
              <a:t>(p) = Undefined if card(N</a:t>
            </a:r>
            <a:r>
              <a:rPr lang="el-GR" altLang="zh-CN" baseline="-25000" dirty="0">
                <a:ea typeface="SimSun" pitchFamily="2" charset="-122"/>
              </a:rPr>
              <a:t>ε</a:t>
            </a:r>
            <a:r>
              <a:rPr lang="en-US" altLang="zh-CN" dirty="0">
                <a:ea typeface="SimSun" pitchFamily="2" charset="-122"/>
              </a:rPr>
              <a:t>(p)) &lt; </a:t>
            </a:r>
            <a:r>
              <a:rPr lang="en-US" altLang="zh-CN" dirty="0" err="1">
                <a:ea typeface="SimSun" pitchFamily="2" charset="-122"/>
              </a:rPr>
              <a:t>MinPts</a:t>
            </a:r>
            <a:endParaRPr lang="en-US" altLang="zh-CN" dirty="0">
              <a:ea typeface="SimSun" pitchFamily="2" charset="-122"/>
            </a:endParaRPr>
          </a:p>
          <a:p>
            <a:pPr marL="1314450" lvl="3" indent="0">
              <a:buNone/>
              <a:defRPr/>
            </a:pPr>
            <a:r>
              <a:rPr lang="en-US" altLang="zh-CN" sz="2400" dirty="0">
                <a:ea typeface="SimSun" pitchFamily="2" charset="-122"/>
              </a:rPr>
              <a:t>                            </a:t>
            </a:r>
            <a:r>
              <a:rPr lang="en-US" altLang="zh-CN" sz="2400" dirty="0" err="1">
                <a:ea typeface="SimSun" pitchFamily="2" charset="-122"/>
              </a:rPr>
              <a:t>MinPts</a:t>
            </a:r>
            <a:r>
              <a:rPr lang="en-US" altLang="zh-CN" sz="2400" dirty="0">
                <a:ea typeface="SimSun" pitchFamily="2" charset="-122"/>
              </a:rPr>
              <a:t>-distance(p), otherwise</a:t>
            </a:r>
          </a:p>
          <a:p>
            <a:pPr>
              <a:defRPr/>
            </a:pPr>
            <a:r>
              <a:rPr lang="en-US" altLang="zh-CN" sz="2400" dirty="0">
                <a:ea typeface="SimSun" pitchFamily="2" charset="-122"/>
              </a:rPr>
              <a:t>Reachability Distance of object p from core object q</a:t>
            </a:r>
            <a:r>
              <a:rPr lang="en-US" sz="2400" dirty="0"/>
              <a:t> is the min radius value that makes p density-reachable from q</a:t>
            </a:r>
            <a:endParaRPr lang="en-US" altLang="zh-CN" sz="2400" dirty="0">
              <a:ea typeface="SimSun" pitchFamily="2" charset="-122"/>
            </a:endParaRPr>
          </a:p>
          <a:p>
            <a:pPr marL="857250" lvl="2" indent="0">
              <a:buNone/>
              <a:defRPr/>
            </a:pPr>
            <a:r>
              <a:rPr lang="en-US" altLang="zh-CN" dirty="0">
                <a:ea typeface="SimSun" pitchFamily="2" charset="-122"/>
              </a:rPr>
              <a:t>Reachability-distance</a:t>
            </a:r>
            <a:r>
              <a:rPr lang="el-GR" altLang="zh-CN" baseline="-25000" dirty="0">
                <a:ea typeface="SimSun" pitchFamily="2" charset="-122"/>
              </a:rPr>
              <a:t>ε</a:t>
            </a:r>
            <a:r>
              <a:rPr lang="en-US" altLang="zh-CN" baseline="-25000" dirty="0">
                <a:ea typeface="SimSun" pitchFamily="2" charset="-122"/>
              </a:rPr>
              <a:t>, </a:t>
            </a:r>
            <a:r>
              <a:rPr lang="en-US" altLang="zh-CN" baseline="-25000" dirty="0" err="1">
                <a:ea typeface="SimSun" pitchFamily="2" charset="-122"/>
              </a:rPr>
              <a:t>MinPts</a:t>
            </a:r>
            <a:r>
              <a:rPr lang="en-US" altLang="zh-CN" dirty="0">
                <a:ea typeface="SimSun" pitchFamily="2" charset="-122"/>
              </a:rPr>
              <a:t>(p, q) =</a:t>
            </a:r>
          </a:p>
          <a:p>
            <a:pPr marL="1371600" lvl="3" indent="0">
              <a:buNone/>
              <a:defRPr/>
            </a:pPr>
            <a:r>
              <a:rPr lang="en-US" altLang="zh-CN" sz="2400" dirty="0">
                <a:ea typeface="SimSun" pitchFamily="2" charset="-122"/>
              </a:rPr>
              <a:t>Undefined if q is not a core object</a:t>
            </a:r>
          </a:p>
          <a:p>
            <a:pPr marL="1371600" lvl="3" indent="0">
              <a:buNone/>
              <a:defRPr/>
            </a:pPr>
            <a:r>
              <a:rPr lang="en-US" altLang="zh-CN" sz="2400" dirty="0">
                <a:ea typeface="SimSun" pitchFamily="2" charset="-122"/>
              </a:rPr>
              <a:t>max(core-distance(q), distance (q, p)), otherwise</a:t>
            </a:r>
          </a:p>
        </p:txBody>
      </p:sp>
      <p:sp>
        <p:nvSpPr>
          <p:cNvPr id="2" name="Title 1"/>
          <p:cNvSpPr>
            <a:spLocks noGrp="1"/>
          </p:cNvSpPr>
          <p:nvPr>
            <p:ph type="title"/>
          </p:nvPr>
        </p:nvSpPr>
        <p:spPr>
          <a:xfrm>
            <a:off x="628650" y="152401"/>
            <a:ext cx="8134350" cy="685800"/>
          </a:xfrm>
        </p:spPr>
        <p:txBody>
          <a:bodyPr>
            <a:normAutofit/>
          </a:bodyPr>
          <a:lstStyle/>
          <a:p>
            <a:r>
              <a:rPr lang="en-US" altLang="zh-CN" dirty="0">
                <a:ea typeface="SimSun" panose="02010600030101010101" pitchFamily="2" charset="-122"/>
              </a:rPr>
              <a:t>OPTICS: Some Extension from DBSCAN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555</a:t>
            </a:fld>
            <a:endParaRPr lang="en-US" dirty="0">
              <a:solidFill>
                <a:prstClr val="black">
                  <a:tint val="75000"/>
                </a:prstClr>
              </a:solidFill>
            </a:endParaRPr>
          </a:p>
        </p:txBody>
      </p:sp>
    </p:spTree>
    <p:extLst>
      <p:ext uri="{BB962C8B-B14F-4D97-AF65-F5344CB8AC3E}">
        <p14:creationId xmlns:p14="http://schemas.microsoft.com/office/powerpoint/2010/main" val="35908924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Core Distance &amp; Reachability Distance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556</a:t>
            </a:fld>
            <a:endParaRPr lang="en-US" dirty="0">
              <a:solidFill>
                <a:prstClr val="black">
                  <a:tint val="75000"/>
                </a:prst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153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920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9BE542C-834B-4783-9CCE-7957FF3C8E4F}" type="slidenum">
              <a:rPr lang="en-US" smtClean="0"/>
              <a:pPr/>
              <a:t>557</a:t>
            </a:fld>
            <a:endParaRPr lang="en-US"/>
          </a:p>
        </p:txBody>
      </p:sp>
      <p:sp>
        <p:nvSpPr>
          <p:cNvPr id="3" name="Line 2"/>
          <p:cNvSpPr>
            <a:spLocks noChangeShapeType="1"/>
          </p:cNvSpPr>
          <p:nvPr/>
        </p:nvSpPr>
        <p:spPr bwMode="auto">
          <a:xfrm>
            <a:off x="2133600" y="2439988"/>
            <a:ext cx="0" cy="3198812"/>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4" name="Line 3"/>
          <p:cNvSpPr>
            <a:spLocks noChangeShapeType="1"/>
          </p:cNvSpPr>
          <p:nvPr/>
        </p:nvSpPr>
        <p:spPr bwMode="auto">
          <a:xfrm>
            <a:off x="2211388" y="5562600"/>
            <a:ext cx="60944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5" name="Freeform 4"/>
          <p:cNvSpPr>
            <a:spLocks/>
          </p:cNvSpPr>
          <p:nvPr/>
        </p:nvSpPr>
        <p:spPr bwMode="auto">
          <a:xfrm>
            <a:off x="2057400" y="2408238"/>
            <a:ext cx="6280150" cy="3248025"/>
          </a:xfrm>
          <a:custGeom>
            <a:avLst/>
            <a:gdLst>
              <a:gd name="T0" fmla="*/ 2147483647 w 3956"/>
              <a:gd name="T1" fmla="*/ 2147483647 h 2046"/>
              <a:gd name="T2" fmla="*/ 2147483647 w 3956"/>
              <a:gd name="T3" fmla="*/ 2147483647 h 2046"/>
              <a:gd name="T4" fmla="*/ 2147483647 w 3956"/>
              <a:gd name="T5" fmla="*/ 2147483647 h 2046"/>
              <a:gd name="T6" fmla="*/ 2147483647 w 3956"/>
              <a:gd name="T7" fmla="*/ 2147483647 h 2046"/>
              <a:gd name="T8" fmla="*/ 2147483647 w 3956"/>
              <a:gd name="T9" fmla="*/ 2147483647 h 2046"/>
              <a:gd name="T10" fmla="*/ 2147483647 w 3956"/>
              <a:gd name="T11" fmla="*/ 2147483647 h 2046"/>
              <a:gd name="T12" fmla="*/ 2147483647 w 3956"/>
              <a:gd name="T13" fmla="*/ 2147483647 h 2046"/>
              <a:gd name="T14" fmla="*/ 2147483647 w 3956"/>
              <a:gd name="T15" fmla="*/ 2147483647 h 2046"/>
              <a:gd name="T16" fmla="*/ 2147483647 w 3956"/>
              <a:gd name="T17" fmla="*/ 2147483647 h 2046"/>
              <a:gd name="T18" fmla="*/ 2147483647 w 3956"/>
              <a:gd name="T19" fmla="*/ 2147483647 h 2046"/>
              <a:gd name="T20" fmla="*/ 2147483647 w 3956"/>
              <a:gd name="T21" fmla="*/ 2147483647 h 2046"/>
              <a:gd name="T22" fmla="*/ 2147483647 w 3956"/>
              <a:gd name="T23" fmla="*/ 2147483647 h 2046"/>
              <a:gd name="T24" fmla="*/ 2147483647 w 3956"/>
              <a:gd name="T25" fmla="*/ 2147483647 h 2046"/>
              <a:gd name="T26" fmla="*/ 2147483647 w 3956"/>
              <a:gd name="T27" fmla="*/ 2147483647 h 2046"/>
              <a:gd name="T28" fmla="*/ 2147483647 w 3956"/>
              <a:gd name="T29" fmla="*/ 2147483647 h 2046"/>
              <a:gd name="T30" fmla="*/ 2147483647 w 3956"/>
              <a:gd name="T31" fmla="*/ 2147483647 h 2046"/>
              <a:gd name="T32" fmla="*/ 2147483647 w 3956"/>
              <a:gd name="T33" fmla="*/ 2147483647 h 2046"/>
              <a:gd name="T34" fmla="*/ 2147483647 w 3956"/>
              <a:gd name="T35" fmla="*/ 2147483647 h 2046"/>
              <a:gd name="T36" fmla="*/ 2147483647 w 3956"/>
              <a:gd name="T37" fmla="*/ 2147483647 h 2046"/>
              <a:gd name="T38" fmla="*/ 2147483647 w 3956"/>
              <a:gd name="T39" fmla="*/ 2147483647 h 2046"/>
              <a:gd name="T40" fmla="*/ 2147483647 w 3956"/>
              <a:gd name="T41" fmla="*/ 2147483647 h 2046"/>
              <a:gd name="T42" fmla="*/ 2147483647 w 3956"/>
              <a:gd name="T43" fmla="*/ 2147483647 h 2046"/>
              <a:gd name="T44" fmla="*/ 2147483647 w 3956"/>
              <a:gd name="T45" fmla="*/ 2147483647 h 2046"/>
              <a:gd name="T46" fmla="*/ 2147483647 w 3956"/>
              <a:gd name="T47" fmla="*/ 2147483647 h 2046"/>
              <a:gd name="T48" fmla="*/ 2147483647 w 3956"/>
              <a:gd name="T49" fmla="*/ 2147483647 h 2046"/>
              <a:gd name="T50" fmla="*/ 2147483647 w 3956"/>
              <a:gd name="T51" fmla="*/ 2147483647 h 2046"/>
              <a:gd name="T52" fmla="*/ 2147483647 w 3956"/>
              <a:gd name="T53" fmla="*/ 2147483647 h 2046"/>
              <a:gd name="T54" fmla="*/ 2147483647 w 3956"/>
              <a:gd name="T55" fmla="*/ 2147483647 h 2046"/>
              <a:gd name="T56" fmla="*/ 2147483647 w 3956"/>
              <a:gd name="T57" fmla="*/ 2147483647 h 2046"/>
              <a:gd name="T58" fmla="*/ 2147483647 w 3956"/>
              <a:gd name="T59" fmla="*/ 2147483647 h 2046"/>
              <a:gd name="T60" fmla="*/ 2147483647 w 3956"/>
              <a:gd name="T61" fmla="*/ 2147483647 h 2046"/>
              <a:gd name="T62" fmla="*/ 2147483647 w 3956"/>
              <a:gd name="T63" fmla="*/ 2147483647 h 2046"/>
              <a:gd name="T64" fmla="*/ 2147483647 w 3956"/>
              <a:gd name="T65" fmla="*/ 2147483647 h 2046"/>
              <a:gd name="T66" fmla="*/ 2147483647 w 3956"/>
              <a:gd name="T67" fmla="*/ 2147483647 h 2046"/>
              <a:gd name="T68" fmla="*/ 2147483647 w 3956"/>
              <a:gd name="T69" fmla="*/ 2147483647 h 2046"/>
              <a:gd name="T70" fmla="*/ 2147483647 w 3956"/>
              <a:gd name="T71" fmla="*/ 2147483647 h 2046"/>
              <a:gd name="T72" fmla="*/ 2147483647 w 3956"/>
              <a:gd name="T73" fmla="*/ 2147483647 h 2046"/>
              <a:gd name="T74" fmla="*/ 2147483647 w 3956"/>
              <a:gd name="T75" fmla="*/ 2147483647 h 2046"/>
              <a:gd name="T76" fmla="*/ 2147483647 w 3956"/>
              <a:gd name="T77" fmla="*/ 2147483647 h 2046"/>
              <a:gd name="T78" fmla="*/ 2147483647 w 3956"/>
              <a:gd name="T79" fmla="*/ 2147483647 h 2046"/>
              <a:gd name="T80" fmla="*/ 2147483647 w 3956"/>
              <a:gd name="T81" fmla="*/ 2147483647 h 2046"/>
              <a:gd name="T82" fmla="*/ 2147483647 w 3956"/>
              <a:gd name="T83" fmla="*/ 2147483647 h 2046"/>
              <a:gd name="T84" fmla="*/ 2147483647 w 3956"/>
              <a:gd name="T85" fmla="*/ 2147483647 h 2046"/>
              <a:gd name="T86" fmla="*/ 2147483647 w 3956"/>
              <a:gd name="T87" fmla="*/ 2147483647 h 2046"/>
              <a:gd name="T88" fmla="*/ 2147483647 w 3956"/>
              <a:gd name="T89" fmla="*/ 2147483647 h 2046"/>
              <a:gd name="T90" fmla="*/ 2147483647 w 3956"/>
              <a:gd name="T91" fmla="*/ 2147483647 h 2046"/>
              <a:gd name="T92" fmla="*/ 2147483647 w 3956"/>
              <a:gd name="T93" fmla="*/ 2147483647 h 2046"/>
              <a:gd name="T94" fmla="*/ 2147483647 w 3956"/>
              <a:gd name="T95" fmla="*/ 2147483647 h 2046"/>
              <a:gd name="T96" fmla="*/ 2147483647 w 3956"/>
              <a:gd name="T97" fmla="*/ 2147483647 h 2046"/>
              <a:gd name="T98" fmla="*/ 2147483647 w 3956"/>
              <a:gd name="T99" fmla="*/ 2147483647 h 2046"/>
              <a:gd name="T100" fmla="*/ 2147483647 w 3956"/>
              <a:gd name="T101" fmla="*/ 2147483647 h 2046"/>
              <a:gd name="T102" fmla="*/ 2147483647 w 3956"/>
              <a:gd name="T103" fmla="*/ 2147483647 h 2046"/>
              <a:gd name="T104" fmla="*/ 2147483647 w 3956"/>
              <a:gd name="T105" fmla="*/ 2147483647 h 2046"/>
              <a:gd name="T106" fmla="*/ 2147483647 w 3956"/>
              <a:gd name="T107" fmla="*/ 2147483647 h 2046"/>
              <a:gd name="T108" fmla="*/ 2147483647 w 3956"/>
              <a:gd name="T109" fmla="*/ 2147483647 h 2046"/>
              <a:gd name="T110" fmla="*/ 2147483647 w 3956"/>
              <a:gd name="T111" fmla="*/ 2147483647 h 2046"/>
              <a:gd name="T112" fmla="*/ 2147483647 w 3956"/>
              <a:gd name="T113" fmla="*/ 2147483647 h 2046"/>
              <a:gd name="T114" fmla="*/ 2147483647 w 3956"/>
              <a:gd name="T115" fmla="*/ 2147483647 h 2046"/>
              <a:gd name="T116" fmla="*/ 2147483647 w 3956"/>
              <a:gd name="T117" fmla="*/ 2147483647 h 2046"/>
              <a:gd name="T118" fmla="*/ 2147483647 w 3956"/>
              <a:gd name="T119" fmla="*/ 2147483647 h 2046"/>
              <a:gd name="T120" fmla="*/ 2147483647 w 3956"/>
              <a:gd name="T121" fmla="*/ 2147483647 h 2046"/>
              <a:gd name="T122" fmla="*/ 2147483647 w 3956"/>
              <a:gd name="T123" fmla="*/ 2147483647 h 20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56"/>
              <a:gd name="T187" fmla="*/ 0 h 2046"/>
              <a:gd name="T188" fmla="*/ 3956 w 3956"/>
              <a:gd name="T189" fmla="*/ 2046 h 20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56" h="2046">
                <a:moveTo>
                  <a:pt x="0" y="19"/>
                </a:moveTo>
                <a:lnTo>
                  <a:pt x="39" y="0"/>
                </a:lnTo>
                <a:lnTo>
                  <a:pt x="63" y="0"/>
                </a:lnTo>
                <a:lnTo>
                  <a:pt x="79" y="24"/>
                </a:lnTo>
                <a:lnTo>
                  <a:pt x="87" y="48"/>
                </a:lnTo>
                <a:lnTo>
                  <a:pt x="87" y="71"/>
                </a:lnTo>
                <a:lnTo>
                  <a:pt x="87" y="95"/>
                </a:lnTo>
                <a:lnTo>
                  <a:pt x="87" y="119"/>
                </a:lnTo>
                <a:lnTo>
                  <a:pt x="87" y="142"/>
                </a:lnTo>
                <a:lnTo>
                  <a:pt x="95" y="166"/>
                </a:lnTo>
                <a:lnTo>
                  <a:pt x="95" y="190"/>
                </a:lnTo>
                <a:lnTo>
                  <a:pt x="102" y="213"/>
                </a:lnTo>
                <a:lnTo>
                  <a:pt x="110" y="237"/>
                </a:lnTo>
                <a:lnTo>
                  <a:pt x="118" y="261"/>
                </a:lnTo>
                <a:lnTo>
                  <a:pt x="134" y="284"/>
                </a:lnTo>
                <a:lnTo>
                  <a:pt x="150" y="308"/>
                </a:lnTo>
                <a:lnTo>
                  <a:pt x="166" y="332"/>
                </a:lnTo>
                <a:lnTo>
                  <a:pt x="174" y="355"/>
                </a:lnTo>
                <a:lnTo>
                  <a:pt x="197" y="395"/>
                </a:lnTo>
                <a:lnTo>
                  <a:pt x="213" y="419"/>
                </a:lnTo>
                <a:lnTo>
                  <a:pt x="229" y="450"/>
                </a:lnTo>
                <a:lnTo>
                  <a:pt x="245" y="474"/>
                </a:lnTo>
                <a:lnTo>
                  <a:pt x="252" y="505"/>
                </a:lnTo>
                <a:lnTo>
                  <a:pt x="268" y="529"/>
                </a:lnTo>
                <a:lnTo>
                  <a:pt x="268" y="553"/>
                </a:lnTo>
                <a:lnTo>
                  <a:pt x="276" y="576"/>
                </a:lnTo>
                <a:lnTo>
                  <a:pt x="284" y="600"/>
                </a:lnTo>
                <a:lnTo>
                  <a:pt x="292" y="624"/>
                </a:lnTo>
                <a:lnTo>
                  <a:pt x="300" y="648"/>
                </a:lnTo>
                <a:lnTo>
                  <a:pt x="308" y="679"/>
                </a:lnTo>
                <a:lnTo>
                  <a:pt x="316" y="703"/>
                </a:lnTo>
                <a:lnTo>
                  <a:pt x="324" y="726"/>
                </a:lnTo>
                <a:lnTo>
                  <a:pt x="331" y="758"/>
                </a:lnTo>
                <a:lnTo>
                  <a:pt x="339" y="782"/>
                </a:lnTo>
                <a:lnTo>
                  <a:pt x="347" y="805"/>
                </a:lnTo>
                <a:lnTo>
                  <a:pt x="363" y="829"/>
                </a:lnTo>
                <a:lnTo>
                  <a:pt x="371" y="853"/>
                </a:lnTo>
                <a:lnTo>
                  <a:pt x="379" y="876"/>
                </a:lnTo>
                <a:lnTo>
                  <a:pt x="387" y="900"/>
                </a:lnTo>
                <a:lnTo>
                  <a:pt x="395" y="924"/>
                </a:lnTo>
                <a:lnTo>
                  <a:pt x="402" y="947"/>
                </a:lnTo>
                <a:lnTo>
                  <a:pt x="410" y="971"/>
                </a:lnTo>
                <a:lnTo>
                  <a:pt x="410" y="995"/>
                </a:lnTo>
                <a:lnTo>
                  <a:pt x="418" y="1018"/>
                </a:lnTo>
                <a:lnTo>
                  <a:pt x="418" y="1042"/>
                </a:lnTo>
                <a:lnTo>
                  <a:pt x="418" y="1074"/>
                </a:lnTo>
                <a:lnTo>
                  <a:pt x="418" y="1105"/>
                </a:lnTo>
                <a:lnTo>
                  <a:pt x="418" y="1129"/>
                </a:lnTo>
                <a:lnTo>
                  <a:pt x="418" y="1161"/>
                </a:lnTo>
                <a:lnTo>
                  <a:pt x="418" y="1184"/>
                </a:lnTo>
                <a:lnTo>
                  <a:pt x="418" y="1208"/>
                </a:lnTo>
                <a:lnTo>
                  <a:pt x="418" y="1232"/>
                </a:lnTo>
                <a:lnTo>
                  <a:pt x="426" y="1255"/>
                </a:lnTo>
                <a:lnTo>
                  <a:pt x="426" y="1279"/>
                </a:lnTo>
                <a:lnTo>
                  <a:pt x="434" y="1303"/>
                </a:lnTo>
                <a:lnTo>
                  <a:pt x="442" y="1326"/>
                </a:lnTo>
                <a:lnTo>
                  <a:pt x="458" y="1350"/>
                </a:lnTo>
                <a:lnTo>
                  <a:pt x="489" y="1374"/>
                </a:lnTo>
                <a:lnTo>
                  <a:pt x="521" y="1389"/>
                </a:lnTo>
                <a:lnTo>
                  <a:pt x="545" y="1397"/>
                </a:lnTo>
                <a:lnTo>
                  <a:pt x="568" y="1405"/>
                </a:lnTo>
                <a:lnTo>
                  <a:pt x="592" y="1421"/>
                </a:lnTo>
                <a:lnTo>
                  <a:pt x="623" y="1437"/>
                </a:lnTo>
                <a:lnTo>
                  <a:pt x="663" y="1460"/>
                </a:lnTo>
                <a:lnTo>
                  <a:pt x="687" y="1476"/>
                </a:lnTo>
                <a:lnTo>
                  <a:pt x="718" y="1492"/>
                </a:lnTo>
                <a:lnTo>
                  <a:pt x="734" y="1516"/>
                </a:lnTo>
                <a:lnTo>
                  <a:pt x="773" y="1524"/>
                </a:lnTo>
                <a:lnTo>
                  <a:pt x="797" y="1524"/>
                </a:lnTo>
                <a:lnTo>
                  <a:pt x="837" y="1524"/>
                </a:lnTo>
                <a:lnTo>
                  <a:pt x="884" y="1524"/>
                </a:lnTo>
                <a:lnTo>
                  <a:pt x="923" y="1524"/>
                </a:lnTo>
                <a:lnTo>
                  <a:pt x="963" y="1516"/>
                </a:lnTo>
                <a:lnTo>
                  <a:pt x="987" y="1516"/>
                </a:lnTo>
                <a:lnTo>
                  <a:pt x="1010" y="1508"/>
                </a:lnTo>
                <a:lnTo>
                  <a:pt x="1034" y="1484"/>
                </a:lnTo>
                <a:lnTo>
                  <a:pt x="1058" y="1460"/>
                </a:lnTo>
                <a:lnTo>
                  <a:pt x="1081" y="1437"/>
                </a:lnTo>
                <a:lnTo>
                  <a:pt x="1097" y="1413"/>
                </a:lnTo>
                <a:lnTo>
                  <a:pt x="1113" y="1389"/>
                </a:lnTo>
                <a:lnTo>
                  <a:pt x="1137" y="1366"/>
                </a:lnTo>
                <a:lnTo>
                  <a:pt x="1152" y="1342"/>
                </a:lnTo>
                <a:lnTo>
                  <a:pt x="1176" y="1318"/>
                </a:lnTo>
                <a:lnTo>
                  <a:pt x="1200" y="1295"/>
                </a:lnTo>
                <a:lnTo>
                  <a:pt x="1223" y="1271"/>
                </a:lnTo>
                <a:lnTo>
                  <a:pt x="1239" y="1247"/>
                </a:lnTo>
                <a:lnTo>
                  <a:pt x="1255" y="1224"/>
                </a:lnTo>
                <a:lnTo>
                  <a:pt x="1263" y="1200"/>
                </a:lnTo>
                <a:lnTo>
                  <a:pt x="1271" y="1176"/>
                </a:lnTo>
                <a:lnTo>
                  <a:pt x="1271" y="1153"/>
                </a:lnTo>
                <a:lnTo>
                  <a:pt x="1271" y="1129"/>
                </a:lnTo>
                <a:lnTo>
                  <a:pt x="1271" y="1105"/>
                </a:lnTo>
                <a:lnTo>
                  <a:pt x="1271" y="1082"/>
                </a:lnTo>
                <a:lnTo>
                  <a:pt x="1287" y="1058"/>
                </a:lnTo>
                <a:lnTo>
                  <a:pt x="1310" y="1034"/>
                </a:lnTo>
                <a:lnTo>
                  <a:pt x="1334" y="1018"/>
                </a:lnTo>
                <a:lnTo>
                  <a:pt x="1358" y="1003"/>
                </a:lnTo>
                <a:lnTo>
                  <a:pt x="1381" y="995"/>
                </a:lnTo>
                <a:lnTo>
                  <a:pt x="1405" y="979"/>
                </a:lnTo>
                <a:lnTo>
                  <a:pt x="1437" y="1003"/>
                </a:lnTo>
                <a:lnTo>
                  <a:pt x="1452" y="1026"/>
                </a:lnTo>
                <a:lnTo>
                  <a:pt x="1460" y="1050"/>
                </a:lnTo>
                <a:lnTo>
                  <a:pt x="1468" y="1074"/>
                </a:lnTo>
                <a:lnTo>
                  <a:pt x="1492" y="1082"/>
                </a:lnTo>
                <a:lnTo>
                  <a:pt x="1531" y="1082"/>
                </a:lnTo>
                <a:lnTo>
                  <a:pt x="1555" y="1082"/>
                </a:lnTo>
                <a:lnTo>
                  <a:pt x="1587" y="1074"/>
                </a:lnTo>
                <a:lnTo>
                  <a:pt x="1610" y="1066"/>
                </a:lnTo>
                <a:lnTo>
                  <a:pt x="1634" y="1050"/>
                </a:lnTo>
                <a:lnTo>
                  <a:pt x="1658" y="1034"/>
                </a:lnTo>
                <a:lnTo>
                  <a:pt x="1681" y="1018"/>
                </a:lnTo>
                <a:lnTo>
                  <a:pt x="1705" y="1003"/>
                </a:lnTo>
                <a:lnTo>
                  <a:pt x="1729" y="995"/>
                </a:lnTo>
                <a:lnTo>
                  <a:pt x="1744" y="1018"/>
                </a:lnTo>
                <a:lnTo>
                  <a:pt x="1752" y="1042"/>
                </a:lnTo>
                <a:lnTo>
                  <a:pt x="1760" y="1066"/>
                </a:lnTo>
                <a:lnTo>
                  <a:pt x="1760" y="1089"/>
                </a:lnTo>
                <a:lnTo>
                  <a:pt x="1760" y="1113"/>
                </a:lnTo>
                <a:lnTo>
                  <a:pt x="1760" y="1137"/>
                </a:lnTo>
                <a:lnTo>
                  <a:pt x="1760" y="1161"/>
                </a:lnTo>
                <a:lnTo>
                  <a:pt x="1760" y="1184"/>
                </a:lnTo>
                <a:lnTo>
                  <a:pt x="1760" y="1208"/>
                </a:lnTo>
                <a:lnTo>
                  <a:pt x="1760" y="1232"/>
                </a:lnTo>
                <a:lnTo>
                  <a:pt x="1760" y="1255"/>
                </a:lnTo>
                <a:lnTo>
                  <a:pt x="1760" y="1279"/>
                </a:lnTo>
                <a:lnTo>
                  <a:pt x="1760" y="1303"/>
                </a:lnTo>
                <a:lnTo>
                  <a:pt x="1760" y="1326"/>
                </a:lnTo>
                <a:lnTo>
                  <a:pt x="1760" y="1350"/>
                </a:lnTo>
                <a:lnTo>
                  <a:pt x="1768" y="1374"/>
                </a:lnTo>
                <a:lnTo>
                  <a:pt x="1776" y="1397"/>
                </a:lnTo>
                <a:lnTo>
                  <a:pt x="1784" y="1421"/>
                </a:lnTo>
                <a:lnTo>
                  <a:pt x="1792" y="1445"/>
                </a:lnTo>
                <a:lnTo>
                  <a:pt x="1815" y="1476"/>
                </a:lnTo>
                <a:lnTo>
                  <a:pt x="1855" y="1500"/>
                </a:lnTo>
                <a:lnTo>
                  <a:pt x="1879" y="1524"/>
                </a:lnTo>
                <a:lnTo>
                  <a:pt x="1910" y="1539"/>
                </a:lnTo>
                <a:lnTo>
                  <a:pt x="1934" y="1547"/>
                </a:lnTo>
                <a:lnTo>
                  <a:pt x="1958" y="1555"/>
                </a:lnTo>
                <a:lnTo>
                  <a:pt x="1981" y="1555"/>
                </a:lnTo>
                <a:lnTo>
                  <a:pt x="2005" y="1555"/>
                </a:lnTo>
                <a:lnTo>
                  <a:pt x="2037" y="1555"/>
                </a:lnTo>
                <a:lnTo>
                  <a:pt x="2068" y="1555"/>
                </a:lnTo>
                <a:lnTo>
                  <a:pt x="2092" y="1555"/>
                </a:lnTo>
                <a:lnTo>
                  <a:pt x="2131" y="1555"/>
                </a:lnTo>
                <a:lnTo>
                  <a:pt x="2155" y="1547"/>
                </a:lnTo>
                <a:lnTo>
                  <a:pt x="2179" y="1539"/>
                </a:lnTo>
                <a:lnTo>
                  <a:pt x="2210" y="1531"/>
                </a:lnTo>
                <a:lnTo>
                  <a:pt x="2234" y="1508"/>
                </a:lnTo>
                <a:lnTo>
                  <a:pt x="2258" y="1492"/>
                </a:lnTo>
                <a:lnTo>
                  <a:pt x="2281" y="1468"/>
                </a:lnTo>
                <a:lnTo>
                  <a:pt x="2289" y="1445"/>
                </a:lnTo>
                <a:lnTo>
                  <a:pt x="2313" y="1405"/>
                </a:lnTo>
                <a:lnTo>
                  <a:pt x="2329" y="1374"/>
                </a:lnTo>
                <a:lnTo>
                  <a:pt x="2352" y="1342"/>
                </a:lnTo>
                <a:lnTo>
                  <a:pt x="2360" y="1318"/>
                </a:lnTo>
                <a:lnTo>
                  <a:pt x="2376" y="1287"/>
                </a:lnTo>
                <a:lnTo>
                  <a:pt x="2384" y="1263"/>
                </a:lnTo>
                <a:lnTo>
                  <a:pt x="2400" y="1232"/>
                </a:lnTo>
                <a:lnTo>
                  <a:pt x="2408" y="1208"/>
                </a:lnTo>
                <a:lnTo>
                  <a:pt x="2423" y="1176"/>
                </a:lnTo>
                <a:lnTo>
                  <a:pt x="2439" y="1145"/>
                </a:lnTo>
                <a:lnTo>
                  <a:pt x="2447" y="1121"/>
                </a:lnTo>
                <a:lnTo>
                  <a:pt x="2455" y="1097"/>
                </a:lnTo>
                <a:lnTo>
                  <a:pt x="2471" y="1074"/>
                </a:lnTo>
                <a:lnTo>
                  <a:pt x="2486" y="1050"/>
                </a:lnTo>
                <a:lnTo>
                  <a:pt x="2502" y="1026"/>
                </a:lnTo>
                <a:lnTo>
                  <a:pt x="2518" y="1003"/>
                </a:lnTo>
                <a:lnTo>
                  <a:pt x="2542" y="979"/>
                </a:lnTo>
                <a:lnTo>
                  <a:pt x="2565" y="979"/>
                </a:lnTo>
                <a:lnTo>
                  <a:pt x="2589" y="987"/>
                </a:lnTo>
                <a:lnTo>
                  <a:pt x="2589" y="1011"/>
                </a:lnTo>
                <a:lnTo>
                  <a:pt x="2597" y="1034"/>
                </a:lnTo>
                <a:lnTo>
                  <a:pt x="2597" y="1058"/>
                </a:lnTo>
                <a:lnTo>
                  <a:pt x="2597" y="1082"/>
                </a:lnTo>
                <a:lnTo>
                  <a:pt x="2597" y="1113"/>
                </a:lnTo>
                <a:lnTo>
                  <a:pt x="2605" y="1145"/>
                </a:lnTo>
                <a:lnTo>
                  <a:pt x="2613" y="1176"/>
                </a:lnTo>
                <a:lnTo>
                  <a:pt x="2613" y="1200"/>
                </a:lnTo>
                <a:lnTo>
                  <a:pt x="2621" y="1224"/>
                </a:lnTo>
                <a:lnTo>
                  <a:pt x="2629" y="1255"/>
                </a:lnTo>
                <a:lnTo>
                  <a:pt x="2636" y="1279"/>
                </a:lnTo>
                <a:lnTo>
                  <a:pt x="2644" y="1310"/>
                </a:lnTo>
                <a:lnTo>
                  <a:pt x="2660" y="1342"/>
                </a:lnTo>
                <a:lnTo>
                  <a:pt x="2676" y="1366"/>
                </a:lnTo>
                <a:lnTo>
                  <a:pt x="2700" y="1389"/>
                </a:lnTo>
                <a:lnTo>
                  <a:pt x="2739" y="1429"/>
                </a:lnTo>
                <a:lnTo>
                  <a:pt x="2771" y="1460"/>
                </a:lnTo>
                <a:lnTo>
                  <a:pt x="2794" y="1476"/>
                </a:lnTo>
                <a:lnTo>
                  <a:pt x="2834" y="1508"/>
                </a:lnTo>
                <a:lnTo>
                  <a:pt x="2857" y="1531"/>
                </a:lnTo>
                <a:lnTo>
                  <a:pt x="2881" y="1547"/>
                </a:lnTo>
                <a:lnTo>
                  <a:pt x="2905" y="1547"/>
                </a:lnTo>
                <a:lnTo>
                  <a:pt x="2944" y="1563"/>
                </a:lnTo>
                <a:lnTo>
                  <a:pt x="2968" y="1563"/>
                </a:lnTo>
                <a:lnTo>
                  <a:pt x="2992" y="1571"/>
                </a:lnTo>
                <a:lnTo>
                  <a:pt x="3015" y="1571"/>
                </a:lnTo>
                <a:lnTo>
                  <a:pt x="3039" y="1571"/>
                </a:lnTo>
                <a:lnTo>
                  <a:pt x="3071" y="1571"/>
                </a:lnTo>
                <a:lnTo>
                  <a:pt x="3102" y="1571"/>
                </a:lnTo>
                <a:lnTo>
                  <a:pt x="3134" y="1555"/>
                </a:lnTo>
                <a:lnTo>
                  <a:pt x="3157" y="1539"/>
                </a:lnTo>
                <a:lnTo>
                  <a:pt x="3181" y="1524"/>
                </a:lnTo>
                <a:lnTo>
                  <a:pt x="3205" y="1500"/>
                </a:lnTo>
                <a:lnTo>
                  <a:pt x="3228" y="1484"/>
                </a:lnTo>
                <a:lnTo>
                  <a:pt x="3260" y="1453"/>
                </a:lnTo>
                <a:lnTo>
                  <a:pt x="3284" y="1429"/>
                </a:lnTo>
                <a:lnTo>
                  <a:pt x="3300" y="1405"/>
                </a:lnTo>
                <a:lnTo>
                  <a:pt x="3323" y="1382"/>
                </a:lnTo>
                <a:lnTo>
                  <a:pt x="3363" y="1350"/>
                </a:lnTo>
                <a:lnTo>
                  <a:pt x="3371" y="1326"/>
                </a:lnTo>
                <a:lnTo>
                  <a:pt x="3402" y="1295"/>
                </a:lnTo>
                <a:lnTo>
                  <a:pt x="3418" y="1271"/>
                </a:lnTo>
                <a:lnTo>
                  <a:pt x="3434" y="1239"/>
                </a:lnTo>
                <a:lnTo>
                  <a:pt x="3450" y="1216"/>
                </a:lnTo>
                <a:lnTo>
                  <a:pt x="3473" y="1192"/>
                </a:lnTo>
                <a:lnTo>
                  <a:pt x="3481" y="1168"/>
                </a:lnTo>
                <a:lnTo>
                  <a:pt x="3497" y="1145"/>
                </a:lnTo>
                <a:lnTo>
                  <a:pt x="3505" y="1121"/>
                </a:lnTo>
                <a:lnTo>
                  <a:pt x="3521" y="1082"/>
                </a:lnTo>
                <a:lnTo>
                  <a:pt x="3528" y="1050"/>
                </a:lnTo>
                <a:lnTo>
                  <a:pt x="3544" y="1011"/>
                </a:lnTo>
                <a:lnTo>
                  <a:pt x="3560" y="979"/>
                </a:lnTo>
                <a:lnTo>
                  <a:pt x="3568" y="955"/>
                </a:lnTo>
                <a:lnTo>
                  <a:pt x="3576" y="924"/>
                </a:lnTo>
                <a:lnTo>
                  <a:pt x="3584" y="892"/>
                </a:lnTo>
                <a:lnTo>
                  <a:pt x="3592" y="861"/>
                </a:lnTo>
                <a:lnTo>
                  <a:pt x="3600" y="829"/>
                </a:lnTo>
                <a:lnTo>
                  <a:pt x="3607" y="797"/>
                </a:lnTo>
                <a:lnTo>
                  <a:pt x="3615" y="774"/>
                </a:lnTo>
                <a:lnTo>
                  <a:pt x="3623" y="750"/>
                </a:lnTo>
                <a:lnTo>
                  <a:pt x="3631" y="726"/>
                </a:lnTo>
                <a:lnTo>
                  <a:pt x="3639" y="703"/>
                </a:lnTo>
                <a:lnTo>
                  <a:pt x="3655" y="671"/>
                </a:lnTo>
                <a:lnTo>
                  <a:pt x="3663" y="648"/>
                </a:lnTo>
                <a:lnTo>
                  <a:pt x="3678" y="624"/>
                </a:lnTo>
                <a:lnTo>
                  <a:pt x="3694" y="600"/>
                </a:lnTo>
                <a:lnTo>
                  <a:pt x="3694" y="576"/>
                </a:lnTo>
                <a:lnTo>
                  <a:pt x="3726" y="561"/>
                </a:lnTo>
                <a:lnTo>
                  <a:pt x="3757" y="561"/>
                </a:lnTo>
                <a:lnTo>
                  <a:pt x="3805" y="561"/>
                </a:lnTo>
                <a:lnTo>
                  <a:pt x="3852" y="561"/>
                </a:lnTo>
                <a:lnTo>
                  <a:pt x="3899" y="561"/>
                </a:lnTo>
                <a:lnTo>
                  <a:pt x="3923" y="553"/>
                </a:lnTo>
                <a:lnTo>
                  <a:pt x="3931" y="576"/>
                </a:lnTo>
                <a:lnTo>
                  <a:pt x="3931" y="600"/>
                </a:lnTo>
                <a:lnTo>
                  <a:pt x="3931" y="624"/>
                </a:lnTo>
                <a:lnTo>
                  <a:pt x="3931" y="648"/>
                </a:lnTo>
                <a:lnTo>
                  <a:pt x="3931" y="671"/>
                </a:lnTo>
                <a:lnTo>
                  <a:pt x="3939" y="695"/>
                </a:lnTo>
                <a:lnTo>
                  <a:pt x="3939" y="726"/>
                </a:lnTo>
                <a:lnTo>
                  <a:pt x="3939" y="750"/>
                </a:lnTo>
                <a:lnTo>
                  <a:pt x="3947" y="782"/>
                </a:lnTo>
                <a:lnTo>
                  <a:pt x="3947" y="813"/>
                </a:lnTo>
                <a:lnTo>
                  <a:pt x="3947" y="837"/>
                </a:lnTo>
                <a:lnTo>
                  <a:pt x="3947" y="861"/>
                </a:lnTo>
                <a:lnTo>
                  <a:pt x="3947" y="892"/>
                </a:lnTo>
                <a:lnTo>
                  <a:pt x="3947" y="924"/>
                </a:lnTo>
                <a:lnTo>
                  <a:pt x="3947" y="947"/>
                </a:lnTo>
                <a:lnTo>
                  <a:pt x="3947" y="987"/>
                </a:lnTo>
                <a:lnTo>
                  <a:pt x="3947" y="1011"/>
                </a:lnTo>
                <a:lnTo>
                  <a:pt x="3947" y="1050"/>
                </a:lnTo>
                <a:lnTo>
                  <a:pt x="3947" y="1089"/>
                </a:lnTo>
                <a:lnTo>
                  <a:pt x="3947" y="1113"/>
                </a:lnTo>
                <a:lnTo>
                  <a:pt x="3947" y="1137"/>
                </a:lnTo>
                <a:lnTo>
                  <a:pt x="3947" y="1176"/>
                </a:lnTo>
                <a:lnTo>
                  <a:pt x="3947" y="1200"/>
                </a:lnTo>
                <a:lnTo>
                  <a:pt x="3947" y="1224"/>
                </a:lnTo>
                <a:lnTo>
                  <a:pt x="3947" y="1247"/>
                </a:lnTo>
                <a:lnTo>
                  <a:pt x="3947" y="1279"/>
                </a:lnTo>
                <a:lnTo>
                  <a:pt x="3947" y="1310"/>
                </a:lnTo>
                <a:lnTo>
                  <a:pt x="3947" y="1334"/>
                </a:lnTo>
                <a:lnTo>
                  <a:pt x="3947" y="1374"/>
                </a:lnTo>
                <a:lnTo>
                  <a:pt x="3947" y="1397"/>
                </a:lnTo>
                <a:lnTo>
                  <a:pt x="3947" y="1421"/>
                </a:lnTo>
                <a:lnTo>
                  <a:pt x="3947" y="1445"/>
                </a:lnTo>
                <a:lnTo>
                  <a:pt x="3947" y="1468"/>
                </a:lnTo>
                <a:lnTo>
                  <a:pt x="3947" y="1500"/>
                </a:lnTo>
                <a:lnTo>
                  <a:pt x="3947" y="1531"/>
                </a:lnTo>
                <a:lnTo>
                  <a:pt x="3947" y="1555"/>
                </a:lnTo>
                <a:lnTo>
                  <a:pt x="3947" y="1579"/>
                </a:lnTo>
                <a:lnTo>
                  <a:pt x="3947" y="1603"/>
                </a:lnTo>
                <a:lnTo>
                  <a:pt x="3947" y="1626"/>
                </a:lnTo>
                <a:lnTo>
                  <a:pt x="3947" y="1658"/>
                </a:lnTo>
                <a:lnTo>
                  <a:pt x="3947" y="1689"/>
                </a:lnTo>
                <a:lnTo>
                  <a:pt x="3947" y="1713"/>
                </a:lnTo>
                <a:lnTo>
                  <a:pt x="3947" y="1745"/>
                </a:lnTo>
                <a:lnTo>
                  <a:pt x="3947" y="1768"/>
                </a:lnTo>
                <a:lnTo>
                  <a:pt x="3947" y="1800"/>
                </a:lnTo>
                <a:lnTo>
                  <a:pt x="3947" y="1824"/>
                </a:lnTo>
                <a:lnTo>
                  <a:pt x="3947" y="1847"/>
                </a:lnTo>
                <a:lnTo>
                  <a:pt x="3947" y="1871"/>
                </a:lnTo>
                <a:lnTo>
                  <a:pt x="3947" y="1895"/>
                </a:lnTo>
                <a:lnTo>
                  <a:pt x="3947" y="1918"/>
                </a:lnTo>
                <a:lnTo>
                  <a:pt x="3947" y="1942"/>
                </a:lnTo>
                <a:lnTo>
                  <a:pt x="3947" y="1966"/>
                </a:lnTo>
                <a:lnTo>
                  <a:pt x="3947" y="1989"/>
                </a:lnTo>
                <a:lnTo>
                  <a:pt x="3947" y="2013"/>
                </a:lnTo>
                <a:lnTo>
                  <a:pt x="3955" y="2037"/>
                </a:lnTo>
                <a:lnTo>
                  <a:pt x="3931" y="2045"/>
                </a:lnTo>
                <a:lnTo>
                  <a:pt x="3907" y="2037"/>
                </a:lnTo>
                <a:lnTo>
                  <a:pt x="3876" y="2021"/>
                </a:lnTo>
                <a:lnTo>
                  <a:pt x="3852" y="2013"/>
                </a:lnTo>
                <a:lnTo>
                  <a:pt x="3828" y="2013"/>
                </a:lnTo>
                <a:lnTo>
                  <a:pt x="3805" y="2013"/>
                </a:lnTo>
                <a:lnTo>
                  <a:pt x="3781" y="2013"/>
                </a:lnTo>
                <a:lnTo>
                  <a:pt x="3750" y="2013"/>
                </a:lnTo>
                <a:lnTo>
                  <a:pt x="3726" y="2013"/>
                </a:lnTo>
                <a:lnTo>
                  <a:pt x="3702" y="2005"/>
                </a:lnTo>
                <a:lnTo>
                  <a:pt x="3678" y="2005"/>
                </a:lnTo>
                <a:lnTo>
                  <a:pt x="3655" y="1997"/>
                </a:lnTo>
                <a:lnTo>
                  <a:pt x="3623" y="1989"/>
                </a:lnTo>
                <a:lnTo>
                  <a:pt x="3600" y="1989"/>
                </a:lnTo>
                <a:lnTo>
                  <a:pt x="3568" y="1989"/>
                </a:lnTo>
                <a:lnTo>
                  <a:pt x="3544" y="1989"/>
                </a:lnTo>
                <a:lnTo>
                  <a:pt x="3521" y="1989"/>
                </a:lnTo>
                <a:lnTo>
                  <a:pt x="3481" y="1989"/>
                </a:lnTo>
                <a:lnTo>
                  <a:pt x="3457" y="1989"/>
                </a:lnTo>
                <a:lnTo>
                  <a:pt x="3434" y="1989"/>
                </a:lnTo>
                <a:lnTo>
                  <a:pt x="3402" y="1989"/>
                </a:lnTo>
                <a:lnTo>
                  <a:pt x="3363" y="1989"/>
                </a:lnTo>
                <a:lnTo>
                  <a:pt x="3331" y="1989"/>
                </a:lnTo>
                <a:lnTo>
                  <a:pt x="3300" y="1981"/>
                </a:lnTo>
                <a:lnTo>
                  <a:pt x="3276" y="1981"/>
                </a:lnTo>
                <a:lnTo>
                  <a:pt x="3252" y="1981"/>
                </a:lnTo>
                <a:lnTo>
                  <a:pt x="3221" y="1981"/>
                </a:lnTo>
                <a:lnTo>
                  <a:pt x="3189" y="1981"/>
                </a:lnTo>
                <a:lnTo>
                  <a:pt x="3165" y="1981"/>
                </a:lnTo>
                <a:lnTo>
                  <a:pt x="3126" y="1981"/>
                </a:lnTo>
                <a:lnTo>
                  <a:pt x="3102" y="1981"/>
                </a:lnTo>
                <a:lnTo>
                  <a:pt x="3079" y="1981"/>
                </a:lnTo>
                <a:lnTo>
                  <a:pt x="3055" y="1981"/>
                </a:lnTo>
                <a:lnTo>
                  <a:pt x="3031" y="1981"/>
                </a:lnTo>
                <a:lnTo>
                  <a:pt x="3007" y="1981"/>
                </a:lnTo>
                <a:lnTo>
                  <a:pt x="2984" y="1981"/>
                </a:lnTo>
                <a:lnTo>
                  <a:pt x="2944" y="1981"/>
                </a:lnTo>
                <a:lnTo>
                  <a:pt x="2913" y="1981"/>
                </a:lnTo>
                <a:lnTo>
                  <a:pt x="2873" y="1981"/>
                </a:lnTo>
                <a:lnTo>
                  <a:pt x="2850" y="1973"/>
                </a:lnTo>
                <a:lnTo>
                  <a:pt x="2818" y="1973"/>
                </a:lnTo>
                <a:lnTo>
                  <a:pt x="2794" y="1973"/>
                </a:lnTo>
                <a:lnTo>
                  <a:pt x="2763" y="1966"/>
                </a:lnTo>
                <a:lnTo>
                  <a:pt x="2739" y="1958"/>
                </a:lnTo>
                <a:lnTo>
                  <a:pt x="2715" y="1950"/>
                </a:lnTo>
                <a:lnTo>
                  <a:pt x="2676" y="1950"/>
                </a:lnTo>
                <a:lnTo>
                  <a:pt x="2636" y="1950"/>
                </a:lnTo>
                <a:lnTo>
                  <a:pt x="2605" y="1950"/>
                </a:lnTo>
                <a:lnTo>
                  <a:pt x="2565" y="1950"/>
                </a:lnTo>
                <a:lnTo>
                  <a:pt x="2534" y="1950"/>
                </a:lnTo>
                <a:lnTo>
                  <a:pt x="2502" y="1950"/>
                </a:lnTo>
                <a:lnTo>
                  <a:pt x="2471" y="1950"/>
                </a:lnTo>
                <a:lnTo>
                  <a:pt x="2447" y="1950"/>
                </a:lnTo>
                <a:lnTo>
                  <a:pt x="2415" y="1950"/>
                </a:lnTo>
                <a:lnTo>
                  <a:pt x="2392" y="1950"/>
                </a:lnTo>
                <a:lnTo>
                  <a:pt x="2368" y="1950"/>
                </a:lnTo>
                <a:lnTo>
                  <a:pt x="2344" y="1950"/>
                </a:lnTo>
                <a:lnTo>
                  <a:pt x="2313" y="1950"/>
                </a:lnTo>
                <a:lnTo>
                  <a:pt x="2281" y="1950"/>
                </a:lnTo>
                <a:lnTo>
                  <a:pt x="2258" y="1950"/>
                </a:lnTo>
                <a:lnTo>
                  <a:pt x="2234" y="1950"/>
                </a:lnTo>
                <a:lnTo>
                  <a:pt x="2210" y="1950"/>
                </a:lnTo>
                <a:lnTo>
                  <a:pt x="2171" y="1950"/>
                </a:lnTo>
                <a:lnTo>
                  <a:pt x="2139" y="1950"/>
                </a:lnTo>
                <a:lnTo>
                  <a:pt x="2108" y="1950"/>
                </a:lnTo>
                <a:lnTo>
                  <a:pt x="2084" y="1950"/>
                </a:lnTo>
                <a:lnTo>
                  <a:pt x="2052" y="1958"/>
                </a:lnTo>
                <a:lnTo>
                  <a:pt x="2029" y="1958"/>
                </a:lnTo>
                <a:lnTo>
                  <a:pt x="1997" y="1966"/>
                </a:lnTo>
                <a:lnTo>
                  <a:pt x="1973" y="1966"/>
                </a:lnTo>
                <a:lnTo>
                  <a:pt x="1950" y="1966"/>
                </a:lnTo>
                <a:lnTo>
                  <a:pt x="1926" y="1966"/>
                </a:lnTo>
                <a:lnTo>
                  <a:pt x="1894" y="1966"/>
                </a:lnTo>
                <a:lnTo>
                  <a:pt x="1863" y="1966"/>
                </a:lnTo>
                <a:lnTo>
                  <a:pt x="1831" y="1966"/>
                </a:lnTo>
                <a:lnTo>
                  <a:pt x="1800" y="1966"/>
                </a:lnTo>
                <a:lnTo>
                  <a:pt x="1768" y="1966"/>
                </a:lnTo>
                <a:lnTo>
                  <a:pt x="1737" y="1966"/>
                </a:lnTo>
                <a:lnTo>
                  <a:pt x="1713" y="1966"/>
                </a:lnTo>
                <a:lnTo>
                  <a:pt x="1689" y="1966"/>
                </a:lnTo>
                <a:lnTo>
                  <a:pt x="1665" y="1966"/>
                </a:lnTo>
                <a:lnTo>
                  <a:pt x="1634" y="1966"/>
                </a:lnTo>
                <a:lnTo>
                  <a:pt x="1602" y="1966"/>
                </a:lnTo>
                <a:lnTo>
                  <a:pt x="1571" y="1966"/>
                </a:lnTo>
                <a:lnTo>
                  <a:pt x="1531" y="1966"/>
                </a:lnTo>
                <a:lnTo>
                  <a:pt x="1508" y="1966"/>
                </a:lnTo>
                <a:lnTo>
                  <a:pt x="1468" y="1958"/>
                </a:lnTo>
                <a:lnTo>
                  <a:pt x="1437" y="1958"/>
                </a:lnTo>
                <a:lnTo>
                  <a:pt x="1413" y="1958"/>
                </a:lnTo>
                <a:lnTo>
                  <a:pt x="1389" y="1958"/>
                </a:lnTo>
                <a:lnTo>
                  <a:pt x="1358" y="1950"/>
                </a:lnTo>
                <a:lnTo>
                  <a:pt x="1334" y="1950"/>
                </a:lnTo>
                <a:lnTo>
                  <a:pt x="1302" y="1950"/>
                </a:lnTo>
                <a:lnTo>
                  <a:pt x="1279" y="1950"/>
                </a:lnTo>
                <a:lnTo>
                  <a:pt x="1255" y="1950"/>
                </a:lnTo>
                <a:lnTo>
                  <a:pt x="1231" y="1950"/>
                </a:lnTo>
                <a:lnTo>
                  <a:pt x="1192" y="1942"/>
                </a:lnTo>
                <a:lnTo>
                  <a:pt x="1152" y="1934"/>
                </a:lnTo>
                <a:lnTo>
                  <a:pt x="1129" y="1926"/>
                </a:lnTo>
                <a:lnTo>
                  <a:pt x="1152" y="1939"/>
                </a:lnTo>
                <a:lnTo>
                  <a:pt x="1105" y="1926"/>
                </a:lnTo>
                <a:lnTo>
                  <a:pt x="1081" y="1918"/>
                </a:lnTo>
                <a:lnTo>
                  <a:pt x="1056" y="1987"/>
                </a:lnTo>
                <a:lnTo>
                  <a:pt x="1026" y="1910"/>
                </a:lnTo>
                <a:lnTo>
                  <a:pt x="1002" y="1902"/>
                </a:lnTo>
                <a:lnTo>
                  <a:pt x="912" y="1939"/>
                </a:lnTo>
                <a:lnTo>
                  <a:pt x="960" y="1939"/>
                </a:lnTo>
                <a:lnTo>
                  <a:pt x="912" y="1939"/>
                </a:lnTo>
                <a:lnTo>
                  <a:pt x="864" y="1939"/>
                </a:lnTo>
                <a:lnTo>
                  <a:pt x="912" y="1939"/>
                </a:lnTo>
                <a:lnTo>
                  <a:pt x="816" y="1987"/>
                </a:lnTo>
                <a:lnTo>
                  <a:pt x="768" y="1939"/>
                </a:lnTo>
                <a:lnTo>
                  <a:pt x="720" y="1939"/>
                </a:lnTo>
                <a:lnTo>
                  <a:pt x="672" y="1939"/>
                </a:lnTo>
                <a:lnTo>
                  <a:pt x="624" y="1939"/>
                </a:lnTo>
                <a:lnTo>
                  <a:pt x="624" y="1987"/>
                </a:lnTo>
                <a:lnTo>
                  <a:pt x="600" y="1918"/>
                </a:lnTo>
                <a:lnTo>
                  <a:pt x="560" y="1926"/>
                </a:lnTo>
                <a:lnTo>
                  <a:pt x="528" y="1939"/>
                </a:lnTo>
                <a:lnTo>
                  <a:pt x="513" y="1926"/>
                </a:lnTo>
                <a:lnTo>
                  <a:pt x="481" y="1934"/>
                </a:lnTo>
                <a:lnTo>
                  <a:pt x="458" y="1934"/>
                </a:lnTo>
                <a:lnTo>
                  <a:pt x="418" y="1942"/>
                </a:lnTo>
                <a:lnTo>
                  <a:pt x="387" y="1942"/>
                </a:lnTo>
                <a:lnTo>
                  <a:pt x="363" y="1950"/>
                </a:lnTo>
                <a:lnTo>
                  <a:pt x="339" y="1958"/>
                </a:lnTo>
                <a:lnTo>
                  <a:pt x="316" y="1958"/>
                </a:lnTo>
                <a:lnTo>
                  <a:pt x="292" y="1958"/>
                </a:lnTo>
                <a:lnTo>
                  <a:pt x="1296" y="1939"/>
                </a:lnTo>
                <a:lnTo>
                  <a:pt x="229" y="1966"/>
                </a:lnTo>
                <a:lnTo>
                  <a:pt x="205" y="1966"/>
                </a:lnTo>
                <a:lnTo>
                  <a:pt x="181" y="1966"/>
                </a:lnTo>
                <a:lnTo>
                  <a:pt x="158" y="1966"/>
                </a:lnTo>
                <a:lnTo>
                  <a:pt x="134" y="1966"/>
                </a:lnTo>
                <a:lnTo>
                  <a:pt x="102" y="1966"/>
                </a:lnTo>
                <a:lnTo>
                  <a:pt x="87" y="1942"/>
                </a:lnTo>
                <a:lnTo>
                  <a:pt x="87" y="1918"/>
                </a:lnTo>
                <a:lnTo>
                  <a:pt x="87" y="1895"/>
                </a:lnTo>
                <a:lnTo>
                  <a:pt x="87" y="1871"/>
                </a:lnTo>
                <a:lnTo>
                  <a:pt x="87" y="1839"/>
                </a:lnTo>
                <a:lnTo>
                  <a:pt x="87" y="1816"/>
                </a:lnTo>
                <a:lnTo>
                  <a:pt x="87" y="1784"/>
                </a:lnTo>
                <a:lnTo>
                  <a:pt x="87" y="1760"/>
                </a:lnTo>
                <a:lnTo>
                  <a:pt x="87" y="1729"/>
                </a:lnTo>
                <a:lnTo>
                  <a:pt x="87" y="1697"/>
                </a:lnTo>
                <a:lnTo>
                  <a:pt x="87" y="1666"/>
                </a:lnTo>
                <a:lnTo>
                  <a:pt x="87" y="1634"/>
                </a:lnTo>
                <a:lnTo>
                  <a:pt x="87" y="1610"/>
                </a:lnTo>
                <a:lnTo>
                  <a:pt x="87" y="1579"/>
                </a:lnTo>
                <a:lnTo>
                  <a:pt x="79" y="1555"/>
                </a:lnTo>
                <a:lnTo>
                  <a:pt x="79" y="1531"/>
                </a:lnTo>
                <a:lnTo>
                  <a:pt x="79" y="1508"/>
                </a:lnTo>
                <a:lnTo>
                  <a:pt x="79" y="1476"/>
                </a:lnTo>
                <a:lnTo>
                  <a:pt x="79" y="1453"/>
                </a:lnTo>
                <a:lnTo>
                  <a:pt x="79" y="1421"/>
                </a:lnTo>
                <a:lnTo>
                  <a:pt x="79" y="1389"/>
                </a:lnTo>
                <a:lnTo>
                  <a:pt x="79" y="1350"/>
                </a:lnTo>
                <a:lnTo>
                  <a:pt x="79" y="1318"/>
                </a:lnTo>
                <a:lnTo>
                  <a:pt x="79" y="1279"/>
                </a:lnTo>
                <a:lnTo>
                  <a:pt x="79" y="1247"/>
                </a:lnTo>
                <a:lnTo>
                  <a:pt x="79" y="1208"/>
                </a:lnTo>
                <a:lnTo>
                  <a:pt x="79" y="1184"/>
                </a:lnTo>
                <a:lnTo>
                  <a:pt x="79" y="1161"/>
                </a:lnTo>
                <a:lnTo>
                  <a:pt x="79" y="1129"/>
                </a:lnTo>
                <a:lnTo>
                  <a:pt x="79" y="1097"/>
                </a:lnTo>
                <a:lnTo>
                  <a:pt x="79" y="1074"/>
                </a:lnTo>
                <a:lnTo>
                  <a:pt x="79" y="1042"/>
                </a:lnTo>
                <a:lnTo>
                  <a:pt x="71" y="1003"/>
                </a:lnTo>
                <a:lnTo>
                  <a:pt x="71" y="979"/>
                </a:lnTo>
                <a:lnTo>
                  <a:pt x="63" y="947"/>
                </a:lnTo>
                <a:lnTo>
                  <a:pt x="63" y="924"/>
                </a:lnTo>
                <a:lnTo>
                  <a:pt x="63" y="892"/>
                </a:lnTo>
                <a:lnTo>
                  <a:pt x="63" y="869"/>
                </a:lnTo>
                <a:lnTo>
                  <a:pt x="63" y="845"/>
                </a:lnTo>
                <a:lnTo>
                  <a:pt x="55" y="821"/>
                </a:lnTo>
                <a:lnTo>
                  <a:pt x="55" y="790"/>
                </a:lnTo>
                <a:lnTo>
                  <a:pt x="55" y="758"/>
                </a:lnTo>
                <a:lnTo>
                  <a:pt x="55" y="734"/>
                </a:lnTo>
                <a:lnTo>
                  <a:pt x="55" y="703"/>
                </a:lnTo>
                <a:lnTo>
                  <a:pt x="55" y="679"/>
                </a:lnTo>
                <a:lnTo>
                  <a:pt x="55" y="655"/>
                </a:lnTo>
                <a:lnTo>
                  <a:pt x="55" y="616"/>
                </a:lnTo>
                <a:lnTo>
                  <a:pt x="55" y="592"/>
                </a:lnTo>
                <a:lnTo>
                  <a:pt x="55" y="553"/>
                </a:lnTo>
                <a:lnTo>
                  <a:pt x="55" y="529"/>
                </a:lnTo>
                <a:lnTo>
                  <a:pt x="55" y="498"/>
                </a:lnTo>
                <a:lnTo>
                  <a:pt x="55" y="466"/>
                </a:lnTo>
                <a:lnTo>
                  <a:pt x="55" y="442"/>
                </a:lnTo>
                <a:lnTo>
                  <a:pt x="55" y="419"/>
                </a:lnTo>
                <a:lnTo>
                  <a:pt x="55" y="387"/>
                </a:lnTo>
                <a:lnTo>
                  <a:pt x="55" y="363"/>
                </a:lnTo>
                <a:lnTo>
                  <a:pt x="55" y="332"/>
                </a:lnTo>
                <a:lnTo>
                  <a:pt x="55" y="300"/>
                </a:lnTo>
                <a:lnTo>
                  <a:pt x="55" y="269"/>
                </a:lnTo>
                <a:lnTo>
                  <a:pt x="55" y="245"/>
                </a:lnTo>
                <a:lnTo>
                  <a:pt x="55" y="221"/>
                </a:lnTo>
                <a:lnTo>
                  <a:pt x="55" y="198"/>
                </a:lnTo>
                <a:lnTo>
                  <a:pt x="55" y="174"/>
                </a:lnTo>
                <a:lnTo>
                  <a:pt x="55" y="150"/>
                </a:lnTo>
                <a:lnTo>
                  <a:pt x="55" y="127"/>
                </a:lnTo>
                <a:lnTo>
                  <a:pt x="47" y="103"/>
                </a:lnTo>
                <a:lnTo>
                  <a:pt x="39" y="79"/>
                </a:lnTo>
                <a:lnTo>
                  <a:pt x="31" y="56"/>
                </a:lnTo>
                <a:lnTo>
                  <a:pt x="0" y="19"/>
                </a:lnTo>
              </a:path>
            </a:pathLst>
          </a:custGeom>
          <a:solidFill>
            <a:schemeClr val="tx2"/>
          </a:solidFill>
          <a:ln w="12700" cap="rnd">
            <a:solidFill>
              <a:schemeClr val="tx1"/>
            </a:solidFill>
            <a:round/>
            <a:headEnd type="none" w="sm" len="sm"/>
            <a:tailEnd type="none" w="sm" len="sm"/>
          </a:ln>
        </p:spPr>
        <p:txBody>
          <a:bodyPr/>
          <a:lstStyle/>
          <a:p>
            <a:pPr algn="l"/>
            <a:endParaRPr lang="id-ID" sz="2000">
              <a:effectLst/>
              <a:latin typeface="+mn-lt"/>
            </a:endParaRPr>
          </a:p>
        </p:txBody>
      </p:sp>
      <p:sp>
        <p:nvSpPr>
          <p:cNvPr id="6" name="Line 5"/>
          <p:cNvSpPr>
            <a:spLocks noChangeShapeType="1"/>
          </p:cNvSpPr>
          <p:nvPr/>
        </p:nvSpPr>
        <p:spPr bwMode="auto">
          <a:xfrm>
            <a:off x="2592388" y="5486400"/>
            <a:ext cx="1522412" cy="0"/>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7" name="Line 6"/>
          <p:cNvSpPr>
            <a:spLocks noChangeShapeType="1"/>
          </p:cNvSpPr>
          <p:nvPr/>
        </p:nvSpPr>
        <p:spPr bwMode="auto">
          <a:xfrm>
            <a:off x="2209800" y="4725988"/>
            <a:ext cx="0" cy="836612"/>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8" name="Line 7"/>
          <p:cNvSpPr>
            <a:spLocks noChangeShapeType="1"/>
          </p:cNvSpPr>
          <p:nvPr/>
        </p:nvSpPr>
        <p:spPr bwMode="auto">
          <a:xfrm>
            <a:off x="1828800" y="1601788"/>
            <a:ext cx="0" cy="4189412"/>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9" name="Line 8"/>
          <p:cNvSpPr>
            <a:spLocks noChangeShapeType="1"/>
          </p:cNvSpPr>
          <p:nvPr/>
        </p:nvSpPr>
        <p:spPr bwMode="auto">
          <a:xfrm>
            <a:off x="1830388" y="5791200"/>
            <a:ext cx="6932612"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0" name="Rectangle 9"/>
          <p:cNvSpPr>
            <a:spLocks noChangeArrowheads="1"/>
          </p:cNvSpPr>
          <p:nvPr/>
        </p:nvSpPr>
        <p:spPr bwMode="auto">
          <a:xfrm>
            <a:off x="1355725" y="2193925"/>
            <a:ext cx="1860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en-US" sz="2000">
              <a:effectLst/>
              <a:latin typeface="+mn-lt"/>
              <a:ea typeface="SimSun" panose="02010600030101010101" pitchFamily="2" charset="-122"/>
            </a:endParaRPr>
          </a:p>
        </p:txBody>
      </p:sp>
      <p:graphicFrame>
        <p:nvGraphicFramePr>
          <p:cNvPr id="11" name="Object 0"/>
          <p:cNvGraphicFramePr>
            <a:graphicFrameLocks/>
          </p:cNvGraphicFramePr>
          <p:nvPr/>
        </p:nvGraphicFramePr>
        <p:xfrm>
          <a:off x="2433638" y="3586163"/>
          <a:ext cx="5489575" cy="441325"/>
        </p:xfrm>
        <a:graphic>
          <a:graphicData uri="http://schemas.openxmlformats.org/presentationml/2006/ole">
            <mc:AlternateContent xmlns:mc="http://schemas.openxmlformats.org/markup-compatibility/2006">
              <mc:Choice xmlns:v="urn:schemas-microsoft-com:vml" Requires="v">
                <p:oleObj spid="_x0000_s32770" name="Document" r:id="rId3" imgW="5489575" imgH="441325" progId="Word.Document.8">
                  <p:embed/>
                </p:oleObj>
              </mc:Choice>
              <mc:Fallback>
                <p:oleObj name="Document" r:id="rId3" imgW="5489575" imgH="441325" progId="Word.Document.8">
                  <p:embed/>
                  <p:pic>
                    <p:nvPicPr>
                      <p:cNvPr id="11"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38" y="3586163"/>
                        <a:ext cx="5489575"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
          <p:cNvGraphicFramePr>
            <a:graphicFrameLocks/>
          </p:cNvGraphicFramePr>
          <p:nvPr/>
        </p:nvGraphicFramePr>
        <p:xfrm>
          <a:off x="1214438" y="2362200"/>
          <a:ext cx="474662" cy="750888"/>
        </p:xfrm>
        <a:graphic>
          <a:graphicData uri="http://schemas.openxmlformats.org/presentationml/2006/ole">
            <mc:AlternateContent xmlns:mc="http://schemas.openxmlformats.org/markup-compatibility/2006">
              <mc:Choice xmlns:v="urn:schemas-microsoft-com:vml" Requires="v">
                <p:oleObj spid="_x0000_s32771" name="Document" r:id="rId5" imgW="474663" imgH="750888" progId="Word.Document.8">
                  <p:embed/>
                </p:oleObj>
              </mc:Choice>
              <mc:Fallback>
                <p:oleObj name="Document" r:id="rId5" imgW="474663" imgH="750888" progId="Word.Document.8">
                  <p:embed/>
                  <p:pic>
                    <p:nvPicPr>
                      <p:cNvPr id="12" name="Objec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438" y="2362200"/>
                        <a:ext cx="474662"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2"/>
          <p:cNvSpPr>
            <a:spLocks noChangeArrowheads="1"/>
          </p:cNvSpPr>
          <p:nvPr/>
        </p:nvSpPr>
        <p:spPr bwMode="auto">
          <a:xfrm>
            <a:off x="76200" y="1246188"/>
            <a:ext cx="1828800"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lnSpc>
                <a:spcPct val="80000"/>
              </a:lnSpc>
              <a:spcBef>
                <a:spcPct val="50000"/>
              </a:spcBef>
            </a:pPr>
            <a:r>
              <a:rPr lang="en-US" altLang="zh-CN" sz="2000" b="1">
                <a:effectLst/>
                <a:latin typeface="+mn-lt"/>
                <a:ea typeface="SimSun" panose="02010600030101010101" pitchFamily="2" charset="-122"/>
              </a:rPr>
              <a:t>Reachability-distance</a:t>
            </a:r>
          </a:p>
        </p:txBody>
      </p:sp>
      <p:sp>
        <p:nvSpPr>
          <p:cNvPr id="14" name="Rectangle 13"/>
          <p:cNvSpPr>
            <a:spLocks noChangeArrowheads="1"/>
          </p:cNvSpPr>
          <p:nvPr/>
        </p:nvSpPr>
        <p:spPr bwMode="auto">
          <a:xfrm>
            <a:off x="5943600" y="5797550"/>
            <a:ext cx="3200400" cy="32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lnSpc>
                <a:spcPct val="70000"/>
              </a:lnSpc>
              <a:spcBef>
                <a:spcPct val="50000"/>
              </a:spcBef>
            </a:pPr>
            <a:r>
              <a:rPr lang="en-US" altLang="zh-CN" sz="2000" b="1">
                <a:effectLst/>
                <a:latin typeface="+mn-lt"/>
                <a:ea typeface="SimSun" panose="02010600030101010101" pitchFamily="2" charset="-122"/>
              </a:rPr>
              <a:t>Cluster-order of the objects</a:t>
            </a:r>
            <a:endParaRPr lang="en-US" altLang="zh-CN" sz="2000">
              <a:effectLst/>
              <a:latin typeface="+mn-lt"/>
              <a:ea typeface="SimSun" panose="02010600030101010101" pitchFamily="2" charset="-122"/>
            </a:endParaRPr>
          </a:p>
        </p:txBody>
      </p:sp>
      <p:sp>
        <p:nvSpPr>
          <p:cNvPr id="15" name="Line 14"/>
          <p:cNvSpPr>
            <a:spLocks noChangeShapeType="1"/>
          </p:cNvSpPr>
          <p:nvPr/>
        </p:nvSpPr>
        <p:spPr bwMode="auto">
          <a:xfrm flipH="1">
            <a:off x="3354388" y="2439988"/>
            <a:ext cx="684212" cy="1827212"/>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6" name="Line 15"/>
          <p:cNvSpPr>
            <a:spLocks noChangeShapeType="1"/>
          </p:cNvSpPr>
          <p:nvPr/>
        </p:nvSpPr>
        <p:spPr bwMode="auto">
          <a:xfrm>
            <a:off x="5410200" y="2668588"/>
            <a:ext cx="0" cy="1674812"/>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7" name="Line 16"/>
          <p:cNvSpPr>
            <a:spLocks noChangeShapeType="1"/>
          </p:cNvSpPr>
          <p:nvPr/>
        </p:nvSpPr>
        <p:spPr bwMode="auto">
          <a:xfrm>
            <a:off x="6173788" y="1906588"/>
            <a:ext cx="911225" cy="2359025"/>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8" name="Line 17"/>
          <p:cNvSpPr>
            <a:spLocks noChangeShapeType="1"/>
          </p:cNvSpPr>
          <p:nvPr/>
        </p:nvSpPr>
        <p:spPr bwMode="auto">
          <a:xfrm>
            <a:off x="2135188" y="5562600"/>
            <a:ext cx="61706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9" name="Line 18"/>
          <p:cNvSpPr>
            <a:spLocks noChangeShapeType="1"/>
          </p:cNvSpPr>
          <p:nvPr/>
        </p:nvSpPr>
        <p:spPr bwMode="auto">
          <a:xfrm>
            <a:off x="2058988" y="5638800"/>
            <a:ext cx="62468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0" name="Line 19"/>
          <p:cNvSpPr>
            <a:spLocks noChangeShapeType="1"/>
          </p:cNvSpPr>
          <p:nvPr/>
        </p:nvSpPr>
        <p:spPr bwMode="auto">
          <a:xfrm>
            <a:off x="1754188" y="2819400"/>
            <a:ext cx="1508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1" name="Line 20"/>
          <p:cNvSpPr>
            <a:spLocks noChangeShapeType="1"/>
          </p:cNvSpPr>
          <p:nvPr/>
        </p:nvSpPr>
        <p:spPr bwMode="auto">
          <a:xfrm>
            <a:off x="1754188" y="2438400"/>
            <a:ext cx="1508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2" name="Rectangle 21"/>
          <p:cNvSpPr>
            <a:spLocks noChangeArrowheads="1"/>
          </p:cNvSpPr>
          <p:nvPr/>
        </p:nvSpPr>
        <p:spPr bwMode="auto">
          <a:xfrm>
            <a:off x="228600" y="2133600"/>
            <a:ext cx="16764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2000" b="1">
                <a:effectLst/>
                <a:latin typeface="+mn-lt"/>
                <a:ea typeface="SimSun" panose="02010600030101010101" pitchFamily="2" charset="-122"/>
              </a:rPr>
              <a:t>undefined</a:t>
            </a:r>
          </a:p>
        </p:txBody>
      </p:sp>
      <p:sp>
        <p:nvSpPr>
          <p:cNvPr id="23" name="Line 22"/>
          <p:cNvSpPr>
            <a:spLocks noChangeShapeType="1"/>
          </p:cNvSpPr>
          <p:nvPr/>
        </p:nvSpPr>
        <p:spPr bwMode="auto">
          <a:xfrm>
            <a:off x="1830388" y="4191000"/>
            <a:ext cx="7161212"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graphicFrame>
        <p:nvGraphicFramePr>
          <p:cNvPr id="24" name="Object 2"/>
          <p:cNvGraphicFramePr>
            <a:graphicFrameLocks/>
          </p:cNvGraphicFramePr>
          <p:nvPr/>
        </p:nvGraphicFramePr>
        <p:xfrm>
          <a:off x="1290638" y="3757613"/>
          <a:ext cx="474662" cy="750887"/>
        </p:xfrm>
        <a:graphic>
          <a:graphicData uri="http://schemas.openxmlformats.org/presentationml/2006/ole">
            <mc:AlternateContent xmlns:mc="http://schemas.openxmlformats.org/markup-compatibility/2006">
              <mc:Choice xmlns:v="urn:schemas-microsoft-com:vml" Requires="v">
                <p:oleObj spid="_x0000_s32772" name="Document" r:id="rId7" imgW="474663" imgH="750888" progId="Word.Document.8">
                  <p:embed/>
                </p:oleObj>
              </mc:Choice>
              <mc:Fallback>
                <p:oleObj name="Document" r:id="rId7" imgW="474663" imgH="750888" progId="Word.Document.8">
                  <p:embed/>
                  <p:pic>
                    <p:nvPicPr>
                      <p:cNvPr id="24" name="Object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638" y="3757613"/>
                        <a:ext cx="474662" cy="7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Rectangle 24"/>
          <p:cNvSpPr>
            <a:spLocks noChangeArrowheads="1"/>
          </p:cNvSpPr>
          <p:nvPr/>
        </p:nvSpPr>
        <p:spPr bwMode="auto">
          <a:xfrm>
            <a:off x="1447800" y="3810000"/>
            <a:ext cx="381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zh-CN" altLang="en-US" sz="1400" b="1">
                <a:effectLst/>
                <a:latin typeface="+mn-lt"/>
                <a:ea typeface="SimSun" panose="02010600030101010101" pitchFamily="2" charset="-122"/>
              </a:rPr>
              <a:t>‘</a:t>
            </a:r>
          </a:p>
        </p:txBody>
      </p:sp>
      <p:grpSp>
        <p:nvGrpSpPr>
          <p:cNvPr id="26" name="Group 25"/>
          <p:cNvGrpSpPr>
            <a:grpSpLocks/>
          </p:cNvGrpSpPr>
          <p:nvPr/>
        </p:nvGrpSpPr>
        <p:grpSpPr bwMode="auto">
          <a:xfrm>
            <a:off x="3892550" y="1149350"/>
            <a:ext cx="2349500" cy="1816100"/>
            <a:chOff x="2452" y="724"/>
            <a:chExt cx="1480" cy="1144"/>
          </a:xfrm>
        </p:grpSpPr>
        <p:sp>
          <p:nvSpPr>
            <p:cNvPr id="27" name="Oval 26"/>
            <p:cNvSpPr>
              <a:spLocks noChangeArrowheads="1"/>
            </p:cNvSpPr>
            <p:nvPr/>
          </p:nvSpPr>
          <p:spPr bwMode="auto">
            <a:xfrm>
              <a:off x="2644"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28" name="Oval 27"/>
            <p:cNvSpPr>
              <a:spLocks noChangeArrowheads="1"/>
            </p:cNvSpPr>
            <p:nvPr/>
          </p:nvSpPr>
          <p:spPr bwMode="auto">
            <a:xfrm>
              <a:off x="2596"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29" name="Oval 28"/>
            <p:cNvSpPr>
              <a:spLocks noChangeArrowheads="1"/>
            </p:cNvSpPr>
            <p:nvPr/>
          </p:nvSpPr>
          <p:spPr bwMode="auto">
            <a:xfrm>
              <a:off x="254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0" name="Oval 29"/>
            <p:cNvSpPr>
              <a:spLocks noChangeArrowheads="1"/>
            </p:cNvSpPr>
            <p:nvPr/>
          </p:nvSpPr>
          <p:spPr bwMode="auto">
            <a:xfrm>
              <a:off x="2596" y="120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1" name="Oval 30"/>
            <p:cNvSpPr>
              <a:spLocks noChangeArrowheads="1"/>
            </p:cNvSpPr>
            <p:nvPr/>
          </p:nvSpPr>
          <p:spPr bwMode="auto">
            <a:xfrm>
              <a:off x="2692" y="120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2" name="Oval 31"/>
            <p:cNvSpPr>
              <a:spLocks noChangeArrowheads="1"/>
            </p:cNvSpPr>
            <p:nvPr/>
          </p:nvSpPr>
          <p:spPr bwMode="auto">
            <a:xfrm>
              <a:off x="2452" y="125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3" name="Oval 32"/>
            <p:cNvSpPr>
              <a:spLocks noChangeArrowheads="1"/>
            </p:cNvSpPr>
            <p:nvPr/>
          </p:nvSpPr>
          <p:spPr bwMode="auto">
            <a:xfrm>
              <a:off x="2596"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4" name="Oval 33"/>
            <p:cNvSpPr>
              <a:spLocks noChangeArrowheads="1"/>
            </p:cNvSpPr>
            <p:nvPr/>
          </p:nvSpPr>
          <p:spPr bwMode="auto">
            <a:xfrm>
              <a:off x="2548"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5" name="Oval 34"/>
            <p:cNvSpPr>
              <a:spLocks noChangeArrowheads="1"/>
            </p:cNvSpPr>
            <p:nvPr/>
          </p:nvSpPr>
          <p:spPr bwMode="auto">
            <a:xfrm>
              <a:off x="2740"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6" name="Oval 35"/>
            <p:cNvSpPr>
              <a:spLocks noChangeArrowheads="1"/>
            </p:cNvSpPr>
            <p:nvPr/>
          </p:nvSpPr>
          <p:spPr bwMode="auto">
            <a:xfrm>
              <a:off x="2644"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7" name="Oval 36"/>
            <p:cNvSpPr>
              <a:spLocks noChangeArrowheads="1"/>
            </p:cNvSpPr>
            <p:nvPr/>
          </p:nvSpPr>
          <p:spPr bwMode="auto">
            <a:xfrm>
              <a:off x="3364"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8" name="Oval 37"/>
            <p:cNvSpPr>
              <a:spLocks noChangeArrowheads="1"/>
            </p:cNvSpPr>
            <p:nvPr/>
          </p:nvSpPr>
          <p:spPr bwMode="auto">
            <a:xfrm>
              <a:off x="3316" y="139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9" name="Oval 38"/>
            <p:cNvSpPr>
              <a:spLocks noChangeArrowheads="1"/>
            </p:cNvSpPr>
            <p:nvPr/>
          </p:nvSpPr>
          <p:spPr bwMode="auto">
            <a:xfrm>
              <a:off x="3268" y="139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0" name="Oval 39"/>
            <p:cNvSpPr>
              <a:spLocks noChangeArrowheads="1"/>
            </p:cNvSpPr>
            <p:nvPr/>
          </p:nvSpPr>
          <p:spPr bwMode="auto">
            <a:xfrm>
              <a:off x="3316"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1" name="Oval 40"/>
            <p:cNvSpPr>
              <a:spLocks noChangeArrowheads="1"/>
            </p:cNvSpPr>
            <p:nvPr/>
          </p:nvSpPr>
          <p:spPr bwMode="auto">
            <a:xfrm>
              <a:off x="3412"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2" name="Oval 41"/>
            <p:cNvSpPr>
              <a:spLocks noChangeArrowheads="1"/>
            </p:cNvSpPr>
            <p:nvPr/>
          </p:nvSpPr>
          <p:spPr bwMode="auto">
            <a:xfrm>
              <a:off x="3460" y="149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3" name="Oval 42"/>
            <p:cNvSpPr>
              <a:spLocks noChangeArrowheads="1"/>
            </p:cNvSpPr>
            <p:nvPr/>
          </p:nvSpPr>
          <p:spPr bwMode="auto">
            <a:xfrm>
              <a:off x="3316"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4" name="Oval 43"/>
            <p:cNvSpPr>
              <a:spLocks noChangeArrowheads="1"/>
            </p:cNvSpPr>
            <p:nvPr/>
          </p:nvSpPr>
          <p:spPr bwMode="auto">
            <a:xfrm>
              <a:off x="3268"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5" name="Oval 44"/>
            <p:cNvSpPr>
              <a:spLocks noChangeArrowheads="1"/>
            </p:cNvSpPr>
            <p:nvPr/>
          </p:nvSpPr>
          <p:spPr bwMode="auto">
            <a:xfrm>
              <a:off x="3460"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6" name="Oval 45"/>
            <p:cNvSpPr>
              <a:spLocks noChangeArrowheads="1"/>
            </p:cNvSpPr>
            <p:nvPr/>
          </p:nvSpPr>
          <p:spPr bwMode="auto">
            <a:xfrm>
              <a:off x="3364"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7" name="Oval 46"/>
            <p:cNvSpPr>
              <a:spLocks noChangeArrowheads="1"/>
            </p:cNvSpPr>
            <p:nvPr/>
          </p:nvSpPr>
          <p:spPr bwMode="auto">
            <a:xfrm>
              <a:off x="3700" y="72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8" name="Oval 47"/>
            <p:cNvSpPr>
              <a:spLocks noChangeArrowheads="1"/>
            </p:cNvSpPr>
            <p:nvPr/>
          </p:nvSpPr>
          <p:spPr bwMode="auto">
            <a:xfrm>
              <a:off x="3652" y="77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9" name="Oval 48"/>
            <p:cNvSpPr>
              <a:spLocks noChangeArrowheads="1"/>
            </p:cNvSpPr>
            <p:nvPr/>
          </p:nvSpPr>
          <p:spPr bwMode="auto">
            <a:xfrm>
              <a:off x="3604" y="77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0" name="Oval 49"/>
            <p:cNvSpPr>
              <a:spLocks noChangeArrowheads="1"/>
            </p:cNvSpPr>
            <p:nvPr/>
          </p:nvSpPr>
          <p:spPr bwMode="auto">
            <a:xfrm>
              <a:off x="3652"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1" name="Oval 50"/>
            <p:cNvSpPr>
              <a:spLocks noChangeArrowheads="1"/>
            </p:cNvSpPr>
            <p:nvPr/>
          </p:nvSpPr>
          <p:spPr bwMode="auto">
            <a:xfrm>
              <a:off x="3748"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2" name="Oval 51"/>
            <p:cNvSpPr>
              <a:spLocks noChangeArrowheads="1"/>
            </p:cNvSpPr>
            <p:nvPr/>
          </p:nvSpPr>
          <p:spPr bwMode="auto">
            <a:xfrm>
              <a:off x="3556" y="86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3" name="Oval 52"/>
            <p:cNvSpPr>
              <a:spLocks noChangeArrowheads="1"/>
            </p:cNvSpPr>
            <p:nvPr/>
          </p:nvSpPr>
          <p:spPr bwMode="auto">
            <a:xfrm>
              <a:off x="3652"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4" name="Oval 53"/>
            <p:cNvSpPr>
              <a:spLocks noChangeArrowheads="1"/>
            </p:cNvSpPr>
            <p:nvPr/>
          </p:nvSpPr>
          <p:spPr bwMode="auto">
            <a:xfrm>
              <a:off x="3604" y="91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5" name="Oval 54"/>
            <p:cNvSpPr>
              <a:spLocks noChangeArrowheads="1"/>
            </p:cNvSpPr>
            <p:nvPr/>
          </p:nvSpPr>
          <p:spPr bwMode="auto">
            <a:xfrm>
              <a:off x="3796"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6" name="Oval 55"/>
            <p:cNvSpPr>
              <a:spLocks noChangeArrowheads="1"/>
            </p:cNvSpPr>
            <p:nvPr/>
          </p:nvSpPr>
          <p:spPr bwMode="auto">
            <a:xfrm>
              <a:off x="3700" y="91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7" name="Oval 56"/>
            <p:cNvSpPr>
              <a:spLocks noChangeArrowheads="1"/>
            </p:cNvSpPr>
            <p:nvPr/>
          </p:nvSpPr>
          <p:spPr bwMode="auto">
            <a:xfrm>
              <a:off x="2740"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8" name="Oval 57"/>
            <p:cNvSpPr>
              <a:spLocks noChangeArrowheads="1"/>
            </p:cNvSpPr>
            <p:nvPr/>
          </p:nvSpPr>
          <p:spPr bwMode="auto">
            <a:xfrm>
              <a:off x="278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9" name="Oval 58"/>
            <p:cNvSpPr>
              <a:spLocks noChangeArrowheads="1"/>
            </p:cNvSpPr>
            <p:nvPr/>
          </p:nvSpPr>
          <p:spPr bwMode="auto">
            <a:xfrm>
              <a:off x="2836"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0" name="Oval 59"/>
            <p:cNvSpPr>
              <a:spLocks noChangeArrowheads="1"/>
            </p:cNvSpPr>
            <p:nvPr/>
          </p:nvSpPr>
          <p:spPr bwMode="auto">
            <a:xfrm>
              <a:off x="2740" y="125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1" name="Oval 60"/>
            <p:cNvSpPr>
              <a:spLocks noChangeArrowheads="1"/>
            </p:cNvSpPr>
            <p:nvPr/>
          </p:nvSpPr>
          <p:spPr bwMode="auto">
            <a:xfrm>
              <a:off x="3556"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2" name="Oval 61"/>
            <p:cNvSpPr>
              <a:spLocks noChangeArrowheads="1"/>
            </p:cNvSpPr>
            <p:nvPr/>
          </p:nvSpPr>
          <p:spPr bwMode="auto">
            <a:xfrm>
              <a:off x="2836" y="163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3" name="Oval 62"/>
            <p:cNvSpPr>
              <a:spLocks noChangeArrowheads="1"/>
            </p:cNvSpPr>
            <p:nvPr/>
          </p:nvSpPr>
          <p:spPr bwMode="auto">
            <a:xfrm>
              <a:off x="3892"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4" name="Oval 63"/>
            <p:cNvSpPr>
              <a:spLocks noChangeArrowheads="1"/>
            </p:cNvSpPr>
            <p:nvPr/>
          </p:nvSpPr>
          <p:spPr bwMode="auto">
            <a:xfrm>
              <a:off x="3700"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5" name="Oval 64"/>
            <p:cNvSpPr>
              <a:spLocks noChangeArrowheads="1"/>
            </p:cNvSpPr>
            <p:nvPr/>
          </p:nvSpPr>
          <p:spPr bwMode="auto">
            <a:xfrm>
              <a:off x="3844"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6" name="Oval 65"/>
            <p:cNvSpPr>
              <a:spLocks noChangeArrowheads="1"/>
            </p:cNvSpPr>
            <p:nvPr/>
          </p:nvSpPr>
          <p:spPr bwMode="auto">
            <a:xfrm>
              <a:off x="3652" y="149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7" name="Oval 66"/>
            <p:cNvSpPr>
              <a:spLocks noChangeArrowheads="1"/>
            </p:cNvSpPr>
            <p:nvPr/>
          </p:nvSpPr>
          <p:spPr bwMode="auto">
            <a:xfrm>
              <a:off x="3220" y="72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8" name="Oval 67"/>
            <p:cNvSpPr>
              <a:spLocks noChangeArrowheads="1"/>
            </p:cNvSpPr>
            <p:nvPr/>
          </p:nvSpPr>
          <p:spPr bwMode="auto">
            <a:xfrm>
              <a:off x="3220"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9" name="Oval 68"/>
            <p:cNvSpPr>
              <a:spLocks noChangeArrowheads="1"/>
            </p:cNvSpPr>
            <p:nvPr/>
          </p:nvSpPr>
          <p:spPr bwMode="auto">
            <a:xfrm>
              <a:off x="3316"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0" name="Oval 69"/>
            <p:cNvSpPr>
              <a:spLocks noChangeArrowheads="1"/>
            </p:cNvSpPr>
            <p:nvPr/>
          </p:nvSpPr>
          <p:spPr bwMode="auto">
            <a:xfrm>
              <a:off x="3124"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1" name="Oval 70"/>
            <p:cNvSpPr>
              <a:spLocks noChangeArrowheads="1"/>
            </p:cNvSpPr>
            <p:nvPr/>
          </p:nvSpPr>
          <p:spPr bwMode="auto">
            <a:xfrm>
              <a:off x="2692" y="168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2" name="Oval 71"/>
            <p:cNvSpPr>
              <a:spLocks noChangeArrowheads="1"/>
            </p:cNvSpPr>
            <p:nvPr/>
          </p:nvSpPr>
          <p:spPr bwMode="auto">
            <a:xfrm>
              <a:off x="2788" y="182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3" name="Oval 72"/>
            <p:cNvSpPr>
              <a:spLocks noChangeArrowheads="1"/>
            </p:cNvSpPr>
            <p:nvPr/>
          </p:nvSpPr>
          <p:spPr bwMode="auto">
            <a:xfrm>
              <a:off x="3268"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4" name="Oval 73"/>
            <p:cNvSpPr>
              <a:spLocks noChangeArrowheads="1"/>
            </p:cNvSpPr>
            <p:nvPr/>
          </p:nvSpPr>
          <p:spPr bwMode="auto">
            <a:xfrm>
              <a:off x="3124"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5" name="Oval 74"/>
            <p:cNvSpPr>
              <a:spLocks noChangeArrowheads="1"/>
            </p:cNvSpPr>
            <p:nvPr/>
          </p:nvSpPr>
          <p:spPr bwMode="auto">
            <a:xfrm>
              <a:off x="3028"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6" name="Oval 75"/>
            <p:cNvSpPr>
              <a:spLocks noChangeArrowheads="1"/>
            </p:cNvSpPr>
            <p:nvPr/>
          </p:nvSpPr>
          <p:spPr bwMode="auto">
            <a:xfrm>
              <a:off x="350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7" name="Oval 76"/>
            <p:cNvSpPr>
              <a:spLocks noChangeArrowheads="1"/>
            </p:cNvSpPr>
            <p:nvPr/>
          </p:nvSpPr>
          <p:spPr bwMode="auto">
            <a:xfrm>
              <a:off x="2932"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8" name="Oval 77"/>
            <p:cNvSpPr>
              <a:spLocks noChangeArrowheads="1"/>
            </p:cNvSpPr>
            <p:nvPr/>
          </p:nvSpPr>
          <p:spPr bwMode="auto">
            <a:xfrm>
              <a:off x="3124"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grpSp>
    </p:spTree>
    <p:extLst>
      <p:ext uri="{BB962C8B-B14F-4D97-AF65-F5344CB8AC3E}">
        <p14:creationId xmlns:p14="http://schemas.microsoft.com/office/powerpoint/2010/main" val="41313553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1"/>
            <a:ext cx="8210550" cy="685800"/>
          </a:xfrm>
        </p:spPr>
        <p:txBody>
          <a:bodyPr>
            <a:normAutofit fontScale="90000"/>
          </a:bodyPr>
          <a:lstStyle/>
          <a:p>
            <a:r>
              <a:rPr lang="en-US" sz="3200" dirty="0"/>
              <a:t>Density-Based Clustering: OPTICS &amp; Applications:</a:t>
            </a:r>
            <a:br>
              <a:rPr lang="en-US" sz="3200" dirty="0"/>
            </a:br>
            <a:r>
              <a:rPr lang="en-US" sz="1600" dirty="0"/>
              <a:t>http://www.dbs.informatik.uni-muenchen.de/Forschung/KDD/Clustering/OPTICS/Demo </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558</a:t>
            </a:fld>
            <a:endParaRPr lang="en-US" dirty="0">
              <a:solidFill>
                <a:prstClr val="black">
                  <a:tint val="75000"/>
                </a:prstClr>
              </a:solidFill>
            </a:endParaRPr>
          </a:p>
        </p:txBody>
      </p:sp>
      <p:pic>
        <p:nvPicPr>
          <p:cNvPr id="5" name="Picture 3" descr="DB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80" y="1295401"/>
            <a:ext cx="3903819" cy="250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OP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764397" cy="24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OPTICS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62400"/>
            <a:ext cx="397353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istogr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62400"/>
            <a:ext cx="3834108" cy="256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83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4</a:t>
            </a:r>
            <a:r>
              <a:rPr lang="en-ID" sz="3600" dirty="0"/>
              <a:t> Grid-Based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559</a:t>
            </a:fld>
            <a:endParaRPr lang="en-US">
              <a:solidFill>
                <a:prstClr val="black">
                  <a:tint val="75000"/>
                </a:prstClr>
              </a:solidFill>
            </a:endParaRPr>
          </a:p>
        </p:txBody>
      </p:sp>
    </p:spTree>
    <p:extLst>
      <p:ext uri="{BB962C8B-B14F-4D97-AF65-F5344CB8AC3E}">
        <p14:creationId xmlns:p14="http://schemas.microsoft.com/office/powerpoint/2010/main" val="1930838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0"/>
            <a:ext cx="8362943" cy="5333549"/>
          </a:xfrm>
        </p:spPr>
        <p:txBody>
          <a:bodyPr>
            <a:normAutofit/>
          </a:bodyPr>
          <a:lstStyle/>
          <a:p>
            <a:r>
              <a:rPr lang="id-ID" b="1" dirty="0" err="1">
                <a:solidFill>
                  <a:srgbClr val="C00000"/>
                </a:solidFill>
              </a:rPr>
              <a:t>Example</a:t>
            </a:r>
            <a:r>
              <a:rPr lang="id-ID" dirty="0"/>
              <a:t>: 209 </a:t>
            </a:r>
            <a:r>
              <a:rPr lang="id-ID" dirty="0" err="1"/>
              <a:t>different</a:t>
            </a:r>
            <a:r>
              <a:rPr lang="id-ID" dirty="0"/>
              <a:t> </a:t>
            </a:r>
            <a:r>
              <a:rPr lang="id-ID" dirty="0" err="1">
                <a:solidFill>
                  <a:srgbClr val="0070C0"/>
                </a:solidFill>
              </a:rPr>
              <a:t>computer</a:t>
            </a:r>
            <a:r>
              <a:rPr lang="id-ID" dirty="0">
                <a:solidFill>
                  <a:srgbClr val="0070C0"/>
                </a:solidFill>
              </a:rPr>
              <a:t> </a:t>
            </a:r>
            <a:r>
              <a:rPr lang="id-ID" dirty="0" err="1">
                <a:solidFill>
                  <a:srgbClr val="0070C0"/>
                </a:solidFill>
              </a:rPr>
              <a:t>configurations</a:t>
            </a:r>
            <a:endParaRPr lang="id-ID" dirty="0">
              <a:solidFill>
                <a:srgbClr val="0070C0"/>
              </a:solidFill>
            </a:endParaRPr>
          </a:p>
          <a:p>
            <a:endParaRPr lang="id-ID" dirty="0"/>
          </a:p>
          <a:p>
            <a:endParaRPr lang="id-ID" dirty="0"/>
          </a:p>
          <a:p>
            <a:endParaRPr lang="id-ID" dirty="0"/>
          </a:p>
          <a:p>
            <a:endParaRPr lang="id-ID" dirty="0"/>
          </a:p>
          <a:p>
            <a:endParaRPr lang="id-ID" dirty="0"/>
          </a:p>
          <a:p>
            <a:endParaRPr lang="en-US" dirty="0">
              <a:solidFill>
                <a:srgbClr val="C00000"/>
              </a:solidFill>
            </a:endParaRPr>
          </a:p>
          <a:p>
            <a:endParaRPr lang="en-US" dirty="0">
              <a:solidFill>
                <a:srgbClr val="C00000"/>
              </a:solidFill>
            </a:endParaRPr>
          </a:p>
          <a:p>
            <a:r>
              <a:rPr lang="id-ID" dirty="0">
                <a:solidFill>
                  <a:srgbClr val="C00000"/>
                </a:solidFill>
              </a:rPr>
              <a:t>Linear regression </a:t>
            </a:r>
            <a:r>
              <a:rPr lang="id-ID" dirty="0"/>
              <a:t>function</a:t>
            </a:r>
          </a:p>
          <a:p>
            <a:pPr marL="574675" lvl="2" indent="0">
              <a:buNone/>
            </a:pPr>
            <a:r>
              <a:rPr lang="id-ID" sz="2200" dirty="0"/>
              <a:t>PRP = 	-55.9 + 0.0489 MYCT + 0.0153 MMIN + 0.0056 MMAX</a:t>
            </a:r>
            <a:br>
              <a:rPr lang="id-ID" sz="2200" dirty="0"/>
            </a:br>
            <a:r>
              <a:rPr lang="id-ID" sz="2200" dirty="0"/>
              <a:t>		+ 0.6410 CACH - 0.2700 CHMIN + 1.480 CHMAX</a:t>
            </a:r>
          </a:p>
          <a:p>
            <a:endParaRPr lang="id-ID" dirty="0"/>
          </a:p>
        </p:txBody>
      </p:sp>
      <p:sp>
        <p:nvSpPr>
          <p:cNvPr id="2" name="Title 1"/>
          <p:cNvSpPr>
            <a:spLocks noGrp="1"/>
          </p:cNvSpPr>
          <p:nvPr>
            <p:ph type="title"/>
          </p:nvPr>
        </p:nvSpPr>
        <p:spPr>
          <a:xfrm>
            <a:off x="628650" y="152401"/>
            <a:ext cx="8515350" cy="654930"/>
          </a:xfrm>
        </p:spPr>
        <p:txBody>
          <a:bodyPr>
            <a:normAutofit/>
          </a:bodyPr>
          <a:lstStyle/>
          <a:p>
            <a:r>
              <a:rPr lang="id-ID" dirty="0"/>
              <a:t>Contoh: Estimasi </a:t>
            </a:r>
            <a:r>
              <a:rPr lang="id-ID" dirty="0" err="1"/>
              <a:t>Performansi</a:t>
            </a:r>
            <a:r>
              <a:rPr lang="id-ID" dirty="0"/>
              <a:t> CPU</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56</a:t>
            </a:fld>
            <a:endParaRPr lang="en-US" dirty="0">
              <a:solidFill>
                <a:prstClr val="black">
                  <a:tint val="75000"/>
                </a:prstClr>
              </a:solidFill>
            </a:endParaRPr>
          </a:p>
        </p:txBody>
      </p:sp>
      <p:grpSp>
        <p:nvGrpSpPr>
          <p:cNvPr id="6" name="Group 5"/>
          <p:cNvGrpSpPr/>
          <p:nvPr/>
        </p:nvGrpSpPr>
        <p:grpSpPr>
          <a:xfrm>
            <a:off x="304800" y="2057400"/>
            <a:ext cx="8100000" cy="2589480"/>
            <a:chOff x="720000" y="1620000"/>
            <a:chExt cx="8100000" cy="2589480"/>
          </a:xfrm>
        </p:grpSpPr>
        <p:sp>
          <p:nvSpPr>
            <p:cNvPr id="7" name="Freeform 6"/>
            <p:cNvSpPr/>
            <p:nvPr/>
          </p:nvSpPr>
          <p:spPr>
            <a:xfrm>
              <a:off x="6262560" y="387432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8" name="Freeform 7"/>
            <p:cNvSpPr/>
            <p:nvPr/>
          </p:nvSpPr>
          <p:spPr>
            <a:xfrm>
              <a:off x="6262560" y="353952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9" name="Freeform 8"/>
            <p:cNvSpPr/>
            <p:nvPr/>
          </p:nvSpPr>
          <p:spPr>
            <a:xfrm>
              <a:off x="6262560" y="320436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10" name="Freeform 9"/>
            <p:cNvSpPr/>
            <p:nvPr/>
          </p:nvSpPr>
          <p:spPr>
            <a:xfrm>
              <a:off x="6262560" y="286956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11" name="Freeform 10"/>
            <p:cNvSpPr/>
            <p:nvPr/>
          </p:nvSpPr>
          <p:spPr>
            <a:xfrm>
              <a:off x="6262560" y="253440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128</a:t>
              </a:r>
            </a:p>
          </p:txBody>
        </p:sp>
        <p:sp>
          <p:nvSpPr>
            <p:cNvPr id="12" name="Freeform 11"/>
            <p:cNvSpPr/>
            <p:nvPr/>
          </p:nvSpPr>
          <p:spPr>
            <a:xfrm>
              <a:off x="6262560" y="219960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CHMAX</a:t>
              </a:r>
            </a:p>
          </p:txBody>
        </p:sp>
        <p:sp>
          <p:nvSpPr>
            <p:cNvPr id="13" name="Freeform 12"/>
            <p:cNvSpPr/>
            <p:nvPr/>
          </p:nvSpPr>
          <p:spPr>
            <a:xfrm>
              <a:off x="5239800" y="387432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14" name="Freeform 13"/>
            <p:cNvSpPr/>
            <p:nvPr/>
          </p:nvSpPr>
          <p:spPr>
            <a:xfrm>
              <a:off x="5239800" y="353952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15" name="Freeform 14"/>
            <p:cNvSpPr/>
            <p:nvPr/>
          </p:nvSpPr>
          <p:spPr>
            <a:xfrm>
              <a:off x="5239800" y="320436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16" name="Freeform 15"/>
            <p:cNvSpPr/>
            <p:nvPr/>
          </p:nvSpPr>
          <p:spPr>
            <a:xfrm>
              <a:off x="5239800" y="286956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a:t>
              </a:r>
            </a:p>
          </p:txBody>
        </p:sp>
        <p:sp>
          <p:nvSpPr>
            <p:cNvPr id="17" name="Freeform 16"/>
            <p:cNvSpPr/>
            <p:nvPr/>
          </p:nvSpPr>
          <p:spPr>
            <a:xfrm>
              <a:off x="5239800" y="253440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16</a:t>
              </a:r>
            </a:p>
          </p:txBody>
        </p:sp>
        <p:sp>
          <p:nvSpPr>
            <p:cNvPr id="18" name="Freeform 17"/>
            <p:cNvSpPr/>
            <p:nvPr/>
          </p:nvSpPr>
          <p:spPr>
            <a:xfrm>
              <a:off x="5239800" y="219960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CHMIN</a:t>
              </a:r>
            </a:p>
          </p:txBody>
        </p:sp>
        <p:sp>
          <p:nvSpPr>
            <p:cNvPr id="19" name="Freeform 18"/>
            <p:cNvSpPr/>
            <p:nvPr/>
          </p:nvSpPr>
          <p:spPr>
            <a:xfrm>
              <a:off x="5239800" y="1620000"/>
              <a:ext cx="218556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Channels</a:t>
              </a:r>
            </a:p>
          </p:txBody>
        </p:sp>
        <p:sp>
          <p:nvSpPr>
            <p:cNvPr id="20" name="Freeform 19"/>
            <p:cNvSpPr/>
            <p:nvPr/>
          </p:nvSpPr>
          <p:spPr>
            <a:xfrm>
              <a:off x="7425360" y="1620000"/>
              <a:ext cx="1394639"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Performance</a:t>
              </a:r>
            </a:p>
          </p:txBody>
        </p:sp>
        <p:sp>
          <p:nvSpPr>
            <p:cNvPr id="21" name="Freeform 20"/>
            <p:cNvSpPr/>
            <p:nvPr/>
          </p:nvSpPr>
          <p:spPr>
            <a:xfrm>
              <a:off x="4377960" y="1620000"/>
              <a:ext cx="861839"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Cache (Kb)</a:t>
              </a:r>
            </a:p>
          </p:txBody>
        </p:sp>
        <p:sp>
          <p:nvSpPr>
            <p:cNvPr id="22" name="Freeform 21"/>
            <p:cNvSpPr/>
            <p:nvPr/>
          </p:nvSpPr>
          <p:spPr>
            <a:xfrm>
              <a:off x="2723400" y="1620000"/>
              <a:ext cx="165456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Main memory (Kb)</a:t>
              </a:r>
            </a:p>
          </p:txBody>
        </p:sp>
        <p:sp>
          <p:nvSpPr>
            <p:cNvPr id="23" name="Freeform 22"/>
            <p:cNvSpPr/>
            <p:nvPr/>
          </p:nvSpPr>
          <p:spPr>
            <a:xfrm>
              <a:off x="1403280" y="1620000"/>
              <a:ext cx="132012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Cycle time (ns)</a:t>
              </a:r>
            </a:p>
          </p:txBody>
        </p:sp>
        <p:sp>
          <p:nvSpPr>
            <p:cNvPr id="24" name="Freeform 23"/>
            <p:cNvSpPr/>
            <p:nvPr/>
          </p:nvSpPr>
          <p:spPr>
            <a:xfrm>
              <a:off x="720000" y="1620000"/>
              <a:ext cx="68328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25" name="Freeform 24"/>
            <p:cNvSpPr/>
            <p:nvPr/>
          </p:nvSpPr>
          <p:spPr>
            <a:xfrm>
              <a:off x="7425360" y="387432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45</a:t>
              </a:r>
            </a:p>
          </p:txBody>
        </p:sp>
        <p:sp>
          <p:nvSpPr>
            <p:cNvPr id="26" name="Freeform 25"/>
            <p:cNvSpPr/>
            <p:nvPr/>
          </p:nvSpPr>
          <p:spPr>
            <a:xfrm>
              <a:off x="4377960" y="387432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27" name="Freeform 26"/>
            <p:cNvSpPr/>
            <p:nvPr/>
          </p:nvSpPr>
          <p:spPr>
            <a:xfrm>
              <a:off x="3507479" y="387432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4000</a:t>
              </a:r>
            </a:p>
          </p:txBody>
        </p:sp>
        <p:sp>
          <p:nvSpPr>
            <p:cNvPr id="28" name="Freeform 27"/>
            <p:cNvSpPr/>
            <p:nvPr/>
          </p:nvSpPr>
          <p:spPr>
            <a:xfrm>
              <a:off x="2723400" y="387432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1000</a:t>
              </a:r>
            </a:p>
          </p:txBody>
        </p:sp>
        <p:sp>
          <p:nvSpPr>
            <p:cNvPr id="29" name="Freeform 28"/>
            <p:cNvSpPr/>
            <p:nvPr/>
          </p:nvSpPr>
          <p:spPr>
            <a:xfrm>
              <a:off x="1403280" y="387432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480</a:t>
              </a:r>
            </a:p>
          </p:txBody>
        </p:sp>
        <p:sp>
          <p:nvSpPr>
            <p:cNvPr id="30" name="Freeform 29"/>
            <p:cNvSpPr/>
            <p:nvPr/>
          </p:nvSpPr>
          <p:spPr>
            <a:xfrm>
              <a:off x="720000" y="387432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209</a:t>
              </a:r>
            </a:p>
          </p:txBody>
        </p:sp>
        <p:sp>
          <p:nvSpPr>
            <p:cNvPr id="31" name="Freeform 30"/>
            <p:cNvSpPr/>
            <p:nvPr/>
          </p:nvSpPr>
          <p:spPr>
            <a:xfrm>
              <a:off x="7425360" y="353952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67</a:t>
              </a:r>
            </a:p>
          </p:txBody>
        </p:sp>
        <p:sp>
          <p:nvSpPr>
            <p:cNvPr id="32" name="Freeform 31"/>
            <p:cNvSpPr/>
            <p:nvPr/>
          </p:nvSpPr>
          <p:spPr>
            <a:xfrm>
              <a:off x="4377960" y="353952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33" name="Freeform 32"/>
            <p:cNvSpPr/>
            <p:nvPr/>
          </p:nvSpPr>
          <p:spPr>
            <a:xfrm>
              <a:off x="3507479" y="353952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8000</a:t>
              </a:r>
            </a:p>
          </p:txBody>
        </p:sp>
        <p:sp>
          <p:nvSpPr>
            <p:cNvPr id="34" name="Freeform 33"/>
            <p:cNvSpPr/>
            <p:nvPr/>
          </p:nvSpPr>
          <p:spPr>
            <a:xfrm>
              <a:off x="2723400" y="353952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512</a:t>
              </a:r>
            </a:p>
          </p:txBody>
        </p:sp>
        <p:sp>
          <p:nvSpPr>
            <p:cNvPr id="35" name="Freeform 34"/>
            <p:cNvSpPr/>
            <p:nvPr/>
          </p:nvSpPr>
          <p:spPr>
            <a:xfrm>
              <a:off x="1403280" y="353952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480</a:t>
              </a:r>
            </a:p>
          </p:txBody>
        </p:sp>
        <p:sp>
          <p:nvSpPr>
            <p:cNvPr id="36" name="Freeform 35"/>
            <p:cNvSpPr/>
            <p:nvPr/>
          </p:nvSpPr>
          <p:spPr>
            <a:xfrm>
              <a:off x="720000" y="353952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208</a:t>
              </a:r>
            </a:p>
          </p:txBody>
        </p:sp>
        <p:sp>
          <p:nvSpPr>
            <p:cNvPr id="37" name="Freeform 36"/>
            <p:cNvSpPr/>
            <p:nvPr/>
          </p:nvSpPr>
          <p:spPr>
            <a:xfrm>
              <a:off x="7425360" y="320436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38" name="Freeform 37"/>
            <p:cNvSpPr/>
            <p:nvPr/>
          </p:nvSpPr>
          <p:spPr>
            <a:xfrm>
              <a:off x="4377960" y="320436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39" name="Freeform 38"/>
            <p:cNvSpPr/>
            <p:nvPr/>
          </p:nvSpPr>
          <p:spPr>
            <a:xfrm>
              <a:off x="3507479" y="320436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0" name="Freeform 39"/>
            <p:cNvSpPr/>
            <p:nvPr/>
          </p:nvSpPr>
          <p:spPr>
            <a:xfrm>
              <a:off x="2723400" y="320436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1" name="Freeform 40"/>
            <p:cNvSpPr/>
            <p:nvPr/>
          </p:nvSpPr>
          <p:spPr>
            <a:xfrm>
              <a:off x="1403280" y="320436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2" name="Freeform 41"/>
            <p:cNvSpPr/>
            <p:nvPr/>
          </p:nvSpPr>
          <p:spPr>
            <a:xfrm>
              <a:off x="720000" y="320436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a:t>
              </a:r>
            </a:p>
          </p:txBody>
        </p:sp>
        <p:sp>
          <p:nvSpPr>
            <p:cNvPr id="43" name="Freeform 42"/>
            <p:cNvSpPr/>
            <p:nvPr/>
          </p:nvSpPr>
          <p:spPr>
            <a:xfrm>
              <a:off x="7425360" y="286956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269</a:t>
              </a:r>
            </a:p>
          </p:txBody>
        </p:sp>
        <p:sp>
          <p:nvSpPr>
            <p:cNvPr id="44" name="Freeform 43"/>
            <p:cNvSpPr/>
            <p:nvPr/>
          </p:nvSpPr>
          <p:spPr>
            <a:xfrm>
              <a:off x="4377960" y="286956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45" name="Freeform 44"/>
            <p:cNvSpPr/>
            <p:nvPr/>
          </p:nvSpPr>
          <p:spPr>
            <a:xfrm>
              <a:off x="3507479" y="286956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32000</a:t>
              </a:r>
            </a:p>
          </p:txBody>
        </p:sp>
        <p:sp>
          <p:nvSpPr>
            <p:cNvPr id="46" name="Freeform 45"/>
            <p:cNvSpPr/>
            <p:nvPr/>
          </p:nvSpPr>
          <p:spPr>
            <a:xfrm>
              <a:off x="2723400" y="286956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8000</a:t>
              </a:r>
            </a:p>
          </p:txBody>
        </p:sp>
        <p:sp>
          <p:nvSpPr>
            <p:cNvPr id="47" name="Freeform 46"/>
            <p:cNvSpPr/>
            <p:nvPr/>
          </p:nvSpPr>
          <p:spPr>
            <a:xfrm>
              <a:off x="1403280" y="286956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29</a:t>
              </a:r>
            </a:p>
          </p:txBody>
        </p:sp>
        <p:sp>
          <p:nvSpPr>
            <p:cNvPr id="48" name="Freeform 47"/>
            <p:cNvSpPr/>
            <p:nvPr/>
          </p:nvSpPr>
          <p:spPr>
            <a:xfrm>
              <a:off x="720000" y="286956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a:t>
              </a:r>
            </a:p>
          </p:txBody>
        </p:sp>
        <p:sp>
          <p:nvSpPr>
            <p:cNvPr id="49" name="Freeform 48"/>
            <p:cNvSpPr/>
            <p:nvPr/>
          </p:nvSpPr>
          <p:spPr>
            <a:xfrm>
              <a:off x="7425360" y="253440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198</a:t>
              </a:r>
            </a:p>
          </p:txBody>
        </p:sp>
        <p:sp>
          <p:nvSpPr>
            <p:cNvPr id="50" name="Freeform 49"/>
            <p:cNvSpPr/>
            <p:nvPr/>
          </p:nvSpPr>
          <p:spPr>
            <a:xfrm>
              <a:off x="4377960" y="253440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256</a:t>
              </a:r>
            </a:p>
          </p:txBody>
        </p:sp>
        <p:sp>
          <p:nvSpPr>
            <p:cNvPr id="51" name="Freeform 50"/>
            <p:cNvSpPr/>
            <p:nvPr/>
          </p:nvSpPr>
          <p:spPr>
            <a:xfrm>
              <a:off x="3507479" y="253440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6000</a:t>
              </a:r>
            </a:p>
          </p:txBody>
        </p:sp>
        <p:sp>
          <p:nvSpPr>
            <p:cNvPr id="52" name="Freeform 51"/>
            <p:cNvSpPr/>
            <p:nvPr/>
          </p:nvSpPr>
          <p:spPr>
            <a:xfrm>
              <a:off x="2723400" y="253440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256</a:t>
              </a:r>
            </a:p>
          </p:txBody>
        </p:sp>
        <p:sp>
          <p:nvSpPr>
            <p:cNvPr id="53" name="Freeform 52"/>
            <p:cNvSpPr/>
            <p:nvPr/>
          </p:nvSpPr>
          <p:spPr>
            <a:xfrm>
              <a:off x="1403280" y="253440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125</a:t>
              </a:r>
            </a:p>
          </p:txBody>
        </p:sp>
        <p:sp>
          <p:nvSpPr>
            <p:cNvPr id="54" name="Freeform 53"/>
            <p:cNvSpPr/>
            <p:nvPr/>
          </p:nvSpPr>
          <p:spPr>
            <a:xfrm>
              <a:off x="720000" y="253440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a:t>
              </a:r>
            </a:p>
          </p:txBody>
        </p:sp>
        <p:sp>
          <p:nvSpPr>
            <p:cNvPr id="55" name="Freeform 54"/>
            <p:cNvSpPr/>
            <p:nvPr/>
          </p:nvSpPr>
          <p:spPr>
            <a:xfrm>
              <a:off x="7425360" y="219960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PRP</a:t>
              </a:r>
            </a:p>
          </p:txBody>
        </p:sp>
        <p:sp>
          <p:nvSpPr>
            <p:cNvPr id="56" name="Freeform 55"/>
            <p:cNvSpPr/>
            <p:nvPr/>
          </p:nvSpPr>
          <p:spPr>
            <a:xfrm>
              <a:off x="4377960" y="219960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CACH</a:t>
              </a:r>
            </a:p>
          </p:txBody>
        </p:sp>
        <p:sp>
          <p:nvSpPr>
            <p:cNvPr id="57" name="Freeform 56"/>
            <p:cNvSpPr/>
            <p:nvPr/>
          </p:nvSpPr>
          <p:spPr>
            <a:xfrm>
              <a:off x="3507479" y="219960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MMAX</a:t>
              </a:r>
            </a:p>
          </p:txBody>
        </p:sp>
        <p:sp>
          <p:nvSpPr>
            <p:cNvPr id="58" name="Freeform 57"/>
            <p:cNvSpPr/>
            <p:nvPr/>
          </p:nvSpPr>
          <p:spPr>
            <a:xfrm>
              <a:off x="2723400" y="219960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MMIN</a:t>
              </a:r>
            </a:p>
          </p:txBody>
        </p:sp>
        <p:sp>
          <p:nvSpPr>
            <p:cNvPr id="59" name="Freeform 58"/>
            <p:cNvSpPr/>
            <p:nvPr/>
          </p:nvSpPr>
          <p:spPr>
            <a:xfrm>
              <a:off x="1403280" y="219960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MYCT</a:t>
              </a:r>
            </a:p>
          </p:txBody>
        </p:sp>
        <p:sp>
          <p:nvSpPr>
            <p:cNvPr id="60" name="Freeform 59"/>
            <p:cNvSpPr/>
            <p:nvPr/>
          </p:nvSpPr>
          <p:spPr>
            <a:xfrm>
              <a:off x="720000" y="219960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1" name="Straight Connector 60"/>
            <p:cNvSpPr/>
            <p:nvPr/>
          </p:nvSpPr>
          <p:spPr>
            <a:xfrm>
              <a:off x="8820000" y="1620000"/>
              <a:ext cx="0" cy="5796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2" name="Straight Connector 61"/>
            <p:cNvSpPr/>
            <p:nvPr/>
          </p:nvSpPr>
          <p:spPr>
            <a:xfrm>
              <a:off x="8820000" y="219960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3" name="Straight Connector 62"/>
            <p:cNvSpPr/>
            <p:nvPr/>
          </p:nvSpPr>
          <p:spPr>
            <a:xfrm>
              <a:off x="8820000" y="253440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4" name="Straight Connector 63"/>
            <p:cNvSpPr/>
            <p:nvPr/>
          </p:nvSpPr>
          <p:spPr>
            <a:xfrm>
              <a:off x="8820000" y="286956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5" name="Straight Connector 64"/>
            <p:cNvSpPr/>
            <p:nvPr/>
          </p:nvSpPr>
          <p:spPr>
            <a:xfrm>
              <a:off x="8820000" y="320436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6" name="Straight Connector 65"/>
            <p:cNvSpPr/>
            <p:nvPr/>
          </p:nvSpPr>
          <p:spPr>
            <a:xfrm>
              <a:off x="8820000" y="353952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7" name="Straight Connector 66"/>
            <p:cNvSpPr/>
            <p:nvPr/>
          </p:nvSpPr>
          <p:spPr>
            <a:xfrm>
              <a:off x="8820000" y="387432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8" name="Straight Connector 67"/>
            <p:cNvSpPr/>
            <p:nvPr/>
          </p:nvSpPr>
          <p:spPr>
            <a:xfrm>
              <a:off x="1403280" y="162000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9" name="Straight Connector 68"/>
            <p:cNvSpPr/>
            <p:nvPr/>
          </p:nvSpPr>
          <p:spPr>
            <a:xfrm>
              <a:off x="720000" y="1620000"/>
              <a:ext cx="0" cy="5796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0" name="Straight Connector 69"/>
            <p:cNvSpPr/>
            <p:nvPr/>
          </p:nvSpPr>
          <p:spPr>
            <a:xfrm>
              <a:off x="1403280" y="420948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1" name="Straight Connector 70"/>
            <p:cNvSpPr/>
            <p:nvPr/>
          </p:nvSpPr>
          <p:spPr>
            <a:xfrm>
              <a:off x="720000" y="1620000"/>
              <a:ext cx="683280" cy="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2" name="Straight Connector 71"/>
            <p:cNvSpPr/>
            <p:nvPr/>
          </p:nvSpPr>
          <p:spPr>
            <a:xfrm>
              <a:off x="1403280" y="219960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3" name="Straight Connector 72"/>
            <p:cNvSpPr/>
            <p:nvPr/>
          </p:nvSpPr>
          <p:spPr>
            <a:xfrm>
              <a:off x="720000" y="4209480"/>
              <a:ext cx="683280" cy="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4" name="Straight Connector 73"/>
            <p:cNvSpPr/>
            <p:nvPr/>
          </p:nvSpPr>
          <p:spPr>
            <a:xfrm>
              <a:off x="720000" y="219960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5" name="Straight Connector 74"/>
            <p:cNvSpPr/>
            <p:nvPr/>
          </p:nvSpPr>
          <p:spPr>
            <a:xfrm>
              <a:off x="720000" y="253440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6" name="Straight Connector 75"/>
            <p:cNvSpPr/>
            <p:nvPr/>
          </p:nvSpPr>
          <p:spPr>
            <a:xfrm>
              <a:off x="720000" y="286956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7" name="Straight Connector 76"/>
            <p:cNvSpPr/>
            <p:nvPr/>
          </p:nvSpPr>
          <p:spPr>
            <a:xfrm>
              <a:off x="720000" y="320436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8" name="Straight Connector 77"/>
            <p:cNvSpPr/>
            <p:nvPr/>
          </p:nvSpPr>
          <p:spPr>
            <a:xfrm>
              <a:off x="720000" y="353952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9" name="Straight Connector 78"/>
            <p:cNvSpPr/>
            <p:nvPr/>
          </p:nvSpPr>
          <p:spPr>
            <a:xfrm>
              <a:off x="720000" y="387432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80" name="Straight Connector 79"/>
            <p:cNvSpPr/>
            <p:nvPr/>
          </p:nvSpPr>
          <p:spPr>
            <a:xfrm>
              <a:off x="1403280" y="2534400"/>
              <a:ext cx="7416720" cy="0"/>
            </a:xfrm>
            <a:prstGeom prst="line">
              <a:avLst/>
            </a:prstGeom>
            <a:noFill/>
            <a:ln w="12600">
              <a:solidFill>
                <a:srgbClr val="0080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grpSp>
    </p:spTree>
    <p:custDataLst>
      <p:tags r:id="rId1"/>
    </p:custDataLst>
    <p:extLst>
      <p:ext uri="{BB962C8B-B14F-4D97-AF65-F5344CB8AC3E}">
        <p14:creationId xmlns:p14="http://schemas.microsoft.com/office/powerpoint/2010/main" val="35276699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zh-CN" dirty="0">
                <a:ea typeface="SimSun" panose="02010600030101010101" pitchFamily="2" charset="-122"/>
              </a:rPr>
              <a:t>Using multi-resolution grid data structure</a:t>
            </a:r>
          </a:p>
          <a:p>
            <a:r>
              <a:rPr lang="en-US" altLang="zh-CN" dirty="0">
                <a:ea typeface="SimSun" panose="02010600030101010101" pitchFamily="2" charset="-122"/>
              </a:rPr>
              <a:t>Several interesting methods</a:t>
            </a:r>
          </a:p>
          <a:p>
            <a:pPr lvl="1"/>
            <a:r>
              <a:rPr lang="en-US" altLang="zh-CN" dirty="0">
                <a:solidFill>
                  <a:schemeClr val="hlink"/>
                </a:solidFill>
                <a:ea typeface="SimSun" panose="02010600030101010101" pitchFamily="2" charset="-122"/>
              </a:rPr>
              <a:t>STING </a:t>
            </a:r>
            <a:r>
              <a:rPr lang="en-US" altLang="zh-CN" dirty="0">
                <a:ea typeface="SimSun" panose="02010600030101010101" pitchFamily="2" charset="-122"/>
              </a:rPr>
              <a:t>(a </a:t>
            </a:r>
            <a:r>
              <a:rPr lang="en-US" altLang="zh-CN" dirty="0" err="1">
                <a:ea typeface="SimSun" panose="02010600030101010101" pitchFamily="2" charset="-122"/>
              </a:rPr>
              <a:t>STatistical</a:t>
            </a:r>
            <a:r>
              <a:rPr lang="en-US" altLang="zh-CN" dirty="0">
                <a:ea typeface="SimSun" panose="02010600030101010101" pitchFamily="2" charset="-122"/>
              </a:rPr>
              <a:t> </a:t>
            </a:r>
            <a:r>
              <a:rPr lang="en-US" altLang="zh-CN" dirty="0" err="1">
                <a:ea typeface="SimSun" panose="02010600030101010101" pitchFamily="2" charset="-122"/>
              </a:rPr>
              <a:t>INformation</a:t>
            </a:r>
            <a:r>
              <a:rPr lang="en-US" altLang="zh-CN" dirty="0">
                <a:ea typeface="SimSun" panose="02010600030101010101" pitchFamily="2" charset="-122"/>
              </a:rPr>
              <a:t> Grid approach) by Wang, Yang and </a:t>
            </a:r>
            <a:r>
              <a:rPr lang="en-US" altLang="zh-CN" dirty="0" err="1">
                <a:ea typeface="SimSun" panose="02010600030101010101" pitchFamily="2" charset="-122"/>
              </a:rPr>
              <a:t>Muntz</a:t>
            </a:r>
            <a:r>
              <a:rPr lang="en-US" altLang="zh-CN" dirty="0">
                <a:ea typeface="SimSun" panose="02010600030101010101" pitchFamily="2" charset="-122"/>
              </a:rPr>
              <a:t> (1997)</a:t>
            </a:r>
          </a:p>
          <a:p>
            <a:pPr lvl="1">
              <a:spcBef>
                <a:spcPct val="40000"/>
              </a:spcBef>
            </a:pPr>
            <a:r>
              <a:rPr lang="en-US" altLang="zh-CN" dirty="0" err="1">
                <a:solidFill>
                  <a:schemeClr val="hlink"/>
                </a:solidFill>
                <a:ea typeface="SimSun" panose="02010600030101010101" pitchFamily="2" charset="-122"/>
              </a:rPr>
              <a:t>WaveCluster</a:t>
            </a:r>
            <a:r>
              <a:rPr lang="en-US" altLang="zh-CN" dirty="0">
                <a:ea typeface="SimSun" panose="02010600030101010101" pitchFamily="2" charset="-122"/>
              </a:rPr>
              <a:t> by </a:t>
            </a:r>
            <a:r>
              <a:rPr lang="en-US" altLang="zh-CN" dirty="0" err="1">
                <a:ea typeface="SimSun" panose="02010600030101010101" pitchFamily="2" charset="-122"/>
              </a:rPr>
              <a:t>Sheikholeslami</a:t>
            </a:r>
            <a:r>
              <a:rPr lang="en-US" altLang="zh-CN" dirty="0">
                <a:ea typeface="SimSun" panose="02010600030101010101" pitchFamily="2" charset="-122"/>
              </a:rPr>
              <a:t>, Chatterjee, and Zhang (VLDB’98)</a:t>
            </a:r>
          </a:p>
          <a:p>
            <a:pPr lvl="2">
              <a:spcBef>
                <a:spcPct val="40000"/>
              </a:spcBef>
            </a:pPr>
            <a:r>
              <a:rPr lang="en-US" altLang="zh-CN" sz="2800" dirty="0">
                <a:ea typeface="SimSun" panose="02010600030101010101" pitchFamily="2" charset="-122"/>
              </a:rPr>
              <a:t>A multi-resolution clustering approach using wavelet method</a:t>
            </a:r>
          </a:p>
          <a:p>
            <a:pPr lvl="1">
              <a:spcBef>
                <a:spcPct val="40000"/>
              </a:spcBef>
            </a:pPr>
            <a:r>
              <a:rPr lang="en-US" altLang="zh-CN" dirty="0">
                <a:solidFill>
                  <a:schemeClr val="hlink"/>
                </a:solidFill>
                <a:ea typeface="SimSun" panose="02010600030101010101" pitchFamily="2" charset="-122"/>
              </a:rPr>
              <a:t>CLIQUE</a:t>
            </a:r>
            <a:r>
              <a:rPr lang="en-US" altLang="zh-CN" dirty="0">
                <a:ea typeface="SimSun" panose="02010600030101010101" pitchFamily="2" charset="-122"/>
              </a:rPr>
              <a:t>: Agrawal, et al. (SIGMOD’98)</a:t>
            </a:r>
          </a:p>
          <a:p>
            <a:pPr lvl="2">
              <a:spcBef>
                <a:spcPct val="40000"/>
              </a:spcBef>
            </a:pPr>
            <a:r>
              <a:rPr lang="en-US" altLang="zh-CN" sz="2800" dirty="0">
                <a:ea typeface="SimSun" panose="02010600030101010101" pitchFamily="2" charset="-122"/>
              </a:rPr>
              <a:t>Both grid-based and subspace clustering</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Grid-Based Clustering Method </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560</a:t>
            </a:fld>
            <a:endParaRPr lang="en-US" dirty="0">
              <a:solidFill>
                <a:prstClr val="black">
                  <a:tint val="75000"/>
                </a:prstClr>
              </a:solidFill>
            </a:endParaRPr>
          </a:p>
        </p:txBody>
      </p:sp>
    </p:spTree>
    <p:extLst>
      <p:ext uri="{BB962C8B-B14F-4D97-AF65-F5344CB8AC3E}">
        <p14:creationId xmlns:p14="http://schemas.microsoft.com/office/powerpoint/2010/main" val="32390622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Wang, Yang and </a:t>
            </a:r>
            <a:r>
              <a:rPr lang="en-US" dirty="0" err="1"/>
              <a:t>Muntz</a:t>
            </a:r>
            <a:r>
              <a:rPr lang="en-US" dirty="0"/>
              <a:t> (VLDB’97)</a:t>
            </a:r>
          </a:p>
          <a:p>
            <a:r>
              <a:rPr lang="en-US" dirty="0"/>
              <a:t>The spatial area is divided into rectangular cells</a:t>
            </a:r>
          </a:p>
          <a:p>
            <a:r>
              <a:rPr lang="en-US" dirty="0"/>
              <a:t>There are several levels of cells corresponding to different levels of resolution</a:t>
            </a:r>
          </a:p>
          <a:p>
            <a:endParaRPr lang="en-US" dirty="0"/>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STING: A Statistical Information Grid Approach</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561</a:t>
            </a:fld>
            <a:endParaRPr lang="en-US" dirty="0">
              <a:solidFill>
                <a:prstClr val="black">
                  <a:tint val="75000"/>
                </a:prstClr>
              </a:solidFill>
            </a:endParaRPr>
          </a:p>
        </p:txBody>
      </p:sp>
      <p:graphicFrame>
        <p:nvGraphicFramePr>
          <p:cNvPr id="5" name="Object 8"/>
          <p:cNvGraphicFramePr>
            <a:graphicFrameLocks noChangeAspect="1"/>
          </p:cNvGraphicFramePr>
          <p:nvPr/>
        </p:nvGraphicFramePr>
        <p:xfrm>
          <a:off x="760413" y="3259138"/>
          <a:ext cx="7623175" cy="3217862"/>
        </p:xfrm>
        <a:graphic>
          <a:graphicData uri="http://schemas.openxmlformats.org/presentationml/2006/ole">
            <mc:AlternateContent xmlns:mc="http://schemas.openxmlformats.org/markup-compatibility/2006">
              <mc:Choice xmlns:v="urn:schemas-microsoft-com:vml" Requires="v">
                <p:oleObj spid="_x0000_s33794" name="SmartDraw" r:id="rId3" imgW="7621524" imgH="3217164" progId="">
                  <p:embed/>
                </p:oleObj>
              </mc:Choice>
              <mc:Fallback>
                <p:oleObj name="SmartDraw" r:id="rId3" imgW="7621524" imgH="3217164" progId="">
                  <p:embed/>
                  <p:pic>
                    <p:nvPicPr>
                      <p:cNvPr id="5"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259138"/>
                        <a:ext cx="7623175" cy="321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72488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400" dirty="0">
                <a:ea typeface="SimSun" panose="02010600030101010101" pitchFamily="2" charset="-122"/>
              </a:rPr>
              <a:t>Each cell at a high level is partitioned into a number of smaller cells in the next lower level</a:t>
            </a:r>
          </a:p>
          <a:p>
            <a:r>
              <a:rPr lang="en-US" altLang="zh-CN" sz="2400" dirty="0">
                <a:ea typeface="SimSun" panose="02010600030101010101" pitchFamily="2" charset="-122"/>
              </a:rPr>
              <a:t>Statistical info of each cell is calculated and stored beforehand and is used to answer queries</a:t>
            </a:r>
          </a:p>
          <a:p>
            <a:r>
              <a:rPr lang="en-US" altLang="zh-CN" sz="2400" dirty="0">
                <a:ea typeface="SimSun" panose="02010600030101010101" pitchFamily="2" charset="-122"/>
              </a:rPr>
              <a:t>Parameters of higher level cells can be easily calculated from parameters of lower level cell</a:t>
            </a:r>
          </a:p>
          <a:p>
            <a:pPr lvl="1"/>
            <a:r>
              <a:rPr lang="en-US" altLang="zh-CN" i="1" dirty="0">
                <a:ea typeface="SimSun" panose="02010600030101010101" pitchFamily="2" charset="-122"/>
              </a:rPr>
              <a:t>count</a:t>
            </a:r>
            <a:r>
              <a:rPr lang="en-US" altLang="zh-CN" dirty="0">
                <a:ea typeface="SimSun" panose="02010600030101010101" pitchFamily="2" charset="-122"/>
              </a:rPr>
              <a:t>, </a:t>
            </a:r>
            <a:r>
              <a:rPr lang="en-US" altLang="zh-CN" i="1" dirty="0">
                <a:ea typeface="SimSun" panose="02010600030101010101" pitchFamily="2" charset="-122"/>
              </a:rPr>
              <a:t>mean</a:t>
            </a:r>
            <a:r>
              <a:rPr lang="en-US" altLang="zh-CN" dirty="0">
                <a:ea typeface="SimSun" panose="02010600030101010101" pitchFamily="2" charset="-122"/>
              </a:rPr>
              <a:t>, </a:t>
            </a:r>
            <a:r>
              <a:rPr lang="en-US" altLang="zh-CN" i="1" dirty="0">
                <a:ea typeface="SimSun" panose="02010600030101010101" pitchFamily="2" charset="-122"/>
              </a:rPr>
              <a:t>s</a:t>
            </a:r>
            <a:r>
              <a:rPr lang="en-US" altLang="zh-CN" dirty="0">
                <a:ea typeface="SimSun" panose="02010600030101010101" pitchFamily="2" charset="-122"/>
              </a:rPr>
              <a:t>, </a:t>
            </a:r>
            <a:r>
              <a:rPr lang="en-US" altLang="zh-CN" i="1" dirty="0">
                <a:ea typeface="SimSun" panose="02010600030101010101" pitchFamily="2" charset="-122"/>
              </a:rPr>
              <a:t>min</a:t>
            </a:r>
            <a:r>
              <a:rPr lang="en-US" altLang="zh-CN" dirty="0">
                <a:ea typeface="SimSun" panose="02010600030101010101" pitchFamily="2" charset="-122"/>
              </a:rPr>
              <a:t>, </a:t>
            </a:r>
            <a:r>
              <a:rPr lang="en-US" altLang="zh-CN" i="1" dirty="0">
                <a:ea typeface="SimSun" panose="02010600030101010101" pitchFamily="2" charset="-122"/>
              </a:rPr>
              <a:t>max</a:t>
            </a:r>
            <a:r>
              <a:rPr lang="en-US" altLang="zh-CN" dirty="0">
                <a:ea typeface="SimSun" panose="02010600030101010101" pitchFamily="2" charset="-122"/>
              </a:rPr>
              <a:t> </a:t>
            </a:r>
          </a:p>
          <a:p>
            <a:pPr lvl="1"/>
            <a:r>
              <a:rPr lang="en-US" altLang="zh-CN" dirty="0">
                <a:ea typeface="SimSun" panose="02010600030101010101" pitchFamily="2" charset="-122"/>
              </a:rPr>
              <a:t>type of distribution—</a:t>
            </a:r>
            <a:r>
              <a:rPr lang="en-US" altLang="zh-CN" i="1" dirty="0">
                <a:ea typeface="SimSun" panose="02010600030101010101" pitchFamily="2" charset="-122"/>
              </a:rPr>
              <a:t>normal</a:t>
            </a:r>
            <a:r>
              <a:rPr lang="en-US" altLang="zh-CN" dirty="0">
                <a:ea typeface="SimSun" panose="02010600030101010101" pitchFamily="2" charset="-122"/>
              </a:rPr>
              <a:t>, </a:t>
            </a:r>
            <a:r>
              <a:rPr lang="en-US" altLang="zh-CN" i="1" dirty="0">
                <a:ea typeface="SimSun" panose="02010600030101010101" pitchFamily="2" charset="-122"/>
              </a:rPr>
              <a:t>uniform</a:t>
            </a:r>
            <a:r>
              <a:rPr lang="en-US" altLang="zh-CN" dirty="0">
                <a:ea typeface="SimSun" panose="02010600030101010101" pitchFamily="2" charset="-122"/>
              </a:rPr>
              <a:t>, etc.</a:t>
            </a:r>
          </a:p>
          <a:p>
            <a:r>
              <a:rPr lang="en-US" altLang="zh-CN" sz="2400" dirty="0">
                <a:ea typeface="SimSun" panose="02010600030101010101" pitchFamily="2" charset="-122"/>
              </a:rPr>
              <a:t>Use a top-down approach to answer spatial data queries</a:t>
            </a:r>
          </a:p>
          <a:p>
            <a:r>
              <a:rPr lang="en-US" altLang="zh-CN" sz="2400" dirty="0">
                <a:ea typeface="SimSun" panose="02010600030101010101" pitchFamily="2" charset="-122"/>
              </a:rPr>
              <a:t>Start from a pre-selected layer—typically with a small number of cells</a:t>
            </a:r>
          </a:p>
          <a:p>
            <a:r>
              <a:rPr lang="en-US" altLang="zh-CN" sz="2400" dirty="0">
                <a:ea typeface="SimSun" panose="02010600030101010101" pitchFamily="2" charset="-122"/>
              </a:rPr>
              <a:t>For each cell in the current level compute the confidence interval</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STING Clustering Method</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562</a:t>
            </a:fld>
            <a:endParaRPr lang="en-US" dirty="0">
              <a:solidFill>
                <a:prstClr val="black">
                  <a:tint val="75000"/>
                </a:prstClr>
              </a:solidFill>
            </a:endParaRPr>
          </a:p>
        </p:txBody>
      </p:sp>
    </p:spTree>
    <p:extLst>
      <p:ext uri="{BB962C8B-B14F-4D97-AF65-F5344CB8AC3E}">
        <p14:creationId xmlns:p14="http://schemas.microsoft.com/office/powerpoint/2010/main" val="1288815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25000"/>
              </a:spcBef>
            </a:pPr>
            <a:r>
              <a:rPr lang="en-US" altLang="zh-CN" sz="2400" dirty="0">
                <a:ea typeface="SimSun" panose="02010600030101010101" pitchFamily="2" charset="-122"/>
              </a:rPr>
              <a:t>Remove the irrelevant cells from further consideration</a:t>
            </a:r>
          </a:p>
          <a:p>
            <a:pPr>
              <a:spcBef>
                <a:spcPct val="25000"/>
              </a:spcBef>
            </a:pPr>
            <a:r>
              <a:rPr lang="en-US" altLang="zh-CN" sz="2400" dirty="0">
                <a:ea typeface="SimSun" panose="02010600030101010101" pitchFamily="2" charset="-122"/>
              </a:rPr>
              <a:t>When finish examining the current layer, proceed to the next lower level </a:t>
            </a:r>
          </a:p>
          <a:p>
            <a:pPr>
              <a:spcBef>
                <a:spcPct val="25000"/>
              </a:spcBef>
            </a:pPr>
            <a:r>
              <a:rPr lang="en-US" altLang="zh-CN" sz="2400" dirty="0">
                <a:ea typeface="SimSun" panose="02010600030101010101" pitchFamily="2" charset="-122"/>
              </a:rPr>
              <a:t>Repeat this process until the bottom layer is reached</a:t>
            </a:r>
          </a:p>
          <a:p>
            <a:pPr>
              <a:spcBef>
                <a:spcPct val="25000"/>
              </a:spcBef>
            </a:pPr>
            <a:r>
              <a:rPr lang="en-US" altLang="zh-CN" sz="2400" dirty="0">
                <a:ea typeface="SimSun" panose="02010600030101010101" pitchFamily="2" charset="-122"/>
              </a:rPr>
              <a:t>Advantages:</a:t>
            </a:r>
          </a:p>
          <a:p>
            <a:pPr lvl="1">
              <a:spcBef>
                <a:spcPct val="25000"/>
              </a:spcBef>
            </a:pPr>
            <a:r>
              <a:rPr lang="en-US" altLang="zh-CN" dirty="0">
                <a:ea typeface="SimSun" panose="02010600030101010101" pitchFamily="2" charset="-122"/>
              </a:rPr>
              <a:t>Query-independent, easy to parallelize, incremental update</a:t>
            </a:r>
          </a:p>
          <a:p>
            <a:pPr lvl="1">
              <a:spcBef>
                <a:spcPct val="25000"/>
              </a:spcBef>
            </a:pPr>
            <a:r>
              <a:rPr lang="en-US" altLang="zh-CN" i="1" dirty="0">
                <a:ea typeface="SimSun" panose="02010600030101010101" pitchFamily="2" charset="-122"/>
              </a:rPr>
              <a:t>O(K),</a:t>
            </a:r>
            <a:r>
              <a:rPr lang="en-US" altLang="zh-CN" dirty="0">
                <a:ea typeface="SimSun" panose="02010600030101010101" pitchFamily="2" charset="-122"/>
              </a:rPr>
              <a:t> where </a:t>
            </a:r>
            <a:r>
              <a:rPr lang="en-US" altLang="zh-CN" i="1" dirty="0">
                <a:ea typeface="SimSun" panose="02010600030101010101" pitchFamily="2" charset="-122"/>
              </a:rPr>
              <a:t>K</a:t>
            </a:r>
            <a:r>
              <a:rPr lang="en-US" altLang="zh-CN" dirty="0">
                <a:ea typeface="SimSun" panose="02010600030101010101" pitchFamily="2" charset="-122"/>
              </a:rPr>
              <a:t> is the number of grid cells at the lowest level </a:t>
            </a:r>
          </a:p>
          <a:p>
            <a:pPr>
              <a:spcBef>
                <a:spcPct val="25000"/>
              </a:spcBef>
            </a:pPr>
            <a:r>
              <a:rPr lang="en-US" altLang="zh-CN" sz="2400" dirty="0">
                <a:ea typeface="SimSun" panose="02010600030101010101" pitchFamily="2" charset="-122"/>
              </a:rPr>
              <a:t>Disadvantages:</a:t>
            </a:r>
          </a:p>
          <a:p>
            <a:pPr lvl="1">
              <a:spcBef>
                <a:spcPct val="25000"/>
              </a:spcBef>
            </a:pPr>
            <a:r>
              <a:rPr lang="en-US" altLang="zh-CN" dirty="0">
                <a:ea typeface="SimSun" panose="02010600030101010101" pitchFamily="2" charset="-122"/>
              </a:rPr>
              <a:t>All the cluster boundaries are either horizontal or vertical, and no diagonal boundary is detected</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STING Algorithm and Its Analysis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563</a:t>
            </a:fld>
            <a:endParaRPr lang="en-US" dirty="0">
              <a:solidFill>
                <a:prstClr val="black">
                  <a:tint val="75000"/>
                </a:prstClr>
              </a:solidFill>
            </a:endParaRPr>
          </a:p>
        </p:txBody>
      </p:sp>
    </p:spTree>
    <p:extLst>
      <p:ext uri="{BB962C8B-B14F-4D97-AF65-F5344CB8AC3E}">
        <p14:creationId xmlns:p14="http://schemas.microsoft.com/office/powerpoint/2010/main" val="4095773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92500" lnSpcReduction="10000"/>
          </a:bodyPr>
          <a:lstStyle/>
          <a:p>
            <a:r>
              <a:rPr lang="en-US" dirty="0"/>
              <a:t>Agrawal, </a:t>
            </a:r>
            <a:r>
              <a:rPr lang="en-US" dirty="0" err="1"/>
              <a:t>Gehrke</a:t>
            </a:r>
            <a:r>
              <a:rPr lang="en-US" dirty="0"/>
              <a:t>, </a:t>
            </a:r>
            <a:r>
              <a:rPr lang="en-US" dirty="0" err="1"/>
              <a:t>Gunopulos</a:t>
            </a:r>
            <a:r>
              <a:rPr lang="en-US" dirty="0"/>
              <a:t>, </a:t>
            </a:r>
            <a:r>
              <a:rPr lang="en-US" dirty="0" err="1"/>
              <a:t>Raghavan</a:t>
            </a:r>
            <a:r>
              <a:rPr lang="en-US" dirty="0"/>
              <a:t> (SIGMOD’98)</a:t>
            </a:r>
          </a:p>
          <a:p>
            <a:r>
              <a:rPr lang="en-US" dirty="0"/>
              <a:t>Automatically identifying subspaces of a high dimensional data space that allow better clustering than original space </a:t>
            </a:r>
          </a:p>
          <a:p>
            <a:r>
              <a:rPr lang="en-US" dirty="0"/>
              <a:t>CLIQUE can be considered as both density-based and grid-based</a:t>
            </a:r>
          </a:p>
          <a:p>
            <a:pPr lvl="1"/>
            <a:r>
              <a:rPr lang="en-US" dirty="0"/>
              <a:t>It partitions each dimension into the same number of equal length interval</a:t>
            </a:r>
          </a:p>
          <a:p>
            <a:pPr lvl="1"/>
            <a:r>
              <a:rPr lang="en-US" dirty="0"/>
              <a:t>It partitions an m-dimensional data space into non-overlapping rectangular units</a:t>
            </a:r>
          </a:p>
          <a:p>
            <a:pPr lvl="1"/>
            <a:r>
              <a:rPr lang="en-US" dirty="0"/>
              <a:t>A unit is dense if the fraction of total data points contained in the unit exceeds the input model parameter</a:t>
            </a:r>
          </a:p>
          <a:p>
            <a:pPr lvl="1"/>
            <a:r>
              <a:rPr lang="en-US" dirty="0"/>
              <a:t>A cluster is a maximal set of connected dense units within a subspace</a:t>
            </a: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CLIQUE (Clustering In </a:t>
            </a:r>
            <a:r>
              <a:rPr lang="en-US" altLang="zh-CN" dirty="0" err="1">
                <a:ea typeface="SimSun" panose="02010600030101010101" pitchFamily="2" charset="-122"/>
              </a:rPr>
              <a:t>QUEst</a:t>
            </a:r>
            <a:r>
              <a:rPr lang="en-US" altLang="zh-CN" dirty="0">
                <a:ea typeface="SimSun" panose="02010600030101010101" pitchFamily="2" charset="-122"/>
              </a:rPr>
              <a:t>) </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564</a:t>
            </a:fld>
            <a:endParaRPr lang="en-US" dirty="0">
              <a:solidFill>
                <a:prstClr val="black">
                  <a:tint val="75000"/>
                </a:prstClr>
              </a:solidFill>
            </a:endParaRPr>
          </a:p>
        </p:txBody>
      </p:sp>
    </p:spTree>
    <p:extLst>
      <p:ext uri="{BB962C8B-B14F-4D97-AF65-F5344CB8AC3E}">
        <p14:creationId xmlns:p14="http://schemas.microsoft.com/office/powerpoint/2010/main" val="795419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dirty="0"/>
              <a:t>Partition the data space and find the number of points that lie inside each cell of the partition.</a:t>
            </a:r>
          </a:p>
          <a:p>
            <a:pPr marL="514350" indent="-514350">
              <a:buFont typeface="+mj-lt"/>
              <a:buAutoNum type="arabicPeriod"/>
            </a:pPr>
            <a:r>
              <a:rPr lang="en-US" dirty="0"/>
              <a:t>Identify the subspaces that contain clusters using the </a:t>
            </a:r>
            <a:r>
              <a:rPr lang="en-US" dirty="0" err="1"/>
              <a:t>Apriori</a:t>
            </a:r>
            <a:r>
              <a:rPr lang="en-US" dirty="0"/>
              <a:t> principle</a:t>
            </a:r>
          </a:p>
          <a:p>
            <a:pPr marL="514350" indent="-514350">
              <a:buFont typeface="+mj-lt"/>
              <a:buAutoNum type="arabicPeriod"/>
            </a:pPr>
            <a:r>
              <a:rPr lang="en-US" dirty="0"/>
              <a:t>Identify clusters</a:t>
            </a:r>
          </a:p>
          <a:p>
            <a:pPr marL="914400" lvl="1" indent="-457200">
              <a:buFont typeface="+mj-lt"/>
              <a:buAutoNum type="arabicPeriod"/>
            </a:pPr>
            <a:r>
              <a:rPr lang="en-US" dirty="0"/>
              <a:t>Determine dense units in all subspaces of interests</a:t>
            </a:r>
          </a:p>
          <a:p>
            <a:pPr marL="914400" lvl="1" indent="-457200">
              <a:buFont typeface="+mj-lt"/>
              <a:buAutoNum type="arabicPeriod"/>
            </a:pPr>
            <a:r>
              <a:rPr lang="en-US" dirty="0"/>
              <a:t>Determine connected dense units in all subspaces of interests.</a:t>
            </a:r>
          </a:p>
          <a:p>
            <a:pPr marL="514350" indent="-514350">
              <a:buFont typeface="+mj-lt"/>
              <a:buAutoNum type="arabicPeriod"/>
            </a:pPr>
            <a:r>
              <a:rPr lang="en-US" dirty="0"/>
              <a:t>Generate minimal description for the clusters</a:t>
            </a:r>
          </a:p>
          <a:p>
            <a:pPr marL="914400" lvl="1" indent="-457200">
              <a:buFont typeface="+mj-lt"/>
              <a:buAutoNum type="arabicPeriod"/>
            </a:pPr>
            <a:r>
              <a:rPr lang="en-US" dirty="0"/>
              <a:t>Determine maximal regions that cover a cluster of connected dense units for each cluster</a:t>
            </a:r>
          </a:p>
          <a:p>
            <a:pPr marL="914400" lvl="1" indent="-457200">
              <a:buFont typeface="+mj-lt"/>
              <a:buAutoNum type="arabicPeriod"/>
            </a:pPr>
            <a:r>
              <a:rPr lang="en-US" dirty="0"/>
              <a:t>Determination of minimal cover for each cluster</a:t>
            </a:r>
          </a:p>
          <a:p>
            <a:pPr marL="514350" indent="-514350">
              <a:buFont typeface="+mj-lt"/>
              <a:buAutoNum type="arabicPeriod"/>
            </a:pPr>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CLIQUE: The Major Steps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565</a:t>
            </a:fld>
            <a:endParaRPr lang="en-US" dirty="0">
              <a:solidFill>
                <a:prstClr val="black">
                  <a:tint val="75000"/>
                </a:prstClr>
              </a:solidFill>
            </a:endParaRPr>
          </a:p>
        </p:txBody>
      </p:sp>
    </p:spTree>
    <p:extLst>
      <p:ext uri="{BB962C8B-B14F-4D97-AF65-F5344CB8AC3E}">
        <p14:creationId xmlns:p14="http://schemas.microsoft.com/office/powerpoint/2010/main" val="3924737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566</a:t>
            </a:fld>
            <a:endParaRPr lang="en-US" dirty="0">
              <a:solidFill>
                <a:prstClr val="black">
                  <a:tint val="75000"/>
                </a:prstClr>
              </a:solidFill>
            </a:endParaRPr>
          </a:p>
        </p:txBody>
      </p:sp>
      <p:sp>
        <p:nvSpPr>
          <p:cNvPr id="5" name="Text Box 2"/>
          <p:cNvSpPr txBox="1">
            <a:spLocks noChangeArrowheads="1"/>
          </p:cNvSpPr>
          <p:nvPr/>
        </p:nvSpPr>
        <p:spPr bwMode="auto">
          <a:xfrm rot="16200000">
            <a:off x="351632" y="421805"/>
            <a:ext cx="105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Salary (10,000)</a:t>
            </a:r>
          </a:p>
        </p:txBody>
      </p:sp>
      <p:sp>
        <p:nvSpPr>
          <p:cNvPr id="6" name="Rectangle 3" descr="25%"/>
          <p:cNvSpPr>
            <a:spLocks noChangeArrowheads="1"/>
          </p:cNvSpPr>
          <p:nvPr/>
        </p:nvSpPr>
        <p:spPr bwMode="auto">
          <a:xfrm>
            <a:off x="2465388" y="1509013"/>
            <a:ext cx="914400" cy="307777"/>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7" name="Rectangle 4" descr="25%"/>
          <p:cNvSpPr>
            <a:spLocks noChangeArrowheads="1"/>
          </p:cNvSpPr>
          <p:nvPr/>
        </p:nvSpPr>
        <p:spPr bwMode="auto">
          <a:xfrm>
            <a:off x="1855788" y="1211356"/>
            <a:ext cx="1219200" cy="307777"/>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8" name="Rectangle 5"/>
          <p:cNvSpPr>
            <a:spLocks noChangeArrowheads="1"/>
          </p:cNvSpPr>
          <p:nvPr/>
        </p:nvSpPr>
        <p:spPr bwMode="auto">
          <a:xfrm>
            <a:off x="1550988" y="1478056"/>
            <a:ext cx="2438400"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 name="Line 6"/>
          <p:cNvSpPr>
            <a:spLocks noChangeShapeType="1"/>
          </p:cNvSpPr>
          <p:nvPr/>
        </p:nvSpPr>
        <p:spPr bwMode="auto">
          <a:xfrm>
            <a:off x="27701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0" name="Line 7"/>
          <p:cNvSpPr>
            <a:spLocks noChangeShapeType="1"/>
          </p:cNvSpPr>
          <p:nvPr/>
        </p:nvSpPr>
        <p:spPr bwMode="auto">
          <a:xfrm>
            <a:off x="33797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1" name="Line 8"/>
          <p:cNvSpPr>
            <a:spLocks noChangeShapeType="1"/>
          </p:cNvSpPr>
          <p:nvPr/>
        </p:nvSpPr>
        <p:spPr bwMode="auto">
          <a:xfrm>
            <a:off x="21605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2" name="Line 9"/>
          <p:cNvSpPr>
            <a:spLocks noChangeShapeType="1"/>
          </p:cNvSpPr>
          <p:nvPr/>
        </p:nvSpPr>
        <p:spPr bwMode="auto">
          <a:xfrm>
            <a:off x="36845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3" name="Line 10"/>
          <p:cNvSpPr>
            <a:spLocks noChangeShapeType="1"/>
          </p:cNvSpPr>
          <p:nvPr/>
        </p:nvSpPr>
        <p:spPr bwMode="auto">
          <a:xfrm>
            <a:off x="30749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4" name="Line 11"/>
          <p:cNvSpPr>
            <a:spLocks noChangeShapeType="1"/>
          </p:cNvSpPr>
          <p:nvPr/>
        </p:nvSpPr>
        <p:spPr bwMode="auto">
          <a:xfrm>
            <a:off x="24653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5" name="Line 12"/>
          <p:cNvSpPr>
            <a:spLocks noChangeShapeType="1"/>
          </p:cNvSpPr>
          <p:nvPr/>
        </p:nvSpPr>
        <p:spPr bwMode="auto">
          <a:xfrm>
            <a:off x="18557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6" name="Line 13"/>
          <p:cNvSpPr>
            <a:spLocks noChangeShapeType="1"/>
          </p:cNvSpPr>
          <p:nvPr/>
        </p:nvSpPr>
        <p:spPr bwMode="auto">
          <a:xfrm rot="16200000" flipH="1">
            <a:off x="2771776" y="4524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7" name="Line 14"/>
          <p:cNvSpPr>
            <a:spLocks noChangeShapeType="1"/>
          </p:cNvSpPr>
          <p:nvPr/>
        </p:nvSpPr>
        <p:spPr bwMode="auto">
          <a:xfrm rot="16200000" flipH="1">
            <a:off x="2768601" y="10620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8" name="Line 15"/>
          <p:cNvSpPr>
            <a:spLocks noChangeShapeType="1"/>
          </p:cNvSpPr>
          <p:nvPr/>
        </p:nvSpPr>
        <p:spPr bwMode="auto">
          <a:xfrm rot="16200000" flipH="1">
            <a:off x="2768601" y="1476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9" name="Line 16"/>
          <p:cNvSpPr>
            <a:spLocks noChangeShapeType="1"/>
          </p:cNvSpPr>
          <p:nvPr/>
        </p:nvSpPr>
        <p:spPr bwMode="auto">
          <a:xfrm rot="16200000" flipH="1">
            <a:off x="2768601" y="-46196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0" name="Line 17"/>
          <p:cNvSpPr>
            <a:spLocks noChangeShapeType="1"/>
          </p:cNvSpPr>
          <p:nvPr/>
        </p:nvSpPr>
        <p:spPr bwMode="auto">
          <a:xfrm rot="16200000" flipH="1">
            <a:off x="2768601" y="-15716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1" name="Line 18"/>
          <p:cNvSpPr>
            <a:spLocks noChangeShapeType="1"/>
          </p:cNvSpPr>
          <p:nvPr/>
        </p:nvSpPr>
        <p:spPr bwMode="auto">
          <a:xfrm rot="16200000" flipH="1">
            <a:off x="2768601" y="7572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2" name="Line 19"/>
          <p:cNvSpPr>
            <a:spLocks noChangeShapeType="1"/>
          </p:cNvSpPr>
          <p:nvPr/>
        </p:nvSpPr>
        <p:spPr bwMode="auto">
          <a:xfrm rot="16200000" flipH="1">
            <a:off x="2768601" y="13668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3" name="Text Box 20"/>
          <p:cNvSpPr txBox="1">
            <a:spLocks noChangeArrowheads="1"/>
          </p:cNvSpPr>
          <p:nvPr/>
        </p:nvSpPr>
        <p:spPr bwMode="auto">
          <a:xfrm>
            <a:off x="134074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20</a:t>
            </a:r>
          </a:p>
        </p:txBody>
      </p:sp>
      <p:sp>
        <p:nvSpPr>
          <p:cNvPr id="24" name="Text Box 21"/>
          <p:cNvSpPr txBox="1">
            <a:spLocks noChangeArrowheads="1"/>
          </p:cNvSpPr>
          <p:nvPr/>
        </p:nvSpPr>
        <p:spPr bwMode="auto">
          <a:xfrm>
            <a:off x="19947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25" name="Text Box 22"/>
          <p:cNvSpPr txBox="1">
            <a:spLocks noChangeArrowheads="1"/>
          </p:cNvSpPr>
          <p:nvPr/>
        </p:nvSpPr>
        <p:spPr bwMode="auto">
          <a:xfrm>
            <a:off x="26043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40</a:t>
            </a:r>
          </a:p>
        </p:txBody>
      </p:sp>
      <p:sp>
        <p:nvSpPr>
          <p:cNvPr id="26" name="Text Box 23"/>
          <p:cNvSpPr txBox="1">
            <a:spLocks noChangeArrowheads="1"/>
          </p:cNvSpPr>
          <p:nvPr/>
        </p:nvSpPr>
        <p:spPr bwMode="auto">
          <a:xfrm>
            <a:off x="32139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sp>
        <p:nvSpPr>
          <p:cNvPr id="27" name="Text Box 24"/>
          <p:cNvSpPr txBox="1">
            <a:spLocks noChangeArrowheads="1"/>
          </p:cNvSpPr>
          <p:nvPr/>
        </p:nvSpPr>
        <p:spPr bwMode="auto">
          <a:xfrm>
            <a:off x="38235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60</a:t>
            </a:r>
          </a:p>
        </p:txBody>
      </p:sp>
      <p:sp>
        <p:nvSpPr>
          <p:cNvPr id="28" name="Text Box 25"/>
          <p:cNvSpPr txBox="1">
            <a:spLocks noChangeArrowheads="1"/>
          </p:cNvSpPr>
          <p:nvPr/>
        </p:nvSpPr>
        <p:spPr bwMode="auto">
          <a:xfrm>
            <a:off x="3788498" y="2674936"/>
            <a:ext cx="4444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29" name="Text Box 26"/>
          <p:cNvSpPr txBox="1">
            <a:spLocks noChangeArrowheads="1"/>
          </p:cNvSpPr>
          <p:nvPr/>
        </p:nvSpPr>
        <p:spPr bwMode="auto">
          <a:xfrm rot="16200000">
            <a:off x="1215326" y="12081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a:t>
            </a:r>
          </a:p>
        </p:txBody>
      </p:sp>
      <p:sp>
        <p:nvSpPr>
          <p:cNvPr id="30" name="Text Box 27"/>
          <p:cNvSpPr txBox="1">
            <a:spLocks noChangeArrowheads="1"/>
          </p:cNvSpPr>
          <p:nvPr/>
        </p:nvSpPr>
        <p:spPr bwMode="auto">
          <a:xfrm rot="16200000">
            <a:off x="1215326" y="15129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a:t>
            </a:r>
          </a:p>
        </p:txBody>
      </p:sp>
      <p:sp>
        <p:nvSpPr>
          <p:cNvPr id="31" name="Text Box 28"/>
          <p:cNvSpPr txBox="1">
            <a:spLocks noChangeArrowheads="1"/>
          </p:cNvSpPr>
          <p:nvPr/>
        </p:nvSpPr>
        <p:spPr bwMode="auto">
          <a:xfrm rot="16200000">
            <a:off x="1215326" y="182413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a:t>
            </a:r>
          </a:p>
        </p:txBody>
      </p:sp>
      <p:sp>
        <p:nvSpPr>
          <p:cNvPr id="32" name="Text Box 29"/>
          <p:cNvSpPr txBox="1">
            <a:spLocks noChangeArrowheads="1"/>
          </p:cNvSpPr>
          <p:nvPr/>
        </p:nvSpPr>
        <p:spPr bwMode="auto">
          <a:xfrm rot="16200000">
            <a:off x="1215326" y="24273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1</a:t>
            </a:r>
          </a:p>
        </p:txBody>
      </p:sp>
      <p:sp>
        <p:nvSpPr>
          <p:cNvPr id="33" name="Text Box 30"/>
          <p:cNvSpPr txBox="1">
            <a:spLocks noChangeArrowheads="1"/>
          </p:cNvSpPr>
          <p:nvPr/>
        </p:nvSpPr>
        <p:spPr bwMode="auto">
          <a:xfrm rot="16200000">
            <a:off x="1215326" y="212893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2</a:t>
            </a:r>
          </a:p>
        </p:txBody>
      </p:sp>
      <p:sp>
        <p:nvSpPr>
          <p:cNvPr id="34" name="Text Box 31"/>
          <p:cNvSpPr txBox="1">
            <a:spLocks noChangeArrowheads="1"/>
          </p:cNvSpPr>
          <p:nvPr/>
        </p:nvSpPr>
        <p:spPr bwMode="auto">
          <a:xfrm rot="16200000">
            <a:off x="1229613" y="901795"/>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a:t>
            </a:r>
          </a:p>
        </p:txBody>
      </p:sp>
      <p:sp>
        <p:nvSpPr>
          <p:cNvPr id="35" name="Text Box 32"/>
          <p:cNvSpPr txBox="1">
            <a:spLocks noChangeArrowheads="1"/>
          </p:cNvSpPr>
          <p:nvPr/>
        </p:nvSpPr>
        <p:spPr bwMode="auto">
          <a:xfrm rot="16200000">
            <a:off x="1215326" y="596994"/>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7</a:t>
            </a:r>
          </a:p>
        </p:txBody>
      </p:sp>
      <p:sp>
        <p:nvSpPr>
          <p:cNvPr id="36" name="Text Box 33"/>
          <p:cNvSpPr txBox="1">
            <a:spLocks noChangeArrowheads="1"/>
          </p:cNvSpPr>
          <p:nvPr/>
        </p:nvSpPr>
        <p:spPr bwMode="auto">
          <a:xfrm rot="16200000">
            <a:off x="1229613" y="2722657"/>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0</a:t>
            </a:r>
          </a:p>
        </p:txBody>
      </p:sp>
      <p:grpSp>
        <p:nvGrpSpPr>
          <p:cNvPr id="37" name="Group 34"/>
          <p:cNvGrpSpPr>
            <a:grpSpLocks/>
          </p:cNvGrpSpPr>
          <p:nvPr/>
        </p:nvGrpSpPr>
        <p:grpSpPr bwMode="auto">
          <a:xfrm>
            <a:off x="5038726" y="153988"/>
            <a:ext cx="3571876" cy="3043238"/>
            <a:chOff x="2965" y="101"/>
            <a:chExt cx="2250" cy="1917"/>
          </a:xfrm>
        </p:grpSpPr>
        <p:sp>
          <p:nvSpPr>
            <p:cNvPr id="38" name="Rectangle 35" descr="25%"/>
            <p:cNvSpPr>
              <a:spLocks noChangeArrowheads="1"/>
            </p:cNvSpPr>
            <p:nvPr/>
          </p:nvSpPr>
          <p:spPr bwMode="auto">
            <a:xfrm>
              <a:off x="3720" y="1343"/>
              <a:ext cx="382"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39" name="Rectangle 36" descr="25%"/>
            <p:cNvSpPr>
              <a:spLocks noChangeArrowheads="1"/>
            </p:cNvSpPr>
            <p:nvPr/>
          </p:nvSpPr>
          <p:spPr bwMode="auto">
            <a:xfrm>
              <a:off x="3910" y="1247"/>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0" name="Rectangle 37" descr="25%"/>
            <p:cNvSpPr>
              <a:spLocks noChangeArrowheads="1"/>
            </p:cNvSpPr>
            <p:nvPr/>
          </p:nvSpPr>
          <p:spPr bwMode="auto">
            <a:xfrm>
              <a:off x="4102" y="1057"/>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1" name="Rectangle 38" descr="25%"/>
            <p:cNvSpPr>
              <a:spLocks noChangeArrowheads="1"/>
            </p:cNvSpPr>
            <p:nvPr/>
          </p:nvSpPr>
          <p:spPr bwMode="auto">
            <a:xfrm>
              <a:off x="4294" y="1053"/>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2" name="Rectangle 39"/>
            <p:cNvSpPr>
              <a:spLocks noChangeArrowheads="1"/>
            </p:cNvSpPr>
            <p:nvPr/>
          </p:nvSpPr>
          <p:spPr bwMode="auto">
            <a:xfrm>
              <a:off x="3526" y="936"/>
              <a:ext cx="1536"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3" name="Line 40"/>
            <p:cNvSpPr>
              <a:spLocks noChangeShapeType="1"/>
            </p:cNvSpPr>
            <p:nvPr/>
          </p:nvSpPr>
          <p:spPr bwMode="auto">
            <a:xfrm>
              <a:off x="4294"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4" name="Line 41"/>
            <p:cNvSpPr>
              <a:spLocks noChangeShapeType="1"/>
            </p:cNvSpPr>
            <p:nvPr/>
          </p:nvSpPr>
          <p:spPr bwMode="auto">
            <a:xfrm>
              <a:off x="4678"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5" name="Line 42"/>
            <p:cNvSpPr>
              <a:spLocks noChangeShapeType="1"/>
            </p:cNvSpPr>
            <p:nvPr/>
          </p:nvSpPr>
          <p:spPr bwMode="auto">
            <a:xfrm>
              <a:off x="3910"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6" name="Line 43"/>
            <p:cNvSpPr>
              <a:spLocks noChangeShapeType="1"/>
            </p:cNvSpPr>
            <p:nvPr/>
          </p:nvSpPr>
          <p:spPr bwMode="auto">
            <a:xfrm>
              <a:off x="4870"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7" name="Line 44"/>
            <p:cNvSpPr>
              <a:spLocks noChangeShapeType="1"/>
            </p:cNvSpPr>
            <p:nvPr/>
          </p:nvSpPr>
          <p:spPr bwMode="auto">
            <a:xfrm>
              <a:off x="4486"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8" name="Line 45"/>
            <p:cNvSpPr>
              <a:spLocks noChangeShapeType="1"/>
            </p:cNvSpPr>
            <p:nvPr/>
          </p:nvSpPr>
          <p:spPr bwMode="auto">
            <a:xfrm>
              <a:off x="4102"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9" name="Line 46"/>
            <p:cNvSpPr>
              <a:spLocks noChangeShapeType="1"/>
            </p:cNvSpPr>
            <p:nvPr/>
          </p:nvSpPr>
          <p:spPr bwMode="auto">
            <a:xfrm>
              <a:off x="3718"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0" name="Line 47"/>
            <p:cNvSpPr>
              <a:spLocks noChangeShapeType="1"/>
            </p:cNvSpPr>
            <p:nvPr/>
          </p:nvSpPr>
          <p:spPr bwMode="auto">
            <a:xfrm rot="16200000" flipH="1">
              <a:off x="4295" y="289"/>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1" name="Line 48"/>
            <p:cNvSpPr>
              <a:spLocks noChangeShapeType="1"/>
            </p:cNvSpPr>
            <p:nvPr/>
          </p:nvSpPr>
          <p:spPr bwMode="auto">
            <a:xfrm rot="16200000" flipH="1">
              <a:off x="4293" y="673"/>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2" name="Line 49"/>
            <p:cNvSpPr>
              <a:spLocks noChangeShapeType="1"/>
            </p:cNvSpPr>
            <p:nvPr/>
          </p:nvSpPr>
          <p:spPr bwMode="auto">
            <a:xfrm rot="16200000" flipH="1">
              <a:off x="4293" y="97"/>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3" name="Line 50"/>
            <p:cNvSpPr>
              <a:spLocks noChangeShapeType="1"/>
            </p:cNvSpPr>
            <p:nvPr/>
          </p:nvSpPr>
          <p:spPr bwMode="auto">
            <a:xfrm rot="16200000" flipH="1">
              <a:off x="4293" y="-287"/>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4" name="Line 51"/>
            <p:cNvSpPr>
              <a:spLocks noChangeShapeType="1"/>
            </p:cNvSpPr>
            <p:nvPr/>
          </p:nvSpPr>
          <p:spPr bwMode="auto">
            <a:xfrm rot="16200000" flipH="1">
              <a:off x="4293" y="-95"/>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5" name="Line 52"/>
            <p:cNvSpPr>
              <a:spLocks noChangeShapeType="1"/>
            </p:cNvSpPr>
            <p:nvPr/>
          </p:nvSpPr>
          <p:spPr bwMode="auto">
            <a:xfrm rot="16200000" flipH="1">
              <a:off x="4293" y="481"/>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6" name="Line 53"/>
            <p:cNvSpPr>
              <a:spLocks noChangeShapeType="1"/>
            </p:cNvSpPr>
            <p:nvPr/>
          </p:nvSpPr>
          <p:spPr bwMode="auto">
            <a:xfrm rot="16200000" flipH="1">
              <a:off x="4293" y="865"/>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7" name="Text Box 54"/>
            <p:cNvSpPr txBox="1">
              <a:spLocks noChangeArrowheads="1"/>
            </p:cNvSpPr>
            <p:nvPr/>
          </p:nvSpPr>
          <p:spPr bwMode="auto">
            <a:xfrm>
              <a:off x="3391"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20</a:t>
              </a:r>
            </a:p>
          </p:txBody>
        </p:sp>
        <p:sp>
          <p:nvSpPr>
            <p:cNvPr id="58" name="Text Box 55"/>
            <p:cNvSpPr txBox="1">
              <a:spLocks noChangeArrowheads="1"/>
            </p:cNvSpPr>
            <p:nvPr/>
          </p:nvSpPr>
          <p:spPr bwMode="auto">
            <a:xfrm>
              <a:off x="3803"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59" name="Text Box 56"/>
            <p:cNvSpPr txBox="1">
              <a:spLocks noChangeArrowheads="1"/>
            </p:cNvSpPr>
            <p:nvPr/>
          </p:nvSpPr>
          <p:spPr bwMode="auto">
            <a:xfrm>
              <a:off x="4187"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40</a:t>
              </a:r>
            </a:p>
          </p:txBody>
        </p:sp>
        <p:sp>
          <p:nvSpPr>
            <p:cNvPr id="60" name="Text Box 57"/>
            <p:cNvSpPr txBox="1">
              <a:spLocks noChangeArrowheads="1"/>
            </p:cNvSpPr>
            <p:nvPr/>
          </p:nvSpPr>
          <p:spPr bwMode="auto">
            <a:xfrm>
              <a:off x="4571"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sp>
          <p:nvSpPr>
            <p:cNvPr id="61" name="Text Box 58"/>
            <p:cNvSpPr txBox="1">
              <a:spLocks noChangeArrowheads="1"/>
            </p:cNvSpPr>
            <p:nvPr/>
          </p:nvSpPr>
          <p:spPr bwMode="auto">
            <a:xfrm>
              <a:off x="4955"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60</a:t>
              </a:r>
            </a:p>
          </p:txBody>
        </p:sp>
        <p:sp>
          <p:nvSpPr>
            <p:cNvPr id="62" name="Text Box 59"/>
            <p:cNvSpPr txBox="1">
              <a:spLocks noChangeArrowheads="1"/>
            </p:cNvSpPr>
            <p:nvPr/>
          </p:nvSpPr>
          <p:spPr bwMode="auto">
            <a:xfrm>
              <a:off x="4935" y="1689"/>
              <a:ext cx="2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63" name="Text Box 60"/>
            <p:cNvSpPr txBox="1">
              <a:spLocks noChangeArrowheads="1"/>
            </p:cNvSpPr>
            <p:nvPr/>
          </p:nvSpPr>
          <p:spPr bwMode="auto">
            <a:xfrm rot="16200000">
              <a:off x="3314" y="765"/>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a:t>
              </a:r>
            </a:p>
          </p:txBody>
        </p:sp>
        <p:sp>
          <p:nvSpPr>
            <p:cNvPr id="64" name="Text Box 61"/>
            <p:cNvSpPr txBox="1">
              <a:spLocks noChangeArrowheads="1"/>
            </p:cNvSpPr>
            <p:nvPr/>
          </p:nvSpPr>
          <p:spPr bwMode="auto">
            <a:xfrm rot="16200000">
              <a:off x="3314" y="957"/>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a:t>
              </a:r>
            </a:p>
          </p:txBody>
        </p:sp>
        <p:sp>
          <p:nvSpPr>
            <p:cNvPr id="65" name="Text Box 62"/>
            <p:cNvSpPr txBox="1">
              <a:spLocks noChangeArrowheads="1"/>
            </p:cNvSpPr>
            <p:nvPr/>
          </p:nvSpPr>
          <p:spPr bwMode="auto">
            <a:xfrm rot="16200000">
              <a:off x="3314" y="1153"/>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a:t>
              </a:r>
            </a:p>
          </p:txBody>
        </p:sp>
        <p:sp>
          <p:nvSpPr>
            <p:cNvPr id="66" name="Text Box 63"/>
            <p:cNvSpPr txBox="1">
              <a:spLocks noChangeArrowheads="1"/>
            </p:cNvSpPr>
            <p:nvPr/>
          </p:nvSpPr>
          <p:spPr bwMode="auto">
            <a:xfrm rot="16200000">
              <a:off x="3314" y="1533"/>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1</a:t>
              </a:r>
            </a:p>
          </p:txBody>
        </p:sp>
        <p:sp>
          <p:nvSpPr>
            <p:cNvPr id="67" name="Text Box 64"/>
            <p:cNvSpPr txBox="1">
              <a:spLocks noChangeArrowheads="1"/>
            </p:cNvSpPr>
            <p:nvPr/>
          </p:nvSpPr>
          <p:spPr bwMode="auto">
            <a:xfrm rot="16200000">
              <a:off x="3314" y="1345"/>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2</a:t>
              </a:r>
            </a:p>
          </p:txBody>
        </p:sp>
        <p:sp>
          <p:nvSpPr>
            <p:cNvPr id="68" name="Text Box 65"/>
            <p:cNvSpPr txBox="1">
              <a:spLocks noChangeArrowheads="1"/>
            </p:cNvSpPr>
            <p:nvPr/>
          </p:nvSpPr>
          <p:spPr bwMode="auto">
            <a:xfrm rot="16200000">
              <a:off x="3324" y="571"/>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a:t>
              </a:r>
            </a:p>
          </p:txBody>
        </p:sp>
        <p:sp>
          <p:nvSpPr>
            <p:cNvPr id="69" name="Text Box 66"/>
            <p:cNvSpPr txBox="1">
              <a:spLocks noChangeArrowheads="1"/>
            </p:cNvSpPr>
            <p:nvPr/>
          </p:nvSpPr>
          <p:spPr bwMode="auto">
            <a:xfrm rot="16200000">
              <a:off x="3315" y="379"/>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7</a:t>
              </a:r>
            </a:p>
          </p:txBody>
        </p:sp>
        <p:sp>
          <p:nvSpPr>
            <p:cNvPr id="70" name="Text Box 67"/>
            <p:cNvSpPr txBox="1">
              <a:spLocks noChangeArrowheads="1"/>
            </p:cNvSpPr>
            <p:nvPr/>
          </p:nvSpPr>
          <p:spPr bwMode="auto">
            <a:xfrm rot="16200000">
              <a:off x="3323" y="1719"/>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0</a:t>
              </a:r>
            </a:p>
          </p:txBody>
        </p:sp>
        <p:sp>
          <p:nvSpPr>
            <p:cNvPr id="71" name="Text Box 68"/>
            <p:cNvSpPr txBox="1">
              <a:spLocks noChangeArrowheads="1"/>
            </p:cNvSpPr>
            <p:nvPr/>
          </p:nvSpPr>
          <p:spPr bwMode="auto">
            <a:xfrm rot="16200000">
              <a:off x="2796" y="270"/>
              <a:ext cx="66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Vacation(week)</a:t>
              </a:r>
            </a:p>
          </p:txBody>
        </p:sp>
      </p:grpSp>
      <p:grpSp>
        <p:nvGrpSpPr>
          <p:cNvPr id="72" name="Group 69"/>
          <p:cNvGrpSpPr>
            <a:grpSpLocks/>
          </p:cNvGrpSpPr>
          <p:nvPr/>
        </p:nvGrpSpPr>
        <p:grpSpPr bwMode="auto">
          <a:xfrm>
            <a:off x="2541588" y="3500436"/>
            <a:ext cx="4859338" cy="3122613"/>
            <a:chOff x="1776" y="2065"/>
            <a:chExt cx="3061" cy="1967"/>
          </a:xfrm>
        </p:grpSpPr>
        <p:grpSp>
          <p:nvGrpSpPr>
            <p:cNvPr id="73" name="Group 70"/>
            <p:cNvGrpSpPr>
              <a:grpSpLocks/>
            </p:cNvGrpSpPr>
            <p:nvPr/>
          </p:nvGrpSpPr>
          <p:grpSpPr bwMode="auto">
            <a:xfrm>
              <a:off x="2976" y="2447"/>
              <a:ext cx="672" cy="484"/>
              <a:chOff x="2976" y="2447"/>
              <a:chExt cx="958" cy="484"/>
            </a:xfrm>
          </p:grpSpPr>
          <p:sp>
            <p:nvSpPr>
              <p:cNvPr id="91" name="Rectangle 71" descr="25%"/>
              <p:cNvSpPr>
                <a:spLocks noChangeArrowheads="1"/>
              </p:cNvSpPr>
              <p:nvPr/>
            </p:nvSpPr>
            <p:spPr bwMode="auto">
              <a:xfrm>
                <a:off x="2976" y="2737"/>
                <a:ext cx="382"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2" name="Rectangle 72" descr="25%"/>
              <p:cNvSpPr>
                <a:spLocks noChangeArrowheads="1"/>
              </p:cNvSpPr>
              <p:nvPr/>
            </p:nvSpPr>
            <p:spPr bwMode="auto">
              <a:xfrm>
                <a:off x="3166" y="2641"/>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3" name="Rectangle 73" descr="25%"/>
              <p:cNvSpPr>
                <a:spLocks noChangeArrowheads="1"/>
              </p:cNvSpPr>
              <p:nvPr/>
            </p:nvSpPr>
            <p:spPr bwMode="auto">
              <a:xfrm>
                <a:off x="3358" y="2451"/>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4" name="Rectangle 74" descr="25%"/>
              <p:cNvSpPr>
                <a:spLocks noChangeArrowheads="1"/>
              </p:cNvSpPr>
              <p:nvPr/>
            </p:nvSpPr>
            <p:spPr bwMode="auto">
              <a:xfrm>
                <a:off x="3550" y="2447"/>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grpSp>
        <p:sp>
          <p:nvSpPr>
            <p:cNvPr id="74" name="Rectangle 75"/>
            <p:cNvSpPr>
              <a:spLocks noChangeArrowheads="1"/>
            </p:cNvSpPr>
            <p:nvPr/>
          </p:nvSpPr>
          <p:spPr bwMode="auto">
            <a:xfrm>
              <a:off x="1776" y="2928"/>
              <a:ext cx="2016" cy="1104"/>
            </a:xfrm>
            <a:prstGeom prst="rect">
              <a:avLst/>
            </a:prstGeom>
            <a:solidFill>
              <a:schemeClr val="accent1"/>
            </a:solidFill>
            <a:ln w="9525">
              <a:miter lim="800000"/>
              <a:headEnd/>
              <a:tailEnd/>
            </a:ln>
            <a:scene3d>
              <a:camera prst="legacyObliqueTopRight"/>
              <a:lightRig rig="legacyNormal3" dir="b"/>
            </a:scene3d>
            <a:sp3d extrusionH="3630600" prstMaterial="legacyWirefram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75" name="Text Box 76"/>
            <p:cNvSpPr txBox="1">
              <a:spLocks noChangeArrowheads="1"/>
            </p:cNvSpPr>
            <p:nvPr/>
          </p:nvSpPr>
          <p:spPr bwMode="auto">
            <a:xfrm>
              <a:off x="4557" y="3168"/>
              <a:ext cx="2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76" name="Text Box 77"/>
            <p:cNvSpPr txBox="1">
              <a:spLocks noChangeArrowheads="1"/>
            </p:cNvSpPr>
            <p:nvPr/>
          </p:nvSpPr>
          <p:spPr bwMode="auto">
            <a:xfrm rot="16200000">
              <a:off x="2143" y="2302"/>
              <a:ext cx="66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Vacation</a:t>
              </a:r>
            </a:p>
          </p:txBody>
        </p:sp>
        <p:sp>
          <p:nvSpPr>
            <p:cNvPr id="77" name="Text Box 78"/>
            <p:cNvSpPr txBox="1">
              <a:spLocks noChangeArrowheads="1"/>
            </p:cNvSpPr>
            <p:nvPr/>
          </p:nvSpPr>
          <p:spPr bwMode="auto">
            <a:xfrm rot="18992607">
              <a:off x="2160" y="3092"/>
              <a:ext cx="52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Salary</a:t>
              </a:r>
            </a:p>
          </p:txBody>
        </p:sp>
        <p:grpSp>
          <p:nvGrpSpPr>
            <p:cNvPr id="78" name="Group 79"/>
            <p:cNvGrpSpPr>
              <a:grpSpLocks/>
            </p:cNvGrpSpPr>
            <p:nvPr/>
          </p:nvGrpSpPr>
          <p:grpSpPr bwMode="auto">
            <a:xfrm>
              <a:off x="2736" y="3360"/>
              <a:ext cx="720" cy="624"/>
              <a:chOff x="4512" y="3120"/>
              <a:chExt cx="576" cy="528"/>
            </a:xfrm>
          </p:grpSpPr>
          <p:sp>
            <p:nvSpPr>
              <p:cNvPr id="81" name="Line 80"/>
              <p:cNvSpPr>
                <a:spLocks noChangeShapeType="1"/>
              </p:cNvSpPr>
              <p:nvPr/>
            </p:nvSpPr>
            <p:spPr bwMode="auto">
              <a:xfrm flipH="1">
                <a:off x="4512" y="3120"/>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2" name="Line 81"/>
              <p:cNvSpPr>
                <a:spLocks noChangeShapeType="1"/>
              </p:cNvSpPr>
              <p:nvPr/>
            </p:nvSpPr>
            <p:spPr bwMode="auto">
              <a:xfrm>
                <a:off x="4512" y="331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3" name="Line 82"/>
              <p:cNvSpPr>
                <a:spLocks noChangeShapeType="1"/>
              </p:cNvSpPr>
              <p:nvPr/>
            </p:nvSpPr>
            <p:spPr bwMode="auto">
              <a:xfrm flipH="1">
                <a:off x="4512" y="3312"/>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4" name="Line 83"/>
              <p:cNvSpPr>
                <a:spLocks noChangeShapeType="1"/>
              </p:cNvSpPr>
              <p:nvPr/>
            </p:nvSpPr>
            <p:spPr bwMode="auto">
              <a:xfrm>
                <a:off x="4512" y="35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5" name="Line 84"/>
              <p:cNvSpPr>
                <a:spLocks noChangeShapeType="1"/>
              </p:cNvSpPr>
              <p:nvPr/>
            </p:nvSpPr>
            <p:spPr bwMode="auto">
              <a:xfrm flipH="1">
                <a:off x="4608" y="3504"/>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6" name="Line 85"/>
              <p:cNvSpPr>
                <a:spLocks noChangeShapeType="1"/>
              </p:cNvSpPr>
              <p:nvPr/>
            </p:nvSpPr>
            <p:spPr bwMode="auto">
              <a:xfrm>
                <a:off x="4608" y="36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7" name="Line 86"/>
              <p:cNvSpPr>
                <a:spLocks noChangeShapeType="1"/>
              </p:cNvSpPr>
              <p:nvPr/>
            </p:nvSpPr>
            <p:spPr bwMode="auto">
              <a:xfrm>
                <a:off x="4656" y="3120"/>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8" name="Line 87"/>
              <p:cNvSpPr>
                <a:spLocks noChangeShapeType="1"/>
              </p:cNvSpPr>
              <p:nvPr/>
            </p:nvSpPr>
            <p:spPr bwMode="auto">
              <a:xfrm flipH="1">
                <a:off x="4944" y="3120"/>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9" name="Line 88"/>
              <p:cNvSpPr>
                <a:spLocks noChangeShapeType="1"/>
              </p:cNvSpPr>
              <p:nvPr/>
            </p:nvSpPr>
            <p:spPr bwMode="auto">
              <a:xfrm>
                <a:off x="4944" y="331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90" name="Line 89"/>
              <p:cNvSpPr>
                <a:spLocks noChangeShapeType="1"/>
              </p:cNvSpPr>
              <p:nvPr/>
            </p:nvSpPr>
            <p:spPr bwMode="auto">
              <a:xfrm flipH="1">
                <a:off x="4848" y="3312"/>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grpSp>
        <p:sp>
          <p:nvSpPr>
            <p:cNvPr id="79" name="Text Box 90"/>
            <p:cNvSpPr txBox="1">
              <a:spLocks noChangeArrowheads="1"/>
            </p:cNvSpPr>
            <p:nvPr/>
          </p:nvSpPr>
          <p:spPr bwMode="auto">
            <a:xfrm>
              <a:off x="2774" y="3033"/>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80" name="Text Box 91"/>
            <p:cNvSpPr txBox="1">
              <a:spLocks noChangeArrowheads="1"/>
            </p:cNvSpPr>
            <p:nvPr/>
          </p:nvSpPr>
          <p:spPr bwMode="auto">
            <a:xfrm>
              <a:off x="3398" y="3033"/>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grpSp>
      <p:sp>
        <p:nvSpPr>
          <p:cNvPr id="95" name="Oval 92"/>
          <p:cNvSpPr>
            <a:spLocks noChangeArrowheads="1"/>
          </p:cNvSpPr>
          <p:nvPr/>
        </p:nvSpPr>
        <p:spPr bwMode="auto">
          <a:xfrm>
            <a:off x="6427788" y="2432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6" name="Oval 93"/>
          <p:cNvSpPr>
            <a:spLocks noChangeArrowheads="1"/>
          </p:cNvSpPr>
          <p:nvPr/>
        </p:nvSpPr>
        <p:spPr bwMode="auto">
          <a:xfrm>
            <a:off x="1931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7" name="Oval 94"/>
          <p:cNvSpPr>
            <a:spLocks noChangeArrowheads="1"/>
          </p:cNvSpPr>
          <p:nvPr/>
        </p:nvSpPr>
        <p:spPr bwMode="auto">
          <a:xfrm>
            <a:off x="2084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8" name="Oval 95"/>
          <p:cNvSpPr>
            <a:spLocks noChangeArrowheads="1"/>
          </p:cNvSpPr>
          <p:nvPr/>
        </p:nvSpPr>
        <p:spPr bwMode="auto">
          <a:xfrm>
            <a:off x="2084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9" name="Oval 96"/>
          <p:cNvSpPr>
            <a:spLocks noChangeArrowheads="1"/>
          </p:cNvSpPr>
          <p:nvPr/>
        </p:nvSpPr>
        <p:spPr bwMode="auto">
          <a:xfrm>
            <a:off x="1931988" y="1212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0" name="Oval 97"/>
          <p:cNvSpPr>
            <a:spLocks noChangeArrowheads="1"/>
          </p:cNvSpPr>
          <p:nvPr/>
        </p:nvSpPr>
        <p:spPr bwMode="auto">
          <a:xfrm>
            <a:off x="2084388" y="908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1" name="Oval 98"/>
          <p:cNvSpPr>
            <a:spLocks noChangeArrowheads="1"/>
          </p:cNvSpPr>
          <p:nvPr/>
        </p:nvSpPr>
        <p:spPr bwMode="auto">
          <a:xfrm>
            <a:off x="1931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2" name="Oval 99"/>
          <p:cNvSpPr>
            <a:spLocks noChangeArrowheads="1"/>
          </p:cNvSpPr>
          <p:nvPr/>
        </p:nvSpPr>
        <p:spPr bwMode="auto">
          <a:xfrm>
            <a:off x="2008188" y="1060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3" name="Oval 100"/>
          <p:cNvSpPr>
            <a:spLocks noChangeArrowheads="1"/>
          </p:cNvSpPr>
          <p:nvPr/>
        </p:nvSpPr>
        <p:spPr bwMode="auto">
          <a:xfrm>
            <a:off x="2160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4" name="Oval 101"/>
          <p:cNvSpPr>
            <a:spLocks noChangeArrowheads="1"/>
          </p:cNvSpPr>
          <p:nvPr/>
        </p:nvSpPr>
        <p:spPr bwMode="auto">
          <a:xfrm>
            <a:off x="2312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5" name="Oval 102"/>
          <p:cNvSpPr>
            <a:spLocks noChangeArrowheads="1"/>
          </p:cNvSpPr>
          <p:nvPr/>
        </p:nvSpPr>
        <p:spPr bwMode="auto">
          <a:xfrm>
            <a:off x="2465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6" name="Oval 103"/>
          <p:cNvSpPr>
            <a:spLocks noChangeArrowheads="1"/>
          </p:cNvSpPr>
          <p:nvPr/>
        </p:nvSpPr>
        <p:spPr bwMode="auto">
          <a:xfrm>
            <a:off x="2465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7" name="Oval 104"/>
          <p:cNvSpPr>
            <a:spLocks noChangeArrowheads="1"/>
          </p:cNvSpPr>
          <p:nvPr/>
        </p:nvSpPr>
        <p:spPr bwMode="auto">
          <a:xfrm>
            <a:off x="2312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8" name="Oval 105"/>
          <p:cNvSpPr>
            <a:spLocks noChangeArrowheads="1"/>
          </p:cNvSpPr>
          <p:nvPr/>
        </p:nvSpPr>
        <p:spPr bwMode="auto">
          <a:xfrm>
            <a:off x="2541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9" name="Oval 106"/>
          <p:cNvSpPr>
            <a:spLocks noChangeArrowheads="1"/>
          </p:cNvSpPr>
          <p:nvPr/>
        </p:nvSpPr>
        <p:spPr bwMode="auto">
          <a:xfrm>
            <a:off x="2693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0" name="Oval 107"/>
          <p:cNvSpPr>
            <a:spLocks noChangeArrowheads="1"/>
          </p:cNvSpPr>
          <p:nvPr/>
        </p:nvSpPr>
        <p:spPr bwMode="auto">
          <a:xfrm>
            <a:off x="2846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1" name="Oval 108"/>
          <p:cNvSpPr>
            <a:spLocks noChangeArrowheads="1"/>
          </p:cNvSpPr>
          <p:nvPr/>
        </p:nvSpPr>
        <p:spPr bwMode="auto">
          <a:xfrm>
            <a:off x="2846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2" name="Oval 109"/>
          <p:cNvSpPr>
            <a:spLocks noChangeArrowheads="1"/>
          </p:cNvSpPr>
          <p:nvPr/>
        </p:nvSpPr>
        <p:spPr bwMode="auto">
          <a:xfrm>
            <a:off x="2693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3" name="Oval 110"/>
          <p:cNvSpPr>
            <a:spLocks noChangeArrowheads="1"/>
          </p:cNvSpPr>
          <p:nvPr/>
        </p:nvSpPr>
        <p:spPr bwMode="auto">
          <a:xfrm>
            <a:off x="2922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4" name="Oval 111"/>
          <p:cNvSpPr>
            <a:spLocks noChangeArrowheads="1"/>
          </p:cNvSpPr>
          <p:nvPr/>
        </p:nvSpPr>
        <p:spPr bwMode="auto">
          <a:xfrm>
            <a:off x="29225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5" name="Oval 112"/>
          <p:cNvSpPr>
            <a:spLocks noChangeArrowheads="1"/>
          </p:cNvSpPr>
          <p:nvPr/>
        </p:nvSpPr>
        <p:spPr bwMode="auto">
          <a:xfrm>
            <a:off x="30749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6" name="Oval 113"/>
          <p:cNvSpPr>
            <a:spLocks noChangeArrowheads="1"/>
          </p:cNvSpPr>
          <p:nvPr/>
        </p:nvSpPr>
        <p:spPr bwMode="auto">
          <a:xfrm>
            <a:off x="30749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7" name="Oval 114"/>
          <p:cNvSpPr>
            <a:spLocks noChangeArrowheads="1"/>
          </p:cNvSpPr>
          <p:nvPr/>
        </p:nvSpPr>
        <p:spPr bwMode="auto">
          <a:xfrm>
            <a:off x="29225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8" name="Oval 115"/>
          <p:cNvSpPr>
            <a:spLocks noChangeArrowheads="1"/>
          </p:cNvSpPr>
          <p:nvPr/>
        </p:nvSpPr>
        <p:spPr bwMode="auto">
          <a:xfrm>
            <a:off x="31511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9" name="Oval 116"/>
          <p:cNvSpPr>
            <a:spLocks noChangeArrowheads="1"/>
          </p:cNvSpPr>
          <p:nvPr/>
        </p:nvSpPr>
        <p:spPr bwMode="auto">
          <a:xfrm>
            <a:off x="24653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0" name="Oval 117"/>
          <p:cNvSpPr>
            <a:spLocks noChangeArrowheads="1"/>
          </p:cNvSpPr>
          <p:nvPr/>
        </p:nvSpPr>
        <p:spPr bwMode="auto">
          <a:xfrm>
            <a:off x="26177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1" name="Oval 118"/>
          <p:cNvSpPr>
            <a:spLocks noChangeArrowheads="1"/>
          </p:cNvSpPr>
          <p:nvPr/>
        </p:nvSpPr>
        <p:spPr bwMode="auto">
          <a:xfrm>
            <a:off x="26177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2" name="Oval 119"/>
          <p:cNvSpPr>
            <a:spLocks noChangeArrowheads="1"/>
          </p:cNvSpPr>
          <p:nvPr/>
        </p:nvSpPr>
        <p:spPr bwMode="auto">
          <a:xfrm>
            <a:off x="24653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3" name="Oval 120"/>
          <p:cNvSpPr>
            <a:spLocks noChangeArrowheads="1"/>
          </p:cNvSpPr>
          <p:nvPr/>
        </p:nvSpPr>
        <p:spPr bwMode="auto">
          <a:xfrm>
            <a:off x="26939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4" name="Oval 121"/>
          <p:cNvSpPr>
            <a:spLocks noChangeArrowheads="1"/>
          </p:cNvSpPr>
          <p:nvPr/>
        </p:nvSpPr>
        <p:spPr bwMode="auto">
          <a:xfrm>
            <a:off x="35321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5" name="Oval 122"/>
          <p:cNvSpPr>
            <a:spLocks noChangeArrowheads="1"/>
          </p:cNvSpPr>
          <p:nvPr/>
        </p:nvSpPr>
        <p:spPr bwMode="auto">
          <a:xfrm>
            <a:off x="1703388" y="450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6" name="Text Box 123"/>
          <p:cNvSpPr txBox="1">
            <a:spLocks noChangeArrowheads="1"/>
          </p:cNvSpPr>
          <p:nvPr/>
        </p:nvSpPr>
        <p:spPr bwMode="auto">
          <a:xfrm>
            <a:off x="636588" y="3575048"/>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sym typeface="Symbol" panose="05050102010706020507" pitchFamily="18" charset="2"/>
              </a:rPr>
              <a:t></a:t>
            </a:r>
            <a:r>
              <a:rPr lang="en-US" altLang="zh-CN" sz="1400">
                <a:effectLst/>
                <a:latin typeface="+mn-lt"/>
                <a:ea typeface="SimSun" panose="02010600030101010101" pitchFamily="2" charset="-122"/>
              </a:rPr>
              <a:t> = 3</a:t>
            </a:r>
          </a:p>
        </p:txBody>
      </p:sp>
      <p:sp>
        <p:nvSpPr>
          <p:cNvPr id="127" name="Oval 124"/>
          <p:cNvSpPr>
            <a:spLocks noChangeArrowheads="1"/>
          </p:cNvSpPr>
          <p:nvPr/>
        </p:nvSpPr>
        <p:spPr bwMode="auto">
          <a:xfrm>
            <a:off x="6656388" y="2355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8" name="Oval 125"/>
          <p:cNvSpPr>
            <a:spLocks noChangeArrowheads="1"/>
          </p:cNvSpPr>
          <p:nvPr/>
        </p:nvSpPr>
        <p:spPr bwMode="auto">
          <a:xfrm>
            <a:off x="63515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9" name="Oval 126"/>
          <p:cNvSpPr>
            <a:spLocks noChangeArrowheads="1"/>
          </p:cNvSpPr>
          <p:nvPr/>
        </p:nvSpPr>
        <p:spPr bwMode="auto">
          <a:xfrm>
            <a:off x="6275388" y="2355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0" name="Oval 127"/>
          <p:cNvSpPr>
            <a:spLocks noChangeArrowheads="1"/>
          </p:cNvSpPr>
          <p:nvPr/>
        </p:nvSpPr>
        <p:spPr bwMode="auto">
          <a:xfrm>
            <a:off x="67325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1" name="Oval 128"/>
          <p:cNvSpPr>
            <a:spLocks noChangeArrowheads="1"/>
          </p:cNvSpPr>
          <p:nvPr/>
        </p:nvSpPr>
        <p:spPr bwMode="auto">
          <a:xfrm>
            <a:off x="69611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2" name="Oval 129"/>
          <p:cNvSpPr>
            <a:spLocks noChangeArrowheads="1"/>
          </p:cNvSpPr>
          <p:nvPr/>
        </p:nvSpPr>
        <p:spPr bwMode="auto">
          <a:xfrm>
            <a:off x="6656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3" name="Oval 130"/>
          <p:cNvSpPr>
            <a:spLocks noChangeArrowheads="1"/>
          </p:cNvSpPr>
          <p:nvPr/>
        </p:nvSpPr>
        <p:spPr bwMode="auto">
          <a:xfrm>
            <a:off x="65801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4" name="Oval 131"/>
          <p:cNvSpPr>
            <a:spLocks noChangeArrowheads="1"/>
          </p:cNvSpPr>
          <p:nvPr/>
        </p:nvSpPr>
        <p:spPr bwMode="auto">
          <a:xfrm>
            <a:off x="7113588" y="1974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5" name="Oval 132"/>
          <p:cNvSpPr>
            <a:spLocks noChangeArrowheads="1"/>
          </p:cNvSpPr>
          <p:nvPr/>
        </p:nvSpPr>
        <p:spPr bwMode="auto">
          <a:xfrm>
            <a:off x="73421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6" name="Oval 133"/>
          <p:cNvSpPr>
            <a:spLocks noChangeArrowheads="1"/>
          </p:cNvSpPr>
          <p:nvPr/>
        </p:nvSpPr>
        <p:spPr bwMode="auto">
          <a:xfrm>
            <a:off x="7037388" y="1670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7" name="Oval 134"/>
          <p:cNvSpPr>
            <a:spLocks noChangeArrowheads="1"/>
          </p:cNvSpPr>
          <p:nvPr/>
        </p:nvSpPr>
        <p:spPr bwMode="auto">
          <a:xfrm>
            <a:off x="69611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8" name="Oval 135"/>
          <p:cNvSpPr>
            <a:spLocks noChangeArrowheads="1"/>
          </p:cNvSpPr>
          <p:nvPr/>
        </p:nvSpPr>
        <p:spPr bwMode="auto">
          <a:xfrm>
            <a:off x="74183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9" name="Oval 136"/>
          <p:cNvSpPr>
            <a:spLocks noChangeArrowheads="1"/>
          </p:cNvSpPr>
          <p:nvPr/>
        </p:nvSpPr>
        <p:spPr bwMode="auto">
          <a:xfrm>
            <a:off x="76469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0" name="Oval 137"/>
          <p:cNvSpPr>
            <a:spLocks noChangeArrowheads="1"/>
          </p:cNvSpPr>
          <p:nvPr/>
        </p:nvSpPr>
        <p:spPr bwMode="auto">
          <a:xfrm>
            <a:off x="73421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1" name="Oval 138"/>
          <p:cNvSpPr>
            <a:spLocks noChangeArrowheads="1"/>
          </p:cNvSpPr>
          <p:nvPr/>
        </p:nvSpPr>
        <p:spPr bwMode="auto">
          <a:xfrm>
            <a:off x="72659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2" name="Oval 139"/>
          <p:cNvSpPr>
            <a:spLocks noChangeArrowheads="1"/>
          </p:cNvSpPr>
          <p:nvPr/>
        </p:nvSpPr>
        <p:spPr bwMode="auto">
          <a:xfrm>
            <a:off x="75707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3" name="Oval 140"/>
          <p:cNvSpPr>
            <a:spLocks noChangeArrowheads="1"/>
          </p:cNvSpPr>
          <p:nvPr/>
        </p:nvSpPr>
        <p:spPr bwMode="auto">
          <a:xfrm>
            <a:off x="7646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4" name="Oval 141"/>
          <p:cNvSpPr>
            <a:spLocks noChangeArrowheads="1"/>
          </p:cNvSpPr>
          <p:nvPr/>
        </p:nvSpPr>
        <p:spPr bwMode="auto">
          <a:xfrm>
            <a:off x="7342188" y="1365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5" name="Oval 142"/>
          <p:cNvSpPr>
            <a:spLocks noChangeArrowheads="1"/>
          </p:cNvSpPr>
          <p:nvPr/>
        </p:nvSpPr>
        <p:spPr bwMode="auto">
          <a:xfrm>
            <a:off x="7265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6" name="Oval 143"/>
          <p:cNvSpPr>
            <a:spLocks noChangeArrowheads="1"/>
          </p:cNvSpPr>
          <p:nvPr/>
        </p:nvSpPr>
        <p:spPr bwMode="auto">
          <a:xfrm>
            <a:off x="7037388" y="1670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7" name="Oval 144"/>
          <p:cNvSpPr>
            <a:spLocks noChangeArrowheads="1"/>
          </p:cNvSpPr>
          <p:nvPr/>
        </p:nvSpPr>
        <p:spPr bwMode="auto">
          <a:xfrm>
            <a:off x="7265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8" name="Oval 145"/>
          <p:cNvSpPr>
            <a:spLocks noChangeArrowheads="1"/>
          </p:cNvSpPr>
          <p:nvPr/>
        </p:nvSpPr>
        <p:spPr bwMode="auto">
          <a:xfrm>
            <a:off x="6961188" y="1365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9" name="Oval 146"/>
          <p:cNvSpPr>
            <a:spLocks noChangeArrowheads="1"/>
          </p:cNvSpPr>
          <p:nvPr/>
        </p:nvSpPr>
        <p:spPr bwMode="auto">
          <a:xfrm>
            <a:off x="6884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0" name="Oval 147"/>
          <p:cNvSpPr>
            <a:spLocks noChangeArrowheads="1"/>
          </p:cNvSpPr>
          <p:nvPr/>
        </p:nvSpPr>
        <p:spPr bwMode="auto">
          <a:xfrm>
            <a:off x="7037388" y="2508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1" name="Oval 148"/>
          <p:cNvSpPr>
            <a:spLocks noChangeArrowheads="1"/>
          </p:cNvSpPr>
          <p:nvPr/>
        </p:nvSpPr>
        <p:spPr bwMode="auto">
          <a:xfrm>
            <a:off x="8104188" y="2736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2" name="Oval 149"/>
          <p:cNvSpPr>
            <a:spLocks noChangeArrowheads="1"/>
          </p:cNvSpPr>
          <p:nvPr/>
        </p:nvSpPr>
        <p:spPr bwMode="auto">
          <a:xfrm>
            <a:off x="69611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3" name="Oval 150"/>
          <p:cNvSpPr>
            <a:spLocks noChangeArrowheads="1"/>
          </p:cNvSpPr>
          <p:nvPr/>
        </p:nvSpPr>
        <p:spPr bwMode="auto">
          <a:xfrm>
            <a:off x="6884988" y="2432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4" name="Oval 151"/>
          <p:cNvSpPr>
            <a:spLocks noChangeArrowheads="1"/>
          </p:cNvSpPr>
          <p:nvPr/>
        </p:nvSpPr>
        <p:spPr bwMode="auto">
          <a:xfrm>
            <a:off x="6046788" y="1212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5" name="Rectangle 152"/>
          <p:cNvSpPr>
            <a:spLocks noChangeArrowheads="1"/>
          </p:cNvSpPr>
          <p:nvPr/>
        </p:nvSpPr>
        <p:spPr bwMode="auto">
          <a:xfrm>
            <a:off x="1855788" y="755648"/>
            <a:ext cx="12192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6" name="Rectangle 153"/>
          <p:cNvSpPr>
            <a:spLocks noChangeArrowheads="1"/>
          </p:cNvSpPr>
          <p:nvPr/>
        </p:nvSpPr>
        <p:spPr bwMode="auto">
          <a:xfrm>
            <a:off x="2465388" y="1060448"/>
            <a:ext cx="9144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7" name="Line 154"/>
          <p:cNvSpPr>
            <a:spLocks noChangeShapeType="1"/>
          </p:cNvSpPr>
          <p:nvPr/>
        </p:nvSpPr>
        <p:spPr bwMode="auto">
          <a:xfrm>
            <a:off x="1550988" y="3422648"/>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158" name="Freeform 155"/>
          <p:cNvSpPr>
            <a:spLocks/>
          </p:cNvSpPr>
          <p:nvPr/>
        </p:nvSpPr>
        <p:spPr bwMode="auto">
          <a:xfrm>
            <a:off x="1860551" y="3321048"/>
            <a:ext cx="1557337" cy="109538"/>
          </a:xfrm>
          <a:custGeom>
            <a:avLst/>
            <a:gdLst>
              <a:gd name="T0" fmla="*/ 0 w 981"/>
              <a:gd name="T1" fmla="*/ 2147483647 h 69"/>
              <a:gd name="T2" fmla="*/ 2147483647 w 981"/>
              <a:gd name="T3" fmla="*/ 2147483647 h 69"/>
              <a:gd name="T4" fmla="*/ 2147483647 w 981"/>
              <a:gd name="T5" fmla="*/ 2147483647 h 69"/>
              <a:gd name="T6" fmla="*/ 2147483647 w 981"/>
              <a:gd name="T7" fmla="*/ 2147483647 h 69"/>
              <a:gd name="T8" fmla="*/ 2147483647 w 981"/>
              <a:gd name="T9" fmla="*/ 2147483647 h 69"/>
              <a:gd name="T10" fmla="*/ 2147483647 w 981"/>
              <a:gd name="T11" fmla="*/ 2147483647 h 69"/>
              <a:gd name="T12" fmla="*/ 2147483647 w 981"/>
              <a:gd name="T13" fmla="*/ 2147483647 h 69"/>
              <a:gd name="T14" fmla="*/ 2147483647 w 981"/>
              <a:gd name="T15" fmla="*/ 2147483647 h 69"/>
              <a:gd name="T16" fmla="*/ 0 w 981"/>
              <a:gd name="T17" fmla="*/ 2147483647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1"/>
              <a:gd name="T28" fmla="*/ 0 h 69"/>
              <a:gd name="T29" fmla="*/ 981 w 981"/>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1" h="69">
                <a:moveTo>
                  <a:pt x="0" y="67"/>
                </a:moveTo>
                <a:cubicBezTo>
                  <a:pt x="3" y="66"/>
                  <a:pt x="47" y="57"/>
                  <a:pt x="52" y="52"/>
                </a:cubicBezTo>
                <a:cubicBezTo>
                  <a:pt x="57" y="46"/>
                  <a:pt x="54" y="35"/>
                  <a:pt x="59" y="30"/>
                </a:cubicBezTo>
                <a:cubicBezTo>
                  <a:pt x="72" y="17"/>
                  <a:pt x="94" y="20"/>
                  <a:pt x="111" y="15"/>
                </a:cubicBezTo>
                <a:cubicBezTo>
                  <a:pt x="326" y="34"/>
                  <a:pt x="603" y="11"/>
                  <a:pt x="792" y="8"/>
                </a:cubicBezTo>
                <a:cubicBezTo>
                  <a:pt x="839" y="0"/>
                  <a:pt x="879" y="0"/>
                  <a:pt x="926" y="15"/>
                </a:cubicBezTo>
                <a:cubicBezTo>
                  <a:pt x="957" y="36"/>
                  <a:pt x="981" y="40"/>
                  <a:pt x="941" y="67"/>
                </a:cubicBezTo>
                <a:cubicBezTo>
                  <a:pt x="862" y="48"/>
                  <a:pt x="948" y="66"/>
                  <a:pt x="778" y="67"/>
                </a:cubicBezTo>
                <a:cubicBezTo>
                  <a:pt x="519" y="69"/>
                  <a:pt x="259" y="67"/>
                  <a:pt x="0" y="67"/>
                </a:cubicBezTo>
                <a:close/>
              </a:path>
            </a:pathLst>
          </a:custGeom>
          <a:solidFill>
            <a:schemeClr val="tx2"/>
          </a:solidFill>
          <a:ln w="9525">
            <a:solidFill>
              <a:schemeClr val="tx1"/>
            </a:solidFill>
            <a:round/>
            <a:headEnd/>
            <a:tailEnd/>
          </a:ln>
        </p:spPr>
        <p:txBody>
          <a:bodyPr wrap="none" anchor="ctr"/>
          <a:lstStyle/>
          <a:p>
            <a:pPr algn="l"/>
            <a:endParaRPr lang="id-ID" sz="1400">
              <a:effectLst/>
              <a:latin typeface="+mn-lt"/>
            </a:endParaRPr>
          </a:p>
        </p:txBody>
      </p:sp>
      <p:sp>
        <p:nvSpPr>
          <p:cNvPr id="159" name="Line 156"/>
          <p:cNvSpPr>
            <a:spLocks noChangeShapeType="1"/>
          </p:cNvSpPr>
          <p:nvPr/>
        </p:nvSpPr>
        <p:spPr bwMode="auto">
          <a:xfrm>
            <a:off x="4598988" y="374648"/>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160" name="Freeform 157"/>
          <p:cNvSpPr>
            <a:spLocks/>
          </p:cNvSpPr>
          <p:nvPr/>
        </p:nvSpPr>
        <p:spPr bwMode="auto">
          <a:xfrm>
            <a:off x="4446588" y="746123"/>
            <a:ext cx="198438" cy="1522413"/>
          </a:xfrm>
          <a:custGeom>
            <a:avLst/>
            <a:gdLst>
              <a:gd name="T0" fmla="*/ 2147483647 w 125"/>
              <a:gd name="T1" fmla="*/ 0 h 959"/>
              <a:gd name="T2" fmla="*/ 2147483647 w 125"/>
              <a:gd name="T3" fmla="*/ 2147483647 h 959"/>
              <a:gd name="T4" fmla="*/ 2147483647 w 125"/>
              <a:gd name="T5" fmla="*/ 2147483647 h 959"/>
              <a:gd name="T6" fmla="*/ 2147483647 w 125"/>
              <a:gd name="T7" fmla="*/ 2147483647 h 959"/>
              <a:gd name="T8" fmla="*/ 0 w 125"/>
              <a:gd name="T9" fmla="*/ 2147483647 h 959"/>
              <a:gd name="T10" fmla="*/ 2147483647 w 125"/>
              <a:gd name="T11" fmla="*/ 2147483647 h 959"/>
              <a:gd name="T12" fmla="*/ 2147483647 w 125"/>
              <a:gd name="T13" fmla="*/ 2147483647 h 959"/>
              <a:gd name="T14" fmla="*/ 2147483647 w 125"/>
              <a:gd name="T15" fmla="*/ 2147483647 h 959"/>
              <a:gd name="T16" fmla="*/ 2147483647 w 125"/>
              <a:gd name="T17" fmla="*/ 2147483647 h 959"/>
              <a:gd name="T18" fmla="*/ 2147483647 w 125"/>
              <a:gd name="T19" fmla="*/ 2147483647 h 959"/>
              <a:gd name="T20" fmla="*/ 2147483647 w 125"/>
              <a:gd name="T21" fmla="*/ 0 h 9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959"/>
              <a:gd name="T35" fmla="*/ 125 w 125"/>
              <a:gd name="T36" fmla="*/ 959 h 9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959">
                <a:moveTo>
                  <a:pt x="97" y="0"/>
                </a:moveTo>
                <a:cubicBezTo>
                  <a:pt x="92" y="7"/>
                  <a:pt x="86" y="14"/>
                  <a:pt x="82" y="22"/>
                </a:cubicBezTo>
                <a:cubicBezTo>
                  <a:pt x="76" y="36"/>
                  <a:pt x="67" y="67"/>
                  <a:pt x="67" y="67"/>
                </a:cubicBezTo>
                <a:cubicBezTo>
                  <a:pt x="59" y="183"/>
                  <a:pt x="41" y="283"/>
                  <a:pt x="8" y="393"/>
                </a:cubicBezTo>
                <a:cubicBezTo>
                  <a:pt x="5" y="452"/>
                  <a:pt x="0" y="512"/>
                  <a:pt x="0" y="571"/>
                </a:cubicBezTo>
                <a:cubicBezTo>
                  <a:pt x="0" y="667"/>
                  <a:pt x="14" y="765"/>
                  <a:pt x="37" y="859"/>
                </a:cubicBezTo>
                <a:cubicBezTo>
                  <a:pt x="45" y="893"/>
                  <a:pt x="54" y="937"/>
                  <a:pt x="82" y="956"/>
                </a:cubicBezTo>
                <a:cubicBezTo>
                  <a:pt x="114" y="906"/>
                  <a:pt x="89" y="959"/>
                  <a:pt x="89" y="911"/>
                </a:cubicBezTo>
                <a:cubicBezTo>
                  <a:pt x="89" y="898"/>
                  <a:pt x="94" y="886"/>
                  <a:pt x="97" y="874"/>
                </a:cubicBezTo>
                <a:cubicBezTo>
                  <a:pt x="100" y="647"/>
                  <a:pt x="125" y="384"/>
                  <a:pt x="89" y="148"/>
                </a:cubicBezTo>
                <a:cubicBezTo>
                  <a:pt x="98" y="30"/>
                  <a:pt x="97" y="79"/>
                  <a:pt x="97" y="0"/>
                </a:cubicBezTo>
                <a:close/>
              </a:path>
            </a:pathLst>
          </a:custGeom>
          <a:solidFill>
            <a:schemeClr val="tx2"/>
          </a:solidFill>
          <a:ln w="9525">
            <a:solidFill>
              <a:schemeClr val="tx1"/>
            </a:solidFill>
            <a:round/>
            <a:headEnd/>
            <a:tailEnd/>
          </a:ln>
        </p:spPr>
        <p:txBody>
          <a:bodyPr wrap="none" anchor="ctr"/>
          <a:lstStyle/>
          <a:p>
            <a:pPr algn="l"/>
            <a:endParaRPr lang="id-ID" sz="1400">
              <a:effectLst/>
              <a:latin typeface="+mn-lt"/>
            </a:endParaRPr>
          </a:p>
        </p:txBody>
      </p:sp>
    </p:spTree>
    <p:extLst>
      <p:ext uri="{BB962C8B-B14F-4D97-AF65-F5344CB8AC3E}">
        <p14:creationId xmlns:p14="http://schemas.microsoft.com/office/powerpoint/2010/main" val="2931222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Strength </a:t>
            </a:r>
          </a:p>
          <a:p>
            <a:pPr lvl="1"/>
            <a:r>
              <a:rPr lang="en-US" dirty="0"/>
              <a:t>automatically finds subspaces of the highest dimensionality such that high density clusters exist in those subspaces</a:t>
            </a:r>
          </a:p>
          <a:p>
            <a:pPr lvl="1"/>
            <a:r>
              <a:rPr lang="en-US" dirty="0"/>
              <a:t>insensitive to the order of records in input and does not presume some canonical data distribution</a:t>
            </a:r>
          </a:p>
          <a:p>
            <a:pPr lvl="1"/>
            <a:r>
              <a:rPr lang="en-US" dirty="0"/>
              <a:t>scales linearly with the size of input and has good scalability as the number of dimensions in the data increases</a:t>
            </a:r>
          </a:p>
          <a:p>
            <a:r>
              <a:rPr lang="en-US" dirty="0"/>
              <a:t>Weakness</a:t>
            </a:r>
          </a:p>
          <a:p>
            <a:pPr lvl="1"/>
            <a:r>
              <a:rPr lang="en-US" dirty="0"/>
              <a:t>The accuracy of the clustering result may be degraded at the expense of simplicity of the method</a:t>
            </a:r>
          </a:p>
          <a:p>
            <a:endParaRPr lang="id-ID" dirty="0"/>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Strength and Weakness of </a:t>
            </a:r>
            <a:r>
              <a:rPr lang="en-US" altLang="zh-CN" i="1" dirty="0">
                <a:ea typeface="SimSun" panose="02010600030101010101" pitchFamily="2" charset="-122"/>
              </a:rPr>
              <a:t>CLIQUE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567</a:t>
            </a:fld>
            <a:endParaRPr lang="en-US" dirty="0">
              <a:solidFill>
                <a:prstClr val="black">
                  <a:tint val="75000"/>
                </a:prstClr>
              </a:solidFill>
            </a:endParaRPr>
          </a:p>
        </p:txBody>
      </p:sp>
    </p:spTree>
    <p:extLst>
      <p:ext uri="{BB962C8B-B14F-4D97-AF65-F5344CB8AC3E}">
        <p14:creationId xmlns:p14="http://schemas.microsoft.com/office/powerpoint/2010/main" val="21209991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4.3 Algoritma Asosiasi</a:t>
            </a:r>
          </a:p>
        </p:txBody>
      </p:sp>
      <p:sp>
        <p:nvSpPr>
          <p:cNvPr id="3" name="Text Placeholder 2"/>
          <p:cNvSpPr>
            <a:spLocks noGrp="1"/>
          </p:cNvSpPr>
          <p:nvPr>
            <p:ph type="body" idx="1"/>
          </p:nvPr>
        </p:nvSpPr>
        <p:spPr/>
        <p:txBody>
          <a:bodyPr/>
          <a:lstStyle/>
          <a:p>
            <a:r>
              <a:rPr lang="id-ID" dirty="0"/>
              <a:t>4</a:t>
            </a:r>
            <a:r>
              <a:rPr lang="en-US" dirty="0"/>
              <a:t>.</a:t>
            </a:r>
            <a:r>
              <a:rPr lang="id-ID" dirty="0"/>
              <a:t>3.1</a:t>
            </a:r>
            <a:r>
              <a:rPr lang="en-US" dirty="0"/>
              <a:t> Frequent Itemset Mining Methods </a:t>
            </a:r>
          </a:p>
          <a:p>
            <a:r>
              <a:rPr lang="id-ID" dirty="0"/>
              <a:t>4.3</a:t>
            </a:r>
            <a:r>
              <a:rPr lang="en-US" dirty="0"/>
              <a:t>.2 Pattern Evaluation Methods</a:t>
            </a:r>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44411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solidFill>
                  <a:srgbClr val="C00000"/>
                </a:solidFill>
              </a:rPr>
              <a:t>Frequent pattern</a:t>
            </a:r>
            <a:r>
              <a:rPr lang="en-US" dirty="0"/>
              <a:t>: a pattern (a set of items, subsequences, substructures, etc.) that occurs frequently in a data set </a:t>
            </a:r>
          </a:p>
          <a:p>
            <a:r>
              <a:rPr lang="en-US" dirty="0">
                <a:solidFill>
                  <a:srgbClr val="C00000"/>
                </a:solidFill>
              </a:rPr>
              <a:t>First proposed by Agrawal</a:t>
            </a:r>
            <a:r>
              <a:rPr lang="en-US" dirty="0"/>
              <a:t>, </a:t>
            </a:r>
            <a:r>
              <a:rPr lang="en-US" dirty="0" err="1"/>
              <a:t>Imielinski</a:t>
            </a:r>
            <a:r>
              <a:rPr lang="en-US" dirty="0"/>
              <a:t>, and Swami [AIS93] in the context of frequent </a:t>
            </a:r>
            <a:r>
              <a:rPr lang="en-US" dirty="0" err="1"/>
              <a:t>itemsets</a:t>
            </a:r>
            <a:r>
              <a:rPr lang="en-US" dirty="0"/>
              <a:t> and association rule mining</a:t>
            </a:r>
          </a:p>
          <a:p>
            <a:r>
              <a:rPr lang="en-US" dirty="0">
                <a:solidFill>
                  <a:srgbClr val="C00000"/>
                </a:solidFill>
              </a:rPr>
              <a:t>Motivation</a:t>
            </a:r>
            <a:r>
              <a:rPr lang="en-US" dirty="0"/>
              <a:t>: Finding inherent regularities in data</a:t>
            </a:r>
          </a:p>
          <a:p>
            <a:pPr lvl="1"/>
            <a:r>
              <a:rPr lang="en-US" dirty="0"/>
              <a:t>What products were often purchased together?— Beer and diapers?!</a:t>
            </a:r>
          </a:p>
          <a:p>
            <a:pPr lvl="1"/>
            <a:r>
              <a:rPr lang="en-US" dirty="0"/>
              <a:t>What are the subsequent purchases after buying a PC?</a:t>
            </a:r>
          </a:p>
          <a:p>
            <a:pPr lvl="1"/>
            <a:r>
              <a:rPr lang="en-US" dirty="0"/>
              <a:t>What kinds of DNA are sensitive to this new drug?</a:t>
            </a:r>
          </a:p>
          <a:p>
            <a:pPr lvl="1"/>
            <a:r>
              <a:rPr lang="en-US" dirty="0"/>
              <a:t>Can we automatically classify web documents?</a:t>
            </a:r>
          </a:p>
          <a:p>
            <a:r>
              <a:rPr lang="en-US" dirty="0">
                <a:solidFill>
                  <a:srgbClr val="C00000"/>
                </a:solidFill>
              </a:rPr>
              <a:t>Applications</a:t>
            </a:r>
          </a:p>
          <a:p>
            <a:pPr lvl="1"/>
            <a:r>
              <a:rPr lang="en-US" dirty="0"/>
              <a:t>Basket data analysis, cross-marketing, catalog design, sale campaign analysis, Web log (click stream) analysis, and DNA sequence analysis.</a:t>
            </a:r>
          </a:p>
          <a:p>
            <a:endParaRPr lang="id-ID" dirty="0"/>
          </a:p>
        </p:txBody>
      </p:sp>
      <p:sp>
        <p:nvSpPr>
          <p:cNvPr id="2" name="Title 1"/>
          <p:cNvSpPr>
            <a:spLocks noGrp="1"/>
          </p:cNvSpPr>
          <p:nvPr>
            <p:ph type="title"/>
          </p:nvPr>
        </p:nvSpPr>
        <p:spPr/>
        <p:txBody>
          <a:bodyPr>
            <a:normAutofit/>
          </a:bodyPr>
          <a:lstStyle/>
          <a:p>
            <a:r>
              <a:rPr lang="en-US" dirty="0"/>
              <a:t>What Is Frequent Pattern Analysis?</a:t>
            </a:r>
            <a:endParaRPr lang="id-ID" dirty="0"/>
          </a:p>
        </p:txBody>
      </p:sp>
      <p:sp>
        <p:nvSpPr>
          <p:cNvPr id="5" name="Slide Number Placeholder 4">
            <a:extLst>
              <a:ext uri="{FF2B5EF4-FFF2-40B4-BE49-F238E27FC236}">
                <a16:creationId xmlns:a16="http://schemas.microsoft.com/office/drawing/2014/main" id="{9D3DB062-2DEF-4A3D-B96E-9CBC185E34F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569</a:t>
            </a:fld>
            <a:endParaRPr lang="en-US">
              <a:solidFill>
                <a:prstClr val="black">
                  <a:tint val="75000"/>
                </a:prstClr>
              </a:solidFill>
            </a:endParaRPr>
          </a:p>
        </p:txBody>
      </p:sp>
    </p:spTree>
    <p:extLst>
      <p:ext uri="{BB962C8B-B14F-4D97-AF65-F5344CB8AC3E}">
        <p14:creationId xmlns:p14="http://schemas.microsoft.com/office/powerpoint/2010/main" val="1924512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4656" y="2303489"/>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normAutofit/>
          </a:bodyPr>
          <a:lstStyle/>
          <a:p>
            <a:pPr marL="514350" indent="-514350">
              <a:buFont typeface="+mj-lt"/>
              <a:buAutoNum type="arabicPeriod"/>
            </a:pPr>
            <a:r>
              <a:rPr lang="id-ID" dirty="0"/>
              <a:t>Formula/</a:t>
            </a:r>
            <a:r>
              <a:rPr lang="id-ID" dirty="0">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a:t>Decision </a:t>
            </a:r>
            <a:r>
              <a:rPr lang="id-ID" dirty="0">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err="1"/>
              <a:t>Korelasi</a:t>
            </a:r>
            <a:r>
              <a:rPr lang="en-US" dirty="0"/>
              <a:t> </a:t>
            </a:r>
            <a:r>
              <a:rPr lang="en-US" dirty="0" err="1"/>
              <a:t>dan</a:t>
            </a:r>
            <a:r>
              <a:rPr lang="en-US" dirty="0"/>
              <a:t> </a:t>
            </a:r>
            <a:r>
              <a:rPr lang="en-US" dirty="0" err="1">
                <a:solidFill>
                  <a:srgbClr val="C00000"/>
                </a:solidFill>
              </a:rPr>
              <a:t>Asosiasi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a:solidFill>
                  <a:srgbClr val="C00000"/>
                </a:solidFill>
              </a:rPr>
              <a:t>Rule</a:t>
            </a:r>
            <a:r>
              <a:rPr lang="id-ID" dirty="0"/>
              <a:t> (Aturan)</a:t>
            </a:r>
          </a:p>
          <a:p>
            <a:pPr lvl="1"/>
            <a:r>
              <a:rPr lang="id-ID" dirty="0"/>
              <a:t>IF ips3=2.8  THEN lulustepatwaktu</a:t>
            </a:r>
            <a:br>
              <a:rPr lang="id-ID" dirty="0"/>
            </a:br>
            <a:endParaRPr lang="id-ID" dirty="0"/>
          </a:p>
          <a:p>
            <a:pPr marL="514350" indent="-514350">
              <a:buFont typeface="+mj-lt"/>
              <a:buAutoNum type="arabicPeriod"/>
            </a:pPr>
            <a:r>
              <a:rPr lang="id-ID" dirty="0">
                <a:solidFill>
                  <a:srgbClr val="C00000"/>
                </a:solidFill>
              </a:rPr>
              <a:t>Cluster</a:t>
            </a:r>
            <a:r>
              <a:rPr lang="id-ID" dirty="0"/>
              <a:t> (Klaster)</a:t>
            </a:r>
          </a:p>
          <a:p>
            <a:pPr lvl="1"/>
            <a:endParaRPr lang="id-ID" dirty="0"/>
          </a:p>
          <a:p>
            <a:endParaRPr lang="en-US" dirty="0"/>
          </a:p>
        </p:txBody>
      </p:sp>
      <p:sp>
        <p:nvSpPr>
          <p:cNvPr id="2" name="Title 1"/>
          <p:cNvSpPr>
            <a:spLocks noGrp="1"/>
          </p:cNvSpPr>
          <p:nvPr>
            <p:ph type="title"/>
          </p:nvPr>
        </p:nvSpPr>
        <p:spPr>
          <a:xfrm>
            <a:off x="628650" y="152401"/>
            <a:ext cx="8515350" cy="685799"/>
          </a:xfrm>
        </p:spPr>
        <p:txBody>
          <a:bodyPr>
            <a:normAutofit/>
          </a:bodyPr>
          <a:lstStyle/>
          <a:p>
            <a:r>
              <a:rPr lang="id-ID" dirty="0" err="1"/>
              <a:t>Output</a:t>
            </a:r>
            <a:r>
              <a:rPr lang="id-ID" dirty="0"/>
              <a:t>/Pola/Model/</a:t>
            </a:r>
            <a:r>
              <a:rPr lang="id-ID" dirty="0" err="1"/>
              <a:t>Knowledge</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57</a:t>
            </a:fld>
            <a:endParaRPr lang="en-US" dirty="0">
              <a:solidFill>
                <a:prstClr val="black">
                  <a:tint val="75000"/>
                </a:prstClr>
              </a:solidFill>
            </a:endParaRPr>
          </a:p>
        </p:txBody>
      </p:sp>
    </p:spTree>
    <p:extLst>
      <p:ext uri="{BB962C8B-B14F-4D97-AF65-F5344CB8AC3E}">
        <p14:creationId xmlns:p14="http://schemas.microsoft.com/office/powerpoint/2010/main" val="2540385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rgbClr val="C00000"/>
                </a:solidFill>
              </a:rPr>
              <a:t>Freq. pattern</a:t>
            </a:r>
            <a:r>
              <a:rPr lang="en-US" sz="2400" dirty="0"/>
              <a:t>: An intrinsic and important property of datasets </a:t>
            </a:r>
          </a:p>
          <a:p>
            <a:r>
              <a:rPr lang="en-US" sz="2400" dirty="0"/>
              <a:t>Foundation for many essential data mining tasks</a:t>
            </a:r>
          </a:p>
          <a:p>
            <a:pPr lvl="1"/>
            <a:r>
              <a:rPr lang="en-US" dirty="0"/>
              <a:t>Association, correlation, and causality analysis</a:t>
            </a:r>
          </a:p>
          <a:p>
            <a:pPr lvl="1"/>
            <a:r>
              <a:rPr lang="en-US" dirty="0"/>
              <a:t>Sequential, structural (e.g., sub-graph) patterns</a:t>
            </a:r>
          </a:p>
          <a:p>
            <a:pPr lvl="1"/>
            <a:r>
              <a:rPr lang="en-US" dirty="0"/>
              <a:t>Pattern analysis in spatiotemporal, multimedia, time-series, and stream data </a:t>
            </a:r>
          </a:p>
          <a:p>
            <a:pPr lvl="1"/>
            <a:r>
              <a:rPr lang="en-US" dirty="0"/>
              <a:t>Classification: discriminative, frequent pattern analysis</a:t>
            </a:r>
          </a:p>
          <a:p>
            <a:pPr lvl="1"/>
            <a:r>
              <a:rPr lang="en-US" dirty="0"/>
              <a:t>Cluster analysis: frequent pattern-based clustering</a:t>
            </a:r>
          </a:p>
          <a:p>
            <a:pPr lvl="1"/>
            <a:r>
              <a:rPr lang="en-US" dirty="0"/>
              <a:t>Data warehousing: iceberg cube and cube-gradient </a:t>
            </a:r>
          </a:p>
          <a:p>
            <a:pPr lvl="1"/>
            <a:r>
              <a:rPr lang="en-US" dirty="0"/>
              <a:t>Semantic data compression: fascicles</a:t>
            </a:r>
          </a:p>
          <a:p>
            <a:pPr lvl="1"/>
            <a:r>
              <a:rPr lang="en-US" dirty="0"/>
              <a:t>Broad applications</a:t>
            </a:r>
          </a:p>
        </p:txBody>
      </p:sp>
      <p:sp>
        <p:nvSpPr>
          <p:cNvPr id="2" name="Title 1"/>
          <p:cNvSpPr>
            <a:spLocks noGrp="1"/>
          </p:cNvSpPr>
          <p:nvPr>
            <p:ph type="title"/>
          </p:nvPr>
        </p:nvSpPr>
        <p:spPr/>
        <p:txBody>
          <a:bodyPr>
            <a:normAutofit/>
          </a:bodyPr>
          <a:lstStyle/>
          <a:p>
            <a:r>
              <a:rPr lang="en-US" dirty="0"/>
              <a:t>Why Is Freq. Pattern Mining Important?</a:t>
            </a:r>
            <a:endParaRPr lang="id-ID" dirty="0"/>
          </a:p>
        </p:txBody>
      </p:sp>
      <p:sp>
        <p:nvSpPr>
          <p:cNvPr id="5" name="Slide Number Placeholder 4">
            <a:extLst>
              <a:ext uri="{FF2B5EF4-FFF2-40B4-BE49-F238E27FC236}">
                <a16:creationId xmlns:a16="http://schemas.microsoft.com/office/drawing/2014/main" id="{EDB52C4F-AF60-4C99-909C-24AE46A3EF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570</a:t>
            </a:fld>
            <a:endParaRPr lang="en-US">
              <a:solidFill>
                <a:prstClr val="black">
                  <a:tint val="75000"/>
                </a:prstClr>
              </a:solidFill>
            </a:endParaRPr>
          </a:p>
        </p:txBody>
      </p:sp>
    </p:spTree>
    <p:extLst>
      <p:ext uri="{BB962C8B-B14F-4D97-AF65-F5344CB8AC3E}">
        <p14:creationId xmlns:p14="http://schemas.microsoft.com/office/powerpoint/2010/main" val="3184120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idx="1"/>
          </p:nvPr>
        </p:nvSpPr>
        <p:spPr>
          <a:xfrm>
            <a:off x="4267200" y="1371600"/>
            <a:ext cx="4724400" cy="4953000"/>
          </a:xfrm>
        </p:spPr>
        <p:txBody>
          <a:bodyPr/>
          <a:lstStyle/>
          <a:p>
            <a:pPr eaLnBrk="1" hangingPunct="1">
              <a:lnSpc>
                <a:spcPct val="90000"/>
              </a:lnSpc>
            </a:pPr>
            <a:r>
              <a:rPr lang="en-US" sz="2400" dirty="0" err="1">
                <a:solidFill>
                  <a:schemeClr val="hlink"/>
                </a:solidFill>
              </a:rPr>
              <a:t>itemset</a:t>
            </a:r>
            <a:r>
              <a:rPr lang="en-US" sz="2400" dirty="0"/>
              <a:t>: A set of one or more items</a:t>
            </a:r>
          </a:p>
          <a:p>
            <a:pPr eaLnBrk="1" hangingPunct="1">
              <a:lnSpc>
                <a:spcPct val="90000"/>
              </a:lnSpc>
            </a:pPr>
            <a:r>
              <a:rPr lang="en-US" sz="2400" dirty="0">
                <a:solidFill>
                  <a:schemeClr val="hlink"/>
                </a:solidFill>
              </a:rPr>
              <a:t>k-</a:t>
            </a:r>
            <a:r>
              <a:rPr lang="en-US" sz="2400" dirty="0" err="1">
                <a:solidFill>
                  <a:schemeClr val="hlink"/>
                </a:solidFill>
              </a:rPr>
              <a:t>itemset</a:t>
            </a:r>
            <a:r>
              <a:rPr lang="en-US" sz="2400" dirty="0"/>
              <a:t> X = {x</a:t>
            </a:r>
            <a:r>
              <a:rPr lang="en-US" sz="2400" baseline="-25000" dirty="0"/>
              <a:t>1</a:t>
            </a:r>
            <a:r>
              <a:rPr lang="en-US" sz="2400" dirty="0"/>
              <a:t>, …, </a:t>
            </a:r>
            <a:r>
              <a:rPr lang="en-US" sz="2400" dirty="0" err="1"/>
              <a:t>x</a:t>
            </a:r>
            <a:r>
              <a:rPr lang="en-US" sz="2400" baseline="-25000" dirty="0" err="1"/>
              <a:t>k</a:t>
            </a:r>
            <a:r>
              <a:rPr lang="en-US" sz="2400" dirty="0"/>
              <a:t>}</a:t>
            </a:r>
          </a:p>
          <a:p>
            <a:pPr eaLnBrk="1" hangingPunct="1">
              <a:lnSpc>
                <a:spcPct val="90000"/>
              </a:lnSpc>
            </a:pPr>
            <a:r>
              <a:rPr lang="en-US" sz="2400" i="1" dirty="0">
                <a:solidFill>
                  <a:schemeClr val="hlink"/>
                </a:solidFill>
              </a:rPr>
              <a:t>(absolute) support</a:t>
            </a:r>
            <a:r>
              <a:rPr lang="en-US" sz="2400" dirty="0"/>
              <a:t>, or, </a:t>
            </a:r>
            <a:r>
              <a:rPr lang="en-US" sz="2400" i="1" dirty="0">
                <a:solidFill>
                  <a:schemeClr val="hlink"/>
                </a:solidFill>
              </a:rPr>
              <a:t>support count</a:t>
            </a:r>
            <a:r>
              <a:rPr lang="en-US" sz="2400" dirty="0"/>
              <a:t> of X: Frequency or occurrence of an </a:t>
            </a:r>
            <a:r>
              <a:rPr lang="en-US" sz="2400" dirty="0" err="1"/>
              <a:t>itemset</a:t>
            </a:r>
            <a:r>
              <a:rPr lang="en-US" sz="2400" dirty="0"/>
              <a:t> X</a:t>
            </a:r>
          </a:p>
          <a:p>
            <a:pPr eaLnBrk="1" hangingPunct="1">
              <a:lnSpc>
                <a:spcPct val="90000"/>
              </a:lnSpc>
            </a:pPr>
            <a:r>
              <a:rPr lang="en-US" sz="2400" i="1" dirty="0">
                <a:solidFill>
                  <a:schemeClr val="hlink"/>
                </a:solidFill>
              </a:rPr>
              <a:t>(relative)</a:t>
            </a:r>
            <a:r>
              <a:rPr lang="en-US" sz="2400" dirty="0"/>
              <a:t> </a:t>
            </a:r>
            <a:r>
              <a:rPr lang="en-US" sz="2400" i="1" dirty="0">
                <a:solidFill>
                  <a:schemeClr val="hlink"/>
                </a:solidFill>
                <a:sym typeface="Symbol" panose="05050102010706020507" pitchFamily="18" charset="2"/>
              </a:rPr>
              <a:t>support</a:t>
            </a:r>
            <a:r>
              <a:rPr lang="en-US" sz="2400" dirty="0">
                <a:sym typeface="Symbol" panose="05050102010706020507" pitchFamily="18" charset="2"/>
              </a:rPr>
              <a:t>, </a:t>
            </a:r>
            <a:r>
              <a:rPr lang="en-US" sz="2400" i="1" dirty="0">
                <a:sym typeface="Symbol" panose="05050102010706020507" pitchFamily="18" charset="2"/>
              </a:rPr>
              <a:t>s</a:t>
            </a:r>
            <a:r>
              <a:rPr lang="en-US" sz="2400" dirty="0">
                <a:sym typeface="Symbol" panose="05050102010706020507" pitchFamily="18" charset="2"/>
              </a:rPr>
              <a:t>, is the fraction of transactions that contains X (i.e., the </a:t>
            </a:r>
            <a:r>
              <a:rPr lang="en-US" sz="2400" dirty="0">
                <a:solidFill>
                  <a:schemeClr val="tx2"/>
                </a:solidFill>
                <a:sym typeface="Symbol" panose="05050102010706020507" pitchFamily="18" charset="2"/>
              </a:rPr>
              <a:t>probability</a:t>
            </a:r>
            <a:r>
              <a:rPr lang="en-US" sz="2400" dirty="0">
                <a:sym typeface="Symbol" panose="05050102010706020507" pitchFamily="18" charset="2"/>
              </a:rPr>
              <a:t> that a transaction contains X)</a:t>
            </a:r>
          </a:p>
          <a:p>
            <a:pPr eaLnBrk="1" hangingPunct="1">
              <a:lnSpc>
                <a:spcPct val="90000"/>
              </a:lnSpc>
            </a:pPr>
            <a:r>
              <a:rPr lang="en-US" sz="2400" dirty="0">
                <a:sym typeface="Symbol" panose="05050102010706020507" pitchFamily="18" charset="2"/>
              </a:rPr>
              <a:t>An </a:t>
            </a:r>
            <a:r>
              <a:rPr lang="en-US" sz="2400" dirty="0" err="1">
                <a:sym typeface="Symbol" panose="05050102010706020507" pitchFamily="18" charset="2"/>
              </a:rPr>
              <a:t>itemset</a:t>
            </a:r>
            <a:r>
              <a:rPr lang="en-US" sz="2400" dirty="0">
                <a:sym typeface="Symbol" panose="05050102010706020507" pitchFamily="18" charset="2"/>
              </a:rPr>
              <a:t> X is </a:t>
            </a:r>
            <a:r>
              <a:rPr lang="en-US" sz="2400" i="1" dirty="0">
                <a:solidFill>
                  <a:schemeClr val="hlink"/>
                </a:solidFill>
                <a:sym typeface="Symbol" panose="05050102010706020507" pitchFamily="18" charset="2"/>
              </a:rPr>
              <a:t>frequent</a:t>
            </a:r>
            <a:r>
              <a:rPr lang="en-US" sz="2400" dirty="0">
                <a:sym typeface="Symbol" panose="05050102010706020507" pitchFamily="18" charset="2"/>
              </a:rPr>
              <a:t> if X’s support is no less than a </a:t>
            </a:r>
            <a:r>
              <a:rPr lang="en-US" sz="2400" i="1" dirty="0" err="1">
                <a:sym typeface="Symbol" panose="05050102010706020507" pitchFamily="18" charset="2"/>
              </a:rPr>
              <a:t>minsup</a:t>
            </a:r>
            <a:r>
              <a:rPr lang="en-US" sz="2400" dirty="0">
                <a:sym typeface="Symbol" panose="05050102010706020507" pitchFamily="18" charset="2"/>
              </a:rPr>
              <a:t> threshold</a:t>
            </a:r>
          </a:p>
        </p:txBody>
      </p:sp>
      <p:sp>
        <p:nvSpPr>
          <p:cNvPr id="8195" name="Rectangle 2"/>
          <p:cNvSpPr>
            <a:spLocks noGrp="1" noChangeArrowheads="1"/>
          </p:cNvSpPr>
          <p:nvPr>
            <p:ph type="title"/>
          </p:nvPr>
        </p:nvSpPr>
        <p:spPr>
          <a:xfrm>
            <a:off x="609600" y="152400"/>
            <a:ext cx="8001000" cy="646112"/>
          </a:xfrm>
        </p:spPr>
        <p:txBody>
          <a:bodyPr>
            <a:normAutofit/>
          </a:bodyPr>
          <a:lstStyle/>
          <a:p>
            <a:pPr eaLnBrk="1" hangingPunct="1"/>
            <a:r>
              <a:rPr lang="en-US" dirty="0"/>
              <a:t>Basic Concepts: Frequent Patterns</a:t>
            </a:r>
          </a:p>
        </p:txBody>
      </p:sp>
      <p:sp>
        <p:nvSpPr>
          <p:cNvPr id="2" name="Slide Number Placeholder 1">
            <a:extLst>
              <a:ext uri="{FF2B5EF4-FFF2-40B4-BE49-F238E27FC236}">
                <a16:creationId xmlns:a16="http://schemas.microsoft.com/office/drawing/2014/main" id="{90E3716A-53C2-4F9B-A401-719C018B55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571</a:t>
            </a:fld>
            <a:endParaRPr lang="en-US">
              <a:solidFill>
                <a:prstClr val="black">
                  <a:tint val="75000"/>
                </a:prstClr>
              </a:solidFill>
            </a:endParaRPr>
          </a:p>
        </p:txBody>
      </p:sp>
      <p:grpSp>
        <p:nvGrpSpPr>
          <p:cNvPr id="8197" name="Group 5"/>
          <p:cNvGrpSpPr>
            <a:grpSpLocks/>
          </p:cNvGrpSpPr>
          <p:nvPr/>
        </p:nvGrpSpPr>
        <p:grpSpPr bwMode="auto">
          <a:xfrm>
            <a:off x="152400" y="3657600"/>
            <a:ext cx="3886200" cy="2630488"/>
            <a:chOff x="192" y="2400"/>
            <a:chExt cx="2448" cy="1657"/>
          </a:xfrm>
        </p:grpSpPr>
        <p:sp>
          <p:nvSpPr>
            <p:cNvPr id="8221" name="Oval 6"/>
            <p:cNvSpPr>
              <a:spLocks noChangeArrowheads="1"/>
            </p:cNvSpPr>
            <p:nvPr/>
          </p:nvSpPr>
          <p:spPr bwMode="auto">
            <a:xfrm>
              <a:off x="384" y="2736"/>
              <a:ext cx="1200" cy="864"/>
            </a:xfrm>
            <a:prstGeom prst="ellipse">
              <a:avLst/>
            </a:prstGeom>
            <a:solidFill>
              <a:srgbClr val="FFFF00"/>
            </a:solidFill>
            <a:ln w="25400">
              <a:solidFill>
                <a:schemeClr val="tx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222" name="Oval 7"/>
            <p:cNvSpPr>
              <a:spLocks noChangeArrowheads="1"/>
            </p:cNvSpPr>
            <p:nvPr/>
          </p:nvSpPr>
          <p:spPr bwMode="auto">
            <a:xfrm>
              <a:off x="1008" y="2736"/>
              <a:ext cx="1200" cy="960"/>
            </a:xfrm>
            <a:prstGeom prst="ellipse">
              <a:avLst/>
            </a:prstGeom>
            <a:solidFill>
              <a:srgbClr val="99CCFF">
                <a:alpha val="50195"/>
              </a:srgbClr>
            </a:solidFill>
            <a:ln w="25400">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223" name="Line 8"/>
            <p:cNvSpPr>
              <a:spLocks noChangeShapeType="1"/>
            </p:cNvSpPr>
            <p:nvPr/>
          </p:nvSpPr>
          <p:spPr bwMode="auto">
            <a:xfrm flipH="1">
              <a:off x="576" y="3168"/>
              <a:ext cx="144" cy="48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4" name="Line 9"/>
            <p:cNvSpPr>
              <a:spLocks noChangeShapeType="1"/>
            </p:cNvSpPr>
            <p:nvPr/>
          </p:nvSpPr>
          <p:spPr bwMode="auto">
            <a:xfrm flipV="1">
              <a:off x="2016" y="2832"/>
              <a:ext cx="144" cy="43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5" name="Line 10"/>
            <p:cNvSpPr>
              <a:spLocks noChangeShapeType="1"/>
            </p:cNvSpPr>
            <p:nvPr/>
          </p:nvSpPr>
          <p:spPr bwMode="auto">
            <a:xfrm flipH="1" flipV="1">
              <a:off x="1440" y="2592"/>
              <a:ext cx="0" cy="576"/>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6" name="Text Box 11"/>
            <p:cNvSpPr txBox="1">
              <a:spLocks noChangeArrowheads="1"/>
            </p:cNvSpPr>
            <p:nvPr/>
          </p:nvSpPr>
          <p:spPr bwMode="auto">
            <a:xfrm>
              <a:off x="1824" y="2448"/>
              <a:ext cx="76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a:solidFill>
                    <a:schemeClr val="hlink"/>
                  </a:solidFill>
                  <a:effectLst/>
                  <a:latin typeface="Times New Roman" panose="02020603050405020304" pitchFamily="18" charset="0"/>
                </a:rPr>
                <a:t>Customer</a:t>
              </a:r>
            </a:p>
            <a:p>
              <a:pPr>
                <a:lnSpc>
                  <a:spcPct val="110000"/>
                </a:lnSpc>
              </a:pPr>
              <a:r>
                <a:rPr lang="en-US" sz="1600" b="1">
                  <a:solidFill>
                    <a:schemeClr val="hlink"/>
                  </a:solidFill>
                  <a:effectLst/>
                  <a:latin typeface="Times New Roman" panose="02020603050405020304" pitchFamily="18" charset="0"/>
                </a:rPr>
                <a:t>buys diaper</a:t>
              </a:r>
              <a:endParaRPr lang="en-US" sz="1800" b="1" u="sng">
                <a:effectLst/>
                <a:latin typeface="Times New Roman" panose="02020603050405020304" pitchFamily="18" charset="0"/>
              </a:endParaRPr>
            </a:p>
          </p:txBody>
        </p:sp>
        <p:sp>
          <p:nvSpPr>
            <p:cNvPr id="8227" name="Text Box 12"/>
            <p:cNvSpPr txBox="1">
              <a:spLocks noChangeArrowheads="1"/>
            </p:cNvSpPr>
            <p:nvPr/>
          </p:nvSpPr>
          <p:spPr bwMode="auto">
            <a:xfrm>
              <a:off x="960" y="2400"/>
              <a:ext cx="65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dirty="0">
                  <a:solidFill>
                    <a:srgbClr val="5FA180"/>
                  </a:solidFill>
                  <a:effectLst/>
                  <a:latin typeface="Times New Roman" panose="02020603050405020304" pitchFamily="18" charset="0"/>
                </a:rPr>
                <a:t>Customer</a:t>
              </a:r>
            </a:p>
            <a:p>
              <a:pPr>
                <a:lnSpc>
                  <a:spcPct val="110000"/>
                </a:lnSpc>
              </a:pPr>
              <a:r>
                <a:rPr lang="en-US" sz="1600" b="1" dirty="0">
                  <a:solidFill>
                    <a:srgbClr val="5FA180"/>
                  </a:solidFill>
                  <a:effectLst/>
                  <a:latin typeface="Times New Roman" panose="02020603050405020304" pitchFamily="18" charset="0"/>
                </a:rPr>
                <a:t>buys both</a:t>
              </a:r>
              <a:endParaRPr lang="en-US" sz="1800" b="1" u="sng" dirty="0">
                <a:solidFill>
                  <a:srgbClr val="5FA180"/>
                </a:solidFill>
                <a:effectLst/>
                <a:latin typeface="Times New Roman" panose="02020603050405020304" pitchFamily="18" charset="0"/>
              </a:endParaRPr>
            </a:p>
          </p:txBody>
        </p:sp>
        <p:sp>
          <p:nvSpPr>
            <p:cNvPr id="8228" name="Text Box 13"/>
            <p:cNvSpPr txBox="1">
              <a:spLocks noChangeArrowheads="1"/>
            </p:cNvSpPr>
            <p:nvPr/>
          </p:nvSpPr>
          <p:spPr bwMode="auto">
            <a:xfrm>
              <a:off x="384" y="3600"/>
              <a:ext cx="65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a:solidFill>
                    <a:schemeClr val="tx2"/>
                  </a:solidFill>
                  <a:effectLst/>
                  <a:latin typeface="Times New Roman" panose="02020603050405020304" pitchFamily="18" charset="0"/>
                </a:rPr>
                <a:t>Customer</a:t>
              </a:r>
            </a:p>
            <a:p>
              <a:pPr>
                <a:lnSpc>
                  <a:spcPct val="110000"/>
                </a:lnSpc>
              </a:pPr>
              <a:r>
                <a:rPr lang="en-US" sz="1600" b="1">
                  <a:solidFill>
                    <a:schemeClr val="tx2"/>
                  </a:solidFill>
                  <a:effectLst/>
                  <a:latin typeface="Times New Roman" panose="02020603050405020304" pitchFamily="18" charset="0"/>
                </a:rPr>
                <a:t>buys beer</a:t>
              </a:r>
              <a:endParaRPr lang="en-US" sz="1800" b="1" u="sng">
                <a:effectLst/>
                <a:latin typeface="Times New Roman" panose="02020603050405020304" pitchFamily="18" charset="0"/>
              </a:endParaRPr>
            </a:p>
          </p:txBody>
        </p:sp>
        <p:sp>
          <p:nvSpPr>
            <p:cNvPr id="8229" name="Rectangle 14"/>
            <p:cNvSpPr>
              <a:spLocks noChangeArrowheads="1"/>
            </p:cNvSpPr>
            <p:nvPr/>
          </p:nvSpPr>
          <p:spPr bwMode="auto">
            <a:xfrm>
              <a:off x="192" y="2400"/>
              <a:ext cx="2448" cy="16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grpSp>
      <p:graphicFrame>
        <p:nvGraphicFramePr>
          <p:cNvPr id="1767468" name="Group 44"/>
          <p:cNvGraphicFramePr>
            <a:graphicFrameLocks noGrp="1"/>
          </p:cNvGraphicFramePr>
          <p:nvPr/>
        </p:nvGraphicFramePr>
        <p:xfrm>
          <a:off x="152400" y="1371600"/>
          <a:ext cx="3886200" cy="2130432"/>
        </p:xfrm>
        <a:graphic>
          <a:graphicData uri="http://schemas.openxmlformats.org/drawingml/2006/table">
            <a:tbl>
              <a:tblPr/>
              <a:tblGrid>
                <a:gridCol w="533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Tid</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 bought</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Nuts, Diaper</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Coffee, Diaper</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Diaper, Eggs</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Nuts, Eggs, Milk</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50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Nuts, Coffee, Diaper, Eggs, Milk</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27406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idx="1"/>
          </p:nvPr>
        </p:nvSpPr>
        <p:spPr>
          <a:xfrm>
            <a:off x="3657600" y="1524000"/>
            <a:ext cx="5334000" cy="4953000"/>
          </a:xfrm>
        </p:spPr>
        <p:txBody>
          <a:bodyPr/>
          <a:lstStyle/>
          <a:p>
            <a:pPr marL="457200" indent="-457200" eaLnBrk="1" hangingPunct="1"/>
            <a:r>
              <a:rPr lang="en-US" sz="2400" dirty="0"/>
              <a:t>Find all the rules </a:t>
            </a:r>
            <a:r>
              <a:rPr lang="en-US" sz="2400" i="1" dirty="0"/>
              <a:t>X </a:t>
            </a:r>
            <a:r>
              <a:rPr lang="en-US" sz="2400" dirty="0">
                <a:sym typeface="Wingdings" panose="05000000000000000000" pitchFamily="2" charset="2"/>
              </a:rPr>
              <a:t> </a:t>
            </a:r>
            <a:r>
              <a:rPr lang="en-US" sz="2400" i="1" dirty="0">
                <a:sym typeface="Wingdings" panose="05000000000000000000" pitchFamily="2" charset="2"/>
              </a:rPr>
              <a:t>Y</a:t>
            </a:r>
            <a:r>
              <a:rPr lang="en-US" sz="2400" i="1" dirty="0">
                <a:sym typeface="Symbol" panose="05050102010706020507" pitchFamily="18" charset="2"/>
              </a:rPr>
              <a:t> </a:t>
            </a:r>
            <a:r>
              <a:rPr lang="en-US" sz="2400" dirty="0"/>
              <a:t>with minimum support and confidence</a:t>
            </a:r>
            <a:endParaRPr lang="en-US" sz="2400" dirty="0">
              <a:sym typeface="Symbol" panose="05050102010706020507" pitchFamily="18" charset="2"/>
            </a:endParaRPr>
          </a:p>
          <a:p>
            <a:pPr marL="914400" lvl="1" indent="-457200" eaLnBrk="1" hangingPunct="1"/>
            <a:r>
              <a:rPr lang="en-US" sz="2400" dirty="0">
                <a:solidFill>
                  <a:schemeClr val="hlink"/>
                </a:solidFill>
                <a:sym typeface="Symbol" panose="05050102010706020507" pitchFamily="18" charset="2"/>
              </a:rPr>
              <a:t>support</a:t>
            </a:r>
            <a:r>
              <a:rPr lang="en-US" sz="2400" dirty="0">
                <a:sym typeface="Symbol" panose="05050102010706020507" pitchFamily="18" charset="2"/>
              </a:rPr>
              <a:t>, </a:t>
            </a:r>
            <a:r>
              <a:rPr lang="en-US" sz="2400" i="1" dirty="0">
                <a:sym typeface="Symbol" panose="05050102010706020507" pitchFamily="18" charset="2"/>
              </a:rPr>
              <a:t>s</a:t>
            </a:r>
            <a:r>
              <a:rPr lang="en-US" sz="2400" dirty="0">
                <a:sym typeface="Symbol" panose="05050102010706020507" pitchFamily="18" charset="2"/>
              </a:rPr>
              <a:t>, </a:t>
            </a:r>
            <a:r>
              <a:rPr lang="en-US" sz="2400" dirty="0">
                <a:solidFill>
                  <a:schemeClr val="tx2"/>
                </a:solidFill>
                <a:sym typeface="Symbol" panose="05050102010706020507" pitchFamily="18" charset="2"/>
              </a:rPr>
              <a:t>probability</a:t>
            </a:r>
            <a:r>
              <a:rPr lang="en-US" sz="2400" dirty="0">
                <a:sym typeface="Symbol" panose="05050102010706020507" pitchFamily="18" charset="2"/>
              </a:rPr>
              <a:t> that a transaction contains X  Y</a:t>
            </a:r>
          </a:p>
          <a:p>
            <a:pPr marL="914400" lvl="1" indent="-457200" eaLnBrk="1" hangingPunct="1"/>
            <a:r>
              <a:rPr lang="en-US" sz="2400" dirty="0">
                <a:solidFill>
                  <a:schemeClr val="hlink"/>
                </a:solidFill>
                <a:sym typeface="Symbol" panose="05050102010706020507" pitchFamily="18" charset="2"/>
              </a:rPr>
              <a:t>confidence</a:t>
            </a:r>
            <a:r>
              <a:rPr lang="en-US" sz="2400" dirty="0">
                <a:sym typeface="Symbol" panose="05050102010706020507" pitchFamily="18" charset="2"/>
              </a:rPr>
              <a:t>, </a:t>
            </a:r>
            <a:r>
              <a:rPr lang="en-US" sz="2400" i="1" dirty="0">
                <a:sym typeface="Symbol" panose="05050102010706020507" pitchFamily="18" charset="2"/>
              </a:rPr>
              <a:t>c,</a:t>
            </a:r>
            <a:r>
              <a:rPr lang="en-US" sz="2400" dirty="0">
                <a:sym typeface="Symbol" panose="05050102010706020507" pitchFamily="18" charset="2"/>
              </a:rPr>
              <a:t> </a:t>
            </a:r>
            <a:r>
              <a:rPr lang="en-US" sz="2400" dirty="0">
                <a:solidFill>
                  <a:schemeClr val="tx2"/>
                </a:solidFill>
                <a:sym typeface="Symbol" panose="05050102010706020507" pitchFamily="18" charset="2"/>
              </a:rPr>
              <a:t>conditional probability</a:t>
            </a:r>
            <a:r>
              <a:rPr lang="en-US" sz="2400" dirty="0">
                <a:sym typeface="Symbol" panose="05050102010706020507" pitchFamily="18" charset="2"/>
              </a:rPr>
              <a:t> that a transaction having X also contains </a:t>
            </a:r>
            <a:r>
              <a:rPr lang="en-US" sz="2400" i="1" dirty="0">
                <a:sym typeface="Symbol" panose="05050102010706020507" pitchFamily="18" charset="2"/>
              </a:rPr>
              <a:t>Y</a:t>
            </a:r>
          </a:p>
          <a:p>
            <a:pPr marL="457200" indent="-457200" eaLnBrk="1" hangingPunct="1">
              <a:buFont typeface="Wingdings" panose="05000000000000000000" pitchFamily="2" charset="2"/>
              <a:buNone/>
            </a:pPr>
            <a:r>
              <a:rPr lang="en-US" sz="2000" i="1" dirty="0"/>
              <a:t>Let  </a:t>
            </a:r>
            <a:r>
              <a:rPr lang="en-US" sz="2000" i="1" dirty="0" err="1"/>
              <a:t>minsup</a:t>
            </a:r>
            <a:r>
              <a:rPr lang="en-US" sz="2000" i="1" dirty="0"/>
              <a:t> = 50%, </a:t>
            </a:r>
            <a:r>
              <a:rPr lang="en-US" sz="2000" i="1" dirty="0" err="1"/>
              <a:t>minconf</a:t>
            </a:r>
            <a:r>
              <a:rPr lang="en-US" sz="2000" i="1" dirty="0"/>
              <a:t> = 50%</a:t>
            </a:r>
          </a:p>
          <a:p>
            <a:pPr marL="457200" indent="-457200" eaLnBrk="1" hangingPunct="1">
              <a:buFont typeface="Wingdings" panose="05000000000000000000" pitchFamily="2" charset="2"/>
              <a:buNone/>
            </a:pPr>
            <a:r>
              <a:rPr lang="en-US" sz="2000" i="1" dirty="0"/>
              <a:t>Freq. Pat.: </a:t>
            </a:r>
            <a:r>
              <a:rPr lang="en-US" sz="2000" dirty="0"/>
              <a:t>Beer:3, Nuts:3, Diaper:4, Eggs:3, {Beer, Diaper}:3</a:t>
            </a:r>
          </a:p>
        </p:txBody>
      </p:sp>
      <p:sp>
        <p:nvSpPr>
          <p:cNvPr id="9219" name="Rectangle 2"/>
          <p:cNvSpPr>
            <a:spLocks noGrp="1" noChangeArrowheads="1"/>
          </p:cNvSpPr>
          <p:nvPr>
            <p:ph type="title"/>
          </p:nvPr>
        </p:nvSpPr>
        <p:spPr>
          <a:xfrm>
            <a:off x="609600" y="152400"/>
            <a:ext cx="8001000" cy="712788"/>
          </a:xfrm>
        </p:spPr>
        <p:txBody>
          <a:bodyPr/>
          <a:lstStyle/>
          <a:p>
            <a:pPr eaLnBrk="1" hangingPunct="1"/>
            <a:r>
              <a:rPr lang="en-US" dirty="0"/>
              <a:t>Basic Concepts: Association Rules</a:t>
            </a:r>
          </a:p>
        </p:txBody>
      </p:sp>
      <p:sp>
        <p:nvSpPr>
          <p:cNvPr id="2" name="Slide Number Placeholder 1">
            <a:extLst>
              <a:ext uri="{FF2B5EF4-FFF2-40B4-BE49-F238E27FC236}">
                <a16:creationId xmlns:a16="http://schemas.microsoft.com/office/drawing/2014/main" id="{F48FCACC-172E-497D-9133-08DD6BD1924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572</a:t>
            </a:fld>
            <a:endParaRPr lang="en-US">
              <a:solidFill>
                <a:prstClr val="black">
                  <a:tint val="75000"/>
                </a:prstClr>
              </a:solidFill>
            </a:endParaRPr>
          </a:p>
        </p:txBody>
      </p:sp>
      <p:sp>
        <p:nvSpPr>
          <p:cNvPr id="9221" name="Oval 5"/>
          <p:cNvSpPr>
            <a:spLocks noChangeArrowheads="1"/>
          </p:cNvSpPr>
          <p:nvPr/>
        </p:nvSpPr>
        <p:spPr bwMode="auto">
          <a:xfrm>
            <a:off x="492125" y="3927475"/>
            <a:ext cx="1643063" cy="1168400"/>
          </a:xfrm>
          <a:prstGeom prst="ellipse">
            <a:avLst/>
          </a:prstGeom>
          <a:solidFill>
            <a:srgbClr val="FFFF00"/>
          </a:solidFill>
          <a:ln w="25400">
            <a:solidFill>
              <a:schemeClr val="tx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22" name="Oval 6"/>
          <p:cNvSpPr>
            <a:spLocks noChangeArrowheads="1"/>
          </p:cNvSpPr>
          <p:nvPr/>
        </p:nvSpPr>
        <p:spPr bwMode="auto">
          <a:xfrm>
            <a:off x="1346200" y="3927475"/>
            <a:ext cx="1643063" cy="1298575"/>
          </a:xfrm>
          <a:prstGeom prst="ellipse">
            <a:avLst/>
          </a:prstGeom>
          <a:solidFill>
            <a:srgbClr val="99CCFF">
              <a:alpha val="50195"/>
            </a:srgbClr>
          </a:solidFill>
          <a:ln w="25400">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23" name="Line 7"/>
          <p:cNvSpPr>
            <a:spLocks noChangeShapeType="1"/>
          </p:cNvSpPr>
          <p:nvPr/>
        </p:nvSpPr>
        <p:spPr bwMode="auto">
          <a:xfrm flipH="1">
            <a:off x="754063" y="4511675"/>
            <a:ext cx="198437" cy="6492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4" name="Line 8"/>
          <p:cNvSpPr>
            <a:spLocks noChangeShapeType="1"/>
          </p:cNvSpPr>
          <p:nvPr/>
        </p:nvSpPr>
        <p:spPr bwMode="auto">
          <a:xfrm flipV="1">
            <a:off x="2727325" y="4057650"/>
            <a:ext cx="196850" cy="584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5" name="Line 9"/>
          <p:cNvSpPr>
            <a:spLocks noChangeShapeType="1"/>
          </p:cNvSpPr>
          <p:nvPr/>
        </p:nvSpPr>
        <p:spPr bwMode="auto">
          <a:xfrm flipH="1" flipV="1">
            <a:off x="1938338" y="3732213"/>
            <a:ext cx="0" cy="779462"/>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6" name="Text Box 10"/>
          <p:cNvSpPr txBox="1">
            <a:spLocks noChangeArrowheads="1"/>
          </p:cNvSpPr>
          <p:nvPr/>
        </p:nvSpPr>
        <p:spPr bwMode="auto">
          <a:xfrm>
            <a:off x="2463800" y="3536950"/>
            <a:ext cx="10525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600" b="1">
                <a:solidFill>
                  <a:schemeClr val="hlink"/>
                </a:solidFill>
                <a:effectLst/>
                <a:latin typeface="Times New Roman" panose="02020603050405020304" pitchFamily="18" charset="0"/>
              </a:rPr>
              <a:t>Customer</a:t>
            </a:r>
          </a:p>
          <a:p>
            <a:pPr algn="l">
              <a:lnSpc>
                <a:spcPct val="110000"/>
              </a:lnSpc>
            </a:pPr>
            <a:r>
              <a:rPr lang="en-US" sz="1600" b="1">
                <a:solidFill>
                  <a:schemeClr val="hlink"/>
                </a:solidFill>
                <a:effectLst/>
                <a:latin typeface="Times New Roman" panose="02020603050405020304" pitchFamily="18" charset="0"/>
              </a:rPr>
              <a:t>buys diaper</a:t>
            </a:r>
            <a:endParaRPr lang="en-US" sz="1800" b="1" u="sng">
              <a:effectLst/>
              <a:latin typeface="Times New Roman" panose="02020603050405020304" pitchFamily="18" charset="0"/>
            </a:endParaRPr>
          </a:p>
        </p:txBody>
      </p:sp>
      <p:sp>
        <p:nvSpPr>
          <p:cNvPr id="9227" name="Text Box 11"/>
          <p:cNvSpPr txBox="1">
            <a:spLocks noChangeArrowheads="1"/>
          </p:cNvSpPr>
          <p:nvPr/>
        </p:nvSpPr>
        <p:spPr bwMode="auto">
          <a:xfrm>
            <a:off x="1143000" y="3473450"/>
            <a:ext cx="10668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400" b="1">
                <a:solidFill>
                  <a:srgbClr val="5FA180"/>
                </a:solidFill>
                <a:effectLst/>
                <a:latin typeface="Times New Roman" panose="02020603050405020304" pitchFamily="18" charset="0"/>
              </a:rPr>
              <a:t>Customer</a:t>
            </a:r>
          </a:p>
          <a:p>
            <a:pPr algn="l">
              <a:lnSpc>
                <a:spcPct val="110000"/>
              </a:lnSpc>
            </a:pPr>
            <a:r>
              <a:rPr lang="en-US" sz="1400" b="1">
                <a:solidFill>
                  <a:srgbClr val="5FA180"/>
                </a:solidFill>
                <a:effectLst/>
                <a:latin typeface="Times New Roman" panose="02020603050405020304" pitchFamily="18" charset="0"/>
              </a:rPr>
              <a:t>buys both</a:t>
            </a:r>
            <a:endParaRPr lang="en-US" sz="1600" b="1" u="sng">
              <a:solidFill>
                <a:srgbClr val="5FA180"/>
              </a:solidFill>
              <a:effectLst/>
              <a:latin typeface="Times New Roman" panose="02020603050405020304" pitchFamily="18" charset="0"/>
            </a:endParaRPr>
          </a:p>
        </p:txBody>
      </p:sp>
      <p:sp>
        <p:nvSpPr>
          <p:cNvPr id="9228" name="Text Box 12"/>
          <p:cNvSpPr txBox="1">
            <a:spLocks noChangeArrowheads="1"/>
          </p:cNvSpPr>
          <p:nvPr/>
        </p:nvSpPr>
        <p:spPr bwMode="auto">
          <a:xfrm>
            <a:off x="492125" y="5095875"/>
            <a:ext cx="104298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600" b="1">
                <a:solidFill>
                  <a:schemeClr val="tx2"/>
                </a:solidFill>
                <a:effectLst/>
                <a:latin typeface="Times New Roman" panose="02020603050405020304" pitchFamily="18" charset="0"/>
              </a:rPr>
              <a:t>Customer</a:t>
            </a:r>
          </a:p>
          <a:p>
            <a:pPr algn="l">
              <a:lnSpc>
                <a:spcPct val="110000"/>
              </a:lnSpc>
            </a:pPr>
            <a:r>
              <a:rPr lang="en-US" sz="1600" b="1">
                <a:solidFill>
                  <a:schemeClr val="tx2"/>
                </a:solidFill>
                <a:effectLst/>
                <a:latin typeface="Times New Roman" panose="02020603050405020304" pitchFamily="18" charset="0"/>
              </a:rPr>
              <a:t>buys beer</a:t>
            </a:r>
            <a:endParaRPr lang="en-US" sz="1800" b="1" u="sng">
              <a:effectLst/>
              <a:latin typeface="Times New Roman" panose="02020603050405020304" pitchFamily="18" charset="0"/>
            </a:endParaRPr>
          </a:p>
        </p:txBody>
      </p:sp>
      <p:sp>
        <p:nvSpPr>
          <p:cNvPr id="9229" name="Rectangle 13"/>
          <p:cNvSpPr>
            <a:spLocks noChangeArrowheads="1"/>
          </p:cNvSpPr>
          <p:nvPr/>
        </p:nvSpPr>
        <p:spPr bwMode="auto">
          <a:xfrm>
            <a:off x="228600" y="3473450"/>
            <a:ext cx="3352800" cy="224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30" name="Rectangle 15"/>
          <p:cNvSpPr>
            <a:spLocks noChangeArrowheads="1"/>
          </p:cNvSpPr>
          <p:nvPr/>
        </p:nvSpPr>
        <p:spPr bwMode="auto">
          <a:xfrm>
            <a:off x="688975" y="2768600"/>
            <a:ext cx="28924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Nuts, Eggs, Milk</a:t>
            </a:r>
          </a:p>
        </p:txBody>
      </p:sp>
      <p:sp>
        <p:nvSpPr>
          <p:cNvPr id="9231" name="Rectangle 16"/>
          <p:cNvSpPr>
            <a:spLocks noChangeArrowheads="1"/>
          </p:cNvSpPr>
          <p:nvPr/>
        </p:nvSpPr>
        <p:spPr bwMode="auto">
          <a:xfrm>
            <a:off x="228600" y="2768600"/>
            <a:ext cx="46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40</a:t>
            </a:r>
          </a:p>
        </p:txBody>
      </p:sp>
      <p:sp>
        <p:nvSpPr>
          <p:cNvPr id="9232" name="Rectangle 17"/>
          <p:cNvSpPr>
            <a:spLocks noChangeArrowheads="1"/>
          </p:cNvSpPr>
          <p:nvPr/>
        </p:nvSpPr>
        <p:spPr bwMode="auto">
          <a:xfrm>
            <a:off x="688975" y="3054350"/>
            <a:ext cx="28924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400">
                <a:effectLst/>
              </a:rPr>
              <a:t>Nuts, Coffee, Diaper, Eggs, Milk</a:t>
            </a:r>
          </a:p>
        </p:txBody>
      </p:sp>
      <p:sp>
        <p:nvSpPr>
          <p:cNvPr id="9233" name="Rectangle 18"/>
          <p:cNvSpPr>
            <a:spLocks noChangeArrowheads="1"/>
          </p:cNvSpPr>
          <p:nvPr/>
        </p:nvSpPr>
        <p:spPr bwMode="auto">
          <a:xfrm>
            <a:off x="228600" y="3054350"/>
            <a:ext cx="46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50</a:t>
            </a:r>
          </a:p>
        </p:txBody>
      </p:sp>
      <p:sp>
        <p:nvSpPr>
          <p:cNvPr id="9234" name="Rectangle 19"/>
          <p:cNvSpPr>
            <a:spLocks noChangeArrowheads="1"/>
          </p:cNvSpPr>
          <p:nvPr/>
        </p:nvSpPr>
        <p:spPr bwMode="auto">
          <a:xfrm>
            <a:off x="688975" y="245745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Diaper, Eggs</a:t>
            </a:r>
          </a:p>
        </p:txBody>
      </p:sp>
      <p:sp>
        <p:nvSpPr>
          <p:cNvPr id="9235" name="Rectangle 20"/>
          <p:cNvSpPr>
            <a:spLocks noChangeArrowheads="1"/>
          </p:cNvSpPr>
          <p:nvPr/>
        </p:nvSpPr>
        <p:spPr bwMode="auto">
          <a:xfrm>
            <a:off x="228600" y="245745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30</a:t>
            </a:r>
          </a:p>
        </p:txBody>
      </p:sp>
      <p:sp>
        <p:nvSpPr>
          <p:cNvPr id="9236" name="Rectangle 21"/>
          <p:cNvSpPr>
            <a:spLocks noChangeArrowheads="1"/>
          </p:cNvSpPr>
          <p:nvPr/>
        </p:nvSpPr>
        <p:spPr bwMode="auto">
          <a:xfrm>
            <a:off x="688975" y="214630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Coffee, Diaper</a:t>
            </a:r>
          </a:p>
        </p:txBody>
      </p:sp>
      <p:sp>
        <p:nvSpPr>
          <p:cNvPr id="9237" name="Rectangle 22"/>
          <p:cNvSpPr>
            <a:spLocks noChangeArrowheads="1"/>
          </p:cNvSpPr>
          <p:nvPr/>
        </p:nvSpPr>
        <p:spPr bwMode="auto">
          <a:xfrm>
            <a:off x="228600" y="214630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20</a:t>
            </a:r>
          </a:p>
        </p:txBody>
      </p:sp>
      <p:sp>
        <p:nvSpPr>
          <p:cNvPr id="9238" name="Rectangle 23"/>
          <p:cNvSpPr>
            <a:spLocks noChangeArrowheads="1"/>
          </p:cNvSpPr>
          <p:nvPr/>
        </p:nvSpPr>
        <p:spPr bwMode="auto">
          <a:xfrm>
            <a:off x="688975" y="183515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Nuts, Diaper</a:t>
            </a:r>
          </a:p>
        </p:txBody>
      </p:sp>
      <p:sp>
        <p:nvSpPr>
          <p:cNvPr id="9239" name="Rectangle 24"/>
          <p:cNvSpPr>
            <a:spLocks noChangeArrowheads="1"/>
          </p:cNvSpPr>
          <p:nvPr/>
        </p:nvSpPr>
        <p:spPr bwMode="auto">
          <a:xfrm>
            <a:off x="228600" y="183515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10</a:t>
            </a:r>
          </a:p>
        </p:txBody>
      </p:sp>
      <p:sp>
        <p:nvSpPr>
          <p:cNvPr id="9240" name="Rectangle 25"/>
          <p:cNvSpPr>
            <a:spLocks noChangeArrowheads="1"/>
          </p:cNvSpPr>
          <p:nvPr/>
        </p:nvSpPr>
        <p:spPr bwMode="auto">
          <a:xfrm>
            <a:off x="688975" y="1524000"/>
            <a:ext cx="2892425" cy="311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b="1">
                <a:solidFill>
                  <a:schemeClr val="hlink"/>
                </a:solidFill>
                <a:effectLst/>
              </a:rPr>
              <a:t>Items bought</a:t>
            </a:r>
          </a:p>
        </p:txBody>
      </p:sp>
      <p:sp>
        <p:nvSpPr>
          <p:cNvPr id="9241" name="Rectangle 26"/>
          <p:cNvSpPr>
            <a:spLocks noChangeArrowheads="1"/>
          </p:cNvSpPr>
          <p:nvPr/>
        </p:nvSpPr>
        <p:spPr bwMode="auto">
          <a:xfrm>
            <a:off x="228600" y="1524000"/>
            <a:ext cx="460375" cy="311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400" b="1">
                <a:solidFill>
                  <a:schemeClr val="hlink"/>
                </a:solidFill>
                <a:effectLst/>
              </a:rPr>
              <a:t>Tid</a:t>
            </a:r>
          </a:p>
        </p:txBody>
      </p:sp>
      <p:sp>
        <p:nvSpPr>
          <p:cNvPr id="9242" name="Line 27"/>
          <p:cNvSpPr>
            <a:spLocks noChangeShapeType="1"/>
          </p:cNvSpPr>
          <p:nvPr/>
        </p:nvSpPr>
        <p:spPr bwMode="auto">
          <a:xfrm>
            <a:off x="228600" y="1524000"/>
            <a:ext cx="3352800"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3" name="Line 28"/>
          <p:cNvSpPr>
            <a:spLocks noChangeShapeType="1"/>
          </p:cNvSpPr>
          <p:nvPr/>
        </p:nvSpPr>
        <p:spPr bwMode="auto">
          <a:xfrm>
            <a:off x="228600" y="1835150"/>
            <a:ext cx="3352800" cy="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4" name="Line 29"/>
          <p:cNvSpPr>
            <a:spLocks noChangeShapeType="1"/>
          </p:cNvSpPr>
          <p:nvPr/>
        </p:nvSpPr>
        <p:spPr bwMode="auto">
          <a:xfrm>
            <a:off x="228600" y="214630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5" name="Line 30"/>
          <p:cNvSpPr>
            <a:spLocks noChangeShapeType="1"/>
          </p:cNvSpPr>
          <p:nvPr/>
        </p:nvSpPr>
        <p:spPr bwMode="auto">
          <a:xfrm>
            <a:off x="228600" y="245745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6" name="Line 31"/>
          <p:cNvSpPr>
            <a:spLocks noChangeShapeType="1"/>
          </p:cNvSpPr>
          <p:nvPr/>
        </p:nvSpPr>
        <p:spPr bwMode="auto">
          <a:xfrm>
            <a:off x="228600" y="276860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7" name="Line 32"/>
          <p:cNvSpPr>
            <a:spLocks noChangeShapeType="1"/>
          </p:cNvSpPr>
          <p:nvPr/>
        </p:nvSpPr>
        <p:spPr bwMode="auto">
          <a:xfrm>
            <a:off x="228600" y="3340100"/>
            <a:ext cx="3352800"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8" name="Line 33"/>
          <p:cNvSpPr>
            <a:spLocks noChangeShapeType="1"/>
          </p:cNvSpPr>
          <p:nvPr/>
        </p:nvSpPr>
        <p:spPr bwMode="auto">
          <a:xfrm>
            <a:off x="228600" y="1524000"/>
            <a:ext cx="0" cy="181610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9" name="Line 34"/>
          <p:cNvSpPr>
            <a:spLocks noChangeShapeType="1"/>
          </p:cNvSpPr>
          <p:nvPr/>
        </p:nvSpPr>
        <p:spPr bwMode="auto">
          <a:xfrm>
            <a:off x="688975" y="1524000"/>
            <a:ext cx="0" cy="181610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0" name="Line 35"/>
          <p:cNvSpPr>
            <a:spLocks noChangeShapeType="1"/>
          </p:cNvSpPr>
          <p:nvPr/>
        </p:nvSpPr>
        <p:spPr bwMode="auto">
          <a:xfrm>
            <a:off x="3581400" y="1524000"/>
            <a:ext cx="0" cy="181610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1" name="Line 36"/>
          <p:cNvSpPr>
            <a:spLocks noChangeShapeType="1"/>
          </p:cNvSpPr>
          <p:nvPr/>
        </p:nvSpPr>
        <p:spPr bwMode="auto">
          <a:xfrm>
            <a:off x="228600" y="305435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2" name="Rectangle 38"/>
          <p:cNvSpPr>
            <a:spLocks noChangeArrowheads="1"/>
          </p:cNvSpPr>
          <p:nvPr/>
        </p:nvSpPr>
        <p:spPr bwMode="auto">
          <a:xfrm>
            <a:off x="3733800" y="5410200"/>
            <a:ext cx="533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ahoma" panose="020B0604030504040204" pitchFamily="34" charset="0"/>
              </a:defRPr>
            </a:lvl1pPr>
            <a:lvl2pPr marL="914400" indent="-45720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342900" indent="-342900" algn="l" eaLnBrk="1" hangingPunct="1">
              <a:lnSpc>
                <a:spcPct val="80000"/>
              </a:lnSpc>
              <a:spcBef>
                <a:spcPct val="20000"/>
              </a:spcBef>
              <a:buClr>
                <a:schemeClr val="folHlink"/>
              </a:buClr>
              <a:buSzPct val="60000"/>
              <a:buFont typeface="Arial" panose="020B0604020202020204" pitchFamily="34" charset="0"/>
              <a:buChar char="•"/>
            </a:pPr>
            <a:r>
              <a:rPr lang="en-US" dirty="0">
                <a:effectLst/>
                <a:latin typeface="+mn-lt"/>
              </a:rPr>
              <a:t>Association rules: (many more!)</a:t>
            </a:r>
          </a:p>
          <a:p>
            <a:pPr marL="800100" lvl="1" indent="-342900" algn="l" eaLnBrk="1" hangingPunct="1">
              <a:lnSpc>
                <a:spcPct val="80000"/>
              </a:lnSpc>
              <a:spcBef>
                <a:spcPct val="20000"/>
              </a:spcBef>
              <a:buClr>
                <a:schemeClr val="hlink"/>
              </a:buClr>
              <a:buSzPct val="55000"/>
              <a:buFont typeface="Arial" panose="020B0604020202020204" pitchFamily="34" charset="0"/>
              <a:buChar char="•"/>
            </a:pPr>
            <a:r>
              <a:rPr lang="en-US" i="1" dirty="0">
                <a:effectLst/>
                <a:latin typeface="+mn-lt"/>
              </a:rPr>
              <a:t>Beer </a:t>
            </a:r>
            <a:r>
              <a:rPr lang="en-US" dirty="0">
                <a:effectLst/>
                <a:latin typeface="+mn-lt"/>
                <a:sym typeface="Wingdings" panose="05000000000000000000" pitchFamily="2" charset="2"/>
              </a:rPr>
              <a:t></a:t>
            </a:r>
            <a:r>
              <a:rPr lang="en-US" i="1" dirty="0">
                <a:effectLst/>
                <a:latin typeface="+mn-lt"/>
                <a:sym typeface="Symbol" panose="05050102010706020507" pitchFamily="18" charset="2"/>
              </a:rPr>
              <a:t> Diaper  </a:t>
            </a:r>
            <a:r>
              <a:rPr lang="en-US" dirty="0">
                <a:effectLst/>
                <a:latin typeface="+mn-lt"/>
                <a:sym typeface="Symbol" panose="05050102010706020507" pitchFamily="18" charset="2"/>
              </a:rPr>
              <a:t>(60%, 100%)</a:t>
            </a:r>
          </a:p>
          <a:p>
            <a:pPr marL="800100" lvl="1" indent="-342900" algn="l" eaLnBrk="1" hangingPunct="1">
              <a:lnSpc>
                <a:spcPct val="80000"/>
              </a:lnSpc>
              <a:spcBef>
                <a:spcPct val="20000"/>
              </a:spcBef>
              <a:buClr>
                <a:schemeClr val="hlink"/>
              </a:buClr>
              <a:buSzPct val="55000"/>
              <a:buFont typeface="Arial" panose="020B0604020202020204" pitchFamily="34" charset="0"/>
              <a:buChar char="•"/>
            </a:pPr>
            <a:r>
              <a:rPr lang="en-US" i="1" dirty="0">
                <a:effectLst/>
                <a:latin typeface="+mn-lt"/>
              </a:rPr>
              <a:t>Diaper </a:t>
            </a:r>
            <a:r>
              <a:rPr lang="en-US" dirty="0">
                <a:effectLst/>
                <a:latin typeface="+mn-lt"/>
                <a:sym typeface="Wingdings" panose="05000000000000000000" pitchFamily="2" charset="2"/>
              </a:rPr>
              <a:t></a:t>
            </a:r>
            <a:r>
              <a:rPr lang="en-US" i="1" dirty="0">
                <a:effectLst/>
                <a:latin typeface="+mn-lt"/>
                <a:sym typeface="Symbol" panose="05050102010706020507" pitchFamily="18" charset="2"/>
              </a:rPr>
              <a:t> Beer  </a:t>
            </a:r>
            <a:r>
              <a:rPr lang="en-US" dirty="0">
                <a:effectLst/>
                <a:latin typeface="+mn-lt"/>
                <a:sym typeface="Symbol" panose="05050102010706020507" pitchFamily="18" charset="2"/>
              </a:rPr>
              <a:t>(60%, 75%)</a:t>
            </a:r>
          </a:p>
        </p:txBody>
      </p:sp>
    </p:spTree>
    <p:extLst>
      <p:ext uri="{BB962C8B-B14F-4D97-AF65-F5344CB8AC3E}">
        <p14:creationId xmlns:p14="http://schemas.microsoft.com/office/powerpoint/2010/main" val="837895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10000"/>
              </a:lnSpc>
            </a:pPr>
            <a:r>
              <a:rPr lang="en-US" sz="2400" dirty="0"/>
              <a:t>A long pattern contains a combinatorial number of sub-patterns, e.g., {a</a:t>
            </a:r>
            <a:r>
              <a:rPr lang="en-US" sz="2400" baseline="-25000" dirty="0"/>
              <a:t>1</a:t>
            </a:r>
            <a:r>
              <a:rPr lang="en-US" sz="2400" dirty="0"/>
              <a:t>, …, a</a:t>
            </a:r>
            <a:r>
              <a:rPr lang="en-US" sz="2400" baseline="-25000" dirty="0"/>
              <a:t>100</a:t>
            </a:r>
            <a:r>
              <a:rPr lang="en-US" sz="2400" dirty="0"/>
              <a:t>} </a:t>
            </a:r>
            <a:r>
              <a:rPr lang="en-US" sz="2400" dirty="0">
                <a:sym typeface="Wingdings" panose="05000000000000000000" pitchFamily="2" charset="2"/>
              </a:rPr>
              <a:t>contains</a:t>
            </a:r>
            <a:r>
              <a:rPr lang="en-US" sz="2400" dirty="0"/>
              <a:t> (</a:t>
            </a:r>
            <a:r>
              <a:rPr lang="en-US" sz="2400" baseline="-25000" dirty="0"/>
              <a:t>100</a:t>
            </a:r>
            <a:r>
              <a:rPr lang="en-US" sz="2400" baseline="30000" dirty="0"/>
              <a:t>1</a:t>
            </a:r>
            <a:r>
              <a:rPr lang="en-US" sz="2400" dirty="0"/>
              <a:t>) + (</a:t>
            </a:r>
            <a:r>
              <a:rPr lang="en-US" sz="2400" baseline="-25000" dirty="0"/>
              <a:t>100</a:t>
            </a:r>
            <a:r>
              <a:rPr lang="en-US" sz="2400" baseline="30000" dirty="0"/>
              <a:t>2</a:t>
            </a:r>
            <a:r>
              <a:rPr lang="en-US" sz="2400" dirty="0"/>
              <a:t>) + … + (</a:t>
            </a:r>
            <a:r>
              <a:rPr lang="en-US" sz="2400" baseline="-25000" dirty="0"/>
              <a:t>1</a:t>
            </a:r>
            <a:r>
              <a:rPr lang="en-US" sz="2400" baseline="30000" dirty="0"/>
              <a:t>1</a:t>
            </a:r>
            <a:r>
              <a:rPr lang="en-US" sz="2400" baseline="-25000" dirty="0"/>
              <a:t>0</a:t>
            </a:r>
            <a:r>
              <a:rPr lang="en-US" sz="2400" baseline="30000" dirty="0"/>
              <a:t>0</a:t>
            </a:r>
            <a:r>
              <a:rPr lang="en-US" sz="2400" baseline="-25000" dirty="0"/>
              <a:t>0</a:t>
            </a:r>
            <a:r>
              <a:rPr lang="en-US" sz="2400" baseline="30000" dirty="0"/>
              <a:t>0</a:t>
            </a:r>
            <a:r>
              <a:rPr lang="en-US" sz="2400" dirty="0"/>
              <a:t>) = 2</a:t>
            </a:r>
            <a:r>
              <a:rPr lang="en-US" sz="2400" baseline="30000" dirty="0"/>
              <a:t>100 </a:t>
            </a:r>
            <a:r>
              <a:rPr lang="en-US" sz="2400" dirty="0"/>
              <a:t>– 1 = 1.27*10</a:t>
            </a:r>
            <a:r>
              <a:rPr lang="en-US" sz="2400" baseline="30000" dirty="0"/>
              <a:t>30 </a:t>
            </a:r>
            <a:r>
              <a:rPr lang="en-US" sz="2400" dirty="0"/>
              <a:t>sub-patterns!</a:t>
            </a:r>
          </a:p>
          <a:p>
            <a:pPr>
              <a:lnSpc>
                <a:spcPct val="110000"/>
              </a:lnSpc>
            </a:pPr>
            <a:r>
              <a:rPr lang="en-US" sz="2400" dirty="0"/>
              <a:t>Solution: </a:t>
            </a:r>
            <a:r>
              <a:rPr lang="en-US" sz="2400" i="1" dirty="0"/>
              <a:t>Mine </a:t>
            </a:r>
            <a:r>
              <a:rPr lang="en-US" sz="2400" i="1" dirty="0">
                <a:solidFill>
                  <a:schemeClr val="hlink"/>
                </a:solidFill>
              </a:rPr>
              <a:t>closed patterns</a:t>
            </a:r>
            <a:r>
              <a:rPr lang="en-US" sz="2400" i="1" dirty="0"/>
              <a:t> and </a:t>
            </a:r>
            <a:r>
              <a:rPr lang="en-US" sz="2400" i="1" dirty="0">
                <a:solidFill>
                  <a:schemeClr val="hlink"/>
                </a:solidFill>
              </a:rPr>
              <a:t>max-patterns</a:t>
            </a:r>
            <a:r>
              <a:rPr lang="en-US" sz="2400" i="1" dirty="0"/>
              <a:t> instead</a:t>
            </a:r>
          </a:p>
          <a:p>
            <a:pPr>
              <a:lnSpc>
                <a:spcPct val="110000"/>
              </a:lnSpc>
            </a:pPr>
            <a:r>
              <a:rPr lang="en-US" sz="2400" dirty="0"/>
              <a:t>An </a:t>
            </a:r>
            <a:r>
              <a:rPr lang="en-US" sz="2400" dirty="0" err="1"/>
              <a:t>itemset</a:t>
            </a:r>
            <a:r>
              <a:rPr lang="en-US" sz="2400" dirty="0"/>
              <a:t> X</a:t>
            </a:r>
            <a:r>
              <a:rPr lang="en-US" sz="2400" dirty="0">
                <a:solidFill>
                  <a:schemeClr val="hlink"/>
                </a:solidFill>
              </a:rPr>
              <a:t> </a:t>
            </a:r>
            <a:r>
              <a:rPr lang="en-US" sz="2400" dirty="0"/>
              <a:t>is </a:t>
            </a:r>
            <a:r>
              <a:rPr lang="en-US" sz="2400" dirty="0">
                <a:solidFill>
                  <a:schemeClr val="hlink"/>
                </a:solidFill>
              </a:rPr>
              <a:t>closed </a:t>
            </a:r>
            <a:r>
              <a:rPr lang="en-US" sz="2400" dirty="0"/>
              <a:t>if X is </a:t>
            </a:r>
            <a:r>
              <a:rPr lang="en-US" sz="2400" i="1" dirty="0"/>
              <a:t>frequent</a:t>
            </a:r>
            <a:r>
              <a:rPr lang="en-US" sz="2400" dirty="0"/>
              <a:t> and there exists </a:t>
            </a:r>
            <a:r>
              <a:rPr lang="en-US" sz="2400" i="1" dirty="0"/>
              <a:t>no super-pattern</a:t>
            </a:r>
            <a:r>
              <a:rPr lang="en-US" sz="2400" dirty="0"/>
              <a:t> Y </a:t>
            </a:r>
            <a:r>
              <a:rPr lang="he-IL" sz="2400" dirty="0"/>
              <a:t>כ</a:t>
            </a:r>
            <a:r>
              <a:rPr lang="en-US" sz="2400" dirty="0"/>
              <a:t> X, </a:t>
            </a:r>
            <a:r>
              <a:rPr lang="en-US" sz="2400" i="1" dirty="0"/>
              <a:t>with the same support</a:t>
            </a:r>
            <a:r>
              <a:rPr lang="en-US" sz="2400" dirty="0"/>
              <a:t> as X (proposed by </a:t>
            </a:r>
            <a:r>
              <a:rPr lang="en-US" sz="2400" dirty="0" err="1"/>
              <a:t>Pasquier</a:t>
            </a:r>
            <a:r>
              <a:rPr lang="en-US" sz="2400" dirty="0"/>
              <a:t>, et al. @ ICDT’99) </a:t>
            </a:r>
          </a:p>
          <a:p>
            <a:pPr>
              <a:lnSpc>
                <a:spcPct val="110000"/>
              </a:lnSpc>
            </a:pPr>
            <a:r>
              <a:rPr lang="en-US" sz="2400" dirty="0"/>
              <a:t>An </a:t>
            </a:r>
            <a:r>
              <a:rPr lang="en-US" sz="2400" dirty="0" err="1"/>
              <a:t>itemset</a:t>
            </a:r>
            <a:r>
              <a:rPr lang="en-US" sz="2400" dirty="0"/>
              <a:t> X is a </a:t>
            </a:r>
            <a:r>
              <a:rPr lang="en-US" sz="2400" dirty="0">
                <a:solidFill>
                  <a:schemeClr val="hlink"/>
                </a:solidFill>
              </a:rPr>
              <a:t>max-pattern</a:t>
            </a:r>
            <a:r>
              <a:rPr lang="en-US" sz="2400" dirty="0"/>
              <a:t> if X is frequent and there exists no frequent super-pattern Y </a:t>
            </a:r>
            <a:r>
              <a:rPr lang="he-IL" sz="2400" dirty="0"/>
              <a:t>כ</a:t>
            </a:r>
            <a:r>
              <a:rPr lang="en-US" sz="2400" dirty="0"/>
              <a:t> X (proposed by </a:t>
            </a:r>
            <a:r>
              <a:rPr lang="en-US" sz="2400" dirty="0" err="1"/>
              <a:t>Bayardo</a:t>
            </a:r>
            <a:r>
              <a:rPr lang="en-US" sz="2400" dirty="0"/>
              <a:t> @ SIGMOD’98)</a:t>
            </a:r>
          </a:p>
          <a:p>
            <a:pPr>
              <a:lnSpc>
                <a:spcPct val="110000"/>
              </a:lnSpc>
            </a:pPr>
            <a:r>
              <a:rPr lang="en-US" sz="2400" dirty="0"/>
              <a:t>Closed pattern is a lossless compression of freq. patterns</a:t>
            </a:r>
          </a:p>
          <a:p>
            <a:pPr lvl="1">
              <a:lnSpc>
                <a:spcPct val="110000"/>
              </a:lnSpc>
            </a:pPr>
            <a:r>
              <a:rPr lang="en-US" dirty="0"/>
              <a:t>Reducing the # of patterns and rules</a:t>
            </a:r>
          </a:p>
        </p:txBody>
      </p:sp>
      <p:sp>
        <p:nvSpPr>
          <p:cNvPr id="2" name="Title 1"/>
          <p:cNvSpPr>
            <a:spLocks noGrp="1"/>
          </p:cNvSpPr>
          <p:nvPr>
            <p:ph type="title"/>
          </p:nvPr>
        </p:nvSpPr>
        <p:spPr/>
        <p:txBody>
          <a:bodyPr>
            <a:normAutofit/>
          </a:bodyPr>
          <a:lstStyle/>
          <a:p>
            <a:r>
              <a:rPr lang="en-US" dirty="0"/>
              <a:t>Closed Patterns and Max-Patterns</a:t>
            </a:r>
            <a:endParaRPr lang="id-ID" dirty="0"/>
          </a:p>
        </p:txBody>
      </p:sp>
      <p:sp>
        <p:nvSpPr>
          <p:cNvPr id="5" name="Slide Number Placeholder 4">
            <a:extLst>
              <a:ext uri="{FF2B5EF4-FFF2-40B4-BE49-F238E27FC236}">
                <a16:creationId xmlns:a16="http://schemas.microsoft.com/office/drawing/2014/main" id="{326C5642-0FDB-4A1D-A7D6-F3C179DB2DC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573</a:t>
            </a:fld>
            <a:endParaRPr lang="en-US">
              <a:solidFill>
                <a:prstClr val="black">
                  <a:tint val="75000"/>
                </a:prstClr>
              </a:solidFill>
            </a:endParaRPr>
          </a:p>
        </p:txBody>
      </p:sp>
    </p:spTree>
    <p:extLst>
      <p:ext uri="{BB962C8B-B14F-4D97-AF65-F5344CB8AC3E}">
        <p14:creationId xmlns:p14="http://schemas.microsoft.com/office/powerpoint/2010/main" val="41387738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dirty="0"/>
              <a:t>Exercise.  DB = {&lt;a</a:t>
            </a:r>
            <a:r>
              <a:rPr lang="en-US" baseline="-25000" dirty="0"/>
              <a:t>1</a:t>
            </a:r>
            <a:r>
              <a:rPr lang="en-US" dirty="0"/>
              <a:t>, …, a</a:t>
            </a:r>
            <a:r>
              <a:rPr lang="en-US" baseline="-25000" dirty="0"/>
              <a:t>100</a:t>
            </a:r>
            <a:r>
              <a:rPr lang="en-US" dirty="0"/>
              <a:t>&gt;, &lt; a</a:t>
            </a:r>
            <a:r>
              <a:rPr lang="en-US" baseline="-25000" dirty="0"/>
              <a:t>1</a:t>
            </a:r>
            <a:r>
              <a:rPr lang="en-US" dirty="0"/>
              <a:t>, …, a</a:t>
            </a:r>
            <a:r>
              <a:rPr lang="en-US" baseline="-25000" dirty="0"/>
              <a:t>50</a:t>
            </a:r>
            <a:r>
              <a:rPr lang="en-US" dirty="0"/>
              <a:t>&gt;} </a:t>
            </a:r>
            <a:endParaRPr lang="en-US" dirty="0">
              <a:sym typeface="Wingdings" panose="05000000000000000000" pitchFamily="2" charset="2"/>
            </a:endParaRPr>
          </a:p>
          <a:p>
            <a:pPr lvl="1">
              <a:lnSpc>
                <a:spcPct val="110000"/>
              </a:lnSpc>
            </a:pPr>
            <a:r>
              <a:rPr lang="en-US" dirty="0" err="1"/>
              <a:t>Min_sup</a:t>
            </a:r>
            <a:r>
              <a:rPr lang="en-US" dirty="0"/>
              <a:t> = 1.</a:t>
            </a:r>
          </a:p>
          <a:p>
            <a:pPr>
              <a:lnSpc>
                <a:spcPct val="110000"/>
              </a:lnSpc>
            </a:pPr>
            <a:r>
              <a:rPr lang="en-US" dirty="0"/>
              <a:t>What is the set of </a:t>
            </a:r>
            <a:r>
              <a:rPr lang="en-US" dirty="0">
                <a:solidFill>
                  <a:schemeClr val="hlink"/>
                </a:solidFill>
              </a:rPr>
              <a:t>closed </a:t>
            </a:r>
            <a:r>
              <a:rPr lang="en-US" dirty="0" err="1">
                <a:solidFill>
                  <a:schemeClr val="hlink"/>
                </a:solidFill>
              </a:rPr>
              <a:t>itemset</a:t>
            </a:r>
            <a:r>
              <a:rPr lang="en-US" dirty="0"/>
              <a:t>?</a:t>
            </a:r>
          </a:p>
          <a:p>
            <a:pPr lvl="1">
              <a:lnSpc>
                <a:spcPct val="110000"/>
              </a:lnSpc>
            </a:pPr>
            <a:r>
              <a:rPr lang="en-US" dirty="0"/>
              <a:t>&lt;a</a:t>
            </a:r>
            <a:r>
              <a:rPr lang="en-US" baseline="-25000" dirty="0"/>
              <a:t>1</a:t>
            </a:r>
            <a:r>
              <a:rPr lang="en-US" dirty="0"/>
              <a:t>, …, a</a:t>
            </a:r>
            <a:r>
              <a:rPr lang="en-US" baseline="-25000" dirty="0"/>
              <a:t>100</a:t>
            </a:r>
            <a:r>
              <a:rPr lang="en-US" dirty="0"/>
              <a:t>&gt;: 1</a:t>
            </a:r>
          </a:p>
          <a:p>
            <a:pPr lvl="1">
              <a:lnSpc>
                <a:spcPct val="110000"/>
              </a:lnSpc>
            </a:pPr>
            <a:r>
              <a:rPr lang="en-US" dirty="0"/>
              <a:t>&lt; a</a:t>
            </a:r>
            <a:r>
              <a:rPr lang="en-US" baseline="-25000" dirty="0"/>
              <a:t>1</a:t>
            </a:r>
            <a:r>
              <a:rPr lang="en-US" dirty="0"/>
              <a:t>, …, a</a:t>
            </a:r>
            <a:r>
              <a:rPr lang="en-US" baseline="-25000" dirty="0"/>
              <a:t>50</a:t>
            </a:r>
            <a:r>
              <a:rPr lang="en-US" dirty="0"/>
              <a:t>&gt;: 2</a:t>
            </a:r>
          </a:p>
          <a:p>
            <a:pPr>
              <a:lnSpc>
                <a:spcPct val="110000"/>
              </a:lnSpc>
            </a:pPr>
            <a:r>
              <a:rPr lang="en-US" dirty="0"/>
              <a:t>What is the set of </a:t>
            </a:r>
            <a:r>
              <a:rPr lang="en-US" dirty="0">
                <a:solidFill>
                  <a:schemeClr val="hlink"/>
                </a:solidFill>
              </a:rPr>
              <a:t>max-pattern?</a:t>
            </a:r>
          </a:p>
          <a:p>
            <a:pPr lvl="1">
              <a:lnSpc>
                <a:spcPct val="110000"/>
              </a:lnSpc>
            </a:pPr>
            <a:r>
              <a:rPr lang="en-US" dirty="0"/>
              <a:t>&lt;a</a:t>
            </a:r>
            <a:r>
              <a:rPr lang="en-US" baseline="-25000" dirty="0"/>
              <a:t>1</a:t>
            </a:r>
            <a:r>
              <a:rPr lang="en-US" dirty="0"/>
              <a:t>, …, a</a:t>
            </a:r>
            <a:r>
              <a:rPr lang="en-US" baseline="-25000" dirty="0"/>
              <a:t>100</a:t>
            </a:r>
            <a:r>
              <a:rPr lang="en-US" dirty="0"/>
              <a:t>&gt;: 1</a:t>
            </a:r>
          </a:p>
          <a:p>
            <a:pPr>
              <a:lnSpc>
                <a:spcPct val="110000"/>
              </a:lnSpc>
            </a:pPr>
            <a:r>
              <a:rPr lang="en-US" dirty="0"/>
              <a:t>What is the set of </a:t>
            </a:r>
            <a:r>
              <a:rPr lang="en-US" dirty="0">
                <a:solidFill>
                  <a:schemeClr val="hlink"/>
                </a:solidFill>
              </a:rPr>
              <a:t>all patterns</a:t>
            </a:r>
            <a:r>
              <a:rPr lang="en-US" dirty="0"/>
              <a:t>?</a:t>
            </a:r>
          </a:p>
          <a:p>
            <a:pPr lvl="1">
              <a:lnSpc>
                <a:spcPct val="110000"/>
              </a:lnSpc>
            </a:pPr>
            <a:r>
              <a:rPr lang="en-US" dirty="0">
                <a:solidFill>
                  <a:schemeClr val="hlink"/>
                </a:solidFill>
              </a:rPr>
              <a:t>!!</a:t>
            </a:r>
          </a:p>
        </p:txBody>
      </p:sp>
      <p:sp>
        <p:nvSpPr>
          <p:cNvPr id="2" name="Title 1"/>
          <p:cNvSpPr>
            <a:spLocks noGrp="1"/>
          </p:cNvSpPr>
          <p:nvPr>
            <p:ph type="title"/>
          </p:nvPr>
        </p:nvSpPr>
        <p:spPr/>
        <p:txBody>
          <a:bodyPr>
            <a:normAutofit/>
          </a:bodyPr>
          <a:lstStyle/>
          <a:p>
            <a:r>
              <a:rPr lang="en-US" dirty="0"/>
              <a:t>Closed Patterns and Max-Patterns</a:t>
            </a:r>
            <a:endParaRPr lang="id-ID" dirty="0"/>
          </a:p>
        </p:txBody>
      </p:sp>
      <p:sp>
        <p:nvSpPr>
          <p:cNvPr id="5" name="Slide Number Placeholder 4">
            <a:extLst>
              <a:ext uri="{FF2B5EF4-FFF2-40B4-BE49-F238E27FC236}">
                <a16:creationId xmlns:a16="http://schemas.microsoft.com/office/drawing/2014/main" id="{B83A538A-D950-4F28-85E9-DF272DCFB6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574</a:t>
            </a:fld>
            <a:endParaRPr lang="en-US">
              <a:solidFill>
                <a:prstClr val="black">
                  <a:tint val="75000"/>
                </a:prstClr>
              </a:solidFill>
            </a:endParaRPr>
          </a:p>
        </p:txBody>
      </p:sp>
    </p:spTree>
    <p:extLst>
      <p:ext uri="{BB962C8B-B14F-4D97-AF65-F5344CB8AC3E}">
        <p14:creationId xmlns:p14="http://schemas.microsoft.com/office/powerpoint/2010/main" val="2573338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92500" lnSpcReduction="10000"/>
          </a:bodyPr>
          <a:lstStyle/>
          <a:p>
            <a:r>
              <a:rPr lang="en-US" dirty="0"/>
              <a:t>How many </a:t>
            </a:r>
            <a:r>
              <a:rPr lang="en-US" dirty="0" err="1"/>
              <a:t>itemsets</a:t>
            </a:r>
            <a:r>
              <a:rPr lang="en-US" dirty="0"/>
              <a:t> are potentially to be generated in the worst case?</a:t>
            </a:r>
          </a:p>
          <a:p>
            <a:pPr lvl="1"/>
            <a:r>
              <a:rPr lang="en-US" dirty="0"/>
              <a:t>The number of frequent </a:t>
            </a:r>
            <a:r>
              <a:rPr lang="en-US" dirty="0" err="1"/>
              <a:t>itemsets</a:t>
            </a:r>
            <a:r>
              <a:rPr lang="en-US" dirty="0"/>
              <a:t> to be generated is </a:t>
            </a:r>
            <a:r>
              <a:rPr lang="en-US" dirty="0" err="1"/>
              <a:t>senstive</a:t>
            </a:r>
            <a:r>
              <a:rPr lang="en-US" dirty="0"/>
              <a:t> to the </a:t>
            </a:r>
            <a:r>
              <a:rPr lang="en-US" dirty="0" err="1"/>
              <a:t>minsup</a:t>
            </a:r>
            <a:r>
              <a:rPr lang="en-US" dirty="0"/>
              <a:t> threshold</a:t>
            </a:r>
          </a:p>
          <a:p>
            <a:pPr lvl="1"/>
            <a:r>
              <a:rPr lang="en-US" dirty="0"/>
              <a:t>When </a:t>
            </a:r>
            <a:r>
              <a:rPr lang="en-US" dirty="0" err="1"/>
              <a:t>minsup</a:t>
            </a:r>
            <a:r>
              <a:rPr lang="en-US" dirty="0"/>
              <a:t> is low, there exist potentially an exponential number of frequent </a:t>
            </a:r>
            <a:r>
              <a:rPr lang="en-US" dirty="0" err="1"/>
              <a:t>itemsets</a:t>
            </a:r>
            <a:endParaRPr lang="en-US" dirty="0"/>
          </a:p>
          <a:p>
            <a:pPr lvl="1"/>
            <a:r>
              <a:rPr lang="en-US" dirty="0"/>
              <a:t>The worst case: MN where M: # distinct items, and N: max length of transactions</a:t>
            </a:r>
          </a:p>
          <a:p>
            <a:r>
              <a:rPr lang="en-US" dirty="0"/>
              <a:t>The worst case </a:t>
            </a:r>
            <a:r>
              <a:rPr lang="en-US" dirty="0" err="1"/>
              <a:t>complexty</a:t>
            </a:r>
            <a:r>
              <a:rPr lang="en-US" dirty="0"/>
              <a:t> vs. the expected probability</a:t>
            </a:r>
          </a:p>
          <a:p>
            <a:pPr marL="0" indent="0">
              <a:buNone/>
            </a:pPr>
            <a:r>
              <a:rPr lang="en-US" dirty="0"/>
              <a:t>   Ex. Suppose Walmart has 104 kinds of products </a:t>
            </a:r>
          </a:p>
          <a:p>
            <a:pPr lvl="1"/>
            <a:r>
              <a:rPr lang="en-US" dirty="0"/>
              <a:t>The chance to pick up one product 10-4</a:t>
            </a:r>
          </a:p>
          <a:p>
            <a:pPr lvl="1"/>
            <a:r>
              <a:rPr lang="en-US" dirty="0"/>
              <a:t>The chance to pick up a particular set of 10 products: ~10-40</a:t>
            </a:r>
          </a:p>
          <a:p>
            <a:pPr lvl="1"/>
            <a:r>
              <a:rPr lang="en-US" dirty="0"/>
              <a:t>What is the chance this particular set of 10 products to be frequent 103 times in 109 transactions?</a:t>
            </a:r>
          </a:p>
        </p:txBody>
      </p:sp>
      <p:sp>
        <p:nvSpPr>
          <p:cNvPr id="2" name="Title 1"/>
          <p:cNvSpPr>
            <a:spLocks noGrp="1"/>
          </p:cNvSpPr>
          <p:nvPr>
            <p:ph type="title"/>
          </p:nvPr>
        </p:nvSpPr>
        <p:spPr/>
        <p:txBody>
          <a:bodyPr>
            <a:normAutofit fontScale="90000"/>
          </a:bodyPr>
          <a:lstStyle/>
          <a:p>
            <a:r>
              <a:rPr lang="en-US" dirty="0"/>
              <a:t>Computational Complexity of Frequent </a:t>
            </a:r>
            <a:r>
              <a:rPr lang="en-US" dirty="0" err="1"/>
              <a:t>Itemset</a:t>
            </a:r>
            <a:r>
              <a:rPr lang="en-US" dirty="0"/>
              <a:t> Mining</a:t>
            </a:r>
            <a:endParaRPr lang="id-ID" dirty="0"/>
          </a:p>
        </p:txBody>
      </p:sp>
      <p:sp>
        <p:nvSpPr>
          <p:cNvPr id="5" name="Slide Number Placeholder 4">
            <a:extLst>
              <a:ext uri="{FF2B5EF4-FFF2-40B4-BE49-F238E27FC236}">
                <a16:creationId xmlns:a16="http://schemas.microsoft.com/office/drawing/2014/main" id="{17F85F2A-8FFA-40BC-A2BD-BCC2EA28AE1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575</a:t>
            </a:fld>
            <a:endParaRPr lang="en-US">
              <a:solidFill>
                <a:prstClr val="black">
                  <a:tint val="75000"/>
                </a:prstClr>
              </a:solidFill>
            </a:endParaRPr>
          </a:p>
        </p:txBody>
      </p:sp>
    </p:spTree>
    <p:extLst>
      <p:ext uri="{BB962C8B-B14F-4D97-AF65-F5344CB8AC3E}">
        <p14:creationId xmlns:p14="http://schemas.microsoft.com/office/powerpoint/2010/main" val="4201408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a:t>
            </a:r>
            <a:r>
              <a:rPr lang="en-US" sz="3600" dirty="0"/>
              <a:t>.</a:t>
            </a:r>
            <a:r>
              <a:rPr lang="id-ID" sz="3600" dirty="0"/>
              <a:t>3.1</a:t>
            </a:r>
            <a:r>
              <a:rPr lang="en-US" sz="3600" dirty="0"/>
              <a:t> Frequent Itemset Mining Methods </a:t>
            </a:r>
          </a:p>
        </p:txBody>
      </p:sp>
      <p:sp>
        <p:nvSpPr>
          <p:cNvPr id="3" name="Text Placeholder 2"/>
          <p:cNvSpPr>
            <a:spLocks noGrp="1"/>
          </p:cNvSpPr>
          <p:nvPr>
            <p:ph type="body" idx="1"/>
          </p:nvPr>
        </p:nvSpPr>
        <p:spPr/>
        <p:txBody>
          <a:bodyPr/>
          <a:lstStyle/>
          <a:p>
            <a:endParaRPr lang="id-ID"/>
          </a:p>
        </p:txBody>
      </p:sp>
      <p:sp>
        <p:nvSpPr>
          <p:cNvPr id="5" name="Slide Number Placeholder 4">
            <a:extLst>
              <a:ext uri="{FF2B5EF4-FFF2-40B4-BE49-F238E27FC236}">
                <a16:creationId xmlns:a16="http://schemas.microsoft.com/office/drawing/2014/main" id="{B0B23979-7683-48DE-9103-6192F7755AD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576</a:t>
            </a:fld>
            <a:endParaRPr lang="en-US">
              <a:solidFill>
                <a:prstClr val="black">
                  <a:tint val="75000"/>
                </a:prstClr>
              </a:solidFill>
            </a:endParaRPr>
          </a:p>
        </p:txBody>
      </p:sp>
    </p:spTree>
    <p:extLst>
      <p:ext uri="{BB962C8B-B14F-4D97-AF65-F5344CB8AC3E}">
        <p14:creationId xmlns:p14="http://schemas.microsoft.com/office/powerpoint/2010/main" val="118023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solidFill>
                  <a:srgbClr val="C00000"/>
                </a:solidFill>
              </a:rPr>
              <a:t>Apriori</a:t>
            </a:r>
            <a:r>
              <a:rPr lang="en-US" dirty="0"/>
              <a:t>: A Candidate Generation-and-Test Approach</a:t>
            </a:r>
          </a:p>
          <a:p>
            <a:r>
              <a:rPr lang="en-US" dirty="0"/>
              <a:t>Improving the Efficiency of </a:t>
            </a:r>
            <a:r>
              <a:rPr lang="en-US" dirty="0" err="1"/>
              <a:t>Apriori</a:t>
            </a:r>
            <a:endParaRPr lang="en-US" dirty="0"/>
          </a:p>
          <a:p>
            <a:r>
              <a:rPr lang="en-US" dirty="0" err="1">
                <a:solidFill>
                  <a:srgbClr val="C00000"/>
                </a:solidFill>
              </a:rPr>
              <a:t>FPGrowth</a:t>
            </a:r>
            <a:r>
              <a:rPr lang="en-US" dirty="0"/>
              <a:t>:  A Frequent Pattern-Growth Approach</a:t>
            </a:r>
          </a:p>
          <a:p>
            <a:r>
              <a:rPr lang="en-US" dirty="0">
                <a:solidFill>
                  <a:srgbClr val="C00000"/>
                </a:solidFill>
              </a:rPr>
              <a:t>ECLAT</a:t>
            </a:r>
            <a:r>
              <a:rPr lang="en-US" dirty="0"/>
              <a:t>: Frequent Pattern Mining with Vertical Data Format</a:t>
            </a:r>
          </a:p>
        </p:txBody>
      </p:sp>
      <p:sp>
        <p:nvSpPr>
          <p:cNvPr id="2" name="Title 1"/>
          <p:cNvSpPr>
            <a:spLocks noGrp="1"/>
          </p:cNvSpPr>
          <p:nvPr>
            <p:ph type="title"/>
          </p:nvPr>
        </p:nvSpPr>
        <p:spPr/>
        <p:txBody>
          <a:bodyPr>
            <a:normAutofit fontScale="90000"/>
          </a:bodyPr>
          <a:lstStyle/>
          <a:p>
            <a:r>
              <a:rPr lang="en-US" dirty="0"/>
              <a:t>Scalable Frequent </a:t>
            </a:r>
            <a:r>
              <a:rPr lang="en-US" dirty="0" err="1"/>
              <a:t>Itemset</a:t>
            </a:r>
            <a:r>
              <a:rPr lang="en-US" dirty="0"/>
              <a:t> Mining Methods</a:t>
            </a:r>
            <a:endParaRPr lang="id-ID" dirty="0"/>
          </a:p>
        </p:txBody>
      </p:sp>
      <p:sp>
        <p:nvSpPr>
          <p:cNvPr id="5" name="Slide Number Placeholder 4">
            <a:extLst>
              <a:ext uri="{FF2B5EF4-FFF2-40B4-BE49-F238E27FC236}">
                <a16:creationId xmlns:a16="http://schemas.microsoft.com/office/drawing/2014/main" id="{A3E9A164-53E9-468C-B565-E7E335BDA2F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577</a:t>
            </a:fld>
            <a:endParaRPr lang="en-US">
              <a:solidFill>
                <a:prstClr val="black">
                  <a:tint val="75000"/>
                </a:prstClr>
              </a:solidFill>
            </a:endParaRPr>
          </a:p>
        </p:txBody>
      </p:sp>
    </p:spTree>
    <p:extLst>
      <p:ext uri="{BB962C8B-B14F-4D97-AF65-F5344CB8AC3E}">
        <p14:creationId xmlns:p14="http://schemas.microsoft.com/office/powerpoint/2010/main" val="21795767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normAutofit/>
          </a:bodyPr>
          <a:lstStyle/>
          <a:p>
            <a:r>
              <a:rPr lang="id-ID" dirty="0"/>
              <a:t>The </a:t>
            </a:r>
            <a:r>
              <a:rPr lang="id-ID" dirty="0" err="1"/>
              <a:t>downward</a:t>
            </a:r>
            <a:r>
              <a:rPr lang="id-ID" dirty="0"/>
              <a:t> </a:t>
            </a:r>
            <a:r>
              <a:rPr lang="id-ID" dirty="0" err="1"/>
              <a:t>closure</a:t>
            </a:r>
            <a:r>
              <a:rPr lang="id-ID" dirty="0"/>
              <a:t> </a:t>
            </a:r>
            <a:r>
              <a:rPr lang="id-ID" dirty="0" err="1"/>
              <a:t>property</a:t>
            </a:r>
            <a:r>
              <a:rPr lang="id-ID" dirty="0"/>
              <a:t> of </a:t>
            </a:r>
            <a:r>
              <a:rPr lang="id-ID" dirty="0" err="1"/>
              <a:t>frequent</a:t>
            </a:r>
            <a:r>
              <a:rPr lang="id-ID" dirty="0"/>
              <a:t> </a:t>
            </a:r>
            <a:r>
              <a:rPr lang="id-ID" dirty="0" err="1"/>
              <a:t>patterns</a:t>
            </a:r>
            <a:endParaRPr lang="id-ID" dirty="0"/>
          </a:p>
          <a:p>
            <a:pPr lvl="1"/>
            <a:r>
              <a:rPr lang="id-ID" dirty="0" err="1"/>
              <a:t>Any</a:t>
            </a:r>
            <a:r>
              <a:rPr lang="id-ID" dirty="0"/>
              <a:t> </a:t>
            </a:r>
            <a:r>
              <a:rPr lang="id-ID" dirty="0" err="1"/>
              <a:t>subset</a:t>
            </a:r>
            <a:r>
              <a:rPr lang="id-ID" dirty="0"/>
              <a:t> of a </a:t>
            </a:r>
            <a:r>
              <a:rPr lang="id-ID" dirty="0" err="1"/>
              <a:t>frequent</a:t>
            </a:r>
            <a:r>
              <a:rPr lang="id-ID" dirty="0"/>
              <a:t> </a:t>
            </a:r>
            <a:r>
              <a:rPr lang="id-ID" dirty="0" err="1"/>
              <a:t>itemset</a:t>
            </a:r>
            <a:r>
              <a:rPr lang="id-ID" dirty="0"/>
              <a:t> </a:t>
            </a:r>
            <a:r>
              <a:rPr lang="id-ID" dirty="0" err="1"/>
              <a:t>must</a:t>
            </a:r>
            <a:r>
              <a:rPr lang="id-ID" dirty="0"/>
              <a:t> </a:t>
            </a:r>
            <a:r>
              <a:rPr lang="id-ID" dirty="0" err="1"/>
              <a:t>be</a:t>
            </a:r>
            <a:r>
              <a:rPr lang="id-ID" dirty="0"/>
              <a:t> </a:t>
            </a:r>
            <a:r>
              <a:rPr lang="id-ID" dirty="0" err="1"/>
              <a:t>frequent</a:t>
            </a:r>
            <a:endParaRPr lang="id-ID" dirty="0"/>
          </a:p>
          <a:p>
            <a:pPr lvl="1"/>
            <a:r>
              <a:rPr lang="id-ID" dirty="0" err="1"/>
              <a:t>If</a:t>
            </a:r>
            <a:r>
              <a:rPr lang="id-ID" dirty="0"/>
              <a:t> {</a:t>
            </a:r>
            <a:r>
              <a:rPr lang="id-ID" dirty="0" err="1"/>
              <a:t>beer</a:t>
            </a:r>
            <a:r>
              <a:rPr lang="id-ID" dirty="0"/>
              <a:t>, </a:t>
            </a:r>
            <a:r>
              <a:rPr lang="id-ID" dirty="0" err="1"/>
              <a:t>diaper</a:t>
            </a:r>
            <a:r>
              <a:rPr lang="id-ID" dirty="0"/>
              <a:t>, </a:t>
            </a:r>
            <a:r>
              <a:rPr lang="id-ID" dirty="0" err="1"/>
              <a:t>nuts</a:t>
            </a:r>
            <a:r>
              <a:rPr lang="id-ID" dirty="0"/>
              <a:t>} </a:t>
            </a:r>
            <a:r>
              <a:rPr lang="id-ID" dirty="0" err="1"/>
              <a:t>is</a:t>
            </a:r>
            <a:r>
              <a:rPr lang="id-ID" dirty="0"/>
              <a:t> </a:t>
            </a:r>
            <a:r>
              <a:rPr lang="id-ID" dirty="0" err="1"/>
              <a:t>frequent</a:t>
            </a:r>
            <a:r>
              <a:rPr lang="id-ID" dirty="0"/>
              <a:t>, </a:t>
            </a:r>
            <a:r>
              <a:rPr lang="id-ID" dirty="0" err="1"/>
              <a:t>so</a:t>
            </a:r>
            <a:r>
              <a:rPr lang="id-ID" dirty="0"/>
              <a:t> </a:t>
            </a:r>
            <a:r>
              <a:rPr lang="id-ID" dirty="0" err="1"/>
              <a:t>is</a:t>
            </a:r>
            <a:r>
              <a:rPr lang="id-ID" dirty="0"/>
              <a:t> {</a:t>
            </a:r>
            <a:r>
              <a:rPr lang="id-ID" dirty="0" err="1"/>
              <a:t>beer</a:t>
            </a:r>
            <a:r>
              <a:rPr lang="id-ID" dirty="0"/>
              <a:t>, </a:t>
            </a:r>
            <a:r>
              <a:rPr lang="id-ID" dirty="0" err="1"/>
              <a:t>diaper</a:t>
            </a:r>
            <a:r>
              <a:rPr lang="id-ID" dirty="0"/>
              <a:t>}</a:t>
            </a:r>
          </a:p>
          <a:p>
            <a:pPr lvl="1"/>
            <a:r>
              <a:rPr lang="id-ID" dirty="0" err="1"/>
              <a:t>i.e</a:t>
            </a:r>
            <a:r>
              <a:rPr lang="id-ID" dirty="0"/>
              <a:t>., </a:t>
            </a:r>
            <a:r>
              <a:rPr lang="id-ID" dirty="0" err="1"/>
              <a:t>every</a:t>
            </a:r>
            <a:r>
              <a:rPr lang="id-ID" dirty="0"/>
              <a:t> </a:t>
            </a:r>
            <a:r>
              <a:rPr lang="id-ID" dirty="0" err="1"/>
              <a:t>transaction</a:t>
            </a:r>
            <a:r>
              <a:rPr lang="id-ID" dirty="0"/>
              <a:t> </a:t>
            </a:r>
            <a:r>
              <a:rPr lang="id-ID" dirty="0" err="1"/>
              <a:t>having</a:t>
            </a:r>
            <a:r>
              <a:rPr lang="id-ID" dirty="0"/>
              <a:t> {</a:t>
            </a:r>
            <a:r>
              <a:rPr lang="id-ID" dirty="0" err="1"/>
              <a:t>beer</a:t>
            </a:r>
            <a:r>
              <a:rPr lang="id-ID" dirty="0"/>
              <a:t>, </a:t>
            </a:r>
            <a:r>
              <a:rPr lang="id-ID" dirty="0" err="1"/>
              <a:t>diaper</a:t>
            </a:r>
            <a:r>
              <a:rPr lang="id-ID" dirty="0"/>
              <a:t>, </a:t>
            </a:r>
            <a:r>
              <a:rPr lang="id-ID" dirty="0" err="1"/>
              <a:t>nuts</a:t>
            </a:r>
            <a:r>
              <a:rPr lang="id-ID" dirty="0"/>
              <a:t>} </a:t>
            </a:r>
            <a:r>
              <a:rPr lang="id-ID" dirty="0" err="1"/>
              <a:t>also</a:t>
            </a:r>
            <a:r>
              <a:rPr lang="id-ID" dirty="0"/>
              <a:t> </a:t>
            </a:r>
            <a:r>
              <a:rPr lang="id-ID" dirty="0" err="1"/>
              <a:t>contains</a:t>
            </a:r>
            <a:r>
              <a:rPr lang="id-ID" dirty="0"/>
              <a:t> {</a:t>
            </a:r>
            <a:r>
              <a:rPr lang="id-ID" dirty="0" err="1"/>
              <a:t>beer</a:t>
            </a:r>
            <a:r>
              <a:rPr lang="id-ID" dirty="0"/>
              <a:t>, </a:t>
            </a:r>
            <a:r>
              <a:rPr lang="id-ID" dirty="0" err="1"/>
              <a:t>diaper</a:t>
            </a:r>
            <a:r>
              <a:rPr lang="id-ID" dirty="0"/>
              <a:t>} </a:t>
            </a:r>
          </a:p>
          <a:p>
            <a:r>
              <a:rPr lang="id-ID" dirty="0" err="1"/>
              <a:t>Scalable</a:t>
            </a:r>
            <a:r>
              <a:rPr lang="id-ID" dirty="0"/>
              <a:t> </a:t>
            </a:r>
            <a:r>
              <a:rPr lang="id-ID" dirty="0" err="1"/>
              <a:t>mining</a:t>
            </a:r>
            <a:r>
              <a:rPr lang="id-ID" dirty="0"/>
              <a:t> </a:t>
            </a:r>
            <a:r>
              <a:rPr lang="id-ID" dirty="0" err="1"/>
              <a:t>methods</a:t>
            </a:r>
            <a:r>
              <a:rPr lang="id-ID" dirty="0"/>
              <a:t>: </a:t>
            </a:r>
            <a:r>
              <a:rPr lang="id-ID" dirty="0">
                <a:solidFill>
                  <a:srgbClr val="C00000"/>
                </a:solidFill>
              </a:rPr>
              <a:t>Three </a:t>
            </a:r>
            <a:r>
              <a:rPr lang="id-ID" dirty="0" err="1">
                <a:solidFill>
                  <a:srgbClr val="C00000"/>
                </a:solidFill>
              </a:rPr>
              <a:t>major</a:t>
            </a:r>
            <a:r>
              <a:rPr lang="id-ID" dirty="0">
                <a:solidFill>
                  <a:srgbClr val="C00000"/>
                </a:solidFill>
              </a:rPr>
              <a:t> </a:t>
            </a:r>
            <a:r>
              <a:rPr lang="id-ID" dirty="0" err="1">
                <a:solidFill>
                  <a:srgbClr val="C00000"/>
                </a:solidFill>
              </a:rPr>
              <a:t>approaches</a:t>
            </a:r>
            <a:endParaRPr lang="id-ID" dirty="0">
              <a:solidFill>
                <a:srgbClr val="C00000"/>
              </a:solidFill>
            </a:endParaRPr>
          </a:p>
          <a:p>
            <a:pPr lvl="1"/>
            <a:r>
              <a:rPr lang="id-ID" dirty="0"/>
              <a:t>Apriori (</a:t>
            </a:r>
            <a:r>
              <a:rPr lang="id-ID" dirty="0" err="1"/>
              <a:t>Agrawal</a:t>
            </a:r>
            <a:r>
              <a:rPr lang="id-ID" dirty="0"/>
              <a:t> &amp; Srikant@VLDB’94)</a:t>
            </a:r>
          </a:p>
          <a:p>
            <a:pPr lvl="1"/>
            <a:r>
              <a:rPr lang="id-ID" dirty="0" err="1"/>
              <a:t>Freq</a:t>
            </a:r>
            <a:r>
              <a:rPr lang="id-ID" dirty="0"/>
              <a:t>. </a:t>
            </a:r>
            <a:r>
              <a:rPr lang="id-ID" dirty="0" err="1"/>
              <a:t>pattern</a:t>
            </a:r>
            <a:r>
              <a:rPr lang="id-ID" dirty="0"/>
              <a:t> </a:t>
            </a:r>
            <a:r>
              <a:rPr lang="id-ID" dirty="0" err="1"/>
              <a:t>growth</a:t>
            </a:r>
            <a:r>
              <a:rPr lang="id-ID" dirty="0"/>
              <a:t> (</a:t>
            </a:r>
            <a:r>
              <a:rPr lang="id-ID" dirty="0" err="1"/>
              <a:t>FPgrowth</a:t>
            </a:r>
            <a:r>
              <a:rPr lang="id-ID" dirty="0"/>
              <a:t>—Han, </a:t>
            </a:r>
            <a:r>
              <a:rPr lang="id-ID" dirty="0" err="1"/>
              <a:t>Pei</a:t>
            </a:r>
            <a:r>
              <a:rPr lang="id-ID" dirty="0"/>
              <a:t> &amp; </a:t>
            </a:r>
            <a:r>
              <a:rPr lang="id-ID" dirty="0" err="1"/>
              <a:t>Yin</a:t>
            </a:r>
            <a:r>
              <a:rPr lang="id-ID" dirty="0"/>
              <a:t> @SIGMOD’00)</a:t>
            </a:r>
          </a:p>
          <a:p>
            <a:pPr lvl="1"/>
            <a:r>
              <a:rPr lang="id-ID" dirty="0" err="1"/>
              <a:t>Vertical</a:t>
            </a:r>
            <a:r>
              <a:rPr lang="id-ID" dirty="0"/>
              <a:t> data format </a:t>
            </a:r>
            <a:r>
              <a:rPr lang="id-ID" dirty="0" err="1"/>
              <a:t>approach</a:t>
            </a:r>
            <a:r>
              <a:rPr lang="id-ID" dirty="0"/>
              <a:t> (</a:t>
            </a:r>
            <a:r>
              <a:rPr lang="id-ID" dirty="0" err="1"/>
              <a:t>Charm</a:t>
            </a:r>
            <a:r>
              <a:rPr lang="id-ID" dirty="0"/>
              <a:t>—Zaki &amp; </a:t>
            </a:r>
            <a:r>
              <a:rPr lang="id-ID" dirty="0" err="1"/>
              <a:t>Hsiao</a:t>
            </a:r>
            <a:r>
              <a:rPr lang="id-ID" dirty="0"/>
              <a:t> @SDM’02)</a:t>
            </a:r>
          </a:p>
          <a:p>
            <a:endParaRPr lang="id-ID" dirty="0"/>
          </a:p>
        </p:txBody>
      </p:sp>
      <p:sp>
        <p:nvSpPr>
          <p:cNvPr id="2" name="Title 1"/>
          <p:cNvSpPr>
            <a:spLocks noGrp="1"/>
          </p:cNvSpPr>
          <p:nvPr>
            <p:ph type="title"/>
          </p:nvPr>
        </p:nvSpPr>
        <p:spPr/>
        <p:txBody>
          <a:bodyPr>
            <a:normAutofit fontScale="90000"/>
          </a:bodyPr>
          <a:lstStyle/>
          <a:p>
            <a:r>
              <a:rPr lang="en-US" dirty="0"/>
              <a:t>The Downward Closure Property and Scalable Mining Methods</a:t>
            </a:r>
            <a:endParaRPr lang="id-ID" dirty="0"/>
          </a:p>
        </p:txBody>
      </p:sp>
      <p:sp>
        <p:nvSpPr>
          <p:cNvPr id="5" name="Slide Number Placeholder 4">
            <a:extLst>
              <a:ext uri="{FF2B5EF4-FFF2-40B4-BE49-F238E27FC236}">
                <a16:creationId xmlns:a16="http://schemas.microsoft.com/office/drawing/2014/main" id="{58E95096-4BFB-41A2-AEB7-52915F4401F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578</a:t>
            </a:fld>
            <a:endParaRPr lang="en-US">
              <a:solidFill>
                <a:prstClr val="black">
                  <a:tint val="75000"/>
                </a:prstClr>
              </a:solidFill>
            </a:endParaRPr>
          </a:p>
        </p:txBody>
      </p:sp>
    </p:spTree>
    <p:extLst>
      <p:ext uri="{BB962C8B-B14F-4D97-AF65-F5344CB8AC3E}">
        <p14:creationId xmlns:p14="http://schemas.microsoft.com/office/powerpoint/2010/main" val="4024450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a:bodyPr>
          <a:lstStyle/>
          <a:p>
            <a:r>
              <a:rPr lang="en-US" dirty="0" err="1">
                <a:solidFill>
                  <a:srgbClr val="C00000"/>
                </a:solidFill>
              </a:rPr>
              <a:t>Apriori</a:t>
            </a:r>
            <a:r>
              <a:rPr lang="en-US" dirty="0">
                <a:solidFill>
                  <a:srgbClr val="C00000"/>
                </a:solidFill>
              </a:rPr>
              <a:t> pruning principle</a:t>
            </a:r>
            <a:r>
              <a:rPr lang="en-US" dirty="0"/>
              <a:t>: If there is any </a:t>
            </a:r>
            <a:r>
              <a:rPr lang="en-US" dirty="0" err="1"/>
              <a:t>itemset</a:t>
            </a:r>
            <a:r>
              <a:rPr lang="en-US" dirty="0"/>
              <a:t> which is infrequent, its superset should not be generated/tested! (Agrawal &amp; </a:t>
            </a:r>
            <a:r>
              <a:rPr lang="en-US" dirty="0" err="1"/>
              <a:t>Srikant</a:t>
            </a:r>
            <a:r>
              <a:rPr lang="en-US" dirty="0"/>
              <a:t> @VLDB’94, </a:t>
            </a:r>
            <a:r>
              <a:rPr lang="en-US" dirty="0" err="1"/>
              <a:t>Mannila</a:t>
            </a:r>
            <a:r>
              <a:rPr lang="en-US" dirty="0"/>
              <a:t>, et al. @ KDD’ 94)</a:t>
            </a:r>
          </a:p>
          <a:p>
            <a:r>
              <a:rPr lang="en-US" dirty="0">
                <a:solidFill>
                  <a:srgbClr val="C00000"/>
                </a:solidFill>
              </a:rPr>
              <a:t>Method</a:t>
            </a:r>
            <a:r>
              <a:rPr lang="en-US" dirty="0"/>
              <a:t>: </a:t>
            </a:r>
          </a:p>
          <a:p>
            <a:pPr marL="914400" lvl="1" indent="-457200">
              <a:buFont typeface="+mj-lt"/>
              <a:buAutoNum type="arabicPeriod"/>
            </a:pPr>
            <a:r>
              <a:rPr lang="en-US" dirty="0"/>
              <a:t>Initially, scan DB once to get frequent 1-itemset</a:t>
            </a:r>
          </a:p>
          <a:p>
            <a:pPr marL="914400" lvl="1" indent="-457200">
              <a:buFont typeface="+mj-lt"/>
              <a:buAutoNum type="arabicPeriod"/>
            </a:pPr>
            <a:r>
              <a:rPr lang="en-US" dirty="0"/>
              <a:t>Generate length (k+1) candidate </a:t>
            </a:r>
            <a:r>
              <a:rPr lang="en-US" dirty="0" err="1"/>
              <a:t>itemsets</a:t>
            </a:r>
            <a:r>
              <a:rPr lang="en-US" dirty="0"/>
              <a:t> from length k frequent </a:t>
            </a:r>
            <a:r>
              <a:rPr lang="en-US" dirty="0" err="1"/>
              <a:t>itemsets</a:t>
            </a:r>
            <a:endParaRPr lang="en-US" dirty="0"/>
          </a:p>
          <a:p>
            <a:pPr marL="914400" lvl="1" indent="-457200">
              <a:buFont typeface="+mj-lt"/>
              <a:buAutoNum type="arabicPeriod"/>
            </a:pPr>
            <a:r>
              <a:rPr lang="en-US" dirty="0"/>
              <a:t>Test the candidates against DB</a:t>
            </a:r>
          </a:p>
          <a:p>
            <a:pPr marL="914400" lvl="1" indent="-457200">
              <a:buFont typeface="+mj-lt"/>
              <a:buAutoNum type="arabicPeriod"/>
            </a:pPr>
            <a:r>
              <a:rPr lang="en-US" dirty="0"/>
              <a:t>Terminate when no frequent or candidate set can be generated</a:t>
            </a:r>
          </a:p>
          <a:p>
            <a:endParaRPr lang="id-ID" dirty="0"/>
          </a:p>
        </p:txBody>
      </p:sp>
      <p:sp>
        <p:nvSpPr>
          <p:cNvPr id="2" name="Title 1"/>
          <p:cNvSpPr>
            <a:spLocks noGrp="1"/>
          </p:cNvSpPr>
          <p:nvPr>
            <p:ph type="title"/>
          </p:nvPr>
        </p:nvSpPr>
        <p:spPr/>
        <p:txBody>
          <a:bodyPr>
            <a:normAutofit fontScale="90000"/>
          </a:bodyPr>
          <a:lstStyle/>
          <a:p>
            <a:r>
              <a:rPr lang="en-US" dirty="0" err="1"/>
              <a:t>Apriori</a:t>
            </a:r>
            <a:r>
              <a:rPr lang="en-US" dirty="0"/>
              <a:t>: A Candidate Generation &amp; Test Approach</a:t>
            </a:r>
            <a:endParaRPr lang="id-ID" dirty="0"/>
          </a:p>
        </p:txBody>
      </p:sp>
      <p:sp>
        <p:nvSpPr>
          <p:cNvPr id="5" name="Slide Number Placeholder 4">
            <a:extLst>
              <a:ext uri="{FF2B5EF4-FFF2-40B4-BE49-F238E27FC236}">
                <a16:creationId xmlns:a16="http://schemas.microsoft.com/office/drawing/2014/main" id="{EA2CD6C7-8D70-4E84-9481-05AC4CF5A53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579</a:t>
            </a:fld>
            <a:endParaRPr lang="en-US">
              <a:solidFill>
                <a:prstClr val="black">
                  <a:tint val="75000"/>
                </a:prstClr>
              </a:solidFill>
            </a:endParaRPr>
          </a:p>
        </p:txBody>
      </p:sp>
    </p:spTree>
    <p:extLst>
      <p:ext uri="{BB962C8B-B14F-4D97-AF65-F5344CB8AC3E}">
        <p14:creationId xmlns:p14="http://schemas.microsoft.com/office/powerpoint/2010/main" val="4226360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676400"/>
            <a:ext cx="2895600" cy="1695451"/>
          </a:xfrm>
        </p:spPr>
        <p:txBody>
          <a:bodyPr/>
          <a:lstStyle/>
          <a:p>
            <a:pPr marL="0" indent="0">
              <a:buNone/>
            </a:pPr>
            <a:r>
              <a:rPr lang="id-ID" sz="2400" dirty="0"/>
              <a:t>Dataset harga saham dalam bentuk </a:t>
            </a:r>
            <a:r>
              <a:rPr lang="id-ID" sz="2400" dirty="0">
                <a:solidFill>
                  <a:srgbClr val="00B050"/>
                </a:solidFill>
              </a:rPr>
              <a:t>time series</a:t>
            </a:r>
            <a:r>
              <a:rPr lang="id-ID" sz="2400" dirty="0"/>
              <a:t> (rentet waktu)</a:t>
            </a:r>
            <a:endParaRPr lang="en-US" sz="2400" dirty="0"/>
          </a:p>
        </p:txBody>
      </p:sp>
      <p:sp>
        <p:nvSpPr>
          <p:cNvPr id="2" name="Title 1"/>
          <p:cNvSpPr>
            <a:spLocks noGrp="1"/>
          </p:cNvSpPr>
          <p:nvPr>
            <p:ph type="title"/>
          </p:nvPr>
        </p:nvSpPr>
        <p:spPr>
          <a:xfrm>
            <a:off x="628650" y="152401"/>
            <a:ext cx="8515350" cy="681655"/>
          </a:xfrm>
        </p:spPr>
        <p:txBody>
          <a:bodyPr>
            <a:normAutofit/>
          </a:bodyPr>
          <a:lstStyle/>
          <a:p>
            <a:r>
              <a:rPr lang="en-US" dirty="0"/>
              <a:t>2. </a:t>
            </a:r>
            <a:r>
              <a:rPr lang="id-ID" dirty="0" err="1"/>
              <a:t>Forecasting</a:t>
            </a:r>
            <a:r>
              <a:rPr lang="id-ID" dirty="0"/>
              <a:t> Harga Saham</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58</a:t>
            </a:fld>
            <a:endParaRPr lang="en-US" dirty="0">
              <a:solidFill>
                <a:prstClr val="black">
                  <a:tint val="75000"/>
                </a:prstClr>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535" r="66262" b="49317"/>
          <a:stretch/>
        </p:blipFill>
        <p:spPr bwMode="auto">
          <a:xfrm>
            <a:off x="228600" y="1676400"/>
            <a:ext cx="5791200" cy="310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a:off x="2655243" y="4891705"/>
            <a:ext cx="0" cy="1610380"/>
          </a:xfrm>
          <a:prstGeom prst="straightConnector1">
            <a:avLst/>
          </a:prstGeom>
          <a:solidFill>
            <a:srgbClr val="00529B"/>
          </a:solidFill>
          <a:ln w="76200" cap="flat" cmpd="sng" algn="ctr">
            <a:solidFill>
              <a:schemeClr val="accent2"/>
            </a:solidFill>
            <a:prstDash val="sysDot"/>
            <a:round/>
            <a:headEnd type="none" w="med" len="med"/>
            <a:tailEnd type="triangle"/>
          </a:ln>
          <a:effectLst/>
        </p:spPr>
      </p:cxnSp>
      <p:sp>
        <p:nvSpPr>
          <p:cNvPr id="7" name="TextBox 6"/>
          <p:cNvSpPr txBox="1"/>
          <p:nvPr/>
        </p:nvSpPr>
        <p:spPr>
          <a:xfrm>
            <a:off x="2819400" y="5272707"/>
            <a:ext cx="4419480"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id-ID" sz="2000" dirty="0" err="1">
                <a:solidFill>
                  <a:srgbClr val="C00000"/>
                </a:solidFill>
                <a:effectLst/>
              </a:rPr>
              <a:t>Forecasting</a:t>
            </a:r>
            <a:r>
              <a:rPr lang="en-US" sz="2000" dirty="0">
                <a:solidFill>
                  <a:srgbClr val="C00000"/>
                </a:solidFill>
                <a:effectLst/>
              </a:rPr>
              <a:t> (</a:t>
            </a:r>
            <a:r>
              <a:rPr lang="en-US" sz="2000" i="1" dirty="0">
                <a:solidFill>
                  <a:srgbClr val="C00000"/>
                </a:solidFill>
                <a:effectLst/>
              </a:rPr>
              <a:t>Neural Network</a:t>
            </a:r>
            <a:r>
              <a:rPr lang="en-US" sz="2000" dirty="0">
                <a:solidFill>
                  <a:srgbClr val="C00000"/>
                </a:solidFill>
                <a:effectLst/>
              </a:rPr>
              <a:t>)</a:t>
            </a:r>
          </a:p>
        </p:txBody>
      </p:sp>
      <p:sp>
        <p:nvSpPr>
          <p:cNvPr id="8" name="TextBox 7"/>
          <p:cNvSpPr txBox="1"/>
          <p:nvPr/>
        </p:nvSpPr>
        <p:spPr>
          <a:xfrm>
            <a:off x="533400" y="1049178"/>
            <a:ext cx="1504786" cy="400110"/>
          </a:xfrm>
          <a:prstGeom prst="rect">
            <a:avLst/>
          </a:prstGeom>
          <a:noFill/>
        </p:spPr>
        <p:txBody>
          <a:bodyPr wrap="square" rtlCol="0">
            <a:spAutoFit/>
          </a:bodyPr>
          <a:lstStyle/>
          <a:p>
            <a:r>
              <a:rPr lang="id-ID" sz="2000" dirty="0">
                <a:solidFill>
                  <a:srgbClr val="0070C0"/>
                </a:solidFill>
                <a:latin typeface="Calibri" pitchFamily="34" charset="0"/>
                <a:cs typeface="Calibri" pitchFamily="34" charset="0"/>
              </a:rPr>
              <a:t>Label</a:t>
            </a:r>
            <a:endParaRPr lang="en-US" sz="2000" dirty="0">
              <a:solidFill>
                <a:srgbClr val="0070C0"/>
              </a:solidFill>
              <a:latin typeface="Calibri" pitchFamily="34" charset="0"/>
              <a:cs typeface="Calibri" pitchFamily="34" charset="0"/>
            </a:endParaRPr>
          </a:p>
        </p:txBody>
      </p:sp>
      <p:cxnSp>
        <p:nvCxnSpPr>
          <p:cNvPr id="9" name="Straight Arrow Connector 8"/>
          <p:cNvCxnSpPr/>
          <p:nvPr/>
        </p:nvCxnSpPr>
        <p:spPr bwMode="auto">
          <a:xfrm>
            <a:off x="1241110" y="1406663"/>
            <a:ext cx="0" cy="422137"/>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
        <p:nvSpPr>
          <p:cNvPr id="10" name="TextBox 9"/>
          <p:cNvSpPr txBox="1"/>
          <p:nvPr/>
        </p:nvSpPr>
        <p:spPr>
          <a:xfrm>
            <a:off x="1695614" y="1049178"/>
            <a:ext cx="1504786" cy="400110"/>
          </a:xfrm>
          <a:prstGeom prst="rect">
            <a:avLst/>
          </a:prstGeom>
          <a:noFill/>
        </p:spPr>
        <p:txBody>
          <a:bodyPr wrap="square" rtlCol="0">
            <a:spAutoFit/>
          </a:bodyPr>
          <a:lstStyle/>
          <a:p>
            <a:r>
              <a:rPr lang="id-ID" sz="2000" dirty="0" err="1">
                <a:solidFill>
                  <a:srgbClr val="00B050"/>
                </a:solidFill>
                <a:latin typeface="Calibri" pitchFamily="34" charset="0"/>
                <a:cs typeface="Calibri" pitchFamily="34" charset="0"/>
              </a:rPr>
              <a:t>Time</a:t>
            </a:r>
            <a:r>
              <a:rPr lang="id-ID" sz="2000" dirty="0">
                <a:solidFill>
                  <a:srgbClr val="00B050"/>
                </a:solidFill>
                <a:latin typeface="Calibri" pitchFamily="34" charset="0"/>
                <a:cs typeface="Calibri" pitchFamily="34" charset="0"/>
              </a:rPr>
              <a:t> </a:t>
            </a:r>
            <a:r>
              <a:rPr lang="id-ID" sz="2000" dirty="0" err="1">
                <a:solidFill>
                  <a:srgbClr val="00B050"/>
                </a:solidFill>
                <a:latin typeface="Calibri" pitchFamily="34" charset="0"/>
                <a:cs typeface="Calibri" pitchFamily="34" charset="0"/>
              </a:rPr>
              <a:t>Series</a:t>
            </a:r>
            <a:endParaRPr lang="en-US" sz="2000" dirty="0">
              <a:solidFill>
                <a:srgbClr val="00B050"/>
              </a:solidFill>
              <a:latin typeface="Calibri" pitchFamily="34" charset="0"/>
              <a:cs typeface="Calibri" pitchFamily="34" charset="0"/>
            </a:endParaRPr>
          </a:p>
        </p:txBody>
      </p:sp>
      <p:cxnSp>
        <p:nvCxnSpPr>
          <p:cNvPr id="11" name="Straight Arrow Connector 10"/>
          <p:cNvCxnSpPr/>
          <p:nvPr/>
        </p:nvCxnSpPr>
        <p:spPr bwMode="auto">
          <a:xfrm>
            <a:off x="2403324" y="1406663"/>
            <a:ext cx="0" cy="422137"/>
          </a:xfrm>
          <a:prstGeom prst="straightConnector1">
            <a:avLst/>
          </a:prstGeom>
          <a:solidFill>
            <a:srgbClr val="00529B"/>
          </a:solidFill>
          <a:ln w="28575" cap="flat" cmpd="sng" algn="ctr">
            <a:solidFill>
              <a:srgbClr val="00B05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2345099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10" grpId="0"/>
    </p:bld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err="1"/>
              <a:t>Apriori</a:t>
            </a:r>
            <a:r>
              <a:rPr lang="en-US" dirty="0"/>
              <a:t> Algorithm—An Example </a:t>
            </a:r>
            <a:endParaRPr lang="id-ID" dirty="0"/>
          </a:p>
        </p:txBody>
      </p:sp>
      <p:sp>
        <p:nvSpPr>
          <p:cNvPr id="3" name="Slide Number Placeholder 2">
            <a:extLst>
              <a:ext uri="{FF2B5EF4-FFF2-40B4-BE49-F238E27FC236}">
                <a16:creationId xmlns:a16="http://schemas.microsoft.com/office/drawing/2014/main" id="{6197231B-690E-4B5A-BCE2-CEF02BC0C1D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580</a:t>
            </a:fld>
            <a:endParaRPr lang="en-US">
              <a:solidFill>
                <a:prstClr val="black">
                  <a:tint val="75000"/>
                </a:prstClr>
              </a:solidFill>
            </a:endParaRPr>
          </a:p>
        </p:txBody>
      </p:sp>
      <p:sp>
        <p:nvSpPr>
          <p:cNvPr id="32" name="Text Box 3"/>
          <p:cNvSpPr txBox="1">
            <a:spLocks noChangeArrowheads="1"/>
          </p:cNvSpPr>
          <p:nvPr/>
        </p:nvSpPr>
        <p:spPr bwMode="auto">
          <a:xfrm>
            <a:off x="503237" y="1400145"/>
            <a:ext cx="1636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Database TDB</a:t>
            </a:r>
          </a:p>
        </p:txBody>
      </p:sp>
      <p:sp>
        <p:nvSpPr>
          <p:cNvPr id="33" name="Text Box 4"/>
          <p:cNvSpPr txBox="1">
            <a:spLocks noChangeArrowheads="1"/>
          </p:cNvSpPr>
          <p:nvPr/>
        </p:nvSpPr>
        <p:spPr bwMode="auto">
          <a:xfrm>
            <a:off x="2679700" y="2301845"/>
            <a:ext cx="961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1</a:t>
            </a:r>
            <a:r>
              <a:rPr lang="en-US" sz="2000" baseline="30000">
                <a:effectLst/>
                <a:latin typeface="+mn-lt"/>
              </a:rPr>
              <a:t>st</a:t>
            </a:r>
            <a:r>
              <a:rPr lang="en-US" sz="2000">
                <a:effectLst/>
                <a:latin typeface="+mn-lt"/>
              </a:rPr>
              <a:t> scan</a:t>
            </a:r>
          </a:p>
        </p:txBody>
      </p:sp>
      <p:sp>
        <p:nvSpPr>
          <p:cNvPr id="34" name="Line 5"/>
          <p:cNvSpPr>
            <a:spLocks noChangeShapeType="1"/>
          </p:cNvSpPr>
          <p:nvPr/>
        </p:nvSpPr>
        <p:spPr bwMode="auto">
          <a:xfrm>
            <a:off x="2800350" y="2719388"/>
            <a:ext cx="8318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sp>
        <p:nvSpPr>
          <p:cNvPr id="35" name="Text Box 6"/>
          <p:cNvSpPr txBox="1">
            <a:spLocks noChangeArrowheads="1"/>
          </p:cNvSpPr>
          <p:nvPr/>
        </p:nvSpPr>
        <p:spPr bwMode="auto">
          <a:xfrm>
            <a:off x="3262312" y="1749395"/>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1</a:t>
            </a:r>
          </a:p>
        </p:txBody>
      </p:sp>
      <p:sp>
        <p:nvSpPr>
          <p:cNvPr id="36" name="Text Box 7"/>
          <p:cNvSpPr txBox="1">
            <a:spLocks noChangeArrowheads="1"/>
          </p:cNvSpPr>
          <p:nvPr/>
        </p:nvSpPr>
        <p:spPr bwMode="auto">
          <a:xfrm>
            <a:off x="5849937" y="1592233"/>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1</a:t>
            </a:r>
          </a:p>
        </p:txBody>
      </p:sp>
      <p:sp>
        <p:nvSpPr>
          <p:cNvPr id="37" name="Text Box 8"/>
          <p:cNvSpPr txBox="1">
            <a:spLocks noChangeArrowheads="1"/>
          </p:cNvSpPr>
          <p:nvPr/>
        </p:nvSpPr>
        <p:spPr bwMode="auto">
          <a:xfrm>
            <a:off x="804862" y="3757583"/>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2</a:t>
            </a:r>
          </a:p>
        </p:txBody>
      </p:sp>
      <p:sp>
        <p:nvSpPr>
          <p:cNvPr id="38" name="Text Box 9"/>
          <p:cNvSpPr txBox="1">
            <a:spLocks noChangeArrowheads="1"/>
          </p:cNvSpPr>
          <p:nvPr/>
        </p:nvSpPr>
        <p:spPr bwMode="auto">
          <a:xfrm>
            <a:off x="3232150" y="336070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2</a:t>
            </a:r>
          </a:p>
        </p:txBody>
      </p:sp>
      <p:sp>
        <p:nvSpPr>
          <p:cNvPr id="39" name="Text Box 10"/>
          <p:cNvSpPr txBox="1">
            <a:spLocks noChangeArrowheads="1"/>
          </p:cNvSpPr>
          <p:nvPr/>
        </p:nvSpPr>
        <p:spPr bwMode="auto">
          <a:xfrm>
            <a:off x="6519862" y="341150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2</a:t>
            </a:r>
          </a:p>
        </p:txBody>
      </p:sp>
      <p:sp>
        <p:nvSpPr>
          <p:cNvPr id="40" name="Line 11"/>
          <p:cNvSpPr>
            <a:spLocks noChangeShapeType="1"/>
          </p:cNvSpPr>
          <p:nvPr/>
        </p:nvSpPr>
        <p:spPr bwMode="auto">
          <a:xfrm flipH="1">
            <a:off x="5630862" y="4252913"/>
            <a:ext cx="11207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algn="l"/>
            <a:endParaRPr lang="id-ID" sz="4000">
              <a:effectLst/>
              <a:latin typeface="+mn-lt"/>
            </a:endParaRPr>
          </a:p>
        </p:txBody>
      </p:sp>
      <p:sp>
        <p:nvSpPr>
          <p:cNvPr id="41" name="Text Box 12"/>
          <p:cNvSpPr txBox="1">
            <a:spLocks noChangeArrowheads="1"/>
          </p:cNvSpPr>
          <p:nvPr/>
        </p:nvSpPr>
        <p:spPr bwMode="auto">
          <a:xfrm>
            <a:off x="5611812" y="3779808"/>
            <a:ext cx="1017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2</a:t>
            </a:r>
            <a:r>
              <a:rPr lang="en-US" sz="2000" baseline="30000">
                <a:effectLst/>
                <a:latin typeface="+mn-lt"/>
              </a:rPr>
              <a:t>nd</a:t>
            </a:r>
            <a:r>
              <a:rPr lang="en-US" sz="2000">
                <a:effectLst/>
                <a:latin typeface="+mn-lt"/>
              </a:rPr>
              <a:t> scan</a:t>
            </a:r>
          </a:p>
        </p:txBody>
      </p:sp>
      <p:sp>
        <p:nvSpPr>
          <p:cNvPr id="42" name="AutoShape 13"/>
          <p:cNvSpPr>
            <a:spLocks noChangeArrowheads="1"/>
          </p:cNvSpPr>
          <p:nvPr/>
        </p:nvSpPr>
        <p:spPr bwMode="auto">
          <a:xfrm>
            <a:off x="8364537" y="3298001"/>
            <a:ext cx="627063" cy="400110"/>
          </a:xfrm>
          <a:prstGeom prst="curvedLeftArrow">
            <a:avLst>
              <a:gd name="adj1" fmla="val 27291"/>
              <a:gd name="adj2" fmla="val 54582"/>
              <a:gd name="adj3" fmla="val 33333"/>
            </a:avLst>
          </a:prstGeom>
          <a:solidFill>
            <a:srgbClr val="FFFFFF"/>
          </a:solidFill>
          <a:ln w="9525">
            <a:solidFill>
              <a:srgbClr val="000000"/>
            </a:solidFill>
            <a:miter lim="800000"/>
            <a:headEnd/>
            <a:tailEnd/>
          </a:ln>
        </p:spPr>
        <p:txBody>
          <a:bodyPr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sp>
        <p:nvSpPr>
          <p:cNvPr id="43" name="Line 14"/>
          <p:cNvSpPr>
            <a:spLocks noChangeShapeType="1"/>
          </p:cNvSpPr>
          <p:nvPr/>
        </p:nvSpPr>
        <p:spPr bwMode="auto">
          <a:xfrm>
            <a:off x="3038475" y="6299200"/>
            <a:ext cx="16922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algn="l"/>
            <a:endParaRPr lang="id-ID" sz="4000">
              <a:effectLst/>
              <a:latin typeface="+mn-lt"/>
            </a:endParaRPr>
          </a:p>
        </p:txBody>
      </p:sp>
      <p:sp>
        <p:nvSpPr>
          <p:cNvPr id="44" name="Text Box 15"/>
          <p:cNvSpPr txBox="1">
            <a:spLocks noChangeArrowheads="1"/>
          </p:cNvSpPr>
          <p:nvPr/>
        </p:nvSpPr>
        <p:spPr bwMode="auto">
          <a:xfrm>
            <a:off x="1201737" y="583085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3</a:t>
            </a:r>
          </a:p>
        </p:txBody>
      </p:sp>
      <p:sp>
        <p:nvSpPr>
          <p:cNvPr id="45" name="Text Box 16"/>
          <p:cNvSpPr txBox="1">
            <a:spLocks noChangeArrowheads="1"/>
          </p:cNvSpPr>
          <p:nvPr/>
        </p:nvSpPr>
        <p:spPr bwMode="auto">
          <a:xfrm>
            <a:off x="4618037" y="5819745"/>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3</a:t>
            </a:r>
          </a:p>
        </p:txBody>
      </p:sp>
      <p:sp>
        <p:nvSpPr>
          <p:cNvPr id="46" name="Text Box 17"/>
          <p:cNvSpPr txBox="1">
            <a:spLocks noChangeArrowheads="1"/>
          </p:cNvSpPr>
          <p:nvPr/>
        </p:nvSpPr>
        <p:spPr bwMode="auto">
          <a:xfrm>
            <a:off x="3211512" y="5910233"/>
            <a:ext cx="984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3</a:t>
            </a:r>
            <a:r>
              <a:rPr lang="en-US" sz="2000" baseline="30000">
                <a:effectLst/>
                <a:latin typeface="+mn-lt"/>
              </a:rPr>
              <a:t>rd</a:t>
            </a:r>
            <a:r>
              <a:rPr lang="en-US" sz="2000">
                <a:effectLst/>
                <a:latin typeface="+mn-lt"/>
              </a:rPr>
              <a:t> scan</a:t>
            </a:r>
          </a:p>
        </p:txBody>
      </p:sp>
      <p:sp>
        <p:nvSpPr>
          <p:cNvPr id="47" name="AutoShape 18"/>
          <p:cNvSpPr>
            <a:spLocks noChangeArrowheads="1"/>
          </p:cNvSpPr>
          <p:nvPr/>
        </p:nvSpPr>
        <p:spPr bwMode="auto">
          <a:xfrm>
            <a:off x="833147" y="5271263"/>
            <a:ext cx="184731" cy="400110"/>
          </a:xfrm>
          <a:prstGeom prst="curvedRightArrow">
            <a:avLst>
              <a:gd name="adj1" fmla="val 56619"/>
              <a:gd name="adj2" fmla="val 113237"/>
              <a:gd name="adj3" fmla="val 33333"/>
            </a:avLst>
          </a:prstGeom>
          <a:solidFill>
            <a:srgbClr val="FFFFFF"/>
          </a:solidFill>
          <a:ln w="9525">
            <a:solidFill>
              <a:srgbClr val="000000"/>
            </a:solidFill>
            <a:miter lim="800000"/>
            <a:headEnd/>
            <a:tailEnd/>
          </a:ln>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sp>
        <p:nvSpPr>
          <p:cNvPr id="48" name="Line 19"/>
          <p:cNvSpPr>
            <a:spLocks noChangeShapeType="1"/>
          </p:cNvSpPr>
          <p:nvPr/>
        </p:nvSpPr>
        <p:spPr bwMode="auto">
          <a:xfrm>
            <a:off x="5837237" y="2438400"/>
            <a:ext cx="5270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sp>
        <p:nvSpPr>
          <p:cNvPr id="49" name="Line 20"/>
          <p:cNvSpPr>
            <a:spLocks noChangeShapeType="1"/>
          </p:cNvSpPr>
          <p:nvPr/>
        </p:nvSpPr>
        <p:spPr bwMode="auto">
          <a:xfrm flipH="1">
            <a:off x="3170237" y="4648200"/>
            <a:ext cx="381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graphicFrame>
        <p:nvGraphicFramePr>
          <p:cNvPr id="50" name="Group 21"/>
          <p:cNvGraphicFramePr>
            <a:graphicFrameLocks noGrp="1"/>
          </p:cNvGraphicFramePr>
          <p:nvPr/>
        </p:nvGraphicFramePr>
        <p:xfrm>
          <a:off x="655637" y="1828800"/>
          <a:ext cx="1905000" cy="1554270"/>
        </p:xfrm>
        <a:graphic>
          <a:graphicData uri="http://schemas.openxmlformats.org/drawingml/2006/table">
            <a:tbl>
              <a:tblPr/>
              <a:tblGrid>
                <a:gridCol w="6858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Tid</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 D</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 C,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1" name="Group 41"/>
          <p:cNvGraphicFramePr>
            <a:graphicFrameLocks noGrp="1"/>
          </p:cNvGraphicFramePr>
          <p:nvPr/>
        </p:nvGraphicFramePr>
        <p:xfrm>
          <a:off x="3932237" y="1219200"/>
          <a:ext cx="1752600" cy="1865328"/>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{D}</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4"/>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{E}</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52" name="Group 64"/>
          <p:cNvGraphicFramePr>
            <a:graphicFrameLocks noGrp="1"/>
          </p:cNvGraphicFramePr>
          <p:nvPr/>
        </p:nvGraphicFramePr>
        <p:xfrm>
          <a:off x="6446837" y="1371600"/>
          <a:ext cx="1752600" cy="1554270"/>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3" name="Group 84"/>
          <p:cNvGraphicFramePr>
            <a:graphicFrameLocks noGrp="1"/>
          </p:cNvGraphicFramePr>
          <p:nvPr/>
        </p:nvGraphicFramePr>
        <p:xfrm>
          <a:off x="7056437" y="3581400"/>
          <a:ext cx="1143000" cy="2176461"/>
        </p:xfrm>
        <a:graphic>
          <a:graphicData uri="http://schemas.openxmlformats.org/drawingml/2006/table">
            <a:tbl>
              <a:tblPr/>
              <a:tblGrid>
                <a:gridCol w="1143000">
                  <a:extLst>
                    <a:ext uri="{9D8B030D-6E8A-4147-A177-3AD203B41FA5}">
                      <a16:colId xmlns:a16="http://schemas.microsoft.com/office/drawing/2014/main" val="20000"/>
                    </a:ext>
                  </a:extLst>
                </a:gridCol>
              </a:tblGrid>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54" name="Group 102"/>
          <p:cNvGraphicFramePr>
            <a:graphicFrameLocks noGrp="1"/>
          </p:cNvGraphicFramePr>
          <p:nvPr/>
        </p:nvGraphicFramePr>
        <p:xfrm>
          <a:off x="3703637" y="3429000"/>
          <a:ext cx="1752600" cy="2005192"/>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1"/>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3"/>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55" name="Group 128"/>
          <p:cNvGraphicFramePr>
            <a:graphicFrameLocks noGrp="1"/>
          </p:cNvGraphicFramePr>
          <p:nvPr/>
        </p:nvGraphicFramePr>
        <p:xfrm>
          <a:off x="1265237" y="3862388"/>
          <a:ext cx="1752600" cy="1432130"/>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6" name="Group 148"/>
          <p:cNvGraphicFramePr>
            <a:graphicFrameLocks noGrp="1"/>
          </p:cNvGraphicFramePr>
          <p:nvPr/>
        </p:nvGraphicFramePr>
        <p:xfrm>
          <a:off x="1646237" y="5867400"/>
          <a:ext cx="1143000" cy="658813"/>
        </p:xfrm>
        <a:graphic>
          <a:graphicData uri="http://schemas.openxmlformats.org/drawingml/2006/table">
            <a:tbl>
              <a:tblPr/>
              <a:tblGrid>
                <a:gridCol w="1143000">
                  <a:extLst>
                    <a:ext uri="{9D8B030D-6E8A-4147-A177-3AD203B41FA5}">
                      <a16:colId xmlns:a16="http://schemas.microsoft.com/office/drawing/2014/main" val="20000"/>
                    </a:ext>
                  </a:extLst>
                </a:gridCol>
              </a:tblGrid>
              <a:tr h="31101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38" marB="45738"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7797">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marT="45738" marB="45738"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7" name="Group 156"/>
          <p:cNvGraphicFramePr>
            <a:graphicFrameLocks noGrp="1"/>
          </p:cNvGraphicFramePr>
          <p:nvPr/>
        </p:nvGraphicFramePr>
        <p:xfrm>
          <a:off x="5075237" y="5867400"/>
          <a:ext cx="1752600" cy="619126"/>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09563">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09563">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8" name="Text Box 167"/>
          <p:cNvSpPr txBox="1">
            <a:spLocks noChangeArrowheads="1"/>
          </p:cNvSpPr>
          <p:nvPr/>
        </p:nvSpPr>
        <p:spPr bwMode="auto">
          <a:xfrm>
            <a:off x="2332037" y="1143000"/>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50000"/>
              </a:spcBef>
            </a:pPr>
            <a:r>
              <a:rPr lang="en-US" sz="2000">
                <a:effectLst/>
                <a:latin typeface="+mn-lt"/>
              </a:rPr>
              <a:t>Sup</a:t>
            </a:r>
            <a:r>
              <a:rPr lang="en-US" sz="2000" baseline="-25000">
                <a:effectLst/>
                <a:latin typeface="+mn-lt"/>
              </a:rPr>
              <a:t>min</a:t>
            </a:r>
            <a:r>
              <a:rPr lang="en-US" sz="2000">
                <a:effectLst/>
                <a:latin typeface="+mn-lt"/>
              </a:rPr>
              <a:t> = 2</a:t>
            </a:r>
          </a:p>
        </p:txBody>
      </p:sp>
    </p:spTree>
    <p:extLst>
      <p:ext uri="{BB962C8B-B14F-4D97-AF65-F5344CB8AC3E}">
        <p14:creationId xmlns:p14="http://schemas.microsoft.com/office/powerpoint/2010/main" val="27445057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buNone/>
            </a:pPr>
            <a:r>
              <a:rPr lang="en-US" sz="2400" i="1" dirty="0" err="1"/>
              <a:t>C</a:t>
            </a:r>
            <a:r>
              <a:rPr lang="en-US" sz="2400" i="1" baseline="-25000" dirty="0" err="1"/>
              <a:t>k</a:t>
            </a:r>
            <a:r>
              <a:rPr lang="en-US" sz="2400" dirty="0"/>
              <a:t>: Candidate </a:t>
            </a:r>
            <a:r>
              <a:rPr lang="en-US" sz="2400" dirty="0" err="1"/>
              <a:t>itemset</a:t>
            </a:r>
            <a:r>
              <a:rPr lang="en-US" sz="2400" dirty="0"/>
              <a:t> of size k</a:t>
            </a:r>
          </a:p>
          <a:p>
            <a:pPr>
              <a:lnSpc>
                <a:spcPct val="110000"/>
              </a:lnSpc>
              <a:spcBef>
                <a:spcPct val="0"/>
              </a:spcBef>
              <a:buNone/>
            </a:pPr>
            <a:r>
              <a:rPr lang="en-US" sz="2400" i="1" dirty="0" err="1"/>
              <a:t>L</a:t>
            </a:r>
            <a:r>
              <a:rPr lang="en-US" sz="2400" i="1" baseline="-25000" dirty="0" err="1"/>
              <a:t>k</a:t>
            </a:r>
            <a:r>
              <a:rPr lang="en-US" sz="2400" dirty="0"/>
              <a:t> : frequent </a:t>
            </a:r>
            <a:r>
              <a:rPr lang="en-US" sz="2400" dirty="0" err="1"/>
              <a:t>itemset</a:t>
            </a:r>
            <a:r>
              <a:rPr lang="en-US" sz="2400" dirty="0"/>
              <a:t> of size k</a:t>
            </a:r>
          </a:p>
          <a:p>
            <a:pPr>
              <a:lnSpc>
                <a:spcPct val="110000"/>
              </a:lnSpc>
              <a:spcBef>
                <a:spcPct val="0"/>
              </a:spcBef>
              <a:buNone/>
            </a:pPr>
            <a:endParaRPr lang="en-US" sz="2400" dirty="0"/>
          </a:p>
          <a:p>
            <a:pPr>
              <a:lnSpc>
                <a:spcPct val="110000"/>
              </a:lnSpc>
              <a:spcBef>
                <a:spcPct val="0"/>
              </a:spcBef>
              <a:buNone/>
            </a:pPr>
            <a:r>
              <a:rPr lang="en-US" sz="2400" i="1" dirty="0"/>
              <a:t>L</a:t>
            </a:r>
            <a:r>
              <a:rPr lang="en-US" sz="2400" i="1" baseline="-25000" dirty="0"/>
              <a:t>1</a:t>
            </a:r>
            <a:r>
              <a:rPr lang="en-US" sz="2400" dirty="0"/>
              <a:t> = {frequent items};</a:t>
            </a:r>
          </a:p>
          <a:p>
            <a:pPr>
              <a:lnSpc>
                <a:spcPct val="110000"/>
              </a:lnSpc>
              <a:spcBef>
                <a:spcPct val="0"/>
              </a:spcBef>
              <a:buNone/>
            </a:pPr>
            <a:r>
              <a:rPr lang="en-US" sz="2400" b="1" dirty="0">
                <a:solidFill>
                  <a:srgbClr val="F83F24"/>
                </a:solidFill>
              </a:rPr>
              <a:t>for</a:t>
            </a:r>
            <a:r>
              <a:rPr lang="en-US" sz="2400" b="1" dirty="0"/>
              <a:t> </a:t>
            </a:r>
            <a:r>
              <a:rPr lang="en-US" sz="2400" dirty="0"/>
              <a:t>(</a:t>
            </a:r>
            <a:r>
              <a:rPr lang="en-US" sz="2400" i="1" dirty="0"/>
              <a:t>k</a:t>
            </a:r>
            <a:r>
              <a:rPr lang="en-US" sz="2400" dirty="0"/>
              <a:t> = 1; </a:t>
            </a:r>
            <a:r>
              <a:rPr lang="en-US" sz="2400" i="1" dirty="0" err="1"/>
              <a:t>L</a:t>
            </a:r>
            <a:r>
              <a:rPr lang="en-US" sz="2400" i="1" baseline="-25000" dirty="0" err="1"/>
              <a:t>k</a:t>
            </a:r>
            <a:r>
              <a:rPr lang="en-US" sz="2400" dirty="0"/>
              <a:t> !=</a:t>
            </a:r>
            <a:r>
              <a:rPr lang="en-US" sz="2400" dirty="0">
                <a:sym typeface="Symbol" panose="05050102010706020507" pitchFamily="18" charset="2"/>
              </a:rPr>
              <a:t></a:t>
            </a:r>
            <a:r>
              <a:rPr lang="en-US" sz="2400" dirty="0"/>
              <a:t>; </a:t>
            </a:r>
            <a:r>
              <a:rPr lang="en-US" sz="2400" i="1" dirty="0"/>
              <a:t>k</a:t>
            </a:r>
            <a:r>
              <a:rPr lang="en-US" sz="2400" dirty="0"/>
              <a:t>++) </a:t>
            </a:r>
            <a:r>
              <a:rPr lang="en-US" sz="2400" b="1" dirty="0">
                <a:solidFill>
                  <a:srgbClr val="F83F24"/>
                </a:solidFill>
              </a:rPr>
              <a:t>do begin</a:t>
            </a:r>
            <a:endParaRPr lang="en-US" sz="2400" dirty="0"/>
          </a:p>
          <a:p>
            <a:pPr>
              <a:lnSpc>
                <a:spcPct val="110000"/>
              </a:lnSpc>
              <a:spcBef>
                <a:spcPct val="0"/>
              </a:spcBef>
              <a:buNone/>
            </a:pPr>
            <a:r>
              <a:rPr lang="en-US" sz="2400" dirty="0"/>
              <a:t>    </a:t>
            </a:r>
            <a:r>
              <a:rPr lang="en-US" sz="2400" i="1" dirty="0"/>
              <a:t>C</a:t>
            </a:r>
            <a:r>
              <a:rPr lang="en-US" sz="2400" i="1" baseline="-25000" dirty="0"/>
              <a:t>k+1</a:t>
            </a:r>
            <a:r>
              <a:rPr lang="en-US" sz="2400" dirty="0"/>
              <a:t> = candidates generated from </a:t>
            </a:r>
            <a:r>
              <a:rPr lang="en-US" sz="2400" i="1" dirty="0" err="1"/>
              <a:t>L</a:t>
            </a:r>
            <a:r>
              <a:rPr lang="en-US" sz="2400" i="1" baseline="-25000" dirty="0" err="1"/>
              <a:t>k</a:t>
            </a:r>
            <a:r>
              <a:rPr lang="en-US" sz="2400" dirty="0"/>
              <a:t>;</a:t>
            </a:r>
          </a:p>
          <a:p>
            <a:pPr>
              <a:lnSpc>
                <a:spcPct val="110000"/>
              </a:lnSpc>
              <a:spcBef>
                <a:spcPct val="0"/>
              </a:spcBef>
              <a:buNone/>
            </a:pPr>
            <a:r>
              <a:rPr lang="en-US" sz="2400" dirty="0"/>
              <a:t>    </a:t>
            </a:r>
            <a:r>
              <a:rPr lang="en-US" sz="2400" b="1" dirty="0">
                <a:solidFill>
                  <a:srgbClr val="F83F24"/>
                </a:solidFill>
              </a:rPr>
              <a:t>for each</a:t>
            </a:r>
            <a:r>
              <a:rPr lang="en-US" sz="2400" dirty="0"/>
              <a:t> transaction </a:t>
            </a:r>
            <a:r>
              <a:rPr lang="en-US" sz="2400" i="1" dirty="0"/>
              <a:t>t</a:t>
            </a:r>
            <a:r>
              <a:rPr lang="en-US" sz="2400" dirty="0"/>
              <a:t> in database do</a:t>
            </a:r>
          </a:p>
          <a:p>
            <a:pPr lvl="1">
              <a:lnSpc>
                <a:spcPct val="110000"/>
              </a:lnSpc>
              <a:spcBef>
                <a:spcPct val="0"/>
              </a:spcBef>
              <a:buNone/>
            </a:pPr>
            <a:r>
              <a:rPr lang="en-US" dirty="0"/>
              <a:t>  increment the count of all candidates in </a:t>
            </a:r>
            <a:r>
              <a:rPr lang="en-US" i="1" dirty="0"/>
              <a:t>C</a:t>
            </a:r>
            <a:r>
              <a:rPr lang="en-US" i="1" baseline="-25000" dirty="0"/>
              <a:t>k+1</a:t>
            </a:r>
            <a:r>
              <a:rPr lang="en-US" dirty="0"/>
              <a:t> that are contained in </a:t>
            </a:r>
            <a:r>
              <a:rPr lang="en-US" i="1" dirty="0"/>
              <a:t>t</a:t>
            </a:r>
            <a:endParaRPr lang="en-US" dirty="0"/>
          </a:p>
          <a:p>
            <a:pPr>
              <a:lnSpc>
                <a:spcPct val="110000"/>
              </a:lnSpc>
              <a:spcBef>
                <a:spcPct val="0"/>
              </a:spcBef>
              <a:buNone/>
            </a:pPr>
            <a:r>
              <a:rPr lang="en-US" sz="2400" dirty="0"/>
              <a:t>    </a:t>
            </a:r>
            <a:r>
              <a:rPr lang="en-US" sz="2400" i="1" dirty="0"/>
              <a:t>L</a:t>
            </a:r>
            <a:r>
              <a:rPr lang="en-US" sz="2400" i="1" baseline="-25000" dirty="0"/>
              <a:t>k+1</a:t>
            </a:r>
            <a:r>
              <a:rPr lang="en-US" sz="2400" dirty="0"/>
              <a:t>  = candidates in </a:t>
            </a:r>
            <a:r>
              <a:rPr lang="en-US" sz="2400" i="1" dirty="0"/>
              <a:t>C</a:t>
            </a:r>
            <a:r>
              <a:rPr lang="en-US" sz="2400" i="1" baseline="-25000" dirty="0"/>
              <a:t>k+1</a:t>
            </a:r>
            <a:r>
              <a:rPr lang="en-US" sz="2400" dirty="0"/>
              <a:t> with </a:t>
            </a:r>
            <a:r>
              <a:rPr lang="en-US" sz="2400" dirty="0" err="1"/>
              <a:t>min_support</a:t>
            </a:r>
            <a:endParaRPr lang="en-US" sz="2400" dirty="0"/>
          </a:p>
          <a:p>
            <a:pPr>
              <a:lnSpc>
                <a:spcPct val="110000"/>
              </a:lnSpc>
              <a:spcBef>
                <a:spcPct val="0"/>
              </a:spcBef>
              <a:buNone/>
            </a:pPr>
            <a:r>
              <a:rPr lang="en-US" sz="2400" dirty="0"/>
              <a:t>   </a:t>
            </a:r>
            <a:r>
              <a:rPr lang="en-US" sz="2400" b="1" dirty="0">
                <a:solidFill>
                  <a:srgbClr val="F83F24"/>
                </a:solidFill>
              </a:rPr>
              <a:t> end</a:t>
            </a:r>
            <a:endParaRPr lang="en-US" sz="2400" dirty="0"/>
          </a:p>
          <a:p>
            <a:pPr>
              <a:lnSpc>
                <a:spcPct val="110000"/>
              </a:lnSpc>
              <a:spcBef>
                <a:spcPct val="0"/>
              </a:spcBef>
              <a:buNone/>
            </a:pPr>
            <a:r>
              <a:rPr lang="en-US" sz="2400" b="1" dirty="0">
                <a:solidFill>
                  <a:srgbClr val="F83F24"/>
                </a:solidFill>
              </a:rPr>
              <a:t>return</a:t>
            </a:r>
            <a:r>
              <a:rPr lang="en-US" sz="2400" dirty="0"/>
              <a:t> </a:t>
            </a:r>
            <a:r>
              <a:rPr lang="en-US" sz="2400" dirty="0">
                <a:sym typeface="Symbol" panose="05050102010706020507" pitchFamily="18" charset="2"/>
              </a:rPr>
              <a:t></a:t>
            </a:r>
            <a:r>
              <a:rPr lang="en-US" sz="2400" i="1" baseline="-25000" dirty="0"/>
              <a:t>k</a:t>
            </a:r>
            <a:r>
              <a:rPr lang="en-US" sz="2400" dirty="0"/>
              <a:t> </a:t>
            </a:r>
            <a:r>
              <a:rPr lang="en-US" sz="2400" i="1" dirty="0" err="1"/>
              <a:t>L</a:t>
            </a:r>
            <a:r>
              <a:rPr lang="en-US" sz="2400" i="1" baseline="-25000" dirty="0" err="1"/>
              <a:t>k</a:t>
            </a:r>
            <a:r>
              <a:rPr lang="en-US" sz="2400" dirty="0"/>
              <a:t>;</a:t>
            </a:r>
          </a:p>
        </p:txBody>
      </p:sp>
      <p:sp>
        <p:nvSpPr>
          <p:cNvPr id="2" name="Title 1"/>
          <p:cNvSpPr>
            <a:spLocks noGrp="1"/>
          </p:cNvSpPr>
          <p:nvPr>
            <p:ph type="title"/>
          </p:nvPr>
        </p:nvSpPr>
        <p:spPr/>
        <p:txBody>
          <a:bodyPr>
            <a:normAutofit/>
          </a:bodyPr>
          <a:lstStyle/>
          <a:p>
            <a:r>
              <a:rPr lang="en-US" dirty="0"/>
              <a:t>The </a:t>
            </a:r>
            <a:r>
              <a:rPr lang="en-US" dirty="0" err="1"/>
              <a:t>Apriori</a:t>
            </a:r>
            <a:r>
              <a:rPr lang="en-US" dirty="0"/>
              <a:t> Algorithm (</a:t>
            </a:r>
            <a:r>
              <a:rPr lang="en-US" sz="4000" dirty="0"/>
              <a:t>Pseudo-Code</a:t>
            </a:r>
            <a:r>
              <a:rPr lang="en-US" sz="4000" u="sng" dirty="0"/>
              <a:t>)</a:t>
            </a:r>
            <a:endParaRPr lang="id-ID" dirty="0"/>
          </a:p>
        </p:txBody>
      </p:sp>
      <p:sp>
        <p:nvSpPr>
          <p:cNvPr id="5" name="Slide Number Placeholder 4">
            <a:extLst>
              <a:ext uri="{FF2B5EF4-FFF2-40B4-BE49-F238E27FC236}">
                <a16:creationId xmlns:a16="http://schemas.microsoft.com/office/drawing/2014/main" id="{5E41A4A4-D3A6-4B2E-83DA-1264F866D3F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581</a:t>
            </a:fld>
            <a:endParaRPr lang="en-US">
              <a:solidFill>
                <a:prstClr val="black">
                  <a:tint val="75000"/>
                </a:prstClr>
              </a:solidFill>
            </a:endParaRPr>
          </a:p>
        </p:txBody>
      </p:sp>
    </p:spTree>
    <p:extLst>
      <p:ext uri="{BB962C8B-B14F-4D97-AF65-F5344CB8AC3E}">
        <p14:creationId xmlns:p14="http://schemas.microsoft.com/office/powerpoint/2010/main" val="1393508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sz="2400" dirty="0"/>
              <a:t>How to generate candidates?</a:t>
            </a:r>
          </a:p>
          <a:p>
            <a:pPr lvl="1">
              <a:lnSpc>
                <a:spcPct val="110000"/>
              </a:lnSpc>
            </a:pPr>
            <a:r>
              <a:rPr lang="en-US" dirty="0"/>
              <a:t>Step 1: self-joining </a:t>
            </a:r>
            <a:r>
              <a:rPr lang="en-US" i="1" dirty="0" err="1"/>
              <a:t>L</a:t>
            </a:r>
            <a:r>
              <a:rPr lang="en-US" i="1" baseline="-25000" dirty="0" err="1"/>
              <a:t>k</a:t>
            </a:r>
            <a:endParaRPr lang="en-US" i="1" baseline="-25000" dirty="0"/>
          </a:p>
          <a:p>
            <a:pPr lvl="1">
              <a:lnSpc>
                <a:spcPct val="110000"/>
              </a:lnSpc>
            </a:pPr>
            <a:r>
              <a:rPr lang="en-US" dirty="0"/>
              <a:t>Step 2: pruning</a:t>
            </a:r>
          </a:p>
          <a:p>
            <a:pPr>
              <a:lnSpc>
                <a:spcPct val="110000"/>
              </a:lnSpc>
            </a:pPr>
            <a:r>
              <a:rPr lang="en-US" sz="2400" dirty="0"/>
              <a:t>Example of Candidate-generation</a:t>
            </a:r>
          </a:p>
          <a:p>
            <a:pPr lvl="1">
              <a:lnSpc>
                <a:spcPct val="110000"/>
              </a:lnSpc>
            </a:pPr>
            <a:r>
              <a:rPr lang="en-US" i="1" dirty="0"/>
              <a:t>L</a:t>
            </a:r>
            <a:r>
              <a:rPr lang="en-US" i="1" baseline="-25000" dirty="0"/>
              <a:t>3</a:t>
            </a:r>
            <a:r>
              <a:rPr lang="en-US" i="1" dirty="0"/>
              <a:t>=</a:t>
            </a:r>
            <a:r>
              <a:rPr lang="en-US" dirty="0"/>
              <a:t>{</a:t>
            </a:r>
            <a:r>
              <a:rPr lang="en-US" i="1" dirty="0" err="1"/>
              <a:t>abc</a:t>
            </a:r>
            <a:r>
              <a:rPr lang="en-US" i="1" dirty="0"/>
              <a:t>, </a:t>
            </a:r>
            <a:r>
              <a:rPr lang="en-US" i="1" dirty="0" err="1"/>
              <a:t>abd</a:t>
            </a:r>
            <a:r>
              <a:rPr lang="en-US" i="1" dirty="0"/>
              <a:t>, </a:t>
            </a:r>
            <a:r>
              <a:rPr lang="en-US" i="1" dirty="0" err="1"/>
              <a:t>acd</a:t>
            </a:r>
            <a:r>
              <a:rPr lang="en-US" i="1" dirty="0"/>
              <a:t>, ace, </a:t>
            </a:r>
            <a:r>
              <a:rPr lang="en-US" i="1" dirty="0" err="1"/>
              <a:t>bcd</a:t>
            </a:r>
            <a:r>
              <a:rPr lang="en-US" dirty="0"/>
              <a:t>}</a:t>
            </a:r>
          </a:p>
          <a:p>
            <a:pPr lvl="1">
              <a:lnSpc>
                <a:spcPct val="110000"/>
              </a:lnSpc>
            </a:pPr>
            <a:r>
              <a:rPr lang="en-US" dirty="0"/>
              <a:t>Self-joining: </a:t>
            </a:r>
            <a:r>
              <a:rPr lang="en-US" i="1" dirty="0"/>
              <a:t>L</a:t>
            </a:r>
            <a:r>
              <a:rPr lang="en-US" i="1" baseline="-25000" dirty="0"/>
              <a:t>3</a:t>
            </a:r>
            <a:r>
              <a:rPr lang="en-US" i="1" dirty="0"/>
              <a:t>*L</a:t>
            </a:r>
            <a:r>
              <a:rPr lang="en-US" i="1" baseline="-25000" dirty="0"/>
              <a:t>3</a:t>
            </a:r>
            <a:endParaRPr lang="en-US" i="1" dirty="0"/>
          </a:p>
          <a:p>
            <a:pPr lvl="2">
              <a:lnSpc>
                <a:spcPct val="110000"/>
              </a:lnSpc>
            </a:pPr>
            <a:r>
              <a:rPr lang="en-US" i="1" dirty="0" err="1"/>
              <a:t>abcd</a:t>
            </a:r>
            <a:r>
              <a:rPr lang="en-US" i="1" dirty="0"/>
              <a:t> </a:t>
            </a:r>
            <a:r>
              <a:rPr lang="en-US" dirty="0"/>
              <a:t>from </a:t>
            </a:r>
            <a:r>
              <a:rPr lang="en-US" i="1" dirty="0" err="1"/>
              <a:t>abc</a:t>
            </a:r>
            <a:r>
              <a:rPr lang="en-US" dirty="0"/>
              <a:t> and </a:t>
            </a:r>
            <a:r>
              <a:rPr lang="en-US" i="1" dirty="0" err="1"/>
              <a:t>abd</a:t>
            </a:r>
            <a:endParaRPr lang="en-US" i="1" dirty="0"/>
          </a:p>
          <a:p>
            <a:pPr lvl="2">
              <a:lnSpc>
                <a:spcPct val="110000"/>
              </a:lnSpc>
            </a:pPr>
            <a:r>
              <a:rPr lang="en-US" i="1" dirty="0" err="1"/>
              <a:t>acde</a:t>
            </a:r>
            <a:r>
              <a:rPr lang="en-US" dirty="0"/>
              <a:t> from </a:t>
            </a:r>
            <a:r>
              <a:rPr lang="en-US" i="1" dirty="0" err="1"/>
              <a:t>acd</a:t>
            </a:r>
            <a:r>
              <a:rPr lang="en-US" dirty="0"/>
              <a:t> and </a:t>
            </a:r>
            <a:r>
              <a:rPr lang="en-US" i="1" dirty="0"/>
              <a:t>ace</a:t>
            </a:r>
          </a:p>
          <a:p>
            <a:pPr lvl="1">
              <a:lnSpc>
                <a:spcPct val="110000"/>
              </a:lnSpc>
            </a:pPr>
            <a:r>
              <a:rPr lang="en-US" dirty="0"/>
              <a:t>Pruning:</a:t>
            </a:r>
          </a:p>
          <a:p>
            <a:pPr lvl="2">
              <a:lnSpc>
                <a:spcPct val="110000"/>
              </a:lnSpc>
            </a:pPr>
            <a:r>
              <a:rPr lang="en-US" i="1" dirty="0" err="1"/>
              <a:t>acde</a:t>
            </a:r>
            <a:r>
              <a:rPr lang="en-US" dirty="0"/>
              <a:t> is removed because </a:t>
            </a:r>
            <a:r>
              <a:rPr lang="en-US" i="1" dirty="0" err="1"/>
              <a:t>ade</a:t>
            </a:r>
            <a:r>
              <a:rPr lang="en-US" dirty="0"/>
              <a:t> is not in </a:t>
            </a:r>
            <a:r>
              <a:rPr lang="en-US" i="1" dirty="0"/>
              <a:t>L</a:t>
            </a:r>
            <a:r>
              <a:rPr lang="en-US" i="1" baseline="-25000" dirty="0"/>
              <a:t>3</a:t>
            </a:r>
          </a:p>
          <a:p>
            <a:pPr lvl="1">
              <a:lnSpc>
                <a:spcPct val="110000"/>
              </a:lnSpc>
            </a:pPr>
            <a:r>
              <a:rPr lang="en-US" i="1" dirty="0"/>
              <a:t>C</a:t>
            </a:r>
            <a:r>
              <a:rPr lang="en-US" i="1" baseline="-25000" dirty="0"/>
              <a:t>4 </a:t>
            </a:r>
            <a:r>
              <a:rPr lang="en-US" dirty="0"/>
              <a:t>= {</a:t>
            </a:r>
            <a:r>
              <a:rPr lang="en-US" i="1" dirty="0" err="1"/>
              <a:t>abcd</a:t>
            </a:r>
            <a:r>
              <a:rPr lang="en-US" dirty="0"/>
              <a:t>}</a:t>
            </a:r>
          </a:p>
        </p:txBody>
      </p:sp>
      <p:sp>
        <p:nvSpPr>
          <p:cNvPr id="2" name="Title 1"/>
          <p:cNvSpPr>
            <a:spLocks noGrp="1"/>
          </p:cNvSpPr>
          <p:nvPr>
            <p:ph type="title"/>
          </p:nvPr>
        </p:nvSpPr>
        <p:spPr/>
        <p:txBody>
          <a:bodyPr>
            <a:normAutofit/>
          </a:bodyPr>
          <a:lstStyle/>
          <a:p>
            <a:r>
              <a:rPr lang="en-US" dirty="0"/>
              <a:t>Implementation of </a:t>
            </a:r>
            <a:r>
              <a:rPr lang="en-US" dirty="0" err="1"/>
              <a:t>Apriori</a:t>
            </a:r>
            <a:endParaRPr lang="id-ID" dirty="0"/>
          </a:p>
        </p:txBody>
      </p:sp>
      <p:sp>
        <p:nvSpPr>
          <p:cNvPr id="5" name="Slide Number Placeholder 4">
            <a:extLst>
              <a:ext uri="{FF2B5EF4-FFF2-40B4-BE49-F238E27FC236}">
                <a16:creationId xmlns:a16="http://schemas.microsoft.com/office/drawing/2014/main" id="{642DE8F3-00D1-4AD3-BA95-A213FA98BAD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582</a:t>
            </a:fld>
            <a:endParaRPr lang="en-US">
              <a:solidFill>
                <a:prstClr val="black">
                  <a:tint val="75000"/>
                </a:prstClr>
              </a:solidFill>
            </a:endParaRPr>
          </a:p>
        </p:txBody>
      </p:sp>
    </p:spTree>
    <p:extLst>
      <p:ext uri="{BB962C8B-B14F-4D97-AF65-F5344CB8AC3E}">
        <p14:creationId xmlns:p14="http://schemas.microsoft.com/office/powerpoint/2010/main" val="1059745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10000"/>
              </a:lnSpc>
            </a:pPr>
            <a:r>
              <a:rPr lang="en-US" sz="2400" dirty="0"/>
              <a:t>Why counting supports of candidates a problem?</a:t>
            </a:r>
          </a:p>
          <a:p>
            <a:pPr lvl="1">
              <a:lnSpc>
                <a:spcPct val="110000"/>
              </a:lnSpc>
            </a:pPr>
            <a:r>
              <a:rPr lang="en-US" dirty="0"/>
              <a:t>The total number of candidates can be very huge</a:t>
            </a:r>
          </a:p>
          <a:p>
            <a:pPr lvl="1">
              <a:lnSpc>
                <a:spcPct val="110000"/>
              </a:lnSpc>
            </a:pPr>
            <a:r>
              <a:rPr lang="en-US" dirty="0"/>
              <a:t> One transaction may contain many candidates</a:t>
            </a:r>
          </a:p>
          <a:p>
            <a:pPr>
              <a:lnSpc>
                <a:spcPct val="110000"/>
              </a:lnSpc>
            </a:pPr>
            <a:r>
              <a:rPr lang="en-US" sz="2400" dirty="0"/>
              <a:t>Method:</a:t>
            </a:r>
          </a:p>
          <a:p>
            <a:pPr lvl="1">
              <a:lnSpc>
                <a:spcPct val="110000"/>
              </a:lnSpc>
            </a:pPr>
            <a:r>
              <a:rPr lang="en-US" dirty="0"/>
              <a:t>Candidate </a:t>
            </a:r>
            <a:r>
              <a:rPr lang="en-US" dirty="0" err="1"/>
              <a:t>itemsets</a:t>
            </a:r>
            <a:r>
              <a:rPr lang="en-US" dirty="0"/>
              <a:t> are stored in a </a:t>
            </a:r>
            <a:r>
              <a:rPr lang="en-US" i="1" dirty="0">
                <a:solidFill>
                  <a:schemeClr val="hlink"/>
                </a:solidFill>
              </a:rPr>
              <a:t>hash-tree</a:t>
            </a:r>
          </a:p>
          <a:p>
            <a:pPr lvl="1">
              <a:lnSpc>
                <a:spcPct val="110000"/>
              </a:lnSpc>
            </a:pPr>
            <a:r>
              <a:rPr lang="en-US" i="1" dirty="0">
                <a:solidFill>
                  <a:schemeClr val="hlink"/>
                </a:solidFill>
              </a:rPr>
              <a:t>Leaf </a:t>
            </a:r>
            <a:r>
              <a:rPr lang="en-US" dirty="0">
                <a:solidFill>
                  <a:schemeClr val="hlink"/>
                </a:solidFill>
              </a:rPr>
              <a:t>node </a:t>
            </a:r>
            <a:r>
              <a:rPr lang="en-US" dirty="0"/>
              <a:t>of hash-tree contains a list of </a:t>
            </a:r>
            <a:r>
              <a:rPr lang="en-US" dirty="0" err="1"/>
              <a:t>itemsets</a:t>
            </a:r>
            <a:r>
              <a:rPr lang="en-US" dirty="0"/>
              <a:t> and counts</a:t>
            </a:r>
          </a:p>
          <a:p>
            <a:pPr lvl="1">
              <a:lnSpc>
                <a:spcPct val="110000"/>
              </a:lnSpc>
            </a:pPr>
            <a:r>
              <a:rPr lang="en-US" i="1" dirty="0">
                <a:solidFill>
                  <a:schemeClr val="hlink"/>
                </a:solidFill>
              </a:rPr>
              <a:t>Interior </a:t>
            </a:r>
            <a:r>
              <a:rPr lang="en-US" dirty="0">
                <a:solidFill>
                  <a:schemeClr val="hlink"/>
                </a:solidFill>
              </a:rPr>
              <a:t>node</a:t>
            </a:r>
            <a:r>
              <a:rPr lang="en-US" dirty="0"/>
              <a:t> contains a hash table</a:t>
            </a:r>
          </a:p>
          <a:p>
            <a:pPr lvl="1">
              <a:lnSpc>
                <a:spcPct val="110000"/>
              </a:lnSpc>
            </a:pPr>
            <a:r>
              <a:rPr lang="en-US" i="1" dirty="0">
                <a:solidFill>
                  <a:schemeClr val="hlink"/>
                </a:solidFill>
              </a:rPr>
              <a:t>Subset function</a:t>
            </a:r>
            <a:r>
              <a:rPr lang="en-US" dirty="0"/>
              <a:t>: finds all the candidates contained in a transaction</a:t>
            </a:r>
            <a:endParaRPr lang="en-US" i="1" dirty="0"/>
          </a:p>
          <a:p>
            <a:endParaRPr lang="id-ID" dirty="0"/>
          </a:p>
        </p:txBody>
      </p:sp>
      <p:sp>
        <p:nvSpPr>
          <p:cNvPr id="2" name="Title 1"/>
          <p:cNvSpPr>
            <a:spLocks noGrp="1"/>
          </p:cNvSpPr>
          <p:nvPr>
            <p:ph type="title"/>
          </p:nvPr>
        </p:nvSpPr>
        <p:spPr/>
        <p:txBody>
          <a:bodyPr>
            <a:normAutofit/>
          </a:bodyPr>
          <a:lstStyle/>
          <a:p>
            <a:r>
              <a:rPr lang="en-US" dirty="0"/>
              <a:t>How to Count Supports of Candidates?</a:t>
            </a:r>
            <a:endParaRPr lang="id-ID" dirty="0"/>
          </a:p>
        </p:txBody>
      </p:sp>
      <p:sp>
        <p:nvSpPr>
          <p:cNvPr id="5" name="Slide Number Placeholder 4">
            <a:extLst>
              <a:ext uri="{FF2B5EF4-FFF2-40B4-BE49-F238E27FC236}">
                <a16:creationId xmlns:a16="http://schemas.microsoft.com/office/drawing/2014/main" id="{A89564B6-A83F-4770-9E90-16999F2CB84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583</a:t>
            </a:fld>
            <a:endParaRPr lang="en-US">
              <a:solidFill>
                <a:prstClr val="black">
                  <a:tint val="75000"/>
                </a:prstClr>
              </a:solidFill>
            </a:endParaRPr>
          </a:p>
        </p:txBody>
      </p:sp>
    </p:spTree>
    <p:extLst>
      <p:ext uri="{BB962C8B-B14F-4D97-AF65-F5344CB8AC3E}">
        <p14:creationId xmlns:p14="http://schemas.microsoft.com/office/powerpoint/2010/main" val="3217207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Counting Supports of Candidates Using Hash Tree</a:t>
            </a:r>
            <a:endParaRPr lang="id-ID" sz="3200" dirty="0"/>
          </a:p>
        </p:txBody>
      </p:sp>
      <p:sp>
        <p:nvSpPr>
          <p:cNvPr id="3" name="Slide Number Placeholder 2">
            <a:extLst>
              <a:ext uri="{FF2B5EF4-FFF2-40B4-BE49-F238E27FC236}">
                <a16:creationId xmlns:a16="http://schemas.microsoft.com/office/drawing/2014/main" id="{58EFF310-7F8B-4E77-976B-99BD03B31B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584</a:t>
            </a:fld>
            <a:endParaRPr lang="en-US">
              <a:solidFill>
                <a:prstClr val="black">
                  <a:tint val="75000"/>
                </a:prstClr>
              </a:solidFill>
            </a:endParaRPr>
          </a:p>
        </p:txBody>
      </p:sp>
      <p:grpSp>
        <p:nvGrpSpPr>
          <p:cNvPr id="5" name="Group 3"/>
          <p:cNvGrpSpPr>
            <a:grpSpLocks/>
          </p:cNvGrpSpPr>
          <p:nvPr/>
        </p:nvGrpSpPr>
        <p:grpSpPr bwMode="auto">
          <a:xfrm>
            <a:off x="1143000" y="1752599"/>
            <a:ext cx="2286000" cy="1222375"/>
            <a:chOff x="144" y="912"/>
            <a:chExt cx="1440" cy="770"/>
          </a:xfrm>
        </p:grpSpPr>
        <p:sp>
          <p:nvSpPr>
            <p:cNvPr id="6" name="Line 4"/>
            <p:cNvSpPr>
              <a:spLocks noChangeShapeType="1"/>
            </p:cNvSpPr>
            <p:nvPr/>
          </p:nvSpPr>
          <p:spPr bwMode="auto">
            <a:xfrm flipH="1">
              <a:off x="480" y="1200"/>
              <a:ext cx="384"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7" name="Line 5"/>
            <p:cNvSpPr>
              <a:spLocks noChangeShapeType="1"/>
            </p:cNvSpPr>
            <p:nvPr/>
          </p:nvSpPr>
          <p:spPr bwMode="auto">
            <a:xfrm>
              <a:off x="864" y="1200"/>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8" name="Text Box 6"/>
            <p:cNvSpPr txBox="1">
              <a:spLocks noChangeArrowheads="1"/>
            </p:cNvSpPr>
            <p:nvPr/>
          </p:nvSpPr>
          <p:spPr bwMode="auto">
            <a:xfrm>
              <a:off x="237" y="1200"/>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1,4,7</a:t>
              </a:r>
            </a:p>
          </p:txBody>
        </p:sp>
        <p:sp>
          <p:nvSpPr>
            <p:cNvPr id="9" name="Text Box 7"/>
            <p:cNvSpPr txBox="1">
              <a:spLocks noChangeArrowheads="1"/>
            </p:cNvSpPr>
            <p:nvPr/>
          </p:nvSpPr>
          <p:spPr bwMode="auto">
            <a:xfrm>
              <a:off x="659" y="1449"/>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2,5,8</a:t>
              </a:r>
            </a:p>
          </p:txBody>
        </p:sp>
        <p:sp>
          <p:nvSpPr>
            <p:cNvPr id="10" name="Line 8"/>
            <p:cNvSpPr>
              <a:spLocks noChangeShapeType="1"/>
            </p:cNvSpPr>
            <p:nvPr/>
          </p:nvSpPr>
          <p:spPr bwMode="auto">
            <a:xfrm>
              <a:off x="864" y="1200"/>
              <a:ext cx="384"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1" name="Text Box 9"/>
            <p:cNvSpPr txBox="1">
              <a:spLocks noChangeArrowheads="1"/>
            </p:cNvSpPr>
            <p:nvPr/>
          </p:nvSpPr>
          <p:spPr bwMode="auto">
            <a:xfrm>
              <a:off x="995" y="1113"/>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3,6,9</a:t>
              </a:r>
            </a:p>
          </p:txBody>
        </p:sp>
        <p:sp>
          <p:nvSpPr>
            <p:cNvPr id="12" name="Text Box 10"/>
            <p:cNvSpPr txBox="1">
              <a:spLocks noChangeArrowheads="1"/>
            </p:cNvSpPr>
            <p:nvPr/>
          </p:nvSpPr>
          <p:spPr bwMode="auto">
            <a:xfrm>
              <a:off x="321" y="912"/>
              <a:ext cx="10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solidFill>
                    <a:schemeClr val="hlink"/>
                  </a:solidFill>
                  <a:effectLst/>
                  <a:latin typeface="+mn-lt"/>
                </a:rPr>
                <a:t>Subset function</a:t>
              </a:r>
            </a:p>
          </p:txBody>
        </p:sp>
        <p:sp>
          <p:nvSpPr>
            <p:cNvPr id="13" name="Rectangle 11"/>
            <p:cNvSpPr>
              <a:spLocks noChangeArrowheads="1"/>
            </p:cNvSpPr>
            <p:nvPr/>
          </p:nvSpPr>
          <p:spPr bwMode="auto">
            <a:xfrm>
              <a:off x="144" y="912"/>
              <a:ext cx="1440" cy="76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grpSp>
      <p:grpSp>
        <p:nvGrpSpPr>
          <p:cNvPr id="14" name="Group 12"/>
          <p:cNvGrpSpPr>
            <a:grpSpLocks/>
          </p:cNvGrpSpPr>
          <p:nvPr/>
        </p:nvGrpSpPr>
        <p:grpSpPr bwMode="auto">
          <a:xfrm>
            <a:off x="3048000" y="3352800"/>
            <a:ext cx="4892675" cy="2627313"/>
            <a:chOff x="1632" y="1536"/>
            <a:chExt cx="3082" cy="1655"/>
          </a:xfrm>
        </p:grpSpPr>
        <p:sp>
          <p:nvSpPr>
            <p:cNvPr id="15" name="Line 13"/>
            <p:cNvSpPr>
              <a:spLocks noChangeShapeType="1"/>
            </p:cNvSpPr>
            <p:nvPr/>
          </p:nvSpPr>
          <p:spPr bwMode="auto">
            <a:xfrm flipH="1">
              <a:off x="2496" y="1536"/>
              <a:ext cx="672"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6" name="Line 14"/>
            <p:cNvSpPr>
              <a:spLocks noChangeShapeType="1"/>
            </p:cNvSpPr>
            <p:nvPr/>
          </p:nvSpPr>
          <p:spPr bwMode="auto">
            <a:xfrm>
              <a:off x="3168" y="1536"/>
              <a:ext cx="816" cy="288"/>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7" name="Line 15"/>
            <p:cNvSpPr>
              <a:spLocks noChangeShapeType="1"/>
            </p:cNvSpPr>
            <p:nvPr/>
          </p:nvSpPr>
          <p:spPr bwMode="auto">
            <a:xfrm>
              <a:off x="3168" y="1536"/>
              <a:ext cx="0" cy="240"/>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8" name="Text Box 16"/>
            <p:cNvSpPr txBox="1">
              <a:spLocks noChangeArrowheads="1"/>
            </p:cNvSpPr>
            <p:nvPr/>
          </p:nvSpPr>
          <p:spPr bwMode="auto">
            <a:xfrm>
              <a:off x="2976" y="1728"/>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2 3 4</a:t>
              </a:r>
            </a:p>
            <a:p>
              <a:pPr algn="l"/>
              <a:r>
                <a:rPr lang="en-US" sz="1800">
                  <a:effectLst/>
                  <a:latin typeface="+mn-lt"/>
                </a:rPr>
                <a:t>5 6 7</a:t>
              </a:r>
            </a:p>
          </p:txBody>
        </p:sp>
        <p:sp>
          <p:nvSpPr>
            <p:cNvPr id="19" name="Line 17"/>
            <p:cNvSpPr>
              <a:spLocks noChangeShapeType="1"/>
            </p:cNvSpPr>
            <p:nvPr/>
          </p:nvSpPr>
          <p:spPr bwMode="auto">
            <a:xfrm flipH="1">
              <a:off x="1917" y="1871"/>
              <a:ext cx="576" cy="288"/>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0" name="Text Box 18"/>
            <p:cNvSpPr txBox="1">
              <a:spLocks noChangeArrowheads="1"/>
            </p:cNvSpPr>
            <p:nvPr/>
          </p:nvSpPr>
          <p:spPr bwMode="auto">
            <a:xfrm>
              <a:off x="1728" y="2160"/>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1 4 5</a:t>
              </a:r>
            </a:p>
          </p:txBody>
        </p:sp>
        <p:sp>
          <p:nvSpPr>
            <p:cNvPr id="21" name="Line 19"/>
            <p:cNvSpPr>
              <a:spLocks noChangeShapeType="1"/>
            </p:cNvSpPr>
            <p:nvPr/>
          </p:nvSpPr>
          <p:spPr bwMode="auto">
            <a:xfrm>
              <a:off x="2493" y="1871"/>
              <a:ext cx="3" cy="481"/>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2" name="Line 20"/>
            <p:cNvSpPr>
              <a:spLocks noChangeShapeType="1"/>
            </p:cNvSpPr>
            <p:nvPr/>
          </p:nvSpPr>
          <p:spPr bwMode="auto">
            <a:xfrm>
              <a:off x="2493" y="1871"/>
              <a:ext cx="576" cy="38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3" name="Text Box 21"/>
            <p:cNvSpPr txBox="1">
              <a:spLocks noChangeArrowheads="1"/>
            </p:cNvSpPr>
            <p:nvPr/>
          </p:nvSpPr>
          <p:spPr bwMode="auto">
            <a:xfrm>
              <a:off x="2870" y="2265"/>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1 3 6</a:t>
              </a:r>
            </a:p>
          </p:txBody>
        </p:sp>
        <p:sp>
          <p:nvSpPr>
            <p:cNvPr id="24" name="Line 22"/>
            <p:cNvSpPr>
              <a:spLocks noChangeShapeType="1"/>
            </p:cNvSpPr>
            <p:nvPr/>
          </p:nvSpPr>
          <p:spPr bwMode="auto">
            <a:xfrm flipH="1">
              <a:off x="1824" y="2352"/>
              <a:ext cx="672"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5" name="Text Box 23"/>
            <p:cNvSpPr txBox="1">
              <a:spLocks noChangeArrowheads="1"/>
            </p:cNvSpPr>
            <p:nvPr/>
          </p:nvSpPr>
          <p:spPr bwMode="auto">
            <a:xfrm>
              <a:off x="1632" y="2640"/>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1 2 4</a:t>
              </a:r>
            </a:p>
            <a:p>
              <a:pPr algn="l"/>
              <a:r>
                <a:rPr lang="en-US" sz="1800">
                  <a:effectLst/>
                  <a:latin typeface="+mn-lt"/>
                </a:rPr>
                <a:t>4 5 7</a:t>
              </a:r>
            </a:p>
          </p:txBody>
        </p:sp>
        <p:sp>
          <p:nvSpPr>
            <p:cNvPr id="26" name="Line 24"/>
            <p:cNvSpPr>
              <a:spLocks noChangeShapeType="1"/>
            </p:cNvSpPr>
            <p:nvPr/>
          </p:nvSpPr>
          <p:spPr bwMode="auto">
            <a:xfrm>
              <a:off x="2496" y="2352"/>
              <a:ext cx="0" cy="432"/>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7" name="Text Box 25"/>
            <p:cNvSpPr txBox="1">
              <a:spLocks noChangeArrowheads="1"/>
            </p:cNvSpPr>
            <p:nvPr/>
          </p:nvSpPr>
          <p:spPr bwMode="auto">
            <a:xfrm>
              <a:off x="2256" y="2784"/>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solidFill>
                    <a:schemeClr val="hlink"/>
                  </a:solidFill>
                  <a:effectLst/>
                  <a:latin typeface="+mn-lt"/>
                </a:rPr>
                <a:t>1 2 5</a:t>
              </a:r>
            </a:p>
            <a:p>
              <a:pPr algn="l"/>
              <a:r>
                <a:rPr lang="en-US" sz="1800">
                  <a:effectLst/>
                  <a:latin typeface="+mn-lt"/>
                </a:rPr>
                <a:t>4 5 8</a:t>
              </a:r>
            </a:p>
          </p:txBody>
        </p:sp>
        <p:sp>
          <p:nvSpPr>
            <p:cNvPr id="28" name="Line 26"/>
            <p:cNvSpPr>
              <a:spLocks noChangeShapeType="1"/>
            </p:cNvSpPr>
            <p:nvPr/>
          </p:nvSpPr>
          <p:spPr bwMode="auto">
            <a:xfrm>
              <a:off x="2496" y="2352"/>
              <a:ext cx="576" cy="432"/>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9" name="Text Box 27"/>
            <p:cNvSpPr txBox="1">
              <a:spLocks noChangeArrowheads="1"/>
            </p:cNvSpPr>
            <p:nvPr/>
          </p:nvSpPr>
          <p:spPr bwMode="auto">
            <a:xfrm>
              <a:off x="2832" y="2784"/>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1 5 9</a:t>
              </a:r>
            </a:p>
          </p:txBody>
        </p:sp>
        <p:sp>
          <p:nvSpPr>
            <p:cNvPr id="30" name="Line 28"/>
            <p:cNvSpPr>
              <a:spLocks noChangeShapeType="1"/>
            </p:cNvSpPr>
            <p:nvPr/>
          </p:nvSpPr>
          <p:spPr bwMode="auto">
            <a:xfrm flipH="1">
              <a:off x="3456" y="1824"/>
              <a:ext cx="528"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1" name="Text Box 29"/>
            <p:cNvSpPr txBox="1">
              <a:spLocks noChangeArrowheads="1"/>
            </p:cNvSpPr>
            <p:nvPr/>
          </p:nvSpPr>
          <p:spPr bwMode="auto">
            <a:xfrm>
              <a:off x="3254" y="2169"/>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3 4 5</a:t>
              </a:r>
            </a:p>
          </p:txBody>
        </p:sp>
        <p:sp>
          <p:nvSpPr>
            <p:cNvPr id="32" name="Line 30"/>
            <p:cNvSpPr>
              <a:spLocks noChangeShapeType="1"/>
            </p:cNvSpPr>
            <p:nvPr/>
          </p:nvSpPr>
          <p:spPr bwMode="auto">
            <a:xfrm>
              <a:off x="3984" y="1824"/>
              <a:ext cx="0"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3" name="Text Box 31"/>
            <p:cNvSpPr txBox="1">
              <a:spLocks noChangeArrowheads="1"/>
            </p:cNvSpPr>
            <p:nvPr/>
          </p:nvSpPr>
          <p:spPr bwMode="auto">
            <a:xfrm>
              <a:off x="3792" y="2160"/>
              <a:ext cx="40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3 5 6</a:t>
              </a:r>
            </a:p>
            <a:p>
              <a:pPr algn="l"/>
              <a:r>
                <a:rPr lang="en-US" sz="1800">
                  <a:effectLst/>
                  <a:latin typeface="+mn-lt"/>
                </a:rPr>
                <a:t>3 5 7</a:t>
              </a:r>
            </a:p>
            <a:p>
              <a:pPr algn="l"/>
              <a:r>
                <a:rPr lang="en-US" sz="1800">
                  <a:effectLst/>
                  <a:latin typeface="+mn-lt"/>
                </a:rPr>
                <a:t>6 8 9</a:t>
              </a:r>
            </a:p>
          </p:txBody>
        </p:sp>
        <p:sp>
          <p:nvSpPr>
            <p:cNvPr id="34" name="Line 32"/>
            <p:cNvSpPr>
              <a:spLocks noChangeShapeType="1"/>
            </p:cNvSpPr>
            <p:nvPr/>
          </p:nvSpPr>
          <p:spPr bwMode="auto">
            <a:xfrm>
              <a:off x="3984" y="1824"/>
              <a:ext cx="528"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5" name="Text Box 33"/>
            <p:cNvSpPr txBox="1">
              <a:spLocks noChangeArrowheads="1"/>
            </p:cNvSpPr>
            <p:nvPr/>
          </p:nvSpPr>
          <p:spPr bwMode="auto">
            <a:xfrm>
              <a:off x="4310" y="2121"/>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3 6 7</a:t>
              </a:r>
            </a:p>
            <a:p>
              <a:pPr algn="l"/>
              <a:r>
                <a:rPr lang="en-US" sz="1800">
                  <a:effectLst/>
                  <a:latin typeface="+mn-lt"/>
                </a:rPr>
                <a:t>3 6 8</a:t>
              </a:r>
            </a:p>
          </p:txBody>
        </p:sp>
      </p:grpSp>
      <p:sp>
        <p:nvSpPr>
          <p:cNvPr id="36" name="Text Box 34"/>
          <p:cNvSpPr txBox="1">
            <a:spLocks noChangeArrowheads="1"/>
          </p:cNvSpPr>
          <p:nvPr/>
        </p:nvSpPr>
        <p:spPr bwMode="auto">
          <a:xfrm>
            <a:off x="4191000" y="1905000"/>
            <a:ext cx="2174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Transaction: 1 2 3 5 6</a:t>
            </a:r>
          </a:p>
        </p:txBody>
      </p:sp>
      <p:sp>
        <p:nvSpPr>
          <p:cNvPr id="37" name="Line 35"/>
          <p:cNvSpPr>
            <a:spLocks noChangeShapeType="1"/>
          </p:cNvSpPr>
          <p:nvPr/>
        </p:nvSpPr>
        <p:spPr bwMode="auto">
          <a:xfrm>
            <a:off x="5334000" y="2286000"/>
            <a:ext cx="152400" cy="10668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8" name="Text Box 36"/>
          <p:cNvSpPr txBox="1">
            <a:spLocks noChangeArrowheads="1"/>
          </p:cNvSpPr>
          <p:nvPr/>
        </p:nvSpPr>
        <p:spPr bwMode="auto">
          <a:xfrm>
            <a:off x="1965325" y="3214688"/>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+ 2 3 5 6</a:t>
            </a:r>
          </a:p>
        </p:txBody>
      </p:sp>
      <p:sp>
        <p:nvSpPr>
          <p:cNvPr id="39" name="Line 37"/>
          <p:cNvSpPr>
            <a:spLocks noChangeShapeType="1"/>
          </p:cNvSpPr>
          <p:nvPr/>
        </p:nvSpPr>
        <p:spPr bwMode="auto">
          <a:xfrm>
            <a:off x="3276600" y="3429000"/>
            <a:ext cx="1143000" cy="4572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0" name="Text Box 38"/>
          <p:cNvSpPr txBox="1">
            <a:spLocks noChangeArrowheads="1"/>
          </p:cNvSpPr>
          <p:nvPr/>
        </p:nvSpPr>
        <p:spPr bwMode="auto">
          <a:xfrm>
            <a:off x="1584325" y="4814888"/>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2 + 3 5 6</a:t>
            </a:r>
          </a:p>
        </p:txBody>
      </p:sp>
      <p:sp>
        <p:nvSpPr>
          <p:cNvPr id="41" name="Line 39"/>
          <p:cNvSpPr>
            <a:spLocks noChangeShapeType="1"/>
          </p:cNvSpPr>
          <p:nvPr/>
        </p:nvSpPr>
        <p:spPr bwMode="auto">
          <a:xfrm flipV="1">
            <a:off x="2895600" y="4648200"/>
            <a:ext cx="1524000" cy="3810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2" name="Text Box 40"/>
          <p:cNvSpPr txBox="1">
            <a:spLocks noChangeArrowheads="1"/>
          </p:cNvSpPr>
          <p:nvPr/>
        </p:nvSpPr>
        <p:spPr bwMode="auto">
          <a:xfrm>
            <a:off x="1676400" y="3733800"/>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3 + 5 6</a:t>
            </a:r>
          </a:p>
        </p:txBody>
      </p:sp>
      <p:sp>
        <p:nvSpPr>
          <p:cNvPr id="43" name="Line 41"/>
          <p:cNvSpPr>
            <a:spLocks noChangeShapeType="1"/>
          </p:cNvSpPr>
          <p:nvPr/>
        </p:nvSpPr>
        <p:spPr bwMode="auto">
          <a:xfrm>
            <a:off x="2743200" y="3962400"/>
            <a:ext cx="2590800" cy="5334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4" name="Line 42"/>
          <p:cNvSpPr>
            <a:spLocks noChangeShapeType="1"/>
          </p:cNvSpPr>
          <p:nvPr/>
        </p:nvSpPr>
        <p:spPr bwMode="auto">
          <a:xfrm flipH="1">
            <a:off x="4419600" y="3276600"/>
            <a:ext cx="914400" cy="4572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5" name="Line 43"/>
          <p:cNvSpPr>
            <a:spLocks noChangeShapeType="1"/>
          </p:cNvSpPr>
          <p:nvPr/>
        </p:nvSpPr>
        <p:spPr bwMode="auto">
          <a:xfrm>
            <a:off x="4572000" y="4648200"/>
            <a:ext cx="68580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6" name="Line 44"/>
          <p:cNvSpPr>
            <a:spLocks noChangeShapeType="1"/>
          </p:cNvSpPr>
          <p:nvPr/>
        </p:nvSpPr>
        <p:spPr bwMode="auto">
          <a:xfrm>
            <a:off x="4495800" y="4800600"/>
            <a:ext cx="685800" cy="533400"/>
          </a:xfrm>
          <a:prstGeom prst="line">
            <a:avLst/>
          </a:prstGeom>
          <a:noFill/>
          <a:ln w="9525">
            <a:solidFill>
              <a:schemeClr val="hlink"/>
            </a:solidFill>
            <a:miter lim="800000"/>
            <a:headEnd type="arrow" w="med" len="med"/>
            <a:tailEn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7" name="Line 45"/>
          <p:cNvSpPr>
            <a:spLocks noChangeShapeType="1"/>
          </p:cNvSpPr>
          <p:nvPr/>
        </p:nvSpPr>
        <p:spPr bwMode="auto">
          <a:xfrm>
            <a:off x="4495800" y="4038600"/>
            <a:ext cx="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8" name="Line 46"/>
          <p:cNvSpPr>
            <a:spLocks noChangeShapeType="1"/>
          </p:cNvSpPr>
          <p:nvPr/>
        </p:nvSpPr>
        <p:spPr bwMode="auto">
          <a:xfrm>
            <a:off x="4495800" y="4800600"/>
            <a:ext cx="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Tree>
    <p:extLst>
      <p:ext uri="{BB962C8B-B14F-4D97-AF65-F5344CB8AC3E}">
        <p14:creationId xmlns:p14="http://schemas.microsoft.com/office/powerpoint/2010/main" val="189588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715000"/>
          </a:xfrm>
        </p:spPr>
        <p:txBody>
          <a:bodyPr/>
          <a:lstStyle/>
          <a:p>
            <a:r>
              <a:rPr lang="en-US" sz="2400" dirty="0"/>
              <a:t>SQL Implementation of candidate generation</a:t>
            </a:r>
          </a:p>
          <a:p>
            <a:pPr lvl="1"/>
            <a:r>
              <a:rPr lang="en-US" sz="1800" dirty="0"/>
              <a:t>Suppose the items in </a:t>
            </a:r>
            <a:r>
              <a:rPr lang="en-US" sz="1800" i="1" dirty="0"/>
              <a:t>L</a:t>
            </a:r>
            <a:r>
              <a:rPr lang="en-US" sz="1800" i="1" baseline="-25000" dirty="0"/>
              <a:t>k-1</a:t>
            </a:r>
            <a:r>
              <a:rPr lang="en-US" sz="1800" dirty="0"/>
              <a:t> are listed in an order</a:t>
            </a:r>
          </a:p>
          <a:p>
            <a:pPr lvl="1"/>
            <a:r>
              <a:rPr lang="en-US" sz="1800" dirty="0"/>
              <a:t>Step 1: self-joining </a:t>
            </a:r>
            <a:r>
              <a:rPr lang="en-US" sz="1800" i="1" dirty="0"/>
              <a:t>L</a:t>
            </a:r>
            <a:r>
              <a:rPr lang="en-US" sz="1800" i="1" baseline="-25000" dirty="0"/>
              <a:t>k-1</a:t>
            </a:r>
            <a:r>
              <a:rPr lang="en-US" sz="1800" dirty="0"/>
              <a:t> </a:t>
            </a:r>
          </a:p>
          <a:p>
            <a:pPr lvl="2">
              <a:buNone/>
            </a:pPr>
            <a:r>
              <a:rPr lang="en-US" sz="1800" dirty="0"/>
              <a:t>insert into</a:t>
            </a:r>
            <a:r>
              <a:rPr lang="en-US" sz="1800" b="1" dirty="0"/>
              <a:t> </a:t>
            </a:r>
            <a:r>
              <a:rPr lang="en-US" sz="1800" b="1" i="1" dirty="0" err="1"/>
              <a:t>C</a:t>
            </a:r>
            <a:r>
              <a:rPr lang="en-US" sz="1800" b="1" i="1" baseline="-25000" dirty="0" err="1"/>
              <a:t>k</a:t>
            </a:r>
            <a:endParaRPr lang="en-US" sz="1800" b="1" i="1" baseline="-25000" dirty="0"/>
          </a:p>
          <a:p>
            <a:pPr lvl="2">
              <a:buNone/>
            </a:pPr>
            <a:r>
              <a:rPr lang="en-US" sz="1800" dirty="0"/>
              <a:t>select </a:t>
            </a:r>
            <a:r>
              <a:rPr lang="en-US" sz="1800" b="1" i="1" dirty="0"/>
              <a:t>p.item</a:t>
            </a:r>
            <a:r>
              <a:rPr lang="en-US" sz="1800" b="1" i="1" baseline="-25000" dirty="0"/>
              <a:t>1</a:t>
            </a:r>
            <a:r>
              <a:rPr lang="en-US" sz="1800" b="1" i="1" dirty="0"/>
              <a:t>, p.item</a:t>
            </a:r>
            <a:r>
              <a:rPr lang="en-US" sz="1800" b="1" i="1" baseline="-25000" dirty="0"/>
              <a:t>2</a:t>
            </a:r>
            <a:r>
              <a:rPr lang="en-US" sz="1800" b="1" i="1" dirty="0"/>
              <a:t>, …, p.item</a:t>
            </a:r>
            <a:r>
              <a:rPr lang="en-US" sz="1800" b="1" i="1" baseline="-25000" dirty="0"/>
              <a:t>k-1</a:t>
            </a:r>
            <a:r>
              <a:rPr lang="en-US" sz="1800" b="1" i="1" dirty="0"/>
              <a:t>, q.item</a:t>
            </a:r>
            <a:r>
              <a:rPr lang="en-US" sz="1800" b="1" i="1" baseline="-25000" dirty="0"/>
              <a:t>k-1</a:t>
            </a:r>
            <a:endParaRPr lang="en-US" sz="1800" b="1" dirty="0"/>
          </a:p>
          <a:p>
            <a:pPr lvl="2">
              <a:buNone/>
            </a:pPr>
            <a:r>
              <a:rPr lang="en-US" sz="1800" dirty="0"/>
              <a:t>from </a:t>
            </a:r>
            <a:r>
              <a:rPr lang="en-US" sz="1800" b="1" i="1" dirty="0"/>
              <a:t>L</a:t>
            </a:r>
            <a:r>
              <a:rPr lang="en-US" sz="1800" b="1" i="1" baseline="-25000" dirty="0"/>
              <a:t>k-1</a:t>
            </a:r>
            <a:r>
              <a:rPr lang="en-US" sz="1800" b="1" i="1" dirty="0"/>
              <a:t> p, L</a:t>
            </a:r>
            <a:r>
              <a:rPr lang="en-US" sz="1800" b="1" i="1" baseline="-25000" dirty="0"/>
              <a:t>k-1 </a:t>
            </a:r>
            <a:r>
              <a:rPr lang="en-US" sz="1800" b="1" i="1" dirty="0"/>
              <a:t>q</a:t>
            </a:r>
          </a:p>
          <a:p>
            <a:pPr lvl="2">
              <a:buNone/>
            </a:pPr>
            <a:r>
              <a:rPr lang="en-US" sz="1800" dirty="0"/>
              <a:t>where </a:t>
            </a:r>
            <a:r>
              <a:rPr lang="en-US" sz="1800" b="1" i="1" dirty="0"/>
              <a:t>p.item</a:t>
            </a:r>
            <a:r>
              <a:rPr lang="en-US" sz="1800" b="1" i="1" baseline="-25000" dirty="0"/>
              <a:t>1</a:t>
            </a:r>
            <a:r>
              <a:rPr lang="en-US" sz="1800" b="1" i="1" dirty="0"/>
              <a:t>=q.item</a:t>
            </a:r>
            <a:r>
              <a:rPr lang="en-US" sz="1800" b="1" i="1" baseline="-25000" dirty="0"/>
              <a:t>1</a:t>
            </a:r>
            <a:r>
              <a:rPr lang="en-US" sz="1800" b="1" i="1" dirty="0"/>
              <a:t>, …, p.item</a:t>
            </a:r>
            <a:r>
              <a:rPr lang="en-US" sz="1800" b="1" i="1" baseline="-25000" dirty="0"/>
              <a:t>k-2</a:t>
            </a:r>
            <a:r>
              <a:rPr lang="en-US" sz="1800" b="1" i="1" dirty="0"/>
              <a:t>=q.item</a:t>
            </a:r>
            <a:r>
              <a:rPr lang="en-US" sz="1800" b="1" i="1" baseline="-25000" dirty="0"/>
              <a:t>k-2</a:t>
            </a:r>
            <a:r>
              <a:rPr lang="en-US" sz="1800" b="1" i="1" dirty="0"/>
              <a:t>, p.item</a:t>
            </a:r>
            <a:r>
              <a:rPr lang="en-US" sz="1800" b="1" i="1" baseline="-25000" dirty="0"/>
              <a:t>k-1 </a:t>
            </a:r>
            <a:r>
              <a:rPr lang="en-US" sz="1800" b="1" i="1" dirty="0"/>
              <a:t>&lt; q.item</a:t>
            </a:r>
            <a:r>
              <a:rPr lang="en-US" sz="1800" b="1" i="1" baseline="-25000" dirty="0"/>
              <a:t>k-1</a:t>
            </a:r>
          </a:p>
          <a:p>
            <a:pPr lvl="1"/>
            <a:r>
              <a:rPr lang="en-US" sz="1800" dirty="0"/>
              <a:t>Step 2: pruning</a:t>
            </a:r>
          </a:p>
          <a:p>
            <a:pPr lvl="2">
              <a:buNone/>
            </a:pPr>
            <a:r>
              <a:rPr lang="en-US" sz="1800" dirty="0" err="1"/>
              <a:t>forall</a:t>
            </a:r>
            <a:r>
              <a:rPr lang="en-US" sz="1800" dirty="0"/>
              <a:t> </a:t>
            </a:r>
            <a:r>
              <a:rPr lang="en-US" sz="1800" b="1" i="1" dirty="0" err="1"/>
              <a:t>itemsets</a:t>
            </a:r>
            <a:r>
              <a:rPr lang="en-US" sz="1800" b="1" i="1" dirty="0"/>
              <a:t> c in </a:t>
            </a:r>
            <a:r>
              <a:rPr lang="en-US" sz="1800" b="1" i="1" dirty="0" err="1"/>
              <a:t>C</a:t>
            </a:r>
            <a:r>
              <a:rPr lang="en-US" sz="1800" b="1" i="1" baseline="-25000" dirty="0" err="1"/>
              <a:t>k</a:t>
            </a:r>
            <a:r>
              <a:rPr lang="en-US" sz="1800" b="1" i="1" dirty="0"/>
              <a:t> </a:t>
            </a:r>
            <a:r>
              <a:rPr lang="en-US" sz="1800" dirty="0"/>
              <a:t>do</a:t>
            </a:r>
          </a:p>
          <a:p>
            <a:pPr lvl="3">
              <a:buNone/>
            </a:pPr>
            <a:r>
              <a:rPr lang="en-US" dirty="0" err="1"/>
              <a:t>forall</a:t>
            </a:r>
            <a:r>
              <a:rPr lang="en-US" dirty="0"/>
              <a:t> </a:t>
            </a:r>
            <a:r>
              <a:rPr lang="en-US" b="1" i="1" dirty="0"/>
              <a:t>(k-1)-subsets s of c </a:t>
            </a:r>
            <a:r>
              <a:rPr lang="en-US" dirty="0"/>
              <a:t>do</a:t>
            </a:r>
          </a:p>
          <a:p>
            <a:pPr lvl="4">
              <a:buNone/>
            </a:pPr>
            <a:r>
              <a:rPr lang="en-US" b="1" dirty="0"/>
              <a:t>if </a:t>
            </a:r>
            <a:r>
              <a:rPr lang="en-US" i="1" dirty="0"/>
              <a:t>(s is not in L</a:t>
            </a:r>
            <a:r>
              <a:rPr lang="en-US" i="1" baseline="-25000" dirty="0"/>
              <a:t>k-1</a:t>
            </a:r>
            <a:r>
              <a:rPr lang="en-US" i="1" dirty="0"/>
              <a:t>) </a:t>
            </a:r>
            <a:r>
              <a:rPr lang="en-US" b="1" dirty="0"/>
              <a:t>then delete </a:t>
            </a:r>
            <a:r>
              <a:rPr lang="en-US" i="1" dirty="0"/>
              <a:t>c</a:t>
            </a:r>
            <a:r>
              <a:rPr lang="en-US" b="1" dirty="0"/>
              <a:t> from </a:t>
            </a:r>
            <a:r>
              <a:rPr lang="en-US" i="1" dirty="0" err="1"/>
              <a:t>C</a:t>
            </a:r>
            <a:r>
              <a:rPr lang="en-US" i="1" baseline="-25000" dirty="0" err="1"/>
              <a:t>k</a:t>
            </a:r>
            <a:endParaRPr lang="en-US" i="1" baseline="-25000" dirty="0"/>
          </a:p>
          <a:p>
            <a:r>
              <a:rPr lang="en-US" sz="2400" dirty="0"/>
              <a:t>Use object-relational extensions like UDFs, BLOBs, and Table functions for efficient implementation</a:t>
            </a:r>
            <a:br>
              <a:rPr lang="en-US" sz="2000" dirty="0"/>
            </a:br>
            <a:r>
              <a:rPr lang="en-US" sz="1600" i="1" dirty="0"/>
              <a:t>(S. </a:t>
            </a:r>
            <a:r>
              <a:rPr lang="en-US" sz="1600" i="1" dirty="0" err="1"/>
              <a:t>Sarawagi</a:t>
            </a:r>
            <a:r>
              <a:rPr lang="en-US" sz="1600" i="1" dirty="0"/>
              <a:t>, S. Thomas, and R. Agrawal. Integrating association rule mining with relational database systems: Alternatives and implications. SIGMOD’98)</a:t>
            </a:r>
            <a:endParaRPr lang="en-US" sz="1800" i="1" dirty="0"/>
          </a:p>
        </p:txBody>
      </p:sp>
      <p:sp>
        <p:nvSpPr>
          <p:cNvPr id="2" name="Title 1"/>
          <p:cNvSpPr>
            <a:spLocks noGrp="1"/>
          </p:cNvSpPr>
          <p:nvPr>
            <p:ph type="title"/>
          </p:nvPr>
        </p:nvSpPr>
        <p:spPr/>
        <p:txBody>
          <a:bodyPr>
            <a:normAutofit/>
          </a:bodyPr>
          <a:lstStyle/>
          <a:p>
            <a:r>
              <a:rPr lang="en-US" sz="3200" dirty="0"/>
              <a:t>Candidate Generation: An SQL Implementation</a:t>
            </a:r>
            <a:endParaRPr lang="id-ID" sz="3200" dirty="0"/>
          </a:p>
        </p:txBody>
      </p:sp>
      <p:sp>
        <p:nvSpPr>
          <p:cNvPr id="5" name="Slide Number Placeholder 4">
            <a:extLst>
              <a:ext uri="{FF2B5EF4-FFF2-40B4-BE49-F238E27FC236}">
                <a16:creationId xmlns:a16="http://schemas.microsoft.com/office/drawing/2014/main" id="{0B07F476-A53D-427C-A9A1-B5AE745B7A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585</a:t>
            </a:fld>
            <a:endParaRPr lang="en-US">
              <a:solidFill>
                <a:prstClr val="black">
                  <a:tint val="75000"/>
                </a:prstClr>
              </a:solidFill>
            </a:endParaRPr>
          </a:p>
        </p:txBody>
      </p:sp>
    </p:spTree>
    <p:extLst>
      <p:ext uri="{BB962C8B-B14F-4D97-AF65-F5344CB8AC3E}">
        <p14:creationId xmlns:p14="http://schemas.microsoft.com/office/powerpoint/2010/main" val="1363887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9522"/>
            <a:ext cx="7886700" cy="5097027"/>
          </a:xfrm>
        </p:spPr>
        <p:txBody>
          <a:bodyPr>
            <a:normAutofit fontScale="92500" lnSpcReduction="10000"/>
          </a:bodyPr>
          <a:lstStyle/>
          <a:p>
            <a:pPr>
              <a:lnSpc>
                <a:spcPct val="120000"/>
              </a:lnSpc>
            </a:pPr>
            <a:r>
              <a:rPr lang="en-US" sz="2400" dirty="0">
                <a:solidFill>
                  <a:srgbClr val="C00000"/>
                </a:solidFill>
              </a:rPr>
              <a:t>Bottlenecks of the </a:t>
            </a:r>
            <a:r>
              <a:rPr lang="en-US" sz="2400" dirty="0" err="1">
                <a:solidFill>
                  <a:srgbClr val="C00000"/>
                </a:solidFill>
              </a:rPr>
              <a:t>Apriori</a:t>
            </a:r>
            <a:r>
              <a:rPr lang="en-US" sz="2400" dirty="0">
                <a:solidFill>
                  <a:srgbClr val="C00000"/>
                </a:solidFill>
              </a:rPr>
              <a:t> </a:t>
            </a:r>
            <a:r>
              <a:rPr lang="en-US" sz="2400" dirty="0"/>
              <a:t>approach</a:t>
            </a:r>
          </a:p>
          <a:p>
            <a:pPr lvl="1">
              <a:lnSpc>
                <a:spcPct val="120000"/>
              </a:lnSpc>
            </a:pPr>
            <a:r>
              <a:rPr lang="en-US" sz="2000" dirty="0"/>
              <a:t>Breadth-first (i.e., level-wise) search</a:t>
            </a:r>
          </a:p>
          <a:p>
            <a:pPr lvl="1">
              <a:lnSpc>
                <a:spcPct val="120000"/>
              </a:lnSpc>
            </a:pPr>
            <a:r>
              <a:rPr lang="en-US" sz="2000" dirty="0"/>
              <a:t>Candidate generation and test</a:t>
            </a:r>
          </a:p>
          <a:p>
            <a:pPr lvl="2">
              <a:lnSpc>
                <a:spcPct val="120000"/>
              </a:lnSpc>
            </a:pPr>
            <a:r>
              <a:rPr lang="en-US" dirty="0"/>
              <a:t>Often generates a huge number of candidates</a:t>
            </a:r>
          </a:p>
          <a:p>
            <a:pPr>
              <a:lnSpc>
                <a:spcPct val="120000"/>
              </a:lnSpc>
            </a:pPr>
            <a:r>
              <a:rPr lang="en-US" sz="2600" dirty="0"/>
              <a:t>The </a:t>
            </a:r>
            <a:r>
              <a:rPr lang="en-US" sz="2600" dirty="0" err="1">
                <a:solidFill>
                  <a:srgbClr val="C00000"/>
                </a:solidFill>
              </a:rPr>
              <a:t>FPGrowth</a:t>
            </a:r>
            <a:r>
              <a:rPr lang="en-US" sz="2600" dirty="0">
                <a:solidFill>
                  <a:srgbClr val="C00000"/>
                </a:solidFill>
              </a:rPr>
              <a:t> </a:t>
            </a:r>
            <a:r>
              <a:rPr lang="en-US" sz="2600" dirty="0"/>
              <a:t>Approach </a:t>
            </a:r>
            <a:r>
              <a:rPr lang="en-US" sz="2200" i="1" dirty="0"/>
              <a:t>(J. Han, J. Pei, and Y. Yin, SIGMOD’ 00)</a:t>
            </a:r>
            <a:endParaRPr lang="en-US" sz="2600" i="1" dirty="0"/>
          </a:p>
          <a:p>
            <a:pPr lvl="1">
              <a:lnSpc>
                <a:spcPct val="120000"/>
              </a:lnSpc>
            </a:pPr>
            <a:r>
              <a:rPr lang="en-US" sz="2000" dirty="0"/>
              <a:t>Depth-first search</a:t>
            </a:r>
          </a:p>
          <a:p>
            <a:pPr lvl="1">
              <a:lnSpc>
                <a:spcPct val="120000"/>
              </a:lnSpc>
            </a:pPr>
            <a:r>
              <a:rPr lang="en-US" sz="2000" dirty="0"/>
              <a:t>Avoid explicit candidate generation</a:t>
            </a:r>
            <a:endParaRPr lang="en-US" sz="2000" dirty="0">
              <a:solidFill>
                <a:schemeClr val="hlink"/>
              </a:solidFill>
            </a:endParaRPr>
          </a:p>
          <a:p>
            <a:pPr>
              <a:lnSpc>
                <a:spcPct val="120000"/>
              </a:lnSpc>
            </a:pPr>
            <a:r>
              <a:rPr lang="en-US" sz="2600" dirty="0">
                <a:solidFill>
                  <a:srgbClr val="C00000"/>
                </a:solidFill>
              </a:rPr>
              <a:t>Major philosophy</a:t>
            </a:r>
            <a:r>
              <a:rPr lang="en-US" sz="2600" dirty="0"/>
              <a:t>: Grow long patterns from short ones using local frequent items only</a:t>
            </a:r>
          </a:p>
          <a:p>
            <a:pPr lvl="1">
              <a:lnSpc>
                <a:spcPct val="120000"/>
              </a:lnSpc>
            </a:pPr>
            <a:r>
              <a:rPr lang="en-US" sz="2000" dirty="0"/>
              <a:t>“</a:t>
            </a:r>
            <a:r>
              <a:rPr lang="en-US" sz="2000" dirty="0" err="1"/>
              <a:t>abc</a:t>
            </a:r>
            <a:r>
              <a:rPr lang="en-US" sz="2000" dirty="0"/>
              <a:t>” is a frequent pattern</a:t>
            </a:r>
          </a:p>
          <a:p>
            <a:pPr lvl="1">
              <a:lnSpc>
                <a:spcPct val="120000"/>
              </a:lnSpc>
            </a:pPr>
            <a:r>
              <a:rPr lang="en-US" sz="2000" dirty="0"/>
              <a:t>Get all transactions having “</a:t>
            </a:r>
            <a:r>
              <a:rPr lang="en-US" sz="2000" dirty="0" err="1"/>
              <a:t>abc</a:t>
            </a:r>
            <a:r>
              <a:rPr lang="en-US" sz="2000" dirty="0"/>
              <a:t>”, i.e., project DB on </a:t>
            </a:r>
            <a:r>
              <a:rPr lang="en-US" sz="2000" dirty="0" err="1"/>
              <a:t>abc</a:t>
            </a:r>
            <a:r>
              <a:rPr lang="en-US" sz="2000" dirty="0"/>
              <a:t>: </a:t>
            </a:r>
            <a:r>
              <a:rPr lang="en-US" sz="2000" dirty="0" err="1"/>
              <a:t>DB|abc</a:t>
            </a:r>
            <a:endParaRPr lang="en-US" sz="2000" dirty="0"/>
          </a:p>
          <a:p>
            <a:pPr lvl="1">
              <a:lnSpc>
                <a:spcPct val="120000"/>
              </a:lnSpc>
            </a:pPr>
            <a:r>
              <a:rPr lang="en-US" sz="2000" dirty="0"/>
              <a:t>“d” is a local frequent item in </a:t>
            </a:r>
            <a:r>
              <a:rPr lang="en-US" sz="2000" dirty="0" err="1"/>
              <a:t>DB|abc</a:t>
            </a:r>
            <a:r>
              <a:rPr lang="en-US" sz="2000" dirty="0"/>
              <a:t> </a:t>
            </a:r>
            <a:r>
              <a:rPr lang="en-US" sz="2000" dirty="0">
                <a:sym typeface="Wingdings" panose="05000000000000000000" pitchFamily="2" charset="2"/>
              </a:rPr>
              <a:t> </a:t>
            </a:r>
            <a:r>
              <a:rPr lang="en-US" sz="2000" dirty="0" err="1">
                <a:sym typeface="Wingdings" panose="05000000000000000000" pitchFamily="2" charset="2"/>
              </a:rPr>
              <a:t>abcd</a:t>
            </a:r>
            <a:r>
              <a:rPr lang="en-US" sz="2000" dirty="0">
                <a:sym typeface="Wingdings" panose="05000000000000000000" pitchFamily="2" charset="2"/>
              </a:rPr>
              <a:t> is a frequent pattern</a:t>
            </a:r>
          </a:p>
        </p:txBody>
      </p:sp>
      <p:sp>
        <p:nvSpPr>
          <p:cNvPr id="2" name="Title 1"/>
          <p:cNvSpPr>
            <a:spLocks noGrp="1"/>
          </p:cNvSpPr>
          <p:nvPr>
            <p:ph type="title"/>
          </p:nvPr>
        </p:nvSpPr>
        <p:spPr/>
        <p:txBody>
          <a:bodyPr>
            <a:noAutofit/>
          </a:bodyPr>
          <a:lstStyle/>
          <a:p>
            <a:r>
              <a:rPr lang="en-US" sz="3200" dirty="0"/>
              <a:t>Pattern-Growth Approach: Mining Frequent Patterns Without Candidate Generation</a:t>
            </a:r>
            <a:endParaRPr lang="id-ID" sz="3200" dirty="0"/>
          </a:p>
        </p:txBody>
      </p:sp>
      <p:sp>
        <p:nvSpPr>
          <p:cNvPr id="5" name="Slide Number Placeholder 4">
            <a:extLst>
              <a:ext uri="{FF2B5EF4-FFF2-40B4-BE49-F238E27FC236}">
                <a16:creationId xmlns:a16="http://schemas.microsoft.com/office/drawing/2014/main" id="{68022ABB-BAA2-4045-B51F-8EC261FB95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586</a:t>
            </a:fld>
            <a:endParaRPr lang="en-US">
              <a:solidFill>
                <a:prstClr val="black">
                  <a:tint val="75000"/>
                </a:prstClr>
              </a:solidFill>
            </a:endParaRPr>
          </a:p>
        </p:txBody>
      </p:sp>
    </p:spTree>
    <p:extLst>
      <p:ext uri="{BB962C8B-B14F-4D97-AF65-F5344CB8AC3E}">
        <p14:creationId xmlns:p14="http://schemas.microsoft.com/office/powerpoint/2010/main" val="1823754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Construct FP-tree from a Transaction Database</a:t>
            </a:r>
            <a:endParaRPr lang="id-ID" dirty="0"/>
          </a:p>
        </p:txBody>
      </p:sp>
      <p:sp>
        <p:nvSpPr>
          <p:cNvPr id="3" name="Slide Number Placeholder 2">
            <a:extLst>
              <a:ext uri="{FF2B5EF4-FFF2-40B4-BE49-F238E27FC236}">
                <a16:creationId xmlns:a16="http://schemas.microsoft.com/office/drawing/2014/main" id="{E5244702-4EA2-49EC-84A5-54B1F8F8F6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587</a:t>
            </a:fld>
            <a:endParaRPr lang="en-US">
              <a:solidFill>
                <a:prstClr val="black">
                  <a:tint val="75000"/>
                </a:prstClr>
              </a:solidFill>
            </a:endParaRPr>
          </a:p>
        </p:txBody>
      </p:sp>
      <p:grpSp>
        <p:nvGrpSpPr>
          <p:cNvPr id="5" name="Group 3"/>
          <p:cNvGrpSpPr>
            <a:grpSpLocks/>
          </p:cNvGrpSpPr>
          <p:nvPr/>
        </p:nvGrpSpPr>
        <p:grpSpPr bwMode="auto">
          <a:xfrm>
            <a:off x="4114800" y="2819400"/>
            <a:ext cx="4526719" cy="3583412"/>
            <a:chOff x="2496" y="1772"/>
            <a:chExt cx="2892" cy="2193"/>
          </a:xfrm>
        </p:grpSpPr>
        <p:sp>
          <p:nvSpPr>
            <p:cNvPr id="6" name="Text Box 4"/>
            <p:cNvSpPr txBox="1">
              <a:spLocks noChangeArrowheads="1"/>
            </p:cNvSpPr>
            <p:nvPr/>
          </p:nvSpPr>
          <p:spPr bwMode="auto">
            <a:xfrm>
              <a:off x="4827" y="1772"/>
              <a:ext cx="210"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a:t>
              </a:r>
            </a:p>
          </p:txBody>
        </p:sp>
        <p:sp>
          <p:nvSpPr>
            <p:cNvPr id="7" name="Text Box 5"/>
            <p:cNvSpPr txBox="1">
              <a:spLocks noChangeArrowheads="1"/>
            </p:cNvSpPr>
            <p:nvPr/>
          </p:nvSpPr>
          <p:spPr bwMode="auto">
            <a:xfrm>
              <a:off x="4508" y="2205"/>
              <a:ext cx="27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f:4</a:t>
              </a:r>
            </a:p>
          </p:txBody>
        </p:sp>
        <p:sp>
          <p:nvSpPr>
            <p:cNvPr id="8" name="Text Box 6"/>
            <p:cNvSpPr txBox="1">
              <a:spLocks noChangeArrowheads="1"/>
            </p:cNvSpPr>
            <p:nvPr/>
          </p:nvSpPr>
          <p:spPr bwMode="auto">
            <a:xfrm>
              <a:off x="5094" y="2205"/>
              <a:ext cx="294"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c:1</a:t>
              </a:r>
            </a:p>
          </p:txBody>
        </p:sp>
        <p:sp>
          <p:nvSpPr>
            <p:cNvPr id="9" name="Text Box 7"/>
            <p:cNvSpPr txBox="1">
              <a:spLocks noChangeArrowheads="1"/>
            </p:cNvSpPr>
            <p:nvPr/>
          </p:nvSpPr>
          <p:spPr bwMode="auto">
            <a:xfrm>
              <a:off x="5080" y="2588"/>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10" name="Text Box 8"/>
            <p:cNvSpPr txBox="1">
              <a:spLocks noChangeArrowheads="1"/>
            </p:cNvSpPr>
            <p:nvPr/>
          </p:nvSpPr>
          <p:spPr bwMode="auto">
            <a:xfrm>
              <a:off x="5080" y="2971"/>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p:1</a:t>
              </a:r>
            </a:p>
          </p:txBody>
        </p:sp>
        <p:cxnSp>
          <p:nvCxnSpPr>
            <p:cNvPr id="11" name="AutoShape 9"/>
            <p:cNvCxnSpPr>
              <a:cxnSpLocks noChangeShapeType="1"/>
              <a:stCxn id="8" idx="2"/>
              <a:endCxn id="9" idx="0"/>
            </p:cNvCxnSpPr>
            <p:nvPr/>
          </p:nvCxnSpPr>
          <p:spPr bwMode="auto">
            <a:xfrm flipH="1">
              <a:off x="5234" y="2431"/>
              <a:ext cx="7"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2" name="AutoShape 10"/>
            <p:cNvCxnSpPr>
              <a:cxnSpLocks noChangeShapeType="1"/>
              <a:stCxn id="9" idx="2"/>
              <a:endCxn id="10" idx="0"/>
            </p:cNvCxnSpPr>
            <p:nvPr/>
          </p:nvCxnSpPr>
          <p:spPr bwMode="auto">
            <a:xfrm>
              <a:off x="5234" y="2814"/>
              <a:ext cx="0"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3" name="AutoShape 11"/>
            <p:cNvCxnSpPr>
              <a:cxnSpLocks noChangeShapeType="1"/>
              <a:stCxn id="6" idx="2"/>
              <a:endCxn id="8" idx="0"/>
            </p:cNvCxnSpPr>
            <p:nvPr/>
          </p:nvCxnSpPr>
          <p:spPr bwMode="auto">
            <a:xfrm>
              <a:off x="4932" y="1998"/>
              <a:ext cx="309" cy="20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4" name="AutoShape 12"/>
            <p:cNvCxnSpPr>
              <a:cxnSpLocks noChangeShapeType="1"/>
              <a:stCxn id="6" idx="2"/>
              <a:endCxn id="7" idx="0"/>
            </p:cNvCxnSpPr>
            <p:nvPr/>
          </p:nvCxnSpPr>
          <p:spPr bwMode="auto">
            <a:xfrm flipH="1">
              <a:off x="4647" y="1998"/>
              <a:ext cx="285" cy="20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15" name="Text Box 13"/>
            <p:cNvSpPr txBox="1">
              <a:spLocks noChangeArrowheads="1"/>
            </p:cNvSpPr>
            <p:nvPr/>
          </p:nvSpPr>
          <p:spPr bwMode="auto">
            <a:xfrm>
              <a:off x="4700" y="2588"/>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16" name="Text Box 14"/>
            <p:cNvSpPr txBox="1">
              <a:spLocks noChangeArrowheads="1"/>
            </p:cNvSpPr>
            <p:nvPr/>
          </p:nvSpPr>
          <p:spPr bwMode="auto">
            <a:xfrm>
              <a:off x="4330" y="2588"/>
              <a:ext cx="294"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c:3</a:t>
              </a:r>
            </a:p>
          </p:txBody>
        </p:sp>
        <p:cxnSp>
          <p:nvCxnSpPr>
            <p:cNvPr id="17" name="AutoShape 15"/>
            <p:cNvCxnSpPr>
              <a:cxnSpLocks noChangeShapeType="1"/>
              <a:stCxn id="7" idx="2"/>
              <a:endCxn id="16" idx="0"/>
            </p:cNvCxnSpPr>
            <p:nvPr/>
          </p:nvCxnSpPr>
          <p:spPr bwMode="auto">
            <a:xfrm flipH="1">
              <a:off x="4477" y="2431"/>
              <a:ext cx="170"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8" name="AutoShape 16"/>
            <p:cNvCxnSpPr>
              <a:cxnSpLocks noChangeShapeType="1"/>
              <a:stCxn id="7" idx="2"/>
              <a:endCxn id="15" idx="0"/>
            </p:cNvCxnSpPr>
            <p:nvPr/>
          </p:nvCxnSpPr>
          <p:spPr bwMode="auto">
            <a:xfrm>
              <a:off x="4647" y="2431"/>
              <a:ext cx="207"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19" name="Text Box 17"/>
            <p:cNvSpPr txBox="1">
              <a:spLocks noChangeArrowheads="1"/>
            </p:cNvSpPr>
            <p:nvPr/>
          </p:nvSpPr>
          <p:spPr bwMode="auto">
            <a:xfrm>
              <a:off x="4315" y="2971"/>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a:3</a:t>
              </a:r>
            </a:p>
          </p:txBody>
        </p:sp>
        <p:sp>
          <p:nvSpPr>
            <p:cNvPr id="20" name="Text Box 18"/>
            <p:cNvSpPr txBox="1">
              <a:spLocks noChangeArrowheads="1"/>
            </p:cNvSpPr>
            <p:nvPr/>
          </p:nvSpPr>
          <p:spPr bwMode="auto">
            <a:xfrm>
              <a:off x="4556" y="3356"/>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21" name="Text Box 19"/>
            <p:cNvSpPr txBox="1">
              <a:spLocks noChangeArrowheads="1"/>
            </p:cNvSpPr>
            <p:nvPr/>
          </p:nvSpPr>
          <p:spPr bwMode="auto">
            <a:xfrm>
              <a:off x="4130" y="3356"/>
              <a:ext cx="349"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m:2</a:t>
              </a:r>
            </a:p>
          </p:txBody>
        </p:sp>
        <p:sp>
          <p:nvSpPr>
            <p:cNvPr id="22" name="Text Box 20"/>
            <p:cNvSpPr txBox="1">
              <a:spLocks noChangeArrowheads="1"/>
            </p:cNvSpPr>
            <p:nvPr/>
          </p:nvSpPr>
          <p:spPr bwMode="auto">
            <a:xfrm>
              <a:off x="4148" y="3739"/>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p:2</a:t>
              </a:r>
            </a:p>
          </p:txBody>
        </p:sp>
        <p:cxnSp>
          <p:nvCxnSpPr>
            <p:cNvPr id="23" name="AutoShape 21"/>
            <p:cNvCxnSpPr>
              <a:cxnSpLocks noChangeShapeType="1"/>
              <a:stCxn id="16" idx="2"/>
              <a:endCxn id="19" idx="0"/>
            </p:cNvCxnSpPr>
            <p:nvPr/>
          </p:nvCxnSpPr>
          <p:spPr bwMode="auto">
            <a:xfrm flipH="1">
              <a:off x="4469" y="2814"/>
              <a:ext cx="8"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4" name="AutoShape 22"/>
            <p:cNvCxnSpPr>
              <a:cxnSpLocks noChangeShapeType="1"/>
              <a:stCxn id="19" idx="2"/>
              <a:endCxn id="21" idx="0"/>
            </p:cNvCxnSpPr>
            <p:nvPr/>
          </p:nvCxnSpPr>
          <p:spPr bwMode="auto">
            <a:xfrm flipH="1">
              <a:off x="4305" y="3197"/>
              <a:ext cx="165" cy="159"/>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5" name="AutoShape 23"/>
            <p:cNvCxnSpPr>
              <a:cxnSpLocks noChangeShapeType="1"/>
              <a:stCxn id="19" idx="2"/>
              <a:endCxn id="20" idx="0"/>
            </p:cNvCxnSpPr>
            <p:nvPr/>
          </p:nvCxnSpPr>
          <p:spPr bwMode="auto">
            <a:xfrm>
              <a:off x="4469" y="3197"/>
              <a:ext cx="241" cy="159"/>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6" name="AutoShape 24"/>
            <p:cNvCxnSpPr>
              <a:cxnSpLocks noChangeShapeType="1"/>
              <a:stCxn id="21" idx="2"/>
              <a:endCxn id="22" idx="0"/>
            </p:cNvCxnSpPr>
            <p:nvPr/>
          </p:nvCxnSpPr>
          <p:spPr bwMode="auto">
            <a:xfrm flipH="1">
              <a:off x="4302" y="3582"/>
              <a:ext cx="2"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4538" y="3739"/>
              <a:ext cx="349"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m:1</a:t>
              </a:r>
            </a:p>
          </p:txBody>
        </p:sp>
        <p:cxnSp>
          <p:nvCxnSpPr>
            <p:cNvPr id="28" name="AutoShape 26"/>
            <p:cNvCxnSpPr>
              <a:cxnSpLocks noChangeShapeType="1"/>
              <a:stCxn id="20" idx="2"/>
              <a:endCxn id="27" idx="0"/>
            </p:cNvCxnSpPr>
            <p:nvPr/>
          </p:nvCxnSpPr>
          <p:spPr bwMode="auto">
            <a:xfrm>
              <a:off x="4710" y="3582"/>
              <a:ext cx="2"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9" name="Text Box 27"/>
            <p:cNvSpPr txBox="1">
              <a:spLocks noChangeArrowheads="1"/>
            </p:cNvSpPr>
            <p:nvPr/>
          </p:nvSpPr>
          <p:spPr bwMode="auto">
            <a:xfrm>
              <a:off x="2496" y="1935"/>
              <a:ext cx="1482" cy="143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1800" b="1">
                  <a:effectLst/>
                  <a:latin typeface="+mn-lt"/>
                </a:rPr>
                <a:t>Header Table</a:t>
              </a:r>
            </a:p>
            <a:p>
              <a:pPr algn="l">
                <a:lnSpc>
                  <a:spcPct val="90000"/>
                </a:lnSpc>
              </a:pPr>
              <a:endParaRPr lang="en-US" sz="1800" b="1">
                <a:effectLst/>
                <a:latin typeface="+mn-lt"/>
              </a:endParaRPr>
            </a:p>
            <a:p>
              <a:pPr algn="l">
                <a:lnSpc>
                  <a:spcPct val="90000"/>
                </a:lnSpc>
              </a:pPr>
              <a:r>
                <a:rPr lang="en-US" sz="1800" b="1" i="1" u="sng">
                  <a:effectLst/>
                  <a:latin typeface="+mn-lt"/>
                </a:rPr>
                <a:t>Item  frequency  head </a:t>
              </a:r>
            </a:p>
            <a:p>
              <a:pPr algn="l">
                <a:lnSpc>
                  <a:spcPct val="90000"/>
                </a:lnSpc>
              </a:pPr>
              <a:r>
                <a:rPr lang="en-US" sz="1800" i="1">
                  <a:effectLst/>
                  <a:latin typeface="+mn-lt"/>
                </a:rPr>
                <a:t> f	4</a:t>
              </a:r>
            </a:p>
            <a:p>
              <a:pPr algn="l">
                <a:lnSpc>
                  <a:spcPct val="90000"/>
                </a:lnSpc>
              </a:pPr>
              <a:r>
                <a:rPr lang="en-US" sz="1800" i="1">
                  <a:effectLst/>
                  <a:latin typeface="+mn-lt"/>
                </a:rPr>
                <a:t>c	4</a:t>
              </a:r>
            </a:p>
            <a:p>
              <a:pPr algn="l">
                <a:lnSpc>
                  <a:spcPct val="90000"/>
                </a:lnSpc>
              </a:pPr>
              <a:r>
                <a:rPr lang="en-US" sz="1800" i="1">
                  <a:effectLst/>
                  <a:latin typeface="+mn-lt"/>
                </a:rPr>
                <a:t>a	3</a:t>
              </a:r>
            </a:p>
            <a:p>
              <a:pPr algn="l">
                <a:lnSpc>
                  <a:spcPct val="90000"/>
                </a:lnSpc>
              </a:pPr>
              <a:r>
                <a:rPr lang="en-US" sz="1800" i="1">
                  <a:effectLst/>
                  <a:latin typeface="+mn-lt"/>
                </a:rPr>
                <a:t>b	3</a:t>
              </a:r>
            </a:p>
            <a:p>
              <a:pPr algn="l">
                <a:lnSpc>
                  <a:spcPct val="90000"/>
                </a:lnSpc>
              </a:pPr>
              <a:r>
                <a:rPr lang="en-US" sz="1800" i="1">
                  <a:effectLst/>
                  <a:latin typeface="+mn-lt"/>
                </a:rPr>
                <a:t>m	3</a:t>
              </a:r>
            </a:p>
            <a:p>
              <a:pPr algn="l">
                <a:lnSpc>
                  <a:spcPct val="90000"/>
                </a:lnSpc>
              </a:pPr>
              <a:r>
                <a:rPr lang="en-US" sz="1800" i="1">
                  <a:effectLst/>
                  <a:latin typeface="+mn-lt"/>
                </a:rPr>
                <a:t>p	3</a:t>
              </a:r>
              <a:endParaRPr lang="en-US" sz="1800">
                <a:effectLst/>
                <a:latin typeface="+mn-lt"/>
              </a:endParaRPr>
            </a:p>
          </p:txBody>
        </p:sp>
        <p:sp>
          <p:nvSpPr>
            <p:cNvPr id="30" name="Freeform 28"/>
            <p:cNvSpPr>
              <a:spLocks/>
            </p:cNvSpPr>
            <p:nvPr/>
          </p:nvSpPr>
          <p:spPr bwMode="auto">
            <a:xfrm>
              <a:off x="3879" y="2341"/>
              <a:ext cx="672" cy="240"/>
            </a:xfrm>
            <a:custGeom>
              <a:avLst/>
              <a:gdLst>
                <a:gd name="T0" fmla="*/ 0 w 672"/>
                <a:gd name="T1" fmla="*/ 240 h 240"/>
                <a:gd name="T2" fmla="*/ 288 w 672"/>
                <a:gd name="T3" fmla="*/ 192 h 240"/>
                <a:gd name="T4" fmla="*/ 432 w 672"/>
                <a:gd name="T5" fmla="*/ 48 h 240"/>
                <a:gd name="T6" fmla="*/ 672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1" name="Freeform 29"/>
            <p:cNvSpPr>
              <a:spLocks/>
            </p:cNvSpPr>
            <p:nvPr/>
          </p:nvSpPr>
          <p:spPr bwMode="auto">
            <a:xfrm>
              <a:off x="3879" y="2725"/>
              <a:ext cx="432" cy="1"/>
            </a:xfrm>
            <a:custGeom>
              <a:avLst/>
              <a:gdLst>
                <a:gd name="T0" fmla="*/ 0 w 432"/>
                <a:gd name="T1" fmla="*/ 0 h 1"/>
                <a:gd name="T2" fmla="*/ 432 w 432"/>
                <a:gd name="T3" fmla="*/ 0 h 1"/>
                <a:gd name="T4" fmla="*/ 0 60000 65536"/>
                <a:gd name="T5" fmla="*/ 0 60000 65536"/>
                <a:gd name="T6" fmla="*/ 0 w 432"/>
                <a:gd name="T7" fmla="*/ 0 h 1"/>
                <a:gd name="T8" fmla="*/ 432 w 432"/>
                <a:gd name="T9" fmla="*/ 1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2" name="Freeform 30"/>
            <p:cNvSpPr>
              <a:spLocks/>
            </p:cNvSpPr>
            <p:nvPr/>
          </p:nvSpPr>
          <p:spPr bwMode="auto">
            <a:xfrm>
              <a:off x="4599" y="2341"/>
              <a:ext cx="480" cy="384"/>
            </a:xfrm>
            <a:custGeom>
              <a:avLst/>
              <a:gdLst>
                <a:gd name="T0" fmla="*/ 0 w 480"/>
                <a:gd name="T1" fmla="*/ 384 h 384"/>
                <a:gd name="T2" fmla="*/ 48 w 480"/>
                <a:gd name="T3" fmla="*/ 336 h 384"/>
                <a:gd name="T4" fmla="*/ 240 w 480"/>
                <a:gd name="T5" fmla="*/ 96 h 384"/>
                <a:gd name="T6" fmla="*/ 480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3" name="Freeform 31"/>
            <p:cNvSpPr>
              <a:spLocks/>
            </p:cNvSpPr>
            <p:nvPr/>
          </p:nvSpPr>
          <p:spPr bwMode="auto">
            <a:xfrm>
              <a:off x="3879" y="2928"/>
              <a:ext cx="432" cy="192"/>
            </a:xfrm>
            <a:custGeom>
              <a:avLst/>
              <a:gdLst>
                <a:gd name="T0" fmla="*/ 0 w 432"/>
                <a:gd name="T1" fmla="*/ 0 h 192"/>
                <a:gd name="T2" fmla="*/ 144 w 432"/>
                <a:gd name="T3" fmla="*/ 48 h 192"/>
                <a:gd name="T4" fmla="*/ 288 w 432"/>
                <a:gd name="T5" fmla="*/ 144 h 192"/>
                <a:gd name="T6" fmla="*/ 432 w 432"/>
                <a:gd name="T7" fmla="*/ 192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4" name="Freeform 32"/>
            <p:cNvSpPr>
              <a:spLocks/>
            </p:cNvSpPr>
            <p:nvPr/>
          </p:nvSpPr>
          <p:spPr bwMode="auto">
            <a:xfrm>
              <a:off x="3888" y="3072"/>
              <a:ext cx="720" cy="384"/>
            </a:xfrm>
            <a:custGeom>
              <a:avLst/>
              <a:gdLst>
                <a:gd name="T0" fmla="*/ 0 w 720"/>
                <a:gd name="T1" fmla="*/ 0 h 384"/>
                <a:gd name="T2" fmla="*/ 240 w 720"/>
                <a:gd name="T3" fmla="*/ 48 h 384"/>
                <a:gd name="T4" fmla="*/ 528 w 720"/>
                <a:gd name="T5" fmla="*/ 288 h 384"/>
                <a:gd name="T6" fmla="*/ 720 w 720"/>
                <a:gd name="T7" fmla="*/ 384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5" name="Freeform 33"/>
            <p:cNvSpPr>
              <a:spLocks/>
            </p:cNvSpPr>
            <p:nvPr/>
          </p:nvSpPr>
          <p:spPr bwMode="auto">
            <a:xfrm>
              <a:off x="4848" y="2832"/>
              <a:ext cx="56" cy="672"/>
            </a:xfrm>
            <a:custGeom>
              <a:avLst/>
              <a:gdLst>
                <a:gd name="T0" fmla="*/ 0 w 56"/>
                <a:gd name="T1" fmla="*/ 672 h 672"/>
                <a:gd name="T2" fmla="*/ 48 w 56"/>
                <a:gd name="T3" fmla="*/ 432 h 672"/>
                <a:gd name="T4" fmla="*/ 48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6" name="Line 34"/>
            <p:cNvSpPr>
              <a:spLocks noChangeShapeType="1"/>
            </p:cNvSpPr>
            <p:nvPr/>
          </p:nvSpPr>
          <p:spPr bwMode="auto">
            <a:xfrm>
              <a:off x="4983" y="2725"/>
              <a:ext cx="96"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algn="l"/>
              <a:endParaRPr lang="id-ID" sz="4000">
                <a:effectLst/>
                <a:latin typeface="+mn-lt"/>
              </a:endParaRPr>
            </a:p>
          </p:txBody>
        </p:sp>
        <p:sp>
          <p:nvSpPr>
            <p:cNvPr id="37" name="Freeform 35"/>
            <p:cNvSpPr>
              <a:spLocks/>
            </p:cNvSpPr>
            <p:nvPr/>
          </p:nvSpPr>
          <p:spPr bwMode="auto">
            <a:xfrm>
              <a:off x="3888" y="3264"/>
              <a:ext cx="288" cy="240"/>
            </a:xfrm>
            <a:custGeom>
              <a:avLst/>
              <a:gdLst>
                <a:gd name="T0" fmla="*/ 0 w 288"/>
                <a:gd name="T1" fmla="*/ 0 h 240"/>
                <a:gd name="T2" fmla="*/ 144 w 288"/>
                <a:gd name="T3" fmla="*/ 48 h 240"/>
                <a:gd name="T4" fmla="*/ 192 w 288"/>
                <a:gd name="T5" fmla="*/ 192 h 240"/>
                <a:gd name="T6" fmla="*/ 288 w 288"/>
                <a:gd name="T7" fmla="*/ 24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8" name="Freeform 36"/>
            <p:cNvSpPr>
              <a:spLocks/>
            </p:cNvSpPr>
            <p:nvPr/>
          </p:nvSpPr>
          <p:spPr bwMode="auto">
            <a:xfrm>
              <a:off x="4464" y="3504"/>
              <a:ext cx="96" cy="384"/>
            </a:xfrm>
            <a:custGeom>
              <a:avLst/>
              <a:gdLst>
                <a:gd name="T0" fmla="*/ 0 w 96"/>
                <a:gd name="T1" fmla="*/ 0 h 384"/>
                <a:gd name="T2" fmla="*/ 48 w 96"/>
                <a:gd name="T3" fmla="*/ 96 h 384"/>
                <a:gd name="T4" fmla="*/ 48 w 96"/>
                <a:gd name="T5" fmla="*/ 288 h 384"/>
                <a:gd name="T6" fmla="*/ 96 w 96"/>
                <a:gd name="T7" fmla="*/ 384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9" name="Freeform 37"/>
            <p:cNvSpPr>
              <a:spLocks/>
            </p:cNvSpPr>
            <p:nvPr/>
          </p:nvSpPr>
          <p:spPr bwMode="auto">
            <a:xfrm>
              <a:off x="3888" y="3456"/>
              <a:ext cx="288" cy="432"/>
            </a:xfrm>
            <a:custGeom>
              <a:avLst/>
              <a:gdLst>
                <a:gd name="T0" fmla="*/ 0 w 288"/>
                <a:gd name="T1" fmla="*/ 0 h 432"/>
                <a:gd name="T2" fmla="*/ 96 w 288"/>
                <a:gd name="T3" fmla="*/ 144 h 432"/>
                <a:gd name="T4" fmla="*/ 144 w 288"/>
                <a:gd name="T5" fmla="*/ 336 h 432"/>
                <a:gd name="T6" fmla="*/ 288 w 288"/>
                <a:gd name="T7" fmla="*/ 432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40" name="Freeform 38"/>
            <p:cNvSpPr>
              <a:spLocks/>
            </p:cNvSpPr>
            <p:nvPr/>
          </p:nvSpPr>
          <p:spPr bwMode="auto">
            <a:xfrm>
              <a:off x="4464" y="3216"/>
              <a:ext cx="768" cy="672"/>
            </a:xfrm>
            <a:custGeom>
              <a:avLst/>
              <a:gdLst>
                <a:gd name="T0" fmla="*/ 0 w 768"/>
                <a:gd name="T1" fmla="*/ 672 h 672"/>
                <a:gd name="T2" fmla="*/ 96 w 768"/>
                <a:gd name="T3" fmla="*/ 528 h 672"/>
                <a:gd name="T4" fmla="*/ 528 w 768"/>
                <a:gd name="T5" fmla="*/ 384 h 672"/>
                <a:gd name="T6" fmla="*/ 768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grpSp>
      <p:sp>
        <p:nvSpPr>
          <p:cNvPr id="41" name="Text Box 39"/>
          <p:cNvSpPr txBox="1">
            <a:spLocks noChangeArrowheads="1"/>
          </p:cNvSpPr>
          <p:nvPr/>
        </p:nvSpPr>
        <p:spPr bwMode="auto">
          <a:xfrm>
            <a:off x="6629400" y="2209800"/>
            <a:ext cx="2097088" cy="27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60000"/>
              </a:lnSpc>
              <a:spcBef>
                <a:spcPct val="50000"/>
              </a:spcBef>
            </a:pPr>
            <a:r>
              <a:rPr lang="en-US" sz="1800" b="1" i="1">
                <a:effectLst/>
                <a:latin typeface="+mn-lt"/>
              </a:rPr>
              <a:t>min_support = 3</a:t>
            </a:r>
            <a:endParaRPr lang="en-US" sz="2000" b="1" u="sng">
              <a:effectLst/>
              <a:latin typeface="+mn-lt"/>
            </a:endParaRPr>
          </a:p>
        </p:txBody>
      </p:sp>
      <p:sp>
        <p:nvSpPr>
          <p:cNvPr id="42" name="Rectangle 40"/>
          <p:cNvSpPr>
            <a:spLocks noChangeArrowheads="1"/>
          </p:cNvSpPr>
          <p:nvPr/>
        </p:nvSpPr>
        <p:spPr bwMode="auto">
          <a:xfrm>
            <a:off x="838200" y="1524000"/>
            <a:ext cx="5956300" cy="148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40000"/>
              </a:lnSpc>
              <a:spcBef>
                <a:spcPct val="50000"/>
              </a:spcBef>
            </a:pPr>
            <a:r>
              <a:rPr lang="en-US" sz="1800" b="1" i="1" u="sng" dirty="0">
                <a:effectLst/>
                <a:latin typeface="+mn-lt"/>
              </a:rPr>
              <a:t>TID		Items bought	  (ordered) frequent items</a:t>
            </a:r>
          </a:p>
          <a:p>
            <a:pPr algn="l">
              <a:lnSpc>
                <a:spcPct val="40000"/>
              </a:lnSpc>
              <a:spcBef>
                <a:spcPct val="50000"/>
              </a:spcBef>
            </a:pPr>
            <a:r>
              <a:rPr lang="en-US" sz="1800" b="1" dirty="0">
                <a:effectLst/>
                <a:latin typeface="+mn-lt"/>
              </a:rPr>
              <a:t>100		{</a:t>
            </a:r>
            <a:r>
              <a:rPr lang="en-US" sz="1800" b="1" i="1" dirty="0">
                <a:effectLst/>
                <a:latin typeface="+mn-lt"/>
              </a:rPr>
              <a:t>f, a, c, d, g, </a:t>
            </a:r>
            <a:r>
              <a:rPr lang="en-US" sz="1800" b="1" i="1" dirty="0" err="1">
                <a:effectLst/>
                <a:latin typeface="+mn-lt"/>
              </a:rPr>
              <a:t>i</a:t>
            </a:r>
            <a:r>
              <a:rPr lang="en-US" sz="1800" b="1" i="1" dirty="0">
                <a:effectLst/>
                <a:latin typeface="+mn-lt"/>
              </a:rPr>
              <a:t>, m, p</a:t>
            </a:r>
            <a:r>
              <a:rPr lang="en-US" sz="1800" b="1" dirty="0">
                <a:effectLst/>
                <a:latin typeface="+mn-lt"/>
              </a:rPr>
              <a:t>}	</a:t>
            </a:r>
            <a:r>
              <a:rPr lang="en-US" sz="1800" b="1" i="1" dirty="0">
                <a:effectLst/>
                <a:latin typeface="+mn-lt"/>
              </a:rPr>
              <a:t>	</a:t>
            </a:r>
            <a:r>
              <a:rPr lang="en-US" sz="1800" b="1" dirty="0">
                <a:effectLst/>
                <a:latin typeface="+mn-lt"/>
              </a:rPr>
              <a:t>{</a:t>
            </a:r>
            <a:r>
              <a:rPr lang="en-US" sz="1800" b="1" i="1" dirty="0">
                <a:effectLst/>
                <a:latin typeface="+mn-lt"/>
              </a:rPr>
              <a:t>f, c, a, m, p</a:t>
            </a:r>
            <a:r>
              <a:rPr lang="en-US" sz="1800" b="1" dirty="0">
                <a:effectLst/>
                <a:latin typeface="+mn-lt"/>
              </a:rPr>
              <a:t>}</a:t>
            </a:r>
          </a:p>
          <a:p>
            <a:pPr algn="l">
              <a:lnSpc>
                <a:spcPct val="40000"/>
              </a:lnSpc>
              <a:spcBef>
                <a:spcPct val="50000"/>
              </a:spcBef>
            </a:pPr>
            <a:r>
              <a:rPr lang="en-US" sz="1800" b="1" dirty="0">
                <a:effectLst/>
                <a:latin typeface="+mn-lt"/>
              </a:rPr>
              <a:t>200		{</a:t>
            </a:r>
            <a:r>
              <a:rPr lang="en-US" sz="1800" b="1" i="1" dirty="0">
                <a:effectLst/>
                <a:latin typeface="+mn-lt"/>
              </a:rPr>
              <a:t>a, b, c, f, l, m, o</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c, a, b, m</a:t>
            </a:r>
            <a:r>
              <a:rPr lang="en-US" sz="1800" b="1" dirty="0">
                <a:effectLst/>
                <a:latin typeface="+mn-lt"/>
              </a:rPr>
              <a:t>}</a:t>
            </a:r>
          </a:p>
          <a:p>
            <a:pPr algn="l">
              <a:lnSpc>
                <a:spcPct val="40000"/>
              </a:lnSpc>
              <a:spcBef>
                <a:spcPct val="50000"/>
              </a:spcBef>
            </a:pPr>
            <a:r>
              <a:rPr lang="en-US" sz="1800" b="1" dirty="0">
                <a:effectLst/>
                <a:latin typeface="+mn-lt"/>
              </a:rPr>
              <a:t>300	</a:t>
            </a:r>
            <a:r>
              <a:rPr lang="en-US" sz="1800" b="1" i="1" dirty="0">
                <a:effectLst/>
                <a:latin typeface="+mn-lt"/>
              </a:rPr>
              <a:t> 	</a:t>
            </a:r>
            <a:r>
              <a:rPr lang="en-US" sz="1800" b="1" dirty="0">
                <a:effectLst/>
                <a:latin typeface="+mn-lt"/>
              </a:rPr>
              <a:t>{</a:t>
            </a:r>
            <a:r>
              <a:rPr lang="en-US" sz="1800" b="1" i="1" dirty="0">
                <a:effectLst/>
                <a:latin typeface="+mn-lt"/>
              </a:rPr>
              <a:t>b, f, h, j, o, w</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b</a:t>
            </a:r>
            <a:r>
              <a:rPr lang="en-US" sz="1800" b="1" dirty="0">
                <a:effectLst/>
                <a:latin typeface="+mn-lt"/>
              </a:rPr>
              <a:t>}</a:t>
            </a:r>
          </a:p>
          <a:p>
            <a:pPr algn="l">
              <a:lnSpc>
                <a:spcPct val="40000"/>
              </a:lnSpc>
              <a:spcBef>
                <a:spcPct val="50000"/>
              </a:spcBef>
            </a:pPr>
            <a:r>
              <a:rPr lang="en-US" sz="1800" b="1" dirty="0">
                <a:effectLst/>
                <a:latin typeface="+mn-lt"/>
              </a:rPr>
              <a:t>400	</a:t>
            </a:r>
            <a:r>
              <a:rPr lang="en-US" sz="1800" b="1" i="1" dirty="0">
                <a:effectLst/>
                <a:latin typeface="+mn-lt"/>
              </a:rPr>
              <a:t> 	</a:t>
            </a:r>
            <a:r>
              <a:rPr lang="en-US" sz="1800" b="1" dirty="0">
                <a:effectLst/>
                <a:latin typeface="+mn-lt"/>
              </a:rPr>
              <a:t>{</a:t>
            </a:r>
            <a:r>
              <a:rPr lang="en-US" sz="1800" b="1" i="1" dirty="0">
                <a:effectLst/>
                <a:latin typeface="+mn-lt"/>
              </a:rPr>
              <a:t>b, c, k, s, p</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c, b, p</a:t>
            </a:r>
            <a:r>
              <a:rPr lang="en-US" sz="1800" b="1" dirty="0">
                <a:effectLst/>
                <a:latin typeface="+mn-lt"/>
              </a:rPr>
              <a:t>}</a:t>
            </a:r>
          </a:p>
          <a:p>
            <a:pPr algn="l">
              <a:lnSpc>
                <a:spcPct val="40000"/>
              </a:lnSpc>
              <a:spcBef>
                <a:spcPct val="50000"/>
              </a:spcBef>
            </a:pPr>
            <a:r>
              <a:rPr lang="en-US" sz="1800" b="1" dirty="0">
                <a:effectLst/>
                <a:latin typeface="+mn-lt"/>
              </a:rPr>
              <a:t>500</a:t>
            </a:r>
            <a:r>
              <a:rPr lang="en-US" sz="1800" b="1" i="1" dirty="0">
                <a:effectLst/>
                <a:latin typeface="+mn-lt"/>
              </a:rPr>
              <a:t>	 	</a:t>
            </a:r>
            <a:r>
              <a:rPr lang="en-US" sz="1800" b="1" dirty="0">
                <a:effectLst/>
                <a:latin typeface="+mn-lt"/>
              </a:rPr>
              <a:t>{</a:t>
            </a:r>
            <a:r>
              <a:rPr lang="en-US" sz="1800" b="1" i="1" dirty="0">
                <a:effectLst/>
                <a:latin typeface="+mn-lt"/>
              </a:rPr>
              <a:t>a, f, c, e, l, p, m, n</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c, a, m, p</a:t>
            </a:r>
            <a:r>
              <a:rPr lang="en-US" sz="1800" b="1" dirty="0">
                <a:effectLst/>
                <a:latin typeface="+mn-lt"/>
              </a:rPr>
              <a:t>}</a:t>
            </a:r>
          </a:p>
        </p:txBody>
      </p:sp>
      <p:sp>
        <p:nvSpPr>
          <p:cNvPr id="43" name="Text Box 41"/>
          <p:cNvSpPr txBox="1">
            <a:spLocks noChangeArrowheads="1"/>
          </p:cNvSpPr>
          <p:nvPr/>
        </p:nvSpPr>
        <p:spPr bwMode="auto">
          <a:xfrm>
            <a:off x="228600" y="3336925"/>
            <a:ext cx="3581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50000"/>
              </a:spcBef>
              <a:buFontTx/>
              <a:buAutoNum type="arabicPeriod"/>
            </a:pPr>
            <a:r>
              <a:rPr lang="en-US" sz="1800">
                <a:effectLst/>
                <a:latin typeface="+mn-lt"/>
              </a:rPr>
              <a:t>Scan DB once, find frequent 1-itemset (single item pattern)</a:t>
            </a:r>
          </a:p>
          <a:p>
            <a:pPr algn="l" eaLnBrk="1" hangingPunct="1">
              <a:spcBef>
                <a:spcPct val="50000"/>
              </a:spcBef>
              <a:buFontTx/>
              <a:buAutoNum type="arabicPeriod"/>
            </a:pPr>
            <a:r>
              <a:rPr lang="en-US" sz="1800">
                <a:effectLst/>
                <a:latin typeface="+mn-lt"/>
              </a:rPr>
              <a:t>Sort frequent items in frequency descending order, f-list</a:t>
            </a:r>
          </a:p>
          <a:p>
            <a:pPr algn="l" eaLnBrk="1" hangingPunct="1">
              <a:spcBef>
                <a:spcPct val="50000"/>
              </a:spcBef>
              <a:buFontTx/>
              <a:buAutoNum type="arabicPeriod"/>
            </a:pPr>
            <a:r>
              <a:rPr lang="en-US" sz="1800">
                <a:effectLst/>
                <a:latin typeface="+mn-lt"/>
              </a:rPr>
              <a:t>Scan DB again, construct FP-tree</a:t>
            </a:r>
          </a:p>
        </p:txBody>
      </p:sp>
      <p:sp>
        <p:nvSpPr>
          <p:cNvPr id="44" name="Text Box 42"/>
          <p:cNvSpPr txBox="1">
            <a:spLocks noChangeArrowheads="1"/>
          </p:cNvSpPr>
          <p:nvPr/>
        </p:nvSpPr>
        <p:spPr bwMode="auto">
          <a:xfrm>
            <a:off x="3641576" y="5976938"/>
            <a:ext cx="2106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2000">
                <a:solidFill>
                  <a:schemeClr val="hlink"/>
                </a:solidFill>
                <a:effectLst/>
                <a:latin typeface="+mn-lt"/>
              </a:rPr>
              <a:t>F-list </a:t>
            </a:r>
            <a:r>
              <a:rPr lang="en-US" sz="2000">
                <a:effectLst/>
                <a:latin typeface="+mn-lt"/>
              </a:rPr>
              <a:t>= f-c-a-b-m-p</a:t>
            </a:r>
          </a:p>
        </p:txBody>
      </p:sp>
    </p:spTree>
    <p:extLst>
      <p:ext uri="{BB962C8B-B14F-4D97-AF65-F5344CB8AC3E}">
        <p14:creationId xmlns:p14="http://schemas.microsoft.com/office/powerpoint/2010/main" val="2675377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idx="1"/>
          </p:nvPr>
        </p:nvSpPr>
        <p:spPr>
          <a:xfrm>
            <a:off x="628650" y="1523549"/>
            <a:ext cx="8382000" cy="4953000"/>
          </a:xfrm>
        </p:spPr>
        <p:txBody>
          <a:bodyPr/>
          <a:lstStyle/>
          <a:p>
            <a:pPr eaLnBrk="1" hangingPunct="1"/>
            <a:r>
              <a:rPr lang="en-US" dirty="0"/>
              <a:t>Frequent patterns can be partitioned into subsets according to f-list</a:t>
            </a:r>
          </a:p>
          <a:p>
            <a:pPr lvl="1" eaLnBrk="1" hangingPunct="1"/>
            <a:r>
              <a:rPr lang="en-US" dirty="0"/>
              <a:t>F-list = f-c-a-b-m-p</a:t>
            </a:r>
          </a:p>
          <a:p>
            <a:pPr lvl="1" eaLnBrk="1" hangingPunct="1"/>
            <a:r>
              <a:rPr lang="en-US" dirty="0"/>
              <a:t>Patterns containing p</a:t>
            </a:r>
          </a:p>
          <a:p>
            <a:pPr lvl="1" eaLnBrk="1" hangingPunct="1"/>
            <a:r>
              <a:rPr lang="en-US" dirty="0"/>
              <a:t>Patterns having m but no p</a:t>
            </a:r>
          </a:p>
          <a:p>
            <a:pPr lvl="1" eaLnBrk="1" hangingPunct="1"/>
            <a:r>
              <a:rPr lang="en-US" dirty="0"/>
              <a:t>…</a:t>
            </a:r>
          </a:p>
          <a:p>
            <a:pPr lvl="1" eaLnBrk="1" hangingPunct="1"/>
            <a:r>
              <a:rPr lang="en-US" dirty="0"/>
              <a:t>Patterns having c but no a nor b, m, p</a:t>
            </a:r>
          </a:p>
          <a:p>
            <a:pPr lvl="1" eaLnBrk="1" hangingPunct="1"/>
            <a:r>
              <a:rPr lang="en-US" dirty="0"/>
              <a:t>Pattern f</a:t>
            </a:r>
          </a:p>
          <a:p>
            <a:pPr eaLnBrk="1" hangingPunct="1"/>
            <a:r>
              <a:rPr lang="en-US" dirty="0"/>
              <a:t>Completeness and non-</a:t>
            </a:r>
            <a:r>
              <a:rPr lang="en-US" dirty="0" err="1"/>
              <a:t>redundency</a:t>
            </a:r>
            <a:endParaRPr lang="en-US" dirty="0"/>
          </a:p>
        </p:txBody>
      </p:sp>
      <p:sp>
        <p:nvSpPr>
          <p:cNvPr id="32771" name="Rectangle 2"/>
          <p:cNvSpPr>
            <a:spLocks noGrp="1" noChangeArrowheads="1"/>
          </p:cNvSpPr>
          <p:nvPr>
            <p:ph type="title"/>
          </p:nvPr>
        </p:nvSpPr>
        <p:spPr/>
        <p:txBody>
          <a:bodyPr>
            <a:normAutofit/>
          </a:bodyPr>
          <a:lstStyle/>
          <a:p>
            <a:pPr eaLnBrk="1" hangingPunct="1"/>
            <a:r>
              <a:rPr lang="en-US"/>
              <a:t>Partition Patterns and Databases</a:t>
            </a:r>
          </a:p>
        </p:txBody>
      </p:sp>
      <p:sp>
        <p:nvSpPr>
          <p:cNvPr id="2" name="Slide Number Placeholder 1">
            <a:extLst>
              <a:ext uri="{FF2B5EF4-FFF2-40B4-BE49-F238E27FC236}">
                <a16:creationId xmlns:a16="http://schemas.microsoft.com/office/drawing/2014/main" id="{02FF8B4C-5CF1-413E-82D0-5AE53DBE4CE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588</a:t>
            </a:fld>
            <a:endParaRPr lang="en-US">
              <a:solidFill>
                <a:prstClr val="black">
                  <a:tint val="75000"/>
                </a:prstClr>
              </a:solidFill>
            </a:endParaRPr>
          </a:p>
        </p:txBody>
      </p:sp>
    </p:spTree>
    <p:extLst>
      <p:ext uri="{BB962C8B-B14F-4D97-AF65-F5344CB8AC3E}">
        <p14:creationId xmlns:p14="http://schemas.microsoft.com/office/powerpoint/2010/main" val="9011405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noGrp="1" noChangeArrowheads="1"/>
          </p:cNvSpPr>
          <p:nvPr>
            <p:ph idx="1"/>
          </p:nvPr>
        </p:nvSpPr>
        <p:spPr>
          <a:xfrm>
            <a:off x="381000" y="1447800"/>
            <a:ext cx="8382000" cy="1524000"/>
          </a:xfrm>
        </p:spPr>
        <p:txBody>
          <a:bodyPr/>
          <a:lstStyle/>
          <a:p>
            <a:pPr eaLnBrk="1" hangingPunct="1">
              <a:lnSpc>
                <a:spcPct val="80000"/>
              </a:lnSpc>
            </a:pPr>
            <a:r>
              <a:rPr lang="en-US" sz="2100"/>
              <a:t>Starting at the frequent item header table in the FP-tree</a:t>
            </a:r>
          </a:p>
          <a:p>
            <a:pPr eaLnBrk="1" hangingPunct="1">
              <a:lnSpc>
                <a:spcPct val="80000"/>
              </a:lnSpc>
            </a:pPr>
            <a:r>
              <a:rPr lang="en-US" sz="2100"/>
              <a:t>Traverse the FP-tree by following the link of each frequent item </a:t>
            </a:r>
            <a:r>
              <a:rPr lang="en-US" sz="2100" i="1"/>
              <a:t>p</a:t>
            </a:r>
          </a:p>
          <a:p>
            <a:pPr eaLnBrk="1" hangingPunct="1">
              <a:lnSpc>
                <a:spcPct val="80000"/>
              </a:lnSpc>
            </a:pPr>
            <a:r>
              <a:rPr lang="en-US" sz="2100"/>
              <a:t>Accumulate all of </a:t>
            </a:r>
            <a:r>
              <a:rPr lang="en-US" sz="2100" i="1">
                <a:solidFill>
                  <a:schemeClr val="hlink"/>
                </a:solidFill>
              </a:rPr>
              <a:t>transformed prefix paths</a:t>
            </a:r>
            <a:r>
              <a:rPr lang="en-US" sz="2100"/>
              <a:t> of item </a:t>
            </a:r>
            <a:r>
              <a:rPr lang="en-US" sz="2100" i="1"/>
              <a:t>p </a:t>
            </a:r>
            <a:r>
              <a:rPr lang="en-US" sz="2100"/>
              <a:t>to form </a:t>
            </a:r>
            <a:r>
              <a:rPr lang="en-US" sz="2100" i="1"/>
              <a:t>p’</a:t>
            </a:r>
            <a:r>
              <a:rPr lang="en-US" sz="2100"/>
              <a:t>s conditional pattern base</a:t>
            </a:r>
          </a:p>
        </p:txBody>
      </p:sp>
      <p:sp>
        <p:nvSpPr>
          <p:cNvPr id="33795" name="Rectangle 2"/>
          <p:cNvSpPr>
            <a:spLocks noGrp="1" noChangeArrowheads="1"/>
          </p:cNvSpPr>
          <p:nvPr>
            <p:ph type="title"/>
          </p:nvPr>
        </p:nvSpPr>
        <p:spPr>
          <a:xfrm>
            <a:off x="609600" y="152400"/>
            <a:ext cx="8534400" cy="685800"/>
          </a:xfrm>
        </p:spPr>
        <p:txBody>
          <a:bodyPr>
            <a:noAutofit/>
          </a:bodyPr>
          <a:lstStyle/>
          <a:p>
            <a:pPr eaLnBrk="1" hangingPunct="1">
              <a:lnSpc>
                <a:spcPct val="90000"/>
              </a:lnSpc>
            </a:pPr>
            <a:r>
              <a:rPr lang="en-US" sz="3600" dirty="0"/>
              <a:t>Find Patterns Having P From P-conditional Database</a:t>
            </a:r>
          </a:p>
        </p:txBody>
      </p:sp>
      <p:sp>
        <p:nvSpPr>
          <p:cNvPr id="2" name="Slide Number Placeholder 1">
            <a:extLst>
              <a:ext uri="{FF2B5EF4-FFF2-40B4-BE49-F238E27FC236}">
                <a16:creationId xmlns:a16="http://schemas.microsoft.com/office/drawing/2014/main" id="{8F8F943B-9F8C-40B3-8881-06D9D2C875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589</a:t>
            </a:fld>
            <a:endParaRPr lang="en-US">
              <a:solidFill>
                <a:prstClr val="black">
                  <a:tint val="75000"/>
                </a:prstClr>
              </a:solidFill>
            </a:endParaRPr>
          </a:p>
        </p:txBody>
      </p:sp>
      <p:sp>
        <p:nvSpPr>
          <p:cNvPr id="33797" name="Rectangle 4"/>
          <p:cNvSpPr>
            <a:spLocks noChangeArrowheads="1"/>
          </p:cNvSpPr>
          <p:nvPr/>
        </p:nvSpPr>
        <p:spPr bwMode="auto">
          <a:xfrm>
            <a:off x="5461000" y="3667125"/>
            <a:ext cx="33274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spcBef>
                <a:spcPct val="50000"/>
              </a:spcBef>
            </a:pPr>
            <a:r>
              <a:rPr lang="en-US" sz="2000" b="1" i="1">
                <a:effectLst/>
                <a:latin typeface="+mn-lt"/>
              </a:rPr>
              <a:t>Conditional </a:t>
            </a:r>
            <a:r>
              <a:rPr lang="en-US" sz="2000" b="1">
                <a:effectLst/>
                <a:latin typeface="+mn-lt"/>
              </a:rPr>
              <a:t>pattern bases</a:t>
            </a:r>
          </a:p>
          <a:p>
            <a:pPr algn="l">
              <a:lnSpc>
                <a:spcPct val="80000"/>
              </a:lnSpc>
              <a:spcBef>
                <a:spcPct val="50000"/>
              </a:spcBef>
            </a:pPr>
            <a:r>
              <a:rPr lang="en-US" sz="2000" b="1" i="1" u="sng">
                <a:effectLst/>
                <a:latin typeface="+mn-lt"/>
              </a:rPr>
              <a:t>item	cond. pattern base</a:t>
            </a:r>
          </a:p>
          <a:p>
            <a:pPr algn="l">
              <a:lnSpc>
                <a:spcPct val="80000"/>
              </a:lnSpc>
              <a:spcBef>
                <a:spcPct val="50000"/>
              </a:spcBef>
            </a:pPr>
            <a:r>
              <a:rPr lang="en-US" sz="2000" b="1" i="1">
                <a:effectLst/>
                <a:latin typeface="+mn-lt"/>
              </a:rPr>
              <a:t>c	f:3</a:t>
            </a:r>
          </a:p>
          <a:p>
            <a:pPr algn="l">
              <a:lnSpc>
                <a:spcPct val="80000"/>
              </a:lnSpc>
              <a:spcBef>
                <a:spcPct val="50000"/>
              </a:spcBef>
            </a:pPr>
            <a:r>
              <a:rPr lang="en-US" sz="2000" b="1" i="1">
                <a:effectLst/>
                <a:latin typeface="+mn-lt"/>
              </a:rPr>
              <a:t>a	fc:3</a:t>
            </a:r>
          </a:p>
          <a:p>
            <a:pPr algn="l">
              <a:lnSpc>
                <a:spcPct val="80000"/>
              </a:lnSpc>
              <a:spcBef>
                <a:spcPct val="50000"/>
              </a:spcBef>
            </a:pPr>
            <a:r>
              <a:rPr lang="en-US" sz="2000" b="1" i="1">
                <a:effectLst/>
                <a:latin typeface="+mn-lt"/>
              </a:rPr>
              <a:t>b	fca:1, f:1, c:1</a:t>
            </a:r>
          </a:p>
          <a:p>
            <a:pPr algn="l">
              <a:lnSpc>
                <a:spcPct val="80000"/>
              </a:lnSpc>
              <a:spcBef>
                <a:spcPct val="50000"/>
              </a:spcBef>
            </a:pPr>
            <a:r>
              <a:rPr lang="en-US" sz="2000" b="1" i="1">
                <a:effectLst/>
                <a:latin typeface="+mn-lt"/>
              </a:rPr>
              <a:t>m	fca:2, fcab:1</a:t>
            </a:r>
          </a:p>
          <a:p>
            <a:pPr algn="l">
              <a:lnSpc>
                <a:spcPct val="80000"/>
              </a:lnSpc>
              <a:spcBef>
                <a:spcPct val="50000"/>
              </a:spcBef>
            </a:pPr>
            <a:r>
              <a:rPr lang="en-US" sz="2000" b="1" i="1">
                <a:effectLst/>
                <a:latin typeface="+mn-lt"/>
              </a:rPr>
              <a:t>p	fcam:2, cb:1</a:t>
            </a:r>
          </a:p>
        </p:txBody>
      </p:sp>
      <p:grpSp>
        <p:nvGrpSpPr>
          <p:cNvPr id="33798" name="Group 5"/>
          <p:cNvGrpSpPr>
            <a:grpSpLocks/>
          </p:cNvGrpSpPr>
          <p:nvPr/>
        </p:nvGrpSpPr>
        <p:grpSpPr bwMode="auto">
          <a:xfrm>
            <a:off x="304800" y="3048000"/>
            <a:ext cx="4637088" cy="3525838"/>
            <a:chOff x="2496" y="1772"/>
            <a:chExt cx="2921" cy="2226"/>
          </a:xfrm>
        </p:grpSpPr>
        <p:sp>
          <p:nvSpPr>
            <p:cNvPr id="33799" name="Text Box 6"/>
            <p:cNvSpPr txBox="1">
              <a:spLocks noChangeArrowheads="1"/>
            </p:cNvSpPr>
            <p:nvPr/>
          </p:nvSpPr>
          <p:spPr bwMode="auto">
            <a:xfrm>
              <a:off x="4796" y="1772"/>
              <a:ext cx="217"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3800" name="Text Box 7"/>
            <p:cNvSpPr txBox="1">
              <a:spLocks noChangeArrowheads="1"/>
            </p:cNvSpPr>
            <p:nvPr/>
          </p:nvSpPr>
          <p:spPr bwMode="auto">
            <a:xfrm>
              <a:off x="4508" y="2205"/>
              <a:ext cx="301"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f:4</a:t>
              </a:r>
            </a:p>
          </p:txBody>
        </p:sp>
        <p:sp>
          <p:nvSpPr>
            <p:cNvPr id="33801" name="Text Box 8"/>
            <p:cNvSpPr txBox="1">
              <a:spLocks noChangeArrowheads="1"/>
            </p:cNvSpPr>
            <p:nvPr/>
          </p:nvSpPr>
          <p:spPr bwMode="auto">
            <a:xfrm>
              <a:off x="5084" y="2205"/>
              <a:ext cx="309"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c:1</a:t>
              </a:r>
            </a:p>
          </p:txBody>
        </p:sp>
        <p:sp>
          <p:nvSpPr>
            <p:cNvPr id="33802" name="Text Box 9"/>
            <p:cNvSpPr txBox="1">
              <a:spLocks noChangeArrowheads="1"/>
            </p:cNvSpPr>
            <p:nvPr/>
          </p:nvSpPr>
          <p:spPr bwMode="auto">
            <a:xfrm>
              <a:off x="5080" y="2588"/>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03" name="Text Box 10"/>
            <p:cNvSpPr txBox="1">
              <a:spLocks noChangeArrowheads="1"/>
            </p:cNvSpPr>
            <p:nvPr/>
          </p:nvSpPr>
          <p:spPr bwMode="auto">
            <a:xfrm>
              <a:off x="5080" y="2971"/>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p:1</a:t>
              </a:r>
            </a:p>
          </p:txBody>
        </p:sp>
        <p:cxnSp>
          <p:nvCxnSpPr>
            <p:cNvPr id="33804" name="AutoShape 11"/>
            <p:cNvCxnSpPr>
              <a:cxnSpLocks noChangeShapeType="1"/>
              <a:stCxn id="33801" idx="2"/>
              <a:endCxn id="33802" idx="0"/>
            </p:cNvCxnSpPr>
            <p:nvPr/>
          </p:nvCxnSpPr>
          <p:spPr bwMode="auto">
            <a:xfrm>
              <a:off x="5238" y="2458"/>
              <a:ext cx="10" cy="13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5" name="AutoShape 12"/>
            <p:cNvCxnSpPr>
              <a:cxnSpLocks noChangeShapeType="1"/>
              <a:stCxn id="33802" idx="2"/>
              <a:endCxn id="33803" idx="0"/>
            </p:cNvCxnSpPr>
            <p:nvPr/>
          </p:nvCxnSpPr>
          <p:spPr bwMode="auto">
            <a:xfrm>
              <a:off x="5249" y="2842"/>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6" name="AutoShape 13"/>
            <p:cNvCxnSpPr>
              <a:cxnSpLocks noChangeShapeType="1"/>
              <a:stCxn id="33799" idx="2"/>
              <a:endCxn id="33801" idx="0"/>
            </p:cNvCxnSpPr>
            <p:nvPr/>
          </p:nvCxnSpPr>
          <p:spPr bwMode="auto">
            <a:xfrm>
              <a:off x="4904" y="2025"/>
              <a:ext cx="334" cy="18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7" name="AutoShape 14"/>
            <p:cNvCxnSpPr>
              <a:cxnSpLocks noChangeShapeType="1"/>
              <a:stCxn id="33799" idx="2"/>
              <a:endCxn id="33800" idx="0"/>
            </p:cNvCxnSpPr>
            <p:nvPr/>
          </p:nvCxnSpPr>
          <p:spPr bwMode="auto">
            <a:xfrm flipH="1">
              <a:off x="4658" y="2025"/>
              <a:ext cx="246" cy="18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08" name="Text Box 15"/>
            <p:cNvSpPr txBox="1">
              <a:spLocks noChangeArrowheads="1"/>
            </p:cNvSpPr>
            <p:nvPr/>
          </p:nvSpPr>
          <p:spPr bwMode="auto">
            <a:xfrm>
              <a:off x="4700" y="2588"/>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09" name="Text Box 16"/>
            <p:cNvSpPr txBox="1">
              <a:spLocks noChangeArrowheads="1"/>
            </p:cNvSpPr>
            <p:nvPr/>
          </p:nvSpPr>
          <p:spPr bwMode="auto">
            <a:xfrm>
              <a:off x="4321" y="2588"/>
              <a:ext cx="309"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cxnSp>
          <p:nvCxnSpPr>
            <p:cNvPr id="33810" name="AutoShape 17"/>
            <p:cNvCxnSpPr>
              <a:cxnSpLocks noChangeShapeType="1"/>
              <a:stCxn id="33800" idx="2"/>
              <a:endCxn id="33809" idx="0"/>
            </p:cNvCxnSpPr>
            <p:nvPr/>
          </p:nvCxnSpPr>
          <p:spPr bwMode="auto">
            <a:xfrm flipH="1">
              <a:off x="4476" y="2464"/>
              <a:ext cx="183" cy="12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1" name="AutoShape 18"/>
            <p:cNvCxnSpPr>
              <a:cxnSpLocks noChangeShapeType="1"/>
              <a:stCxn id="33800" idx="2"/>
              <a:endCxn id="33808" idx="0"/>
            </p:cNvCxnSpPr>
            <p:nvPr/>
          </p:nvCxnSpPr>
          <p:spPr bwMode="auto">
            <a:xfrm>
              <a:off x="4659" y="2458"/>
              <a:ext cx="21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12" name="Text Box 19"/>
            <p:cNvSpPr txBox="1">
              <a:spLocks noChangeArrowheads="1"/>
            </p:cNvSpPr>
            <p:nvPr/>
          </p:nvSpPr>
          <p:spPr bwMode="auto">
            <a:xfrm>
              <a:off x="4316" y="2971"/>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a:3</a:t>
              </a:r>
            </a:p>
          </p:txBody>
        </p:sp>
        <p:sp>
          <p:nvSpPr>
            <p:cNvPr id="33813" name="Text Box 20"/>
            <p:cNvSpPr txBox="1">
              <a:spLocks noChangeArrowheads="1"/>
            </p:cNvSpPr>
            <p:nvPr/>
          </p:nvSpPr>
          <p:spPr bwMode="auto">
            <a:xfrm>
              <a:off x="4556" y="3356"/>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14" name="Text Box 21"/>
            <p:cNvSpPr txBox="1">
              <a:spLocks noChangeArrowheads="1"/>
            </p:cNvSpPr>
            <p:nvPr/>
          </p:nvSpPr>
          <p:spPr bwMode="auto">
            <a:xfrm>
              <a:off x="4130" y="3356"/>
              <a:ext cx="373"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m:2</a:t>
              </a:r>
            </a:p>
          </p:txBody>
        </p:sp>
        <p:sp>
          <p:nvSpPr>
            <p:cNvPr id="33815" name="Text Box 22"/>
            <p:cNvSpPr txBox="1">
              <a:spLocks noChangeArrowheads="1"/>
            </p:cNvSpPr>
            <p:nvPr/>
          </p:nvSpPr>
          <p:spPr bwMode="auto">
            <a:xfrm>
              <a:off x="4148" y="3739"/>
              <a:ext cx="337"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p:2</a:t>
              </a:r>
            </a:p>
          </p:txBody>
        </p:sp>
        <p:cxnSp>
          <p:nvCxnSpPr>
            <p:cNvPr id="33816" name="AutoShape 23"/>
            <p:cNvCxnSpPr>
              <a:cxnSpLocks noChangeShapeType="1"/>
              <a:stCxn id="33809" idx="2"/>
              <a:endCxn id="33812" idx="0"/>
            </p:cNvCxnSpPr>
            <p:nvPr/>
          </p:nvCxnSpPr>
          <p:spPr bwMode="auto">
            <a:xfrm>
              <a:off x="4476" y="2841"/>
              <a:ext cx="9" cy="13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7" name="AutoShape 24"/>
            <p:cNvCxnSpPr>
              <a:cxnSpLocks noChangeShapeType="1"/>
              <a:stCxn id="33812" idx="2"/>
              <a:endCxn id="33814" idx="0"/>
            </p:cNvCxnSpPr>
            <p:nvPr/>
          </p:nvCxnSpPr>
          <p:spPr bwMode="auto">
            <a:xfrm flipH="1">
              <a:off x="4317" y="3226"/>
              <a:ext cx="168"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8" name="AutoShape 25"/>
            <p:cNvCxnSpPr>
              <a:cxnSpLocks noChangeShapeType="1"/>
              <a:stCxn id="33812" idx="2"/>
              <a:endCxn id="33813" idx="0"/>
            </p:cNvCxnSpPr>
            <p:nvPr/>
          </p:nvCxnSpPr>
          <p:spPr bwMode="auto">
            <a:xfrm>
              <a:off x="4485" y="3226"/>
              <a:ext cx="24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9" name="AutoShape 26"/>
            <p:cNvCxnSpPr>
              <a:cxnSpLocks noChangeShapeType="1"/>
              <a:stCxn id="33814" idx="2"/>
              <a:endCxn id="33815" idx="0"/>
            </p:cNvCxnSpPr>
            <p:nvPr/>
          </p:nvCxnSpPr>
          <p:spPr bwMode="auto">
            <a:xfrm>
              <a:off x="4317" y="3610"/>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20" name="Text Box 27"/>
            <p:cNvSpPr txBox="1">
              <a:spLocks noChangeArrowheads="1"/>
            </p:cNvSpPr>
            <p:nvPr/>
          </p:nvSpPr>
          <p:spPr bwMode="auto">
            <a:xfrm>
              <a:off x="4538" y="3739"/>
              <a:ext cx="373"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m:1</a:t>
              </a:r>
            </a:p>
          </p:txBody>
        </p:sp>
        <p:cxnSp>
          <p:nvCxnSpPr>
            <p:cNvPr id="33821" name="AutoShape 28"/>
            <p:cNvCxnSpPr>
              <a:cxnSpLocks noChangeShapeType="1"/>
              <a:stCxn id="33813" idx="2"/>
              <a:endCxn id="33820" idx="0"/>
            </p:cNvCxnSpPr>
            <p:nvPr/>
          </p:nvCxnSpPr>
          <p:spPr bwMode="auto">
            <a:xfrm>
              <a:off x="4725" y="3610"/>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22" name="Text Box 29"/>
            <p:cNvSpPr txBox="1">
              <a:spLocks noChangeArrowheads="1"/>
            </p:cNvSpPr>
            <p:nvPr/>
          </p:nvSpPr>
          <p:spPr bwMode="auto">
            <a:xfrm>
              <a:off x="2496" y="1935"/>
              <a:ext cx="1602" cy="1627"/>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2000" b="1">
                  <a:effectLst/>
                  <a:latin typeface="+mn-lt"/>
                </a:rPr>
                <a:t>Header Table</a:t>
              </a:r>
            </a:p>
            <a:p>
              <a:pPr algn="l">
                <a:lnSpc>
                  <a:spcPct val="90000"/>
                </a:lnSpc>
              </a:pPr>
              <a:endParaRPr lang="en-US" sz="2000" b="1">
                <a:effectLst/>
                <a:latin typeface="+mn-lt"/>
              </a:endParaRPr>
            </a:p>
            <a:p>
              <a:pPr algn="l">
                <a:lnSpc>
                  <a:spcPct val="90000"/>
                </a:lnSpc>
              </a:pPr>
              <a:r>
                <a:rPr lang="en-US" sz="2000" b="1" i="1" u="sng">
                  <a:effectLst/>
                  <a:latin typeface="+mn-lt"/>
                </a:rPr>
                <a:t>Item  frequency  head </a:t>
              </a:r>
            </a:p>
            <a:p>
              <a:pPr algn="l">
                <a:lnSpc>
                  <a:spcPct val="90000"/>
                </a:lnSpc>
              </a:pPr>
              <a:r>
                <a:rPr lang="en-US" sz="2000" i="1">
                  <a:effectLst/>
                  <a:latin typeface="+mn-lt"/>
                </a:rPr>
                <a:t> f	4</a:t>
              </a:r>
            </a:p>
            <a:p>
              <a:pPr algn="l">
                <a:lnSpc>
                  <a:spcPct val="90000"/>
                </a:lnSpc>
              </a:pPr>
              <a:r>
                <a:rPr lang="en-US" sz="2000" i="1">
                  <a:effectLst/>
                  <a:latin typeface="+mn-lt"/>
                </a:rPr>
                <a:t>c	4</a:t>
              </a:r>
            </a:p>
            <a:p>
              <a:pPr algn="l">
                <a:lnSpc>
                  <a:spcPct val="90000"/>
                </a:lnSpc>
              </a:pPr>
              <a:r>
                <a:rPr lang="en-US" sz="2000" i="1">
                  <a:effectLst/>
                  <a:latin typeface="+mn-lt"/>
                </a:rPr>
                <a:t>a	3</a:t>
              </a:r>
            </a:p>
            <a:p>
              <a:pPr algn="l">
                <a:lnSpc>
                  <a:spcPct val="90000"/>
                </a:lnSpc>
              </a:pPr>
              <a:r>
                <a:rPr lang="en-US" sz="2000" i="1">
                  <a:effectLst/>
                  <a:latin typeface="+mn-lt"/>
                </a:rPr>
                <a:t>b	3</a:t>
              </a:r>
            </a:p>
            <a:p>
              <a:pPr algn="l">
                <a:lnSpc>
                  <a:spcPct val="90000"/>
                </a:lnSpc>
              </a:pPr>
              <a:r>
                <a:rPr lang="en-US" sz="2000" i="1">
                  <a:effectLst/>
                  <a:latin typeface="+mn-lt"/>
                </a:rPr>
                <a:t>m	3</a:t>
              </a:r>
            </a:p>
            <a:p>
              <a:pPr algn="l">
                <a:lnSpc>
                  <a:spcPct val="90000"/>
                </a:lnSpc>
              </a:pPr>
              <a:r>
                <a:rPr lang="en-US" sz="2000" i="1">
                  <a:effectLst/>
                  <a:latin typeface="+mn-lt"/>
                </a:rPr>
                <a:t>p	3</a:t>
              </a:r>
              <a:endParaRPr lang="en-US" sz="2000">
                <a:effectLst/>
                <a:latin typeface="+mn-lt"/>
              </a:endParaRPr>
            </a:p>
          </p:txBody>
        </p:sp>
        <p:sp>
          <p:nvSpPr>
            <p:cNvPr id="33823" name="Freeform 30"/>
            <p:cNvSpPr>
              <a:spLocks/>
            </p:cNvSpPr>
            <p:nvPr/>
          </p:nvSpPr>
          <p:spPr bwMode="auto">
            <a:xfrm>
              <a:off x="3879" y="2341"/>
              <a:ext cx="672" cy="240"/>
            </a:xfrm>
            <a:custGeom>
              <a:avLst/>
              <a:gdLst>
                <a:gd name="T0" fmla="*/ 0 w 672"/>
                <a:gd name="T1" fmla="*/ 240 h 240"/>
                <a:gd name="T2" fmla="*/ 288 w 672"/>
                <a:gd name="T3" fmla="*/ 192 h 240"/>
                <a:gd name="T4" fmla="*/ 432 w 672"/>
                <a:gd name="T5" fmla="*/ 48 h 240"/>
                <a:gd name="T6" fmla="*/ 672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4" name="Freeform 31"/>
            <p:cNvSpPr>
              <a:spLocks/>
            </p:cNvSpPr>
            <p:nvPr/>
          </p:nvSpPr>
          <p:spPr bwMode="auto">
            <a:xfrm>
              <a:off x="3879" y="2725"/>
              <a:ext cx="432" cy="1"/>
            </a:xfrm>
            <a:custGeom>
              <a:avLst/>
              <a:gdLst>
                <a:gd name="T0" fmla="*/ 0 w 432"/>
                <a:gd name="T1" fmla="*/ 0 h 1"/>
                <a:gd name="T2" fmla="*/ 432 w 432"/>
                <a:gd name="T3" fmla="*/ 0 h 1"/>
                <a:gd name="T4" fmla="*/ 0 60000 65536"/>
                <a:gd name="T5" fmla="*/ 0 60000 65536"/>
                <a:gd name="T6" fmla="*/ 0 w 432"/>
                <a:gd name="T7" fmla="*/ 0 h 1"/>
                <a:gd name="T8" fmla="*/ 432 w 432"/>
                <a:gd name="T9" fmla="*/ 1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5" name="Freeform 32"/>
            <p:cNvSpPr>
              <a:spLocks/>
            </p:cNvSpPr>
            <p:nvPr/>
          </p:nvSpPr>
          <p:spPr bwMode="auto">
            <a:xfrm>
              <a:off x="4599" y="2341"/>
              <a:ext cx="480" cy="384"/>
            </a:xfrm>
            <a:custGeom>
              <a:avLst/>
              <a:gdLst>
                <a:gd name="T0" fmla="*/ 0 w 480"/>
                <a:gd name="T1" fmla="*/ 384 h 384"/>
                <a:gd name="T2" fmla="*/ 48 w 480"/>
                <a:gd name="T3" fmla="*/ 336 h 384"/>
                <a:gd name="T4" fmla="*/ 240 w 480"/>
                <a:gd name="T5" fmla="*/ 96 h 384"/>
                <a:gd name="T6" fmla="*/ 480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6" name="Freeform 33"/>
            <p:cNvSpPr>
              <a:spLocks/>
            </p:cNvSpPr>
            <p:nvPr/>
          </p:nvSpPr>
          <p:spPr bwMode="auto">
            <a:xfrm>
              <a:off x="3879" y="2928"/>
              <a:ext cx="432" cy="192"/>
            </a:xfrm>
            <a:custGeom>
              <a:avLst/>
              <a:gdLst>
                <a:gd name="T0" fmla="*/ 0 w 432"/>
                <a:gd name="T1" fmla="*/ 0 h 192"/>
                <a:gd name="T2" fmla="*/ 144 w 432"/>
                <a:gd name="T3" fmla="*/ 48 h 192"/>
                <a:gd name="T4" fmla="*/ 288 w 432"/>
                <a:gd name="T5" fmla="*/ 144 h 192"/>
                <a:gd name="T6" fmla="*/ 432 w 432"/>
                <a:gd name="T7" fmla="*/ 192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7" name="Freeform 34"/>
            <p:cNvSpPr>
              <a:spLocks/>
            </p:cNvSpPr>
            <p:nvPr/>
          </p:nvSpPr>
          <p:spPr bwMode="auto">
            <a:xfrm>
              <a:off x="3888" y="3072"/>
              <a:ext cx="720" cy="384"/>
            </a:xfrm>
            <a:custGeom>
              <a:avLst/>
              <a:gdLst>
                <a:gd name="T0" fmla="*/ 0 w 720"/>
                <a:gd name="T1" fmla="*/ 0 h 384"/>
                <a:gd name="T2" fmla="*/ 240 w 720"/>
                <a:gd name="T3" fmla="*/ 48 h 384"/>
                <a:gd name="T4" fmla="*/ 528 w 720"/>
                <a:gd name="T5" fmla="*/ 288 h 384"/>
                <a:gd name="T6" fmla="*/ 720 w 720"/>
                <a:gd name="T7" fmla="*/ 384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8" name="Freeform 35"/>
            <p:cNvSpPr>
              <a:spLocks/>
            </p:cNvSpPr>
            <p:nvPr/>
          </p:nvSpPr>
          <p:spPr bwMode="auto">
            <a:xfrm>
              <a:off x="4848" y="2832"/>
              <a:ext cx="56" cy="672"/>
            </a:xfrm>
            <a:custGeom>
              <a:avLst/>
              <a:gdLst>
                <a:gd name="T0" fmla="*/ 0 w 56"/>
                <a:gd name="T1" fmla="*/ 672 h 672"/>
                <a:gd name="T2" fmla="*/ 48 w 56"/>
                <a:gd name="T3" fmla="*/ 432 h 672"/>
                <a:gd name="T4" fmla="*/ 48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9" name="Line 36"/>
            <p:cNvSpPr>
              <a:spLocks noChangeShapeType="1"/>
            </p:cNvSpPr>
            <p:nvPr/>
          </p:nvSpPr>
          <p:spPr bwMode="auto">
            <a:xfrm>
              <a:off x="4983" y="2725"/>
              <a:ext cx="96"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algn="l"/>
              <a:endParaRPr lang="id-ID">
                <a:effectLst/>
                <a:latin typeface="+mn-lt"/>
              </a:endParaRPr>
            </a:p>
          </p:txBody>
        </p:sp>
        <p:sp>
          <p:nvSpPr>
            <p:cNvPr id="33830" name="Freeform 37"/>
            <p:cNvSpPr>
              <a:spLocks/>
            </p:cNvSpPr>
            <p:nvPr/>
          </p:nvSpPr>
          <p:spPr bwMode="auto">
            <a:xfrm>
              <a:off x="3888" y="3264"/>
              <a:ext cx="288" cy="240"/>
            </a:xfrm>
            <a:custGeom>
              <a:avLst/>
              <a:gdLst>
                <a:gd name="T0" fmla="*/ 0 w 288"/>
                <a:gd name="T1" fmla="*/ 0 h 240"/>
                <a:gd name="T2" fmla="*/ 144 w 288"/>
                <a:gd name="T3" fmla="*/ 48 h 240"/>
                <a:gd name="T4" fmla="*/ 192 w 288"/>
                <a:gd name="T5" fmla="*/ 192 h 240"/>
                <a:gd name="T6" fmla="*/ 288 w 288"/>
                <a:gd name="T7" fmla="*/ 24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1" name="Freeform 38"/>
            <p:cNvSpPr>
              <a:spLocks/>
            </p:cNvSpPr>
            <p:nvPr/>
          </p:nvSpPr>
          <p:spPr bwMode="auto">
            <a:xfrm>
              <a:off x="4464" y="3504"/>
              <a:ext cx="96" cy="384"/>
            </a:xfrm>
            <a:custGeom>
              <a:avLst/>
              <a:gdLst>
                <a:gd name="T0" fmla="*/ 0 w 96"/>
                <a:gd name="T1" fmla="*/ 0 h 384"/>
                <a:gd name="T2" fmla="*/ 48 w 96"/>
                <a:gd name="T3" fmla="*/ 96 h 384"/>
                <a:gd name="T4" fmla="*/ 48 w 96"/>
                <a:gd name="T5" fmla="*/ 288 h 384"/>
                <a:gd name="T6" fmla="*/ 96 w 96"/>
                <a:gd name="T7" fmla="*/ 384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2" name="Freeform 39"/>
            <p:cNvSpPr>
              <a:spLocks/>
            </p:cNvSpPr>
            <p:nvPr/>
          </p:nvSpPr>
          <p:spPr bwMode="auto">
            <a:xfrm>
              <a:off x="3888" y="3456"/>
              <a:ext cx="288" cy="432"/>
            </a:xfrm>
            <a:custGeom>
              <a:avLst/>
              <a:gdLst>
                <a:gd name="T0" fmla="*/ 0 w 288"/>
                <a:gd name="T1" fmla="*/ 0 h 432"/>
                <a:gd name="T2" fmla="*/ 96 w 288"/>
                <a:gd name="T3" fmla="*/ 144 h 432"/>
                <a:gd name="T4" fmla="*/ 144 w 288"/>
                <a:gd name="T5" fmla="*/ 336 h 432"/>
                <a:gd name="T6" fmla="*/ 288 w 288"/>
                <a:gd name="T7" fmla="*/ 432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3" name="Freeform 40"/>
            <p:cNvSpPr>
              <a:spLocks/>
            </p:cNvSpPr>
            <p:nvPr/>
          </p:nvSpPr>
          <p:spPr bwMode="auto">
            <a:xfrm>
              <a:off x="4464" y="3216"/>
              <a:ext cx="768" cy="672"/>
            </a:xfrm>
            <a:custGeom>
              <a:avLst/>
              <a:gdLst>
                <a:gd name="T0" fmla="*/ 0 w 768"/>
                <a:gd name="T1" fmla="*/ 672 h 672"/>
                <a:gd name="T2" fmla="*/ 96 w 768"/>
                <a:gd name="T3" fmla="*/ 528 h 672"/>
                <a:gd name="T4" fmla="*/ 528 w 768"/>
                <a:gd name="T5" fmla="*/ 384 h 672"/>
                <a:gd name="T6" fmla="*/ 768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grpSp>
    </p:spTree>
    <p:extLst>
      <p:ext uri="{BB962C8B-B14F-4D97-AF65-F5344CB8AC3E}">
        <p14:creationId xmlns:p14="http://schemas.microsoft.com/office/powerpoint/2010/main" val="3554327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48010"/>
            <a:ext cx="3581400" cy="1085590"/>
          </a:xfrm>
        </p:spPr>
        <p:txBody>
          <a:bodyPr>
            <a:noAutofit/>
          </a:bodyPr>
          <a:lstStyle/>
          <a:p>
            <a:pPr marL="0" indent="0">
              <a:buNone/>
            </a:pPr>
            <a:r>
              <a:rPr lang="en-US" dirty="0" err="1">
                <a:solidFill>
                  <a:srgbClr val="C00000"/>
                </a:solidFill>
                <a:effectLst>
                  <a:outerShdw blurRad="38100" dist="38100" dir="2700000" algn="tl">
                    <a:srgbClr val="000000">
                      <a:alpha val="43137"/>
                    </a:srgbClr>
                  </a:outerShdw>
                </a:effectLst>
              </a:rPr>
              <a:t>Pengetahuan</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berupa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Rumus</a:t>
            </a:r>
            <a:r>
              <a:rPr lang="en-US" dirty="0">
                <a:solidFill>
                  <a:srgbClr val="C00000"/>
                </a:solidFill>
                <a:effectLst>
                  <a:outerShdw blurRad="38100" dist="38100" dir="2700000" algn="tl">
                    <a:srgbClr val="000000">
                      <a:alpha val="43137"/>
                    </a:srgbClr>
                  </a:outerShdw>
                </a:effectLst>
              </a:rPr>
              <a:t> Neural Network</a:t>
            </a:r>
            <a:endParaRPr lang="id-ID"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59</a:t>
            </a:fld>
            <a:endParaRPr lang="en-US" dirty="0">
              <a:solidFill>
                <a:prstClr val="black">
                  <a:tint val="75000"/>
                </a:prstClr>
              </a:solidFill>
            </a:endParaRPr>
          </a:p>
        </p:txBody>
      </p:sp>
      <p:pic>
        <p:nvPicPr>
          <p:cNvPr id="5" name="Picture 4"/>
          <p:cNvPicPr>
            <a:picLocks noChangeAspect="1"/>
          </p:cNvPicPr>
          <p:nvPr/>
        </p:nvPicPr>
        <p:blipFill rotWithShape="1">
          <a:blip r:embed="rId2"/>
          <a:srcRect l="833" t="14445" r="76250" b="58888"/>
          <a:stretch/>
        </p:blipFill>
        <p:spPr>
          <a:xfrm>
            <a:off x="3886200" y="152400"/>
            <a:ext cx="4191000" cy="2743200"/>
          </a:xfrm>
          <a:prstGeom prst="rect">
            <a:avLst/>
          </a:prstGeom>
        </p:spPr>
      </p:pic>
      <p:pic>
        <p:nvPicPr>
          <p:cNvPr id="6" name="Picture 5"/>
          <p:cNvPicPr>
            <a:picLocks noChangeAspect="1"/>
          </p:cNvPicPr>
          <p:nvPr/>
        </p:nvPicPr>
        <p:blipFill rotWithShape="1">
          <a:blip r:embed="rId3"/>
          <a:srcRect l="29166" t="18011" r="20417" b="29259"/>
          <a:stretch/>
        </p:blipFill>
        <p:spPr>
          <a:xfrm>
            <a:off x="2230713" y="2819400"/>
            <a:ext cx="6837087" cy="4022274"/>
          </a:xfrm>
          <a:prstGeom prst="rect">
            <a:avLst/>
          </a:prstGeom>
        </p:spPr>
      </p:pic>
      <p:sp>
        <p:nvSpPr>
          <p:cNvPr id="7" name="Content Placeholder 2"/>
          <p:cNvSpPr txBox="1">
            <a:spLocks/>
          </p:cNvSpPr>
          <p:nvPr/>
        </p:nvSpPr>
        <p:spPr>
          <a:xfrm>
            <a:off x="338211" y="4419600"/>
            <a:ext cx="2938389" cy="865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kumimoji="0" lang="en-US" sz="3200" dirty="0">
                <a:solidFill>
                  <a:srgbClr val="C00000"/>
                </a:solidFill>
              </a:rPr>
              <a:t>Prediction Plot</a:t>
            </a:r>
            <a:endParaRPr kumimoji="0" lang="id-ID" sz="3200" dirty="0">
              <a:solidFill>
                <a:srgbClr val="C00000"/>
              </a:solidFill>
            </a:endParaRPr>
          </a:p>
        </p:txBody>
      </p:sp>
    </p:spTree>
    <p:extLst>
      <p:ext uri="{BB962C8B-B14F-4D97-AF65-F5344CB8AC3E}">
        <p14:creationId xmlns:p14="http://schemas.microsoft.com/office/powerpoint/2010/main" val="273141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lstStyle/>
          <a:p>
            <a:r>
              <a:rPr lang="en-US" sz="2400" dirty="0"/>
              <a:t>For each pattern-base</a:t>
            </a:r>
          </a:p>
          <a:p>
            <a:pPr lvl="1"/>
            <a:r>
              <a:rPr lang="en-US" dirty="0"/>
              <a:t>Accumulate the count for each item in the base</a:t>
            </a:r>
          </a:p>
          <a:p>
            <a:pPr lvl="1"/>
            <a:r>
              <a:rPr lang="en-US" dirty="0"/>
              <a:t>Construct the FP-tree for the frequent items of the pattern base</a:t>
            </a:r>
          </a:p>
          <a:p>
            <a:endParaRPr lang="id-ID" dirty="0"/>
          </a:p>
        </p:txBody>
      </p:sp>
      <p:sp>
        <p:nvSpPr>
          <p:cNvPr id="2" name="Title 1"/>
          <p:cNvSpPr>
            <a:spLocks noGrp="1"/>
          </p:cNvSpPr>
          <p:nvPr>
            <p:ph type="title"/>
          </p:nvPr>
        </p:nvSpPr>
        <p:spPr/>
        <p:txBody>
          <a:bodyPr>
            <a:normAutofit fontScale="90000"/>
          </a:bodyPr>
          <a:lstStyle/>
          <a:p>
            <a:r>
              <a:rPr lang="en-US" dirty="0"/>
              <a:t>From Conditional Pattern-bases to Conditional FP-trees </a:t>
            </a:r>
            <a:endParaRPr lang="id-ID" dirty="0"/>
          </a:p>
        </p:txBody>
      </p:sp>
      <p:sp>
        <p:nvSpPr>
          <p:cNvPr id="54" name="Slide Number Placeholder 53">
            <a:extLst>
              <a:ext uri="{FF2B5EF4-FFF2-40B4-BE49-F238E27FC236}">
                <a16:creationId xmlns:a16="http://schemas.microsoft.com/office/drawing/2014/main" id="{EFEC5ED9-1BE2-4B5E-89CD-3723AD89713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590</a:t>
            </a:fld>
            <a:endParaRPr lang="en-US">
              <a:solidFill>
                <a:prstClr val="black">
                  <a:tint val="75000"/>
                </a:prstClr>
              </a:solidFill>
            </a:endParaRPr>
          </a:p>
        </p:txBody>
      </p:sp>
      <p:sp>
        <p:nvSpPr>
          <p:cNvPr id="5" name="Rectangle 4"/>
          <p:cNvSpPr>
            <a:spLocks noChangeArrowheads="1"/>
          </p:cNvSpPr>
          <p:nvPr/>
        </p:nvSpPr>
        <p:spPr bwMode="auto">
          <a:xfrm>
            <a:off x="5181600" y="3200400"/>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dirty="0">
                <a:effectLst/>
                <a:latin typeface="+mn-lt"/>
              </a:rPr>
              <a:t>m-conditional </a:t>
            </a:r>
            <a:r>
              <a:rPr lang="en-US" sz="1800" b="1" dirty="0">
                <a:effectLst/>
                <a:latin typeface="+mn-lt"/>
              </a:rPr>
              <a:t>pattern base:</a:t>
            </a:r>
          </a:p>
          <a:p>
            <a:pPr lvl="1" algn="l"/>
            <a:r>
              <a:rPr lang="en-US" sz="1800" b="1" i="1" dirty="0">
                <a:effectLst/>
                <a:latin typeface="+mn-lt"/>
              </a:rPr>
              <a:t>fca:2, fcab:1</a:t>
            </a:r>
          </a:p>
        </p:txBody>
      </p:sp>
      <p:grpSp>
        <p:nvGrpSpPr>
          <p:cNvPr id="6" name="Group 5"/>
          <p:cNvGrpSpPr>
            <a:grpSpLocks/>
          </p:cNvGrpSpPr>
          <p:nvPr/>
        </p:nvGrpSpPr>
        <p:grpSpPr bwMode="auto">
          <a:xfrm>
            <a:off x="5257800" y="4114800"/>
            <a:ext cx="2298700" cy="2324100"/>
            <a:chOff x="3312" y="2736"/>
            <a:chExt cx="1448" cy="1464"/>
          </a:xfrm>
        </p:grpSpPr>
        <p:grpSp>
          <p:nvGrpSpPr>
            <p:cNvPr id="7" name="Group 6"/>
            <p:cNvGrpSpPr>
              <a:grpSpLocks/>
            </p:cNvGrpSpPr>
            <p:nvPr/>
          </p:nvGrpSpPr>
          <p:grpSpPr bwMode="auto">
            <a:xfrm>
              <a:off x="3792" y="2736"/>
              <a:ext cx="329" cy="1297"/>
              <a:chOff x="2282" y="2456"/>
              <a:chExt cx="329" cy="1297"/>
            </a:xfrm>
          </p:grpSpPr>
          <p:sp>
            <p:nvSpPr>
              <p:cNvPr id="9" name="Text Box 7"/>
              <p:cNvSpPr txBox="1">
                <a:spLocks noChangeArrowheads="1"/>
              </p:cNvSpPr>
              <p:nvPr/>
            </p:nvSpPr>
            <p:spPr bwMode="auto">
              <a:xfrm>
                <a:off x="2338" y="2456"/>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effectLst/>
                    <a:latin typeface="+mn-lt"/>
                  </a:rPr>
                  <a:t>{}</a:t>
                </a:r>
              </a:p>
            </p:txBody>
          </p:sp>
          <p:sp>
            <p:nvSpPr>
              <p:cNvPr id="10" name="Text Box 8"/>
              <p:cNvSpPr txBox="1">
                <a:spLocks noChangeArrowheads="1"/>
              </p:cNvSpPr>
              <p:nvPr/>
            </p:nvSpPr>
            <p:spPr bwMode="auto">
              <a:xfrm>
                <a:off x="2300" y="2840"/>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f:3</a:t>
                </a:r>
              </a:p>
            </p:txBody>
          </p:sp>
          <p:sp>
            <p:nvSpPr>
              <p:cNvPr id="11" name="Text Box 9"/>
              <p:cNvSpPr txBox="1">
                <a:spLocks noChangeArrowheads="1"/>
              </p:cNvSpPr>
              <p:nvPr/>
            </p:nvSpPr>
            <p:spPr bwMode="auto">
              <a:xfrm>
                <a:off x="2287" y="3167"/>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c:3</a:t>
                </a:r>
              </a:p>
            </p:txBody>
          </p:sp>
          <p:sp>
            <p:nvSpPr>
              <p:cNvPr id="12" name="Text Box 10"/>
              <p:cNvSpPr txBox="1">
                <a:spLocks noChangeArrowheads="1"/>
              </p:cNvSpPr>
              <p:nvPr/>
            </p:nvSpPr>
            <p:spPr bwMode="auto">
              <a:xfrm>
                <a:off x="2282" y="3503"/>
                <a:ext cx="3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a:3</a:t>
                </a:r>
              </a:p>
            </p:txBody>
          </p:sp>
          <p:cxnSp>
            <p:nvCxnSpPr>
              <p:cNvPr id="13" name="AutoShape 11"/>
              <p:cNvCxnSpPr>
                <a:cxnSpLocks noChangeShapeType="1"/>
                <a:stCxn id="9" idx="2"/>
                <a:endCxn id="10" idx="0"/>
              </p:cNvCxnSpPr>
              <p:nvPr/>
            </p:nvCxnSpPr>
            <p:spPr bwMode="auto">
              <a:xfrm>
                <a:off x="2447" y="2708"/>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4" name="AutoShape 12"/>
              <p:cNvCxnSpPr>
                <a:cxnSpLocks noChangeShapeType="1"/>
                <a:stCxn id="10" idx="2"/>
                <a:endCxn id="11"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5" name="AutoShape 13"/>
              <p:cNvCxnSpPr>
                <a:cxnSpLocks noChangeShapeType="1"/>
                <a:stCxn id="11" idx="2"/>
                <a:endCxn id="12"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8" name="Text Box 14"/>
            <p:cNvSpPr txBox="1">
              <a:spLocks noChangeArrowheads="1"/>
            </p:cNvSpPr>
            <p:nvPr/>
          </p:nvSpPr>
          <p:spPr bwMode="auto">
            <a:xfrm>
              <a:off x="3312" y="3969"/>
              <a:ext cx="1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1800" b="1" i="1">
                  <a:effectLst/>
                  <a:latin typeface="+mn-lt"/>
                </a:rPr>
                <a:t>m-conditional </a:t>
              </a:r>
              <a:r>
                <a:rPr lang="en-US" sz="1800" b="1">
                  <a:effectLst/>
                  <a:latin typeface="+mn-lt"/>
                </a:rPr>
                <a:t>FP-tree</a:t>
              </a:r>
              <a:endParaRPr lang="en-US" sz="1800" b="1" i="1">
                <a:effectLst/>
                <a:latin typeface="+mn-lt"/>
              </a:endParaRPr>
            </a:p>
          </p:txBody>
        </p:sp>
      </p:grpSp>
      <p:sp>
        <p:nvSpPr>
          <p:cNvPr id="16" name="Rectangle 15"/>
          <p:cNvSpPr>
            <a:spLocks noChangeArrowheads="1"/>
          </p:cNvSpPr>
          <p:nvPr/>
        </p:nvSpPr>
        <p:spPr bwMode="auto">
          <a:xfrm>
            <a:off x="6934200" y="3886200"/>
            <a:ext cx="2209800" cy="182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70000"/>
              </a:lnSpc>
              <a:spcBef>
                <a:spcPct val="50000"/>
              </a:spcBef>
            </a:pPr>
            <a:r>
              <a:rPr lang="en-US" sz="1800" b="1" dirty="0">
                <a:effectLst/>
                <a:latin typeface="+mn-lt"/>
              </a:rPr>
              <a:t>All frequent patterns relate to</a:t>
            </a:r>
            <a:r>
              <a:rPr lang="en-US" sz="1800" b="1" i="1" dirty="0">
                <a:effectLst/>
                <a:latin typeface="+mn-lt"/>
              </a:rPr>
              <a:t> m</a:t>
            </a:r>
          </a:p>
          <a:p>
            <a:pPr algn="l">
              <a:lnSpc>
                <a:spcPct val="70000"/>
              </a:lnSpc>
              <a:spcBef>
                <a:spcPct val="50000"/>
              </a:spcBef>
            </a:pPr>
            <a:r>
              <a:rPr lang="en-US" sz="1800" b="1" i="1" dirty="0">
                <a:effectLst/>
                <a:latin typeface="+mn-lt"/>
              </a:rPr>
              <a:t>m, </a:t>
            </a:r>
          </a:p>
          <a:p>
            <a:pPr algn="l">
              <a:lnSpc>
                <a:spcPct val="70000"/>
              </a:lnSpc>
              <a:spcBef>
                <a:spcPct val="50000"/>
              </a:spcBef>
            </a:pPr>
            <a:r>
              <a:rPr lang="en-US" sz="1800" b="1" i="1" dirty="0" err="1">
                <a:effectLst/>
                <a:latin typeface="+mn-lt"/>
              </a:rPr>
              <a:t>fm</a:t>
            </a:r>
            <a:r>
              <a:rPr lang="en-US" sz="1800" b="1" i="1" dirty="0">
                <a:effectLst/>
                <a:latin typeface="+mn-lt"/>
              </a:rPr>
              <a:t>, cm, am, </a:t>
            </a:r>
          </a:p>
          <a:p>
            <a:pPr algn="l">
              <a:lnSpc>
                <a:spcPct val="70000"/>
              </a:lnSpc>
              <a:spcBef>
                <a:spcPct val="50000"/>
              </a:spcBef>
            </a:pPr>
            <a:r>
              <a:rPr lang="en-US" sz="1800" b="1" i="1" dirty="0" err="1">
                <a:effectLst/>
                <a:latin typeface="+mn-lt"/>
              </a:rPr>
              <a:t>fcm</a:t>
            </a:r>
            <a:r>
              <a:rPr lang="en-US" sz="1800" b="1" i="1" dirty="0">
                <a:effectLst/>
                <a:latin typeface="+mn-lt"/>
              </a:rPr>
              <a:t>, </a:t>
            </a:r>
            <a:r>
              <a:rPr lang="en-US" sz="1800" b="1" i="1" dirty="0" err="1">
                <a:effectLst/>
                <a:latin typeface="+mn-lt"/>
              </a:rPr>
              <a:t>fam</a:t>
            </a:r>
            <a:r>
              <a:rPr lang="en-US" sz="1800" b="1" i="1" dirty="0">
                <a:effectLst/>
                <a:latin typeface="+mn-lt"/>
              </a:rPr>
              <a:t>, cam, </a:t>
            </a:r>
          </a:p>
          <a:p>
            <a:pPr algn="l">
              <a:lnSpc>
                <a:spcPct val="70000"/>
              </a:lnSpc>
              <a:spcBef>
                <a:spcPct val="50000"/>
              </a:spcBef>
            </a:pPr>
            <a:r>
              <a:rPr lang="en-US" sz="1800" b="1" i="1" dirty="0" err="1">
                <a:effectLst/>
                <a:latin typeface="+mn-lt"/>
              </a:rPr>
              <a:t>fcam</a:t>
            </a:r>
            <a:endParaRPr lang="en-US" sz="1800" b="1" i="1" dirty="0">
              <a:effectLst/>
              <a:latin typeface="+mn-lt"/>
            </a:endParaRPr>
          </a:p>
        </p:txBody>
      </p:sp>
      <p:sp>
        <p:nvSpPr>
          <p:cNvPr id="17" name="Text Box 16"/>
          <p:cNvSpPr txBox="1">
            <a:spLocks noChangeArrowheads="1"/>
          </p:cNvSpPr>
          <p:nvPr/>
        </p:nvSpPr>
        <p:spPr bwMode="auto">
          <a:xfrm>
            <a:off x="5105400" y="44958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effectLst/>
                <a:latin typeface="+mn-lt"/>
                <a:sym typeface="Wingdings 3" panose="05040102010807070707" pitchFamily="18" charset="2"/>
              </a:rPr>
              <a:t></a:t>
            </a:r>
            <a:endParaRPr lang="en-US" b="1">
              <a:effectLst/>
              <a:latin typeface="+mn-lt"/>
            </a:endParaRPr>
          </a:p>
        </p:txBody>
      </p:sp>
      <p:sp>
        <p:nvSpPr>
          <p:cNvPr id="18" name="Rectangle 17"/>
          <p:cNvSpPr>
            <a:spLocks noChangeArrowheads="1"/>
          </p:cNvSpPr>
          <p:nvPr/>
        </p:nvSpPr>
        <p:spPr bwMode="auto">
          <a:xfrm>
            <a:off x="6400800" y="4648200"/>
            <a:ext cx="49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effectLst/>
                <a:latin typeface="+mn-lt"/>
                <a:sym typeface="Wingdings 3" panose="05040102010807070707" pitchFamily="18" charset="2"/>
              </a:rPr>
              <a:t></a:t>
            </a:r>
          </a:p>
        </p:txBody>
      </p:sp>
      <p:sp>
        <p:nvSpPr>
          <p:cNvPr id="19" name="Text Box 18"/>
          <p:cNvSpPr txBox="1">
            <a:spLocks noChangeArrowheads="1"/>
          </p:cNvSpPr>
          <p:nvPr/>
        </p:nvSpPr>
        <p:spPr bwMode="auto">
          <a:xfrm>
            <a:off x="3940729" y="3367088"/>
            <a:ext cx="344966"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effectLst/>
                <a:latin typeface="+mn-lt"/>
              </a:rPr>
              <a:t>{}</a:t>
            </a:r>
          </a:p>
        </p:txBody>
      </p:sp>
      <p:sp>
        <p:nvSpPr>
          <p:cNvPr id="20" name="Text Box 19"/>
          <p:cNvSpPr txBox="1">
            <a:spLocks noChangeArrowheads="1"/>
          </p:cNvSpPr>
          <p:nvPr/>
        </p:nvSpPr>
        <p:spPr bwMode="auto">
          <a:xfrm>
            <a:off x="3430588" y="3911600"/>
            <a:ext cx="477837"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f:4</a:t>
            </a:r>
          </a:p>
        </p:txBody>
      </p:sp>
      <p:sp>
        <p:nvSpPr>
          <p:cNvPr id="21" name="Text Box 20"/>
          <p:cNvSpPr txBox="1">
            <a:spLocks noChangeArrowheads="1"/>
          </p:cNvSpPr>
          <p:nvPr/>
        </p:nvSpPr>
        <p:spPr bwMode="auto">
          <a:xfrm>
            <a:off x="4366268" y="3911600"/>
            <a:ext cx="490840"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c:1</a:t>
            </a:r>
          </a:p>
        </p:txBody>
      </p:sp>
      <p:sp>
        <p:nvSpPr>
          <p:cNvPr id="22" name="Text Box 21"/>
          <p:cNvSpPr txBox="1">
            <a:spLocks noChangeArrowheads="1"/>
          </p:cNvSpPr>
          <p:nvPr/>
        </p:nvSpPr>
        <p:spPr bwMode="auto">
          <a:xfrm>
            <a:off x="4343400" y="4394200"/>
            <a:ext cx="533400"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b:1</a:t>
            </a:r>
          </a:p>
        </p:txBody>
      </p:sp>
      <p:sp>
        <p:nvSpPr>
          <p:cNvPr id="23" name="Text Box 22"/>
          <p:cNvSpPr txBox="1">
            <a:spLocks noChangeArrowheads="1"/>
          </p:cNvSpPr>
          <p:nvPr/>
        </p:nvSpPr>
        <p:spPr bwMode="auto">
          <a:xfrm>
            <a:off x="4343400" y="4876800"/>
            <a:ext cx="533400"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p:1</a:t>
            </a:r>
          </a:p>
        </p:txBody>
      </p:sp>
      <p:cxnSp>
        <p:nvCxnSpPr>
          <p:cNvPr id="24" name="AutoShape 23"/>
          <p:cNvCxnSpPr>
            <a:cxnSpLocks noChangeShapeType="1"/>
            <a:stCxn id="21" idx="2"/>
            <a:endCxn id="22" idx="0"/>
          </p:cNvCxnSpPr>
          <p:nvPr/>
        </p:nvCxnSpPr>
        <p:spPr bwMode="auto">
          <a:xfrm flipH="1">
            <a:off x="4610100" y="4311710"/>
            <a:ext cx="1588" cy="8249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5" name="AutoShape 24"/>
          <p:cNvCxnSpPr>
            <a:cxnSpLocks noChangeShapeType="1"/>
            <a:stCxn id="22" idx="2"/>
            <a:endCxn id="23" idx="0"/>
          </p:cNvCxnSpPr>
          <p:nvPr/>
        </p:nvCxnSpPr>
        <p:spPr bwMode="auto">
          <a:xfrm>
            <a:off x="4614863" y="4713288"/>
            <a:ext cx="0" cy="16986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6" name="AutoShape 25"/>
          <p:cNvCxnSpPr>
            <a:cxnSpLocks noChangeShapeType="1"/>
            <a:stCxn id="19" idx="2"/>
            <a:endCxn id="21" idx="0"/>
          </p:cNvCxnSpPr>
          <p:nvPr/>
        </p:nvCxnSpPr>
        <p:spPr bwMode="auto">
          <a:xfrm>
            <a:off x="4113212" y="3767198"/>
            <a:ext cx="498476" cy="14440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7" name="AutoShape 26"/>
          <p:cNvCxnSpPr>
            <a:cxnSpLocks noChangeShapeType="1"/>
            <a:stCxn id="19" idx="2"/>
            <a:endCxn id="20" idx="0"/>
          </p:cNvCxnSpPr>
          <p:nvPr/>
        </p:nvCxnSpPr>
        <p:spPr bwMode="auto">
          <a:xfrm flipH="1">
            <a:off x="3669507" y="3767198"/>
            <a:ext cx="443705" cy="14440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8" name="Text Box 27"/>
          <p:cNvSpPr txBox="1">
            <a:spLocks noChangeArrowheads="1"/>
          </p:cNvSpPr>
          <p:nvPr/>
        </p:nvSpPr>
        <p:spPr bwMode="auto">
          <a:xfrm>
            <a:off x="3736975" y="4394200"/>
            <a:ext cx="534988"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b:1</a:t>
            </a:r>
          </a:p>
        </p:txBody>
      </p:sp>
      <p:sp>
        <p:nvSpPr>
          <p:cNvPr id="29" name="Text Box 28"/>
          <p:cNvSpPr txBox="1">
            <a:spLocks noChangeArrowheads="1"/>
          </p:cNvSpPr>
          <p:nvPr/>
        </p:nvSpPr>
        <p:spPr bwMode="auto">
          <a:xfrm>
            <a:off x="3147861" y="4394200"/>
            <a:ext cx="490840" cy="400110"/>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c:3</a:t>
            </a:r>
          </a:p>
        </p:txBody>
      </p:sp>
      <p:cxnSp>
        <p:nvCxnSpPr>
          <p:cNvPr id="30" name="AutoShape 29"/>
          <p:cNvCxnSpPr>
            <a:cxnSpLocks noChangeShapeType="1"/>
            <a:stCxn id="20" idx="2"/>
            <a:endCxn id="29" idx="0"/>
          </p:cNvCxnSpPr>
          <p:nvPr/>
        </p:nvCxnSpPr>
        <p:spPr bwMode="auto">
          <a:xfrm flipH="1">
            <a:off x="3393281" y="4321175"/>
            <a:ext cx="276226" cy="7302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1" name="AutoShape 30"/>
          <p:cNvCxnSpPr>
            <a:cxnSpLocks noChangeShapeType="1"/>
            <a:stCxn id="20" idx="2"/>
            <a:endCxn id="28" idx="0"/>
          </p:cNvCxnSpPr>
          <p:nvPr/>
        </p:nvCxnSpPr>
        <p:spPr bwMode="auto">
          <a:xfrm>
            <a:off x="3671888" y="4230688"/>
            <a:ext cx="334962" cy="168275"/>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2" name="Text Box 31"/>
          <p:cNvSpPr txBox="1">
            <a:spLocks noChangeArrowheads="1"/>
          </p:cNvSpPr>
          <p:nvPr/>
        </p:nvSpPr>
        <p:spPr bwMode="auto">
          <a:xfrm>
            <a:off x="3124200" y="4876800"/>
            <a:ext cx="534988"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a:3</a:t>
            </a:r>
          </a:p>
        </p:txBody>
      </p:sp>
      <p:sp>
        <p:nvSpPr>
          <p:cNvPr id="33" name="Text Box 32"/>
          <p:cNvSpPr txBox="1">
            <a:spLocks noChangeArrowheads="1"/>
          </p:cNvSpPr>
          <p:nvPr/>
        </p:nvSpPr>
        <p:spPr bwMode="auto">
          <a:xfrm>
            <a:off x="3506788" y="5359400"/>
            <a:ext cx="534987"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b:1</a:t>
            </a:r>
          </a:p>
        </p:txBody>
      </p:sp>
      <p:sp>
        <p:nvSpPr>
          <p:cNvPr id="34" name="Text Box 33"/>
          <p:cNvSpPr txBox="1">
            <a:spLocks noChangeArrowheads="1"/>
          </p:cNvSpPr>
          <p:nvPr/>
        </p:nvSpPr>
        <p:spPr bwMode="auto">
          <a:xfrm>
            <a:off x="2822575" y="5359400"/>
            <a:ext cx="592138"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m:2</a:t>
            </a:r>
          </a:p>
        </p:txBody>
      </p:sp>
      <p:sp>
        <p:nvSpPr>
          <p:cNvPr id="35" name="Text Box 34"/>
          <p:cNvSpPr txBox="1">
            <a:spLocks noChangeArrowheads="1"/>
          </p:cNvSpPr>
          <p:nvPr/>
        </p:nvSpPr>
        <p:spPr bwMode="auto">
          <a:xfrm>
            <a:off x="2866758" y="5843588"/>
            <a:ext cx="514885"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p:2</a:t>
            </a:r>
          </a:p>
        </p:txBody>
      </p:sp>
      <p:cxnSp>
        <p:nvCxnSpPr>
          <p:cNvPr id="36" name="AutoShape 35"/>
          <p:cNvCxnSpPr>
            <a:cxnSpLocks noChangeShapeType="1"/>
            <a:stCxn id="29" idx="2"/>
            <a:endCxn id="32" idx="0"/>
          </p:cNvCxnSpPr>
          <p:nvPr/>
        </p:nvCxnSpPr>
        <p:spPr bwMode="auto">
          <a:xfrm flipH="1">
            <a:off x="3391694" y="4794310"/>
            <a:ext cx="1587" cy="82490"/>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7" name="AutoShape 36"/>
          <p:cNvCxnSpPr>
            <a:cxnSpLocks noChangeShapeType="1"/>
            <a:stCxn id="32" idx="2"/>
            <a:endCxn id="34" idx="0"/>
          </p:cNvCxnSpPr>
          <p:nvPr/>
        </p:nvCxnSpPr>
        <p:spPr bwMode="auto">
          <a:xfrm flipH="1">
            <a:off x="3124200" y="5197475"/>
            <a:ext cx="269875"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8" name="AutoShape 37"/>
          <p:cNvCxnSpPr>
            <a:cxnSpLocks noChangeShapeType="1"/>
            <a:stCxn id="32" idx="2"/>
            <a:endCxn id="33" idx="0"/>
          </p:cNvCxnSpPr>
          <p:nvPr/>
        </p:nvCxnSpPr>
        <p:spPr bwMode="auto">
          <a:xfrm>
            <a:off x="3394075" y="5197475"/>
            <a:ext cx="382588"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9" name="AutoShape 38"/>
          <p:cNvCxnSpPr>
            <a:cxnSpLocks noChangeShapeType="1"/>
            <a:stCxn id="34" idx="2"/>
            <a:endCxn id="35" idx="0"/>
          </p:cNvCxnSpPr>
          <p:nvPr/>
        </p:nvCxnSpPr>
        <p:spPr bwMode="auto">
          <a:xfrm>
            <a:off x="3118644" y="5768975"/>
            <a:ext cx="5557" cy="74613"/>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40" name="Text Box 39"/>
          <p:cNvSpPr txBox="1">
            <a:spLocks noChangeArrowheads="1"/>
          </p:cNvSpPr>
          <p:nvPr/>
        </p:nvSpPr>
        <p:spPr bwMode="auto">
          <a:xfrm>
            <a:off x="3478213" y="5843588"/>
            <a:ext cx="593725"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m:1</a:t>
            </a:r>
          </a:p>
        </p:txBody>
      </p:sp>
      <p:cxnSp>
        <p:nvCxnSpPr>
          <p:cNvPr id="41" name="AutoShape 40"/>
          <p:cNvCxnSpPr>
            <a:cxnSpLocks noChangeShapeType="1"/>
            <a:stCxn id="33" idx="2"/>
            <a:endCxn id="40" idx="0"/>
          </p:cNvCxnSpPr>
          <p:nvPr/>
        </p:nvCxnSpPr>
        <p:spPr bwMode="auto">
          <a:xfrm>
            <a:off x="3776663" y="5680075"/>
            <a:ext cx="0"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sp>
        <p:nvSpPr>
          <p:cNvPr id="42" name="Text Box 41"/>
          <p:cNvSpPr txBox="1">
            <a:spLocks noChangeArrowheads="1"/>
          </p:cNvSpPr>
          <p:nvPr/>
        </p:nvSpPr>
        <p:spPr bwMode="auto">
          <a:xfrm>
            <a:off x="214313" y="3595688"/>
            <a:ext cx="2546851" cy="205902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2000" b="1" dirty="0">
                <a:effectLst/>
                <a:latin typeface="+mn-lt"/>
              </a:rPr>
              <a:t>Header Table</a:t>
            </a:r>
          </a:p>
          <a:p>
            <a:pPr algn="l">
              <a:lnSpc>
                <a:spcPct val="90000"/>
              </a:lnSpc>
            </a:pPr>
            <a:r>
              <a:rPr lang="en-US" sz="2000" b="1" i="1" u="sng" dirty="0">
                <a:effectLst/>
                <a:latin typeface="+mn-lt"/>
              </a:rPr>
              <a:t>Item  frequency  head </a:t>
            </a:r>
          </a:p>
          <a:p>
            <a:pPr algn="l">
              <a:lnSpc>
                <a:spcPct val="90000"/>
              </a:lnSpc>
            </a:pPr>
            <a:r>
              <a:rPr lang="en-US" sz="1700" i="1" dirty="0">
                <a:effectLst/>
                <a:latin typeface="+mn-lt"/>
              </a:rPr>
              <a:t> f	4</a:t>
            </a:r>
          </a:p>
          <a:p>
            <a:pPr algn="l">
              <a:lnSpc>
                <a:spcPct val="90000"/>
              </a:lnSpc>
            </a:pPr>
            <a:r>
              <a:rPr lang="en-US" sz="1700" i="1" dirty="0">
                <a:effectLst/>
                <a:latin typeface="+mn-lt"/>
              </a:rPr>
              <a:t>c	4</a:t>
            </a:r>
          </a:p>
          <a:p>
            <a:pPr algn="l">
              <a:lnSpc>
                <a:spcPct val="90000"/>
              </a:lnSpc>
            </a:pPr>
            <a:r>
              <a:rPr lang="en-US" sz="1700" i="1" dirty="0">
                <a:effectLst/>
                <a:latin typeface="+mn-lt"/>
              </a:rPr>
              <a:t>a	3</a:t>
            </a:r>
          </a:p>
          <a:p>
            <a:pPr algn="l">
              <a:lnSpc>
                <a:spcPct val="90000"/>
              </a:lnSpc>
            </a:pPr>
            <a:r>
              <a:rPr lang="en-US" sz="1700" i="1" dirty="0">
                <a:effectLst/>
                <a:latin typeface="+mn-lt"/>
              </a:rPr>
              <a:t>b	3</a:t>
            </a:r>
          </a:p>
          <a:p>
            <a:pPr algn="l">
              <a:lnSpc>
                <a:spcPct val="90000"/>
              </a:lnSpc>
            </a:pPr>
            <a:r>
              <a:rPr lang="en-US" sz="1700" i="1" dirty="0">
                <a:effectLst/>
                <a:latin typeface="+mn-lt"/>
              </a:rPr>
              <a:t>m	3</a:t>
            </a:r>
          </a:p>
          <a:p>
            <a:pPr algn="l">
              <a:lnSpc>
                <a:spcPct val="90000"/>
              </a:lnSpc>
            </a:pPr>
            <a:r>
              <a:rPr lang="en-US" sz="1700" i="1" dirty="0">
                <a:effectLst/>
                <a:latin typeface="+mn-lt"/>
              </a:rPr>
              <a:t>p	3</a:t>
            </a:r>
            <a:endParaRPr lang="en-US" sz="1700" dirty="0">
              <a:effectLst/>
              <a:latin typeface="+mn-lt"/>
            </a:endParaRPr>
          </a:p>
        </p:txBody>
      </p:sp>
      <p:sp>
        <p:nvSpPr>
          <p:cNvPr id="43" name="Freeform 42"/>
          <p:cNvSpPr>
            <a:spLocks/>
          </p:cNvSpPr>
          <p:nvPr/>
        </p:nvSpPr>
        <p:spPr bwMode="auto">
          <a:xfrm>
            <a:off x="2424113" y="4083050"/>
            <a:ext cx="1074737" cy="301625"/>
          </a:xfrm>
          <a:custGeom>
            <a:avLst/>
            <a:gdLst>
              <a:gd name="T0" fmla="*/ 0 w 672"/>
              <a:gd name="T1" fmla="*/ 2147483647 h 240"/>
              <a:gd name="T2" fmla="*/ 2147483647 w 672"/>
              <a:gd name="T3" fmla="*/ 2147483647 h 240"/>
              <a:gd name="T4" fmla="*/ 2147483647 w 672"/>
              <a:gd name="T5" fmla="*/ 2147483647 h 240"/>
              <a:gd name="T6" fmla="*/ 2147483647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4" name="Freeform 43"/>
          <p:cNvSpPr>
            <a:spLocks/>
          </p:cNvSpPr>
          <p:nvPr/>
        </p:nvSpPr>
        <p:spPr bwMode="auto">
          <a:xfrm>
            <a:off x="2424113" y="4567238"/>
            <a:ext cx="690562" cy="0"/>
          </a:xfrm>
          <a:custGeom>
            <a:avLst/>
            <a:gdLst>
              <a:gd name="T0" fmla="*/ 0 w 432"/>
              <a:gd name="T1" fmla="*/ 0 h 1"/>
              <a:gd name="T2" fmla="*/ 2147483647 w 432"/>
              <a:gd name="T3" fmla="*/ 0 h 1"/>
              <a:gd name="T4" fmla="*/ 0 60000 65536"/>
              <a:gd name="T5" fmla="*/ 0 60000 65536"/>
              <a:gd name="T6" fmla="*/ 0 w 432"/>
              <a:gd name="T7" fmla="*/ 0 h 1"/>
              <a:gd name="T8" fmla="*/ 432 w 432"/>
              <a:gd name="T9" fmla="*/ 0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5" name="Freeform 44"/>
          <p:cNvSpPr>
            <a:spLocks/>
          </p:cNvSpPr>
          <p:nvPr/>
        </p:nvSpPr>
        <p:spPr bwMode="auto">
          <a:xfrm>
            <a:off x="3575050" y="4083050"/>
            <a:ext cx="768350" cy="484188"/>
          </a:xfrm>
          <a:custGeom>
            <a:avLst/>
            <a:gdLst>
              <a:gd name="T0" fmla="*/ 0 w 480"/>
              <a:gd name="T1" fmla="*/ 2147483647 h 384"/>
              <a:gd name="T2" fmla="*/ 2147483647 w 480"/>
              <a:gd name="T3" fmla="*/ 2147483647 h 384"/>
              <a:gd name="T4" fmla="*/ 2147483647 w 480"/>
              <a:gd name="T5" fmla="*/ 2147483647 h 384"/>
              <a:gd name="T6" fmla="*/ 2147483647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6" name="Freeform 45"/>
          <p:cNvSpPr>
            <a:spLocks/>
          </p:cNvSpPr>
          <p:nvPr/>
        </p:nvSpPr>
        <p:spPr bwMode="auto">
          <a:xfrm>
            <a:off x="2424113" y="4822825"/>
            <a:ext cx="690562" cy="241300"/>
          </a:xfrm>
          <a:custGeom>
            <a:avLst/>
            <a:gdLst>
              <a:gd name="T0" fmla="*/ 0 w 432"/>
              <a:gd name="T1" fmla="*/ 0 h 192"/>
              <a:gd name="T2" fmla="*/ 2147483647 w 432"/>
              <a:gd name="T3" fmla="*/ 2147483647 h 192"/>
              <a:gd name="T4" fmla="*/ 2147483647 w 432"/>
              <a:gd name="T5" fmla="*/ 2147483647 h 192"/>
              <a:gd name="T6" fmla="*/ 2147483647 w 432"/>
              <a:gd name="T7" fmla="*/ 2147483647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7" name="Freeform 46"/>
          <p:cNvSpPr>
            <a:spLocks/>
          </p:cNvSpPr>
          <p:nvPr/>
        </p:nvSpPr>
        <p:spPr bwMode="auto">
          <a:xfrm>
            <a:off x="2439988" y="5003800"/>
            <a:ext cx="1149350" cy="482600"/>
          </a:xfrm>
          <a:custGeom>
            <a:avLst/>
            <a:gdLst>
              <a:gd name="T0" fmla="*/ 0 w 720"/>
              <a:gd name="T1" fmla="*/ 0 h 384"/>
              <a:gd name="T2" fmla="*/ 2147483647 w 720"/>
              <a:gd name="T3" fmla="*/ 2147483647 h 384"/>
              <a:gd name="T4" fmla="*/ 2147483647 w 720"/>
              <a:gd name="T5" fmla="*/ 2147483647 h 384"/>
              <a:gd name="T6" fmla="*/ 2147483647 w 720"/>
              <a:gd name="T7" fmla="*/ 2147483647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8" name="Freeform 47"/>
          <p:cNvSpPr>
            <a:spLocks/>
          </p:cNvSpPr>
          <p:nvPr/>
        </p:nvSpPr>
        <p:spPr bwMode="auto">
          <a:xfrm>
            <a:off x="3973513" y="4700588"/>
            <a:ext cx="90487" cy="846137"/>
          </a:xfrm>
          <a:custGeom>
            <a:avLst/>
            <a:gdLst>
              <a:gd name="T0" fmla="*/ 0 w 56"/>
              <a:gd name="T1" fmla="*/ 2147483647 h 672"/>
              <a:gd name="T2" fmla="*/ 2147483647 w 56"/>
              <a:gd name="T3" fmla="*/ 2147483647 h 672"/>
              <a:gd name="T4" fmla="*/ 2147483647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9" name="Line 48"/>
          <p:cNvSpPr>
            <a:spLocks noChangeShapeType="1"/>
          </p:cNvSpPr>
          <p:nvPr/>
        </p:nvSpPr>
        <p:spPr bwMode="auto">
          <a:xfrm>
            <a:off x="4189413" y="4567238"/>
            <a:ext cx="153987"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
        <p:nvSpPr>
          <p:cNvPr id="50" name="Freeform 49"/>
          <p:cNvSpPr>
            <a:spLocks/>
          </p:cNvSpPr>
          <p:nvPr/>
        </p:nvSpPr>
        <p:spPr bwMode="auto">
          <a:xfrm>
            <a:off x="2439988" y="5245100"/>
            <a:ext cx="460375" cy="301625"/>
          </a:xfrm>
          <a:custGeom>
            <a:avLst/>
            <a:gdLst>
              <a:gd name="T0" fmla="*/ 0 w 288"/>
              <a:gd name="T1" fmla="*/ 0 h 240"/>
              <a:gd name="T2" fmla="*/ 2147483647 w 288"/>
              <a:gd name="T3" fmla="*/ 2147483647 h 240"/>
              <a:gd name="T4" fmla="*/ 2147483647 w 288"/>
              <a:gd name="T5" fmla="*/ 2147483647 h 240"/>
              <a:gd name="T6" fmla="*/ 2147483647 w 288"/>
              <a:gd name="T7" fmla="*/ 2147483647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1" name="Freeform 50"/>
          <p:cNvSpPr>
            <a:spLocks/>
          </p:cNvSpPr>
          <p:nvPr/>
        </p:nvSpPr>
        <p:spPr bwMode="auto">
          <a:xfrm>
            <a:off x="3359150" y="5546725"/>
            <a:ext cx="153988" cy="484188"/>
          </a:xfrm>
          <a:custGeom>
            <a:avLst/>
            <a:gdLst>
              <a:gd name="T0" fmla="*/ 0 w 96"/>
              <a:gd name="T1" fmla="*/ 0 h 384"/>
              <a:gd name="T2" fmla="*/ 2147483647 w 96"/>
              <a:gd name="T3" fmla="*/ 2147483647 h 384"/>
              <a:gd name="T4" fmla="*/ 2147483647 w 96"/>
              <a:gd name="T5" fmla="*/ 2147483647 h 384"/>
              <a:gd name="T6" fmla="*/ 2147483647 w 96"/>
              <a:gd name="T7" fmla="*/ 2147483647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2" name="Freeform 51"/>
          <p:cNvSpPr>
            <a:spLocks/>
          </p:cNvSpPr>
          <p:nvPr/>
        </p:nvSpPr>
        <p:spPr bwMode="auto">
          <a:xfrm>
            <a:off x="2439988" y="5486400"/>
            <a:ext cx="460375" cy="544513"/>
          </a:xfrm>
          <a:custGeom>
            <a:avLst/>
            <a:gdLst>
              <a:gd name="T0" fmla="*/ 0 w 288"/>
              <a:gd name="T1" fmla="*/ 0 h 432"/>
              <a:gd name="T2" fmla="*/ 2147483647 w 288"/>
              <a:gd name="T3" fmla="*/ 2147483647 h 432"/>
              <a:gd name="T4" fmla="*/ 2147483647 w 288"/>
              <a:gd name="T5" fmla="*/ 2147483647 h 432"/>
              <a:gd name="T6" fmla="*/ 2147483647 w 288"/>
              <a:gd name="T7" fmla="*/ 2147483647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3" name="Freeform 52"/>
          <p:cNvSpPr>
            <a:spLocks/>
          </p:cNvSpPr>
          <p:nvPr/>
        </p:nvSpPr>
        <p:spPr bwMode="auto">
          <a:xfrm>
            <a:off x="3359150" y="5184775"/>
            <a:ext cx="1228725" cy="846138"/>
          </a:xfrm>
          <a:custGeom>
            <a:avLst/>
            <a:gdLst>
              <a:gd name="T0" fmla="*/ 0 w 768"/>
              <a:gd name="T1" fmla="*/ 2147483647 h 672"/>
              <a:gd name="T2" fmla="*/ 2147483647 w 768"/>
              <a:gd name="T3" fmla="*/ 2147483647 h 672"/>
              <a:gd name="T4" fmla="*/ 2147483647 w 768"/>
              <a:gd name="T5" fmla="*/ 2147483647 h 672"/>
              <a:gd name="T6" fmla="*/ 2147483647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Tree>
    <p:extLst>
      <p:ext uri="{BB962C8B-B14F-4D97-AF65-F5344CB8AC3E}">
        <p14:creationId xmlns:p14="http://schemas.microsoft.com/office/powerpoint/2010/main" val="1756263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09600" y="152400"/>
            <a:ext cx="8327859" cy="685800"/>
          </a:xfrm>
        </p:spPr>
        <p:txBody>
          <a:bodyPr>
            <a:normAutofit/>
          </a:bodyPr>
          <a:lstStyle/>
          <a:p>
            <a:pPr eaLnBrk="1" hangingPunct="1"/>
            <a:r>
              <a:rPr lang="en-US" sz="3600" dirty="0"/>
              <a:t>Recursion: Mining Each Conditional FP-tree</a:t>
            </a:r>
          </a:p>
        </p:txBody>
      </p:sp>
      <p:sp>
        <p:nvSpPr>
          <p:cNvPr id="2" name="Slide Number Placeholder 1">
            <a:extLst>
              <a:ext uri="{FF2B5EF4-FFF2-40B4-BE49-F238E27FC236}">
                <a16:creationId xmlns:a16="http://schemas.microsoft.com/office/drawing/2014/main" id="{DA40407A-1EA6-4308-9464-4D2630C1AA9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591</a:t>
            </a:fld>
            <a:endParaRPr lang="en-US">
              <a:solidFill>
                <a:prstClr val="black">
                  <a:tint val="75000"/>
                </a:prstClr>
              </a:solidFill>
            </a:endParaRPr>
          </a:p>
        </p:txBody>
      </p:sp>
      <p:grpSp>
        <p:nvGrpSpPr>
          <p:cNvPr id="35844" name="Group 3"/>
          <p:cNvGrpSpPr>
            <a:grpSpLocks/>
          </p:cNvGrpSpPr>
          <p:nvPr/>
        </p:nvGrpSpPr>
        <p:grpSpPr bwMode="auto">
          <a:xfrm>
            <a:off x="533400" y="2057400"/>
            <a:ext cx="2298700" cy="2324100"/>
            <a:chOff x="3312" y="2736"/>
            <a:chExt cx="1448" cy="1464"/>
          </a:xfrm>
        </p:grpSpPr>
        <p:grpSp>
          <p:nvGrpSpPr>
            <p:cNvPr id="35863" name="Group 4"/>
            <p:cNvGrpSpPr>
              <a:grpSpLocks/>
            </p:cNvGrpSpPr>
            <p:nvPr/>
          </p:nvGrpSpPr>
          <p:grpSpPr bwMode="auto">
            <a:xfrm>
              <a:off x="3792" y="2736"/>
              <a:ext cx="329" cy="1297"/>
              <a:chOff x="2282" y="2456"/>
              <a:chExt cx="329" cy="1297"/>
            </a:xfrm>
          </p:grpSpPr>
          <p:sp>
            <p:nvSpPr>
              <p:cNvPr id="35865" name="Text Box 5"/>
              <p:cNvSpPr txBox="1">
                <a:spLocks noChangeArrowheads="1"/>
              </p:cNvSpPr>
              <p:nvPr/>
            </p:nvSpPr>
            <p:spPr bwMode="auto">
              <a:xfrm>
                <a:off x="2338" y="2456"/>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66" name="Text Box 6"/>
              <p:cNvSpPr txBox="1">
                <a:spLocks noChangeArrowheads="1"/>
              </p:cNvSpPr>
              <p:nvPr/>
            </p:nvSpPr>
            <p:spPr bwMode="auto">
              <a:xfrm>
                <a:off x="2300" y="2840"/>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sp>
            <p:nvSpPr>
              <p:cNvPr id="35867" name="Text Box 7"/>
              <p:cNvSpPr txBox="1">
                <a:spLocks noChangeArrowheads="1"/>
              </p:cNvSpPr>
              <p:nvPr/>
            </p:nvSpPr>
            <p:spPr bwMode="auto">
              <a:xfrm>
                <a:off x="2287" y="3167"/>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sp>
            <p:nvSpPr>
              <p:cNvPr id="35868" name="Text Box 8"/>
              <p:cNvSpPr txBox="1">
                <a:spLocks noChangeArrowheads="1"/>
              </p:cNvSpPr>
              <p:nvPr/>
            </p:nvSpPr>
            <p:spPr bwMode="auto">
              <a:xfrm>
                <a:off x="2282" y="3503"/>
                <a:ext cx="3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a:3</a:t>
                </a:r>
              </a:p>
            </p:txBody>
          </p:sp>
          <p:cxnSp>
            <p:nvCxnSpPr>
              <p:cNvPr id="35869" name="AutoShape 9"/>
              <p:cNvCxnSpPr>
                <a:cxnSpLocks noChangeShapeType="1"/>
                <a:stCxn id="35865" idx="2"/>
                <a:endCxn id="35866" idx="0"/>
              </p:cNvCxnSpPr>
              <p:nvPr/>
            </p:nvCxnSpPr>
            <p:spPr bwMode="auto">
              <a:xfrm>
                <a:off x="2447" y="2708"/>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70" name="AutoShape 10"/>
              <p:cNvCxnSpPr>
                <a:cxnSpLocks noChangeShapeType="1"/>
                <a:stCxn id="35866" idx="2"/>
                <a:endCxn id="35867"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71" name="AutoShape 11"/>
              <p:cNvCxnSpPr>
                <a:cxnSpLocks noChangeShapeType="1"/>
                <a:stCxn id="35867" idx="2"/>
                <a:endCxn id="35868"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35864" name="Text Box 12"/>
            <p:cNvSpPr txBox="1">
              <a:spLocks noChangeArrowheads="1"/>
            </p:cNvSpPr>
            <p:nvPr/>
          </p:nvSpPr>
          <p:spPr bwMode="auto">
            <a:xfrm>
              <a:off x="3312" y="3969"/>
              <a:ext cx="1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m-conditional </a:t>
              </a:r>
              <a:r>
                <a:rPr lang="en-US" sz="1800" b="1">
                  <a:effectLst/>
                  <a:latin typeface="+mn-lt"/>
                </a:rPr>
                <a:t>FP-tree</a:t>
              </a:r>
              <a:endParaRPr lang="en-US" sz="1800" b="1" i="1">
                <a:effectLst/>
                <a:latin typeface="+mn-lt"/>
              </a:endParaRPr>
            </a:p>
          </p:txBody>
        </p:sp>
      </p:grpSp>
      <p:sp>
        <p:nvSpPr>
          <p:cNvPr id="35845" name="Text Box 13"/>
          <p:cNvSpPr txBox="1">
            <a:spLocks noChangeArrowheads="1"/>
          </p:cNvSpPr>
          <p:nvPr/>
        </p:nvSpPr>
        <p:spPr bwMode="auto">
          <a:xfrm>
            <a:off x="2803965" y="1981200"/>
            <a:ext cx="43869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“am”: (fc:3)</a:t>
            </a:r>
          </a:p>
        </p:txBody>
      </p:sp>
      <p:grpSp>
        <p:nvGrpSpPr>
          <p:cNvPr id="35846" name="Group 14"/>
          <p:cNvGrpSpPr>
            <a:grpSpLocks/>
          </p:cNvGrpSpPr>
          <p:nvPr/>
        </p:nvGrpSpPr>
        <p:grpSpPr bwMode="auto">
          <a:xfrm>
            <a:off x="6781800" y="1371600"/>
            <a:ext cx="2413000" cy="1866900"/>
            <a:chOff x="4393" y="1248"/>
            <a:chExt cx="1520" cy="1176"/>
          </a:xfrm>
        </p:grpSpPr>
        <p:sp>
          <p:nvSpPr>
            <p:cNvPr id="35857" name="Text Box 15"/>
            <p:cNvSpPr txBox="1">
              <a:spLocks noChangeArrowheads="1"/>
            </p:cNvSpPr>
            <p:nvPr/>
          </p:nvSpPr>
          <p:spPr bwMode="auto">
            <a:xfrm>
              <a:off x="4904" y="1248"/>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58" name="Text Box 16"/>
            <p:cNvSpPr txBox="1">
              <a:spLocks noChangeArrowheads="1"/>
            </p:cNvSpPr>
            <p:nvPr/>
          </p:nvSpPr>
          <p:spPr bwMode="auto">
            <a:xfrm>
              <a:off x="4866" y="1632"/>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sp>
          <p:nvSpPr>
            <p:cNvPr id="35859" name="Text Box 17"/>
            <p:cNvSpPr txBox="1">
              <a:spLocks noChangeArrowheads="1"/>
            </p:cNvSpPr>
            <p:nvPr/>
          </p:nvSpPr>
          <p:spPr bwMode="auto">
            <a:xfrm>
              <a:off x="4853" y="1959"/>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cxnSp>
          <p:nvCxnSpPr>
            <p:cNvPr id="35860" name="AutoShape 18"/>
            <p:cNvCxnSpPr>
              <a:cxnSpLocks noChangeShapeType="1"/>
              <a:stCxn id="35857" idx="2"/>
              <a:endCxn id="35858" idx="0"/>
            </p:cNvCxnSpPr>
            <p:nvPr/>
          </p:nvCxnSpPr>
          <p:spPr bwMode="auto">
            <a:xfrm>
              <a:off x="5013" y="1500"/>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61" name="AutoShape 19"/>
            <p:cNvCxnSpPr>
              <a:cxnSpLocks noChangeShapeType="1"/>
              <a:stCxn id="35858" idx="2"/>
              <a:endCxn id="35859" idx="0"/>
            </p:cNvCxnSpPr>
            <p:nvPr/>
          </p:nvCxnSpPr>
          <p:spPr bwMode="auto">
            <a:xfrm>
              <a:off x="5013" y="1882"/>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62" name="Text Box 20"/>
            <p:cNvSpPr txBox="1">
              <a:spLocks noChangeArrowheads="1"/>
            </p:cNvSpPr>
            <p:nvPr/>
          </p:nvSpPr>
          <p:spPr bwMode="auto">
            <a:xfrm>
              <a:off x="4393" y="2193"/>
              <a:ext cx="15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am-conditional </a:t>
              </a:r>
              <a:r>
                <a:rPr lang="en-US" sz="1800" b="1">
                  <a:effectLst/>
                  <a:latin typeface="+mn-lt"/>
                </a:rPr>
                <a:t>FP-tree</a:t>
              </a:r>
              <a:endParaRPr lang="en-US" sz="1800" b="1" i="1">
                <a:effectLst/>
                <a:latin typeface="+mn-lt"/>
              </a:endParaRPr>
            </a:p>
          </p:txBody>
        </p:sp>
      </p:grpSp>
      <p:sp>
        <p:nvSpPr>
          <p:cNvPr id="35847" name="Text Box 21"/>
          <p:cNvSpPr txBox="1">
            <a:spLocks noChangeArrowheads="1"/>
          </p:cNvSpPr>
          <p:nvPr/>
        </p:nvSpPr>
        <p:spPr bwMode="auto">
          <a:xfrm>
            <a:off x="2949967" y="3429000"/>
            <a:ext cx="423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“cm”: (f:3)</a:t>
            </a:r>
          </a:p>
        </p:txBody>
      </p:sp>
      <p:sp>
        <p:nvSpPr>
          <p:cNvPr id="35848" name="Text Box 22"/>
          <p:cNvSpPr txBox="1">
            <a:spLocks noChangeArrowheads="1"/>
          </p:cNvSpPr>
          <p:nvPr/>
        </p:nvSpPr>
        <p:spPr bwMode="auto">
          <a:xfrm>
            <a:off x="7593567" y="3200400"/>
            <a:ext cx="344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49" name="Text Box 23"/>
          <p:cNvSpPr txBox="1">
            <a:spLocks noChangeArrowheads="1"/>
          </p:cNvSpPr>
          <p:nvPr/>
        </p:nvSpPr>
        <p:spPr bwMode="auto">
          <a:xfrm>
            <a:off x="7532688" y="3810000"/>
            <a:ext cx="46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cxnSp>
        <p:nvCxnSpPr>
          <p:cNvPr id="35850" name="AutoShape 24"/>
          <p:cNvCxnSpPr>
            <a:cxnSpLocks noChangeShapeType="1"/>
            <a:stCxn id="35848" idx="2"/>
            <a:endCxn id="35849" idx="0"/>
          </p:cNvCxnSpPr>
          <p:nvPr/>
        </p:nvCxnSpPr>
        <p:spPr bwMode="auto">
          <a:xfrm flipH="1">
            <a:off x="7765257" y="3600510"/>
            <a:ext cx="793" cy="20949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51" name="Text Box 25"/>
          <p:cNvSpPr txBox="1">
            <a:spLocks noChangeArrowheads="1"/>
          </p:cNvSpPr>
          <p:nvPr/>
        </p:nvSpPr>
        <p:spPr bwMode="auto">
          <a:xfrm>
            <a:off x="6781800" y="4243388"/>
            <a:ext cx="2400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cm-conditional </a:t>
            </a:r>
            <a:r>
              <a:rPr lang="en-US" sz="1800" b="1">
                <a:effectLst/>
                <a:latin typeface="+mn-lt"/>
              </a:rPr>
              <a:t>FP-tree</a:t>
            </a:r>
            <a:endParaRPr lang="en-US" sz="1800" b="1" i="1">
              <a:effectLst/>
              <a:latin typeface="+mn-lt"/>
            </a:endParaRPr>
          </a:p>
        </p:txBody>
      </p:sp>
      <p:sp>
        <p:nvSpPr>
          <p:cNvPr id="35852" name="Text Box 26"/>
          <p:cNvSpPr txBox="1">
            <a:spLocks noChangeArrowheads="1"/>
          </p:cNvSpPr>
          <p:nvPr/>
        </p:nvSpPr>
        <p:spPr bwMode="auto">
          <a:xfrm>
            <a:off x="595479" y="5334000"/>
            <a:ext cx="43843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“cam”: (f:3)</a:t>
            </a:r>
          </a:p>
        </p:txBody>
      </p:sp>
      <p:sp>
        <p:nvSpPr>
          <p:cNvPr id="35853" name="Text Box 27"/>
          <p:cNvSpPr txBox="1">
            <a:spLocks noChangeArrowheads="1"/>
          </p:cNvSpPr>
          <p:nvPr/>
        </p:nvSpPr>
        <p:spPr bwMode="auto">
          <a:xfrm>
            <a:off x="5688567" y="4876800"/>
            <a:ext cx="344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54" name="Text Box 28"/>
          <p:cNvSpPr txBox="1">
            <a:spLocks noChangeArrowheads="1"/>
          </p:cNvSpPr>
          <p:nvPr/>
        </p:nvSpPr>
        <p:spPr bwMode="auto">
          <a:xfrm>
            <a:off x="5627688" y="5486400"/>
            <a:ext cx="46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cxnSp>
        <p:nvCxnSpPr>
          <p:cNvPr id="35855" name="AutoShape 29"/>
          <p:cNvCxnSpPr>
            <a:cxnSpLocks noChangeShapeType="1"/>
            <a:stCxn id="35853" idx="2"/>
            <a:endCxn id="35854" idx="0"/>
          </p:cNvCxnSpPr>
          <p:nvPr/>
        </p:nvCxnSpPr>
        <p:spPr bwMode="auto">
          <a:xfrm flipH="1">
            <a:off x="5860257" y="5276910"/>
            <a:ext cx="793" cy="20949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56" name="Text Box 30"/>
          <p:cNvSpPr txBox="1">
            <a:spLocks noChangeArrowheads="1"/>
          </p:cNvSpPr>
          <p:nvPr/>
        </p:nvSpPr>
        <p:spPr bwMode="auto">
          <a:xfrm>
            <a:off x="4876800" y="59197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cam-conditional </a:t>
            </a:r>
            <a:r>
              <a:rPr lang="en-US" sz="1800" b="1">
                <a:effectLst/>
                <a:latin typeface="+mn-lt"/>
              </a:rPr>
              <a:t>FP-tree</a:t>
            </a:r>
            <a:endParaRPr lang="en-US" sz="1800" b="1" i="1">
              <a:effectLst/>
              <a:latin typeface="+mn-lt"/>
            </a:endParaRPr>
          </a:p>
        </p:txBody>
      </p:sp>
    </p:spTree>
    <p:extLst>
      <p:ext uri="{BB962C8B-B14F-4D97-AF65-F5344CB8AC3E}">
        <p14:creationId xmlns:p14="http://schemas.microsoft.com/office/powerpoint/2010/main" val="1269266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0300" y="1529104"/>
            <a:ext cx="7385050" cy="4643095"/>
          </a:xfrm>
        </p:spPr>
        <p:txBody>
          <a:bodyPr>
            <a:normAutofit/>
          </a:bodyPr>
          <a:lstStyle/>
          <a:p>
            <a:pPr>
              <a:lnSpc>
                <a:spcPct val="100000"/>
              </a:lnSpc>
            </a:pPr>
            <a:r>
              <a:rPr lang="en-US" sz="2000" dirty="0"/>
              <a:t>Suppose a (conditional) FP-tree T has a shared single prefix-path P</a:t>
            </a:r>
          </a:p>
          <a:p>
            <a:pPr>
              <a:lnSpc>
                <a:spcPct val="100000"/>
              </a:lnSpc>
            </a:pPr>
            <a:r>
              <a:rPr lang="en-US" sz="2000" dirty="0"/>
              <a:t>Mining can be decomposed into two parts</a:t>
            </a:r>
          </a:p>
          <a:p>
            <a:pPr lvl="1">
              <a:lnSpc>
                <a:spcPct val="100000"/>
              </a:lnSpc>
            </a:pPr>
            <a:r>
              <a:rPr lang="en-US" sz="2000" dirty="0"/>
              <a:t>Reduction of the single prefix path into one node</a:t>
            </a:r>
          </a:p>
          <a:p>
            <a:pPr lvl="1">
              <a:lnSpc>
                <a:spcPct val="100000"/>
              </a:lnSpc>
            </a:pPr>
            <a:r>
              <a:rPr lang="en-US" sz="2000" dirty="0"/>
              <a:t>Concatenation of the mining results of the two parts</a:t>
            </a:r>
          </a:p>
        </p:txBody>
      </p:sp>
      <p:sp>
        <p:nvSpPr>
          <p:cNvPr id="2" name="Title 1"/>
          <p:cNvSpPr>
            <a:spLocks noGrp="1"/>
          </p:cNvSpPr>
          <p:nvPr>
            <p:ph type="title"/>
          </p:nvPr>
        </p:nvSpPr>
        <p:spPr/>
        <p:txBody>
          <a:bodyPr>
            <a:normAutofit fontScale="90000"/>
          </a:bodyPr>
          <a:lstStyle/>
          <a:p>
            <a:r>
              <a:rPr lang="en-US" dirty="0"/>
              <a:t>A Special Case: Single Prefix Path in FP-tree</a:t>
            </a:r>
            <a:endParaRPr lang="id-ID" dirty="0"/>
          </a:p>
        </p:txBody>
      </p:sp>
      <p:sp>
        <p:nvSpPr>
          <p:cNvPr id="49" name="Slide Number Placeholder 48">
            <a:extLst>
              <a:ext uri="{FF2B5EF4-FFF2-40B4-BE49-F238E27FC236}">
                <a16:creationId xmlns:a16="http://schemas.microsoft.com/office/drawing/2014/main" id="{BF9F3F7A-A9C8-433A-850C-F3D4EFD9825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592</a:t>
            </a:fld>
            <a:endParaRPr lang="en-US">
              <a:solidFill>
                <a:prstClr val="black">
                  <a:tint val="75000"/>
                </a:prstClr>
              </a:solidFill>
            </a:endParaRPr>
          </a:p>
        </p:txBody>
      </p:sp>
      <p:sp>
        <p:nvSpPr>
          <p:cNvPr id="5" name="Rectangle 4"/>
          <p:cNvSpPr>
            <a:spLocks noChangeArrowheads="1"/>
          </p:cNvSpPr>
          <p:nvPr/>
        </p:nvSpPr>
        <p:spPr bwMode="auto">
          <a:xfrm>
            <a:off x="2438400" y="5486400"/>
            <a:ext cx="49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latin typeface="Times New Roman" panose="02020603050405020304" pitchFamily="18" charset="0"/>
                <a:sym typeface="Wingdings 3" panose="05040102010807070707" pitchFamily="18" charset="2"/>
              </a:rPr>
              <a:t></a:t>
            </a:r>
          </a:p>
        </p:txBody>
      </p:sp>
      <p:grpSp>
        <p:nvGrpSpPr>
          <p:cNvPr id="6" name="Group 5"/>
          <p:cNvGrpSpPr>
            <a:grpSpLocks/>
          </p:cNvGrpSpPr>
          <p:nvPr/>
        </p:nvGrpSpPr>
        <p:grpSpPr bwMode="auto">
          <a:xfrm>
            <a:off x="381000" y="2819400"/>
            <a:ext cx="2128838" cy="3643313"/>
            <a:chOff x="0" y="1824"/>
            <a:chExt cx="1341" cy="2295"/>
          </a:xfrm>
        </p:grpSpPr>
        <p:grpSp>
          <p:nvGrpSpPr>
            <p:cNvPr id="7" name="Group 6"/>
            <p:cNvGrpSpPr>
              <a:grpSpLocks/>
            </p:cNvGrpSpPr>
            <p:nvPr/>
          </p:nvGrpSpPr>
          <p:grpSpPr bwMode="auto">
            <a:xfrm>
              <a:off x="240" y="1824"/>
              <a:ext cx="438" cy="1251"/>
              <a:chOff x="144" y="1824"/>
              <a:chExt cx="438" cy="1251"/>
            </a:xfrm>
          </p:grpSpPr>
          <p:sp>
            <p:nvSpPr>
              <p:cNvPr id="17" name="Text Box 7"/>
              <p:cNvSpPr txBox="1">
                <a:spLocks noChangeArrowheads="1"/>
              </p:cNvSpPr>
              <p:nvPr/>
            </p:nvSpPr>
            <p:spPr bwMode="auto">
              <a:xfrm>
                <a:off x="149" y="2504"/>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2</a:t>
                </a:r>
                <a:r>
                  <a:rPr lang="en-US" sz="2000" i="1">
                    <a:latin typeface="Times New Roman" panose="02020603050405020304" pitchFamily="18" charset="0"/>
                  </a:rPr>
                  <a:t>:n</a:t>
                </a:r>
                <a:r>
                  <a:rPr lang="en-US" sz="2000" i="1" baseline="-25000">
                    <a:latin typeface="Times New Roman" panose="02020603050405020304" pitchFamily="18" charset="0"/>
                  </a:rPr>
                  <a:t>2</a:t>
                </a:r>
              </a:p>
            </p:txBody>
          </p:sp>
          <p:sp>
            <p:nvSpPr>
              <p:cNvPr id="18" name="Text Box 8"/>
              <p:cNvSpPr txBox="1">
                <a:spLocks noChangeArrowheads="1"/>
              </p:cNvSpPr>
              <p:nvPr/>
            </p:nvSpPr>
            <p:spPr bwMode="auto">
              <a:xfrm>
                <a:off x="144" y="2825"/>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3</a:t>
                </a:r>
                <a:r>
                  <a:rPr lang="en-US" sz="2000" i="1">
                    <a:latin typeface="Times New Roman" panose="02020603050405020304" pitchFamily="18" charset="0"/>
                  </a:rPr>
                  <a:t>:n</a:t>
                </a:r>
                <a:r>
                  <a:rPr lang="en-US" sz="2000" i="1" baseline="-25000">
                    <a:latin typeface="Times New Roman" panose="02020603050405020304" pitchFamily="18" charset="0"/>
                  </a:rPr>
                  <a:t>3</a:t>
                </a:r>
              </a:p>
            </p:txBody>
          </p:sp>
          <p:sp>
            <p:nvSpPr>
              <p:cNvPr id="19" name="Text Box 9"/>
              <p:cNvSpPr txBox="1">
                <a:spLocks noChangeArrowheads="1"/>
              </p:cNvSpPr>
              <p:nvPr/>
            </p:nvSpPr>
            <p:spPr bwMode="auto">
              <a:xfrm>
                <a:off x="144" y="2191"/>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1</a:t>
                </a:r>
                <a:r>
                  <a:rPr lang="en-US" sz="2000" i="1">
                    <a:latin typeface="Times New Roman" panose="02020603050405020304" pitchFamily="18" charset="0"/>
                  </a:rPr>
                  <a:t>:n</a:t>
                </a:r>
                <a:r>
                  <a:rPr lang="en-US" sz="2000" i="1" baseline="-25000">
                    <a:latin typeface="Times New Roman" panose="02020603050405020304" pitchFamily="18" charset="0"/>
                  </a:rPr>
                  <a:t>1</a:t>
                </a:r>
              </a:p>
            </p:txBody>
          </p:sp>
          <p:grpSp>
            <p:nvGrpSpPr>
              <p:cNvPr id="20" name="Group 10"/>
              <p:cNvGrpSpPr>
                <a:grpSpLocks/>
              </p:cNvGrpSpPr>
              <p:nvPr/>
            </p:nvGrpSpPr>
            <p:grpSpPr bwMode="auto">
              <a:xfrm>
                <a:off x="153" y="1824"/>
                <a:ext cx="270" cy="1001"/>
                <a:chOff x="2310" y="2456"/>
                <a:chExt cx="290" cy="1047"/>
              </a:xfrm>
            </p:grpSpPr>
            <p:sp>
              <p:nvSpPr>
                <p:cNvPr id="21" name="Text Box 11"/>
                <p:cNvSpPr txBox="1">
                  <a:spLocks noChangeArrowheads="1"/>
                </p:cNvSpPr>
                <p:nvPr/>
              </p:nvSpPr>
              <p:spPr bwMode="auto">
                <a:xfrm>
                  <a:off x="2310" y="2456"/>
                  <a:ext cx="29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dirty="0">
                      <a:latin typeface="Times New Roman" panose="02020603050405020304" pitchFamily="18" charset="0"/>
                    </a:rPr>
                    <a:t>{}</a:t>
                  </a:r>
                </a:p>
              </p:txBody>
            </p:sp>
            <p:cxnSp>
              <p:nvCxnSpPr>
                <p:cNvPr id="22" name="AutoShape 12"/>
                <p:cNvCxnSpPr>
                  <a:cxnSpLocks noChangeShapeType="1"/>
                  <a:stCxn id="21" idx="2"/>
                  <a:endCxn id="19" idx="0"/>
                </p:cNvCxnSpPr>
                <p:nvPr/>
              </p:nvCxnSpPr>
              <p:spPr bwMode="auto">
                <a:xfrm>
                  <a:off x="2447" y="2706"/>
                  <a:ext cx="0" cy="134"/>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3" name="AutoShape 13"/>
                <p:cNvCxnSpPr>
                  <a:cxnSpLocks noChangeShapeType="1"/>
                  <a:stCxn id="19" idx="2"/>
                  <a:endCxn id="17"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4" name="AutoShape 14"/>
                <p:cNvCxnSpPr>
                  <a:cxnSpLocks noChangeShapeType="1"/>
                  <a:stCxn id="17" idx="2"/>
                  <a:endCxn id="18"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grpSp>
          <p:nvGrpSpPr>
            <p:cNvPr id="8" name="Group 15"/>
            <p:cNvGrpSpPr>
              <a:grpSpLocks/>
            </p:cNvGrpSpPr>
            <p:nvPr/>
          </p:nvGrpSpPr>
          <p:grpSpPr bwMode="auto">
            <a:xfrm>
              <a:off x="0" y="3120"/>
              <a:ext cx="1341" cy="999"/>
              <a:chOff x="0" y="3120"/>
              <a:chExt cx="1341" cy="999"/>
            </a:xfrm>
          </p:grpSpPr>
          <p:sp>
            <p:nvSpPr>
              <p:cNvPr id="9" name="Line 16"/>
              <p:cNvSpPr>
                <a:spLocks noChangeShapeType="1"/>
              </p:cNvSpPr>
              <p:nvPr/>
            </p:nvSpPr>
            <p:spPr bwMode="auto">
              <a:xfrm flipH="1">
                <a:off x="144"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0" name="Line 17"/>
              <p:cNvSpPr>
                <a:spLocks noChangeShapeType="1"/>
              </p:cNvSpPr>
              <p:nvPr/>
            </p:nvSpPr>
            <p:spPr bwMode="auto">
              <a:xfrm>
                <a:off x="432"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1" name="Text Box 18"/>
              <p:cNvSpPr txBox="1">
                <a:spLocks noChangeArrowheads="1"/>
              </p:cNvSpPr>
              <p:nvPr/>
            </p:nvSpPr>
            <p:spPr bwMode="auto">
              <a:xfrm>
                <a:off x="0" y="3424"/>
                <a:ext cx="4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b</a:t>
                </a:r>
                <a:r>
                  <a:rPr lang="en-US" sz="1800" i="1" baseline="-25000"/>
                  <a:t>1</a:t>
                </a:r>
                <a:r>
                  <a:rPr lang="en-US" sz="1800" i="1"/>
                  <a:t>:m</a:t>
                </a:r>
                <a:r>
                  <a:rPr lang="en-US" sz="1800" i="1" baseline="-25000"/>
                  <a:t>1</a:t>
                </a:r>
              </a:p>
            </p:txBody>
          </p:sp>
          <p:sp>
            <p:nvSpPr>
              <p:cNvPr id="12" name="Text Box 19"/>
              <p:cNvSpPr txBox="1">
                <a:spLocks noChangeArrowheads="1"/>
              </p:cNvSpPr>
              <p:nvPr/>
            </p:nvSpPr>
            <p:spPr bwMode="auto">
              <a:xfrm>
                <a:off x="662" y="3380"/>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1</a:t>
                </a:r>
                <a:r>
                  <a:rPr lang="en-US" sz="1800" i="1"/>
                  <a:t>:k</a:t>
                </a:r>
                <a:r>
                  <a:rPr lang="en-US" sz="1800" i="1" baseline="-25000"/>
                  <a:t>1</a:t>
                </a:r>
              </a:p>
            </p:txBody>
          </p:sp>
          <p:sp>
            <p:nvSpPr>
              <p:cNvPr id="13" name="Line 20"/>
              <p:cNvSpPr>
                <a:spLocks noChangeShapeType="1"/>
              </p:cNvSpPr>
              <p:nvPr/>
            </p:nvSpPr>
            <p:spPr bwMode="auto">
              <a:xfrm flipH="1">
                <a:off x="528" y="3648"/>
                <a:ext cx="24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4" name="Line 21"/>
              <p:cNvSpPr>
                <a:spLocks noChangeShapeType="1"/>
              </p:cNvSpPr>
              <p:nvPr/>
            </p:nvSpPr>
            <p:spPr bwMode="auto">
              <a:xfrm>
                <a:off x="864" y="3648"/>
                <a:ext cx="144"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5" name="Rectangle 22"/>
              <p:cNvSpPr>
                <a:spLocks noChangeArrowheads="1"/>
              </p:cNvSpPr>
              <p:nvPr/>
            </p:nvSpPr>
            <p:spPr bwMode="auto">
              <a:xfrm>
                <a:off x="288"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2</a:t>
                </a:r>
                <a:r>
                  <a:rPr lang="en-US" sz="1800" i="1"/>
                  <a:t>:k</a:t>
                </a:r>
                <a:r>
                  <a:rPr lang="en-US" sz="1800" i="1" baseline="-25000"/>
                  <a:t>2</a:t>
                </a:r>
              </a:p>
            </p:txBody>
          </p:sp>
          <p:sp>
            <p:nvSpPr>
              <p:cNvPr id="16" name="Rectangle 23"/>
              <p:cNvSpPr>
                <a:spLocks noChangeArrowheads="1"/>
              </p:cNvSpPr>
              <p:nvPr/>
            </p:nvSpPr>
            <p:spPr bwMode="auto">
              <a:xfrm>
                <a:off x="912"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3</a:t>
                </a:r>
                <a:r>
                  <a:rPr lang="en-US" sz="1800" i="1"/>
                  <a:t>:k</a:t>
                </a:r>
                <a:r>
                  <a:rPr lang="en-US" sz="1800" i="1" baseline="-25000"/>
                  <a:t>3</a:t>
                </a:r>
              </a:p>
            </p:txBody>
          </p:sp>
        </p:grpSp>
      </p:grpSp>
      <p:grpSp>
        <p:nvGrpSpPr>
          <p:cNvPr id="25" name="Group 24"/>
          <p:cNvGrpSpPr>
            <a:grpSpLocks/>
          </p:cNvGrpSpPr>
          <p:nvPr/>
        </p:nvGrpSpPr>
        <p:grpSpPr bwMode="auto">
          <a:xfrm>
            <a:off x="6172200" y="4572000"/>
            <a:ext cx="2128838" cy="2043113"/>
            <a:chOff x="2304" y="2880"/>
            <a:chExt cx="1341" cy="1287"/>
          </a:xfrm>
        </p:grpSpPr>
        <p:grpSp>
          <p:nvGrpSpPr>
            <p:cNvPr id="26" name="Group 25"/>
            <p:cNvGrpSpPr>
              <a:grpSpLocks/>
            </p:cNvGrpSpPr>
            <p:nvPr/>
          </p:nvGrpSpPr>
          <p:grpSpPr bwMode="auto">
            <a:xfrm>
              <a:off x="2304" y="3168"/>
              <a:ext cx="1341" cy="999"/>
              <a:chOff x="0" y="3120"/>
              <a:chExt cx="1341" cy="999"/>
            </a:xfrm>
          </p:grpSpPr>
          <p:sp>
            <p:nvSpPr>
              <p:cNvPr id="28" name="Line 26"/>
              <p:cNvSpPr>
                <a:spLocks noChangeShapeType="1"/>
              </p:cNvSpPr>
              <p:nvPr/>
            </p:nvSpPr>
            <p:spPr bwMode="auto">
              <a:xfrm flipH="1">
                <a:off x="144"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29" name="Line 27"/>
              <p:cNvSpPr>
                <a:spLocks noChangeShapeType="1"/>
              </p:cNvSpPr>
              <p:nvPr/>
            </p:nvSpPr>
            <p:spPr bwMode="auto">
              <a:xfrm>
                <a:off x="432"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0" name="Text Box 28"/>
              <p:cNvSpPr txBox="1">
                <a:spLocks noChangeArrowheads="1"/>
              </p:cNvSpPr>
              <p:nvPr/>
            </p:nvSpPr>
            <p:spPr bwMode="auto">
              <a:xfrm>
                <a:off x="0" y="3424"/>
                <a:ext cx="4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b</a:t>
                </a:r>
                <a:r>
                  <a:rPr lang="en-US" sz="1800" i="1" baseline="-25000"/>
                  <a:t>1</a:t>
                </a:r>
                <a:r>
                  <a:rPr lang="en-US" sz="1800" i="1"/>
                  <a:t>:m</a:t>
                </a:r>
                <a:r>
                  <a:rPr lang="en-US" sz="1800" i="1" baseline="-25000"/>
                  <a:t>1</a:t>
                </a:r>
              </a:p>
            </p:txBody>
          </p:sp>
          <p:sp>
            <p:nvSpPr>
              <p:cNvPr id="31" name="Text Box 29"/>
              <p:cNvSpPr txBox="1">
                <a:spLocks noChangeArrowheads="1"/>
              </p:cNvSpPr>
              <p:nvPr/>
            </p:nvSpPr>
            <p:spPr bwMode="auto">
              <a:xfrm>
                <a:off x="662" y="3380"/>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1</a:t>
                </a:r>
                <a:r>
                  <a:rPr lang="en-US" sz="1800" i="1"/>
                  <a:t>:k</a:t>
                </a:r>
                <a:r>
                  <a:rPr lang="en-US" sz="1800" i="1" baseline="-25000"/>
                  <a:t>1</a:t>
                </a:r>
              </a:p>
            </p:txBody>
          </p:sp>
          <p:sp>
            <p:nvSpPr>
              <p:cNvPr id="32" name="Line 30"/>
              <p:cNvSpPr>
                <a:spLocks noChangeShapeType="1"/>
              </p:cNvSpPr>
              <p:nvPr/>
            </p:nvSpPr>
            <p:spPr bwMode="auto">
              <a:xfrm flipH="1">
                <a:off x="528" y="3648"/>
                <a:ext cx="24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3" name="Line 31"/>
              <p:cNvSpPr>
                <a:spLocks noChangeShapeType="1"/>
              </p:cNvSpPr>
              <p:nvPr/>
            </p:nvSpPr>
            <p:spPr bwMode="auto">
              <a:xfrm>
                <a:off x="864" y="3648"/>
                <a:ext cx="144"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4" name="Rectangle 32"/>
              <p:cNvSpPr>
                <a:spLocks noChangeArrowheads="1"/>
              </p:cNvSpPr>
              <p:nvPr/>
            </p:nvSpPr>
            <p:spPr bwMode="auto">
              <a:xfrm>
                <a:off x="288"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2</a:t>
                </a:r>
                <a:r>
                  <a:rPr lang="en-US" sz="1800" i="1"/>
                  <a:t>:k</a:t>
                </a:r>
                <a:r>
                  <a:rPr lang="en-US" sz="1800" i="1" baseline="-25000"/>
                  <a:t>2</a:t>
                </a:r>
              </a:p>
            </p:txBody>
          </p:sp>
          <p:sp>
            <p:nvSpPr>
              <p:cNvPr id="35" name="Rectangle 33"/>
              <p:cNvSpPr>
                <a:spLocks noChangeArrowheads="1"/>
              </p:cNvSpPr>
              <p:nvPr/>
            </p:nvSpPr>
            <p:spPr bwMode="auto">
              <a:xfrm>
                <a:off x="912"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3</a:t>
                </a:r>
                <a:r>
                  <a:rPr lang="en-US" sz="1800" i="1"/>
                  <a:t>:k</a:t>
                </a:r>
                <a:r>
                  <a:rPr lang="en-US" sz="1800" i="1" baseline="-25000"/>
                  <a:t>3</a:t>
                </a:r>
              </a:p>
            </p:txBody>
          </p:sp>
        </p:grpSp>
        <p:sp>
          <p:nvSpPr>
            <p:cNvPr id="27" name="Text Box 34"/>
            <p:cNvSpPr txBox="1">
              <a:spLocks noChangeArrowheads="1"/>
            </p:cNvSpPr>
            <p:nvPr/>
          </p:nvSpPr>
          <p:spPr bwMode="auto">
            <a:xfrm>
              <a:off x="2640" y="2880"/>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r</a:t>
              </a:r>
              <a:r>
                <a:rPr lang="en-US" sz="1800" i="1" baseline="-25000"/>
                <a:t>1</a:t>
              </a:r>
            </a:p>
          </p:txBody>
        </p:sp>
      </p:grpSp>
      <p:sp>
        <p:nvSpPr>
          <p:cNvPr id="36" name="Rectangle 35"/>
          <p:cNvSpPr>
            <a:spLocks noChangeArrowheads="1"/>
          </p:cNvSpPr>
          <p:nvPr/>
        </p:nvSpPr>
        <p:spPr bwMode="auto">
          <a:xfrm>
            <a:off x="5410200" y="533400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3600" b="1">
                <a:latin typeface="Times New Roman" panose="02020603050405020304" pitchFamily="18" charset="0"/>
                <a:sym typeface="Wingdings 3" panose="05040102010807070707" pitchFamily="18" charset="2"/>
              </a:rPr>
              <a:t>+</a:t>
            </a:r>
          </a:p>
        </p:txBody>
      </p:sp>
      <p:grpSp>
        <p:nvGrpSpPr>
          <p:cNvPr id="37" name="Group 36"/>
          <p:cNvGrpSpPr>
            <a:grpSpLocks/>
          </p:cNvGrpSpPr>
          <p:nvPr/>
        </p:nvGrpSpPr>
        <p:grpSpPr bwMode="auto">
          <a:xfrm>
            <a:off x="3352800" y="4648200"/>
            <a:ext cx="1609725" cy="1985963"/>
            <a:chOff x="2112" y="2928"/>
            <a:chExt cx="1014" cy="1251"/>
          </a:xfrm>
        </p:grpSpPr>
        <p:grpSp>
          <p:nvGrpSpPr>
            <p:cNvPr id="38" name="Group 37"/>
            <p:cNvGrpSpPr>
              <a:grpSpLocks/>
            </p:cNvGrpSpPr>
            <p:nvPr/>
          </p:nvGrpSpPr>
          <p:grpSpPr bwMode="auto">
            <a:xfrm>
              <a:off x="2688" y="2928"/>
              <a:ext cx="438" cy="1251"/>
              <a:chOff x="144" y="1824"/>
              <a:chExt cx="438" cy="1251"/>
            </a:xfrm>
          </p:grpSpPr>
          <p:sp>
            <p:nvSpPr>
              <p:cNvPr id="41" name="Text Box 38"/>
              <p:cNvSpPr txBox="1">
                <a:spLocks noChangeArrowheads="1"/>
              </p:cNvSpPr>
              <p:nvPr/>
            </p:nvSpPr>
            <p:spPr bwMode="auto">
              <a:xfrm>
                <a:off x="149" y="2504"/>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2</a:t>
                </a:r>
                <a:r>
                  <a:rPr lang="en-US" sz="2000" i="1">
                    <a:latin typeface="Times New Roman" panose="02020603050405020304" pitchFamily="18" charset="0"/>
                  </a:rPr>
                  <a:t>:n</a:t>
                </a:r>
                <a:r>
                  <a:rPr lang="en-US" sz="2000" i="1" baseline="-25000">
                    <a:latin typeface="Times New Roman" panose="02020603050405020304" pitchFamily="18" charset="0"/>
                  </a:rPr>
                  <a:t>2</a:t>
                </a:r>
              </a:p>
            </p:txBody>
          </p:sp>
          <p:sp>
            <p:nvSpPr>
              <p:cNvPr id="42" name="Text Box 39"/>
              <p:cNvSpPr txBox="1">
                <a:spLocks noChangeArrowheads="1"/>
              </p:cNvSpPr>
              <p:nvPr/>
            </p:nvSpPr>
            <p:spPr bwMode="auto">
              <a:xfrm>
                <a:off x="144" y="2825"/>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3</a:t>
                </a:r>
                <a:r>
                  <a:rPr lang="en-US" sz="2000" i="1">
                    <a:latin typeface="Times New Roman" panose="02020603050405020304" pitchFamily="18" charset="0"/>
                  </a:rPr>
                  <a:t>:n</a:t>
                </a:r>
                <a:r>
                  <a:rPr lang="en-US" sz="2000" i="1" baseline="-25000">
                    <a:latin typeface="Times New Roman" panose="02020603050405020304" pitchFamily="18" charset="0"/>
                  </a:rPr>
                  <a:t>3</a:t>
                </a:r>
              </a:p>
            </p:txBody>
          </p:sp>
          <p:sp>
            <p:nvSpPr>
              <p:cNvPr id="43" name="Text Box 40"/>
              <p:cNvSpPr txBox="1">
                <a:spLocks noChangeArrowheads="1"/>
              </p:cNvSpPr>
              <p:nvPr/>
            </p:nvSpPr>
            <p:spPr bwMode="auto">
              <a:xfrm>
                <a:off x="144" y="2191"/>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1</a:t>
                </a:r>
                <a:r>
                  <a:rPr lang="en-US" sz="2000" i="1">
                    <a:latin typeface="Times New Roman" panose="02020603050405020304" pitchFamily="18" charset="0"/>
                  </a:rPr>
                  <a:t>:n</a:t>
                </a:r>
                <a:r>
                  <a:rPr lang="en-US" sz="2000" i="1" baseline="-25000">
                    <a:latin typeface="Times New Roman" panose="02020603050405020304" pitchFamily="18" charset="0"/>
                  </a:rPr>
                  <a:t>1</a:t>
                </a:r>
              </a:p>
            </p:txBody>
          </p:sp>
          <p:grpSp>
            <p:nvGrpSpPr>
              <p:cNvPr id="44" name="Group 41"/>
              <p:cNvGrpSpPr>
                <a:grpSpLocks/>
              </p:cNvGrpSpPr>
              <p:nvPr/>
            </p:nvGrpSpPr>
            <p:grpSpPr bwMode="auto">
              <a:xfrm>
                <a:off x="153" y="1824"/>
                <a:ext cx="270" cy="1001"/>
                <a:chOff x="2310" y="2456"/>
                <a:chExt cx="290" cy="1047"/>
              </a:xfrm>
            </p:grpSpPr>
            <p:sp>
              <p:nvSpPr>
                <p:cNvPr id="45" name="Text Box 42"/>
                <p:cNvSpPr txBox="1">
                  <a:spLocks noChangeArrowheads="1"/>
                </p:cNvSpPr>
                <p:nvPr/>
              </p:nvSpPr>
              <p:spPr bwMode="auto">
                <a:xfrm>
                  <a:off x="2310" y="2456"/>
                  <a:ext cx="29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a:t>
                  </a:r>
                </a:p>
              </p:txBody>
            </p:sp>
            <p:cxnSp>
              <p:nvCxnSpPr>
                <p:cNvPr id="46" name="AutoShape 43"/>
                <p:cNvCxnSpPr>
                  <a:cxnSpLocks noChangeShapeType="1"/>
                  <a:stCxn id="45" idx="2"/>
                  <a:endCxn id="43" idx="0"/>
                </p:cNvCxnSpPr>
                <p:nvPr/>
              </p:nvCxnSpPr>
              <p:spPr bwMode="auto">
                <a:xfrm>
                  <a:off x="2447" y="2706"/>
                  <a:ext cx="0" cy="134"/>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7" name="AutoShape 44"/>
                <p:cNvCxnSpPr>
                  <a:cxnSpLocks noChangeShapeType="1"/>
                  <a:stCxn id="43" idx="2"/>
                  <a:endCxn id="41"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 name="AutoShape 45"/>
                <p:cNvCxnSpPr>
                  <a:cxnSpLocks noChangeShapeType="1"/>
                  <a:stCxn id="41" idx="2"/>
                  <a:endCxn id="42"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sp>
          <p:nvSpPr>
            <p:cNvPr id="39" name="Text Box 46"/>
            <p:cNvSpPr txBox="1">
              <a:spLocks noChangeArrowheads="1"/>
            </p:cNvSpPr>
            <p:nvPr/>
          </p:nvSpPr>
          <p:spPr bwMode="auto">
            <a:xfrm>
              <a:off x="2112" y="3408"/>
              <a:ext cx="2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2000" i="1"/>
                <a:t>r</a:t>
              </a:r>
              <a:r>
                <a:rPr lang="en-US" sz="2000" i="1" baseline="-25000"/>
                <a:t>1</a:t>
              </a:r>
            </a:p>
          </p:txBody>
        </p:sp>
        <p:sp>
          <p:nvSpPr>
            <p:cNvPr id="40" name="Rectangle 47"/>
            <p:cNvSpPr>
              <a:spLocks noChangeArrowheads="1"/>
            </p:cNvSpPr>
            <p:nvPr/>
          </p:nvSpPr>
          <p:spPr bwMode="auto">
            <a:xfrm>
              <a:off x="2352" y="3408"/>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2800" b="1">
                  <a:latin typeface="Times New Roman" panose="02020603050405020304" pitchFamily="18" charset="0"/>
                  <a:sym typeface="Wingdings 3" panose="05040102010807070707" pitchFamily="18" charset="2"/>
                </a:rPr>
                <a:t>=</a:t>
              </a:r>
            </a:p>
          </p:txBody>
        </p:sp>
      </p:grpSp>
    </p:spTree>
    <p:extLst>
      <p:ext uri="{BB962C8B-B14F-4D97-AF65-F5344CB8AC3E}">
        <p14:creationId xmlns:p14="http://schemas.microsoft.com/office/powerpoint/2010/main" val="3897939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28445"/>
          </a:xfrm>
        </p:spPr>
        <p:txBody>
          <a:bodyPr>
            <a:normAutofit/>
          </a:bodyPr>
          <a:lstStyle/>
          <a:p>
            <a:pPr>
              <a:lnSpc>
                <a:spcPct val="110000"/>
              </a:lnSpc>
            </a:pPr>
            <a:r>
              <a:rPr lang="en-US" dirty="0">
                <a:solidFill>
                  <a:srgbClr val="C00000"/>
                </a:solidFill>
              </a:rPr>
              <a:t>Completeness </a:t>
            </a:r>
            <a:endParaRPr lang="en-US" sz="2400" dirty="0">
              <a:solidFill>
                <a:srgbClr val="C00000"/>
              </a:solidFill>
            </a:endParaRPr>
          </a:p>
          <a:p>
            <a:pPr lvl="1">
              <a:lnSpc>
                <a:spcPct val="110000"/>
              </a:lnSpc>
            </a:pPr>
            <a:r>
              <a:rPr lang="en-US" dirty="0"/>
              <a:t>Preserve complete information for frequent pattern mining</a:t>
            </a:r>
          </a:p>
          <a:p>
            <a:pPr lvl="1">
              <a:lnSpc>
                <a:spcPct val="110000"/>
              </a:lnSpc>
            </a:pPr>
            <a:r>
              <a:rPr lang="en-US" dirty="0"/>
              <a:t>Never break a long pattern of any transaction</a:t>
            </a:r>
          </a:p>
          <a:p>
            <a:pPr>
              <a:lnSpc>
                <a:spcPct val="110000"/>
              </a:lnSpc>
            </a:pPr>
            <a:r>
              <a:rPr lang="en-US" dirty="0">
                <a:solidFill>
                  <a:srgbClr val="C00000"/>
                </a:solidFill>
              </a:rPr>
              <a:t>Compactness</a:t>
            </a:r>
            <a:endParaRPr lang="en-US" sz="2400" dirty="0">
              <a:solidFill>
                <a:srgbClr val="C00000"/>
              </a:solidFill>
            </a:endParaRPr>
          </a:p>
          <a:p>
            <a:pPr lvl="1">
              <a:lnSpc>
                <a:spcPct val="110000"/>
              </a:lnSpc>
            </a:pPr>
            <a:r>
              <a:rPr lang="en-US" dirty="0"/>
              <a:t>Reduce irrelevant info—infrequent items are gone</a:t>
            </a:r>
          </a:p>
          <a:p>
            <a:pPr lvl="1">
              <a:lnSpc>
                <a:spcPct val="110000"/>
              </a:lnSpc>
            </a:pPr>
            <a:r>
              <a:rPr lang="en-US" dirty="0"/>
              <a:t>Items in frequency descending order: the more frequently occurring, the more likely to be shared</a:t>
            </a:r>
          </a:p>
          <a:p>
            <a:pPr lvl="1">
              <a:lnSpc>
                <a:spcPct val="110000"/>
              </a:lnSpc>
            </a:pPr>
            <a:r>
              <a:rPr lang="en-US" dirty="0"/>
              <a:t>Never be larger than the original database (not count node-links and the </a:t>
            </a:r>
            <a:r>
              <a:rPr lang="en-US" i="1" dirty="0"/>
              <a:t>count</a:t>
            </a:r>
            <a:r>
              <a:rPr lang="en-US" dirty="0"/>
              <a:t> field)</a:t>
            </a:r>
          </a:p>
          <a:p>
            <a:endParaRPr lang="id-ID" dirty="0"/>
          </a:p>
        </p:txBody>
      </p:sp>
      <p:sp>
        <p:nvSpPr>
          <p:cNvPr id="2" name="Title 1"/>
          <p:cNvSpPr>
            <a:spLocks noGrp="1"/>
          </p:cNvSpPr>
          <p:nvPr>
            <p:ph type="title"/>
          </p:nvPr>
        </p:nvSpPr>
        <p:spPr/>
        <p:txBody>
          <a:bodyPr>
            <a:normAutofit/>
          </a:bodyPr>
          <a:lstStyle/>
          <a:p>
            <a:r>
              <a:rPr lang="en-US" dirty="0"/>
              <a:t>Benefits of the FP-tree Structure</a:t>
            </a:r>
            <a:endParaRPr lang="id-ID" dirty="0"/>
          </a:p>
        </p:txBody>
      </p:sp>
      <p:sp>
        <p:nvSpPr>
          <p:cNvPr id="5" name="Slide Number Placeholder 4">
            <a:extLst>
              <a:ext uri="{FF2B5EF4-FFF2-40B4-BE49-F238E27FC236}">
                <a16:creationId xmlns:a16="http://schemas.microsoft.com/office/drawing/2014/main" id="{04746299-1B35-4B63-A5A1-A4087E570C9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593</a:t>
            </a:fld>
            <a:endParaRPr lang="en-US">
              <a:solidFill>
                <a:prstClr val="black">
                  <a:tint val="75000"/>
                </a:prstClr>
              </a:solidFill>
            </a:endParaRPr>
          </a:p>
        </p:txBody>
      </p:sp>
    </p:spTree>
    <p:extLst>
      <p:ext uri="{BB962C8B-B14F-4D97-AF65-F5344CB8AC3E}">
        <p14:creationId xmlns:p14="http://schemas.microsoft.com/office/powerpoint/2010/main" val="2760488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a:bodyPr>
          <a:lstStyle/>
          <a:p>
            <a:r>
              <a:rPr lang="en-US" sz="2400" dirty="0"/>
              <a:t>Idea: </a:t>
            </a:r>
            <a:r>
              <a:rPr lang="en-US" sz="2400" dirty="0">
                <a:solidFill>
                  <a:srgbClr val="C00000"/>
                </a:solidFill>
              </a:rPr>
              <a:t>Frequent pattern growth</a:t>
            </a:r>
          </a:p>
          <a:p>
            <a:pPr lvl="1"/>
            <a:r>
              <a:rPr lang="en-US" dirty="0"/>
              <a:t>Recursively grow frequent patterns by pattern and database partition</a:t>
            </a:r>
          </a:p>
          <a:p>
            <a:endParaRPr lang="en-US" sz="2400" dirty="0"/>
          </a:p>
          <a:p>
            <a:r>
              <a:rPr lang="en-US" sz="2400" dirty="0">
                <a:solidFill>
                  <a:srgbClr val="C00000"/>
                </a:solidFill>
              </a:rPr>
              <a:t>Method </a:t>
            </a:r>
          </a:p>
          <a:p>
            <a:pPr marL="914400" lvl="1" indent="-457200">
              <a:buFont typeface="+mj-lt"/>
              <a:buAutoNum type="arabicPeriod"/>
            </a:pPr>
            <a:r>
              <a:rPr lang="en-US" dirty="0"/>
              <a:t>For each frequent item, construct its conditional pattern-base, and then its conditional FP-tree</a:t>
            </a:r>
          </a:p>
          <a:p>
            <a:pPr marL="914400" lvl="1" indent="-457200">
              <a:buFont typeface="+mj-lt"/>
              <a:buAutoNum type="arabicPeriod"/>
            </a:pPr>
            <a:r>
              <a:rPr lang="en-US" dirty="0"/>
              <a:t>Repeat the process on each newly created conditional FP-tree </a:t>
            </a:r>
          </a:p>
          <a:p>
            <a:pPr marL="914400" lvl="1" indent="-457200">
              <a:buFont typeface="+mj-lt"/>
              <a:buAutoNum type="arabicPeriod"/>
            </a:pPr>
            <a:r>
              <a:rPr lang="en-US" dirty="0"/>
              <a:t>Until the resulting FP-tree is empty, or it contains only one path—single path will generate all the combinations of its sub-paths, each of which is a frequent pattern</a:t>
            </a:r>
          </a:p>
        </p:txBody>
      </p:sp>
      <p:sp>
        <p:nvSpPr>
          <p:cNvPr id="2" name="Title 1"/>
          <p:cNvSpPr>
            <a:spLocks noGrp="1"/>
          </p:cNvSpPr>
          <p:nvPr>
            <p:ph type="title"/>
          </p:nvPr>
        </p:nvSpPr>
        <p:spPr/>
        <p:txBody>
          <a:bodyPr>
            <a:normAutofit fontScale="90000"/>
          </a:bodyPr>
          <a:lstStyle/>
          <a:p>
            <a:r>
              <a:rPr lang="en-US" dirty="0"/>
              <a:t>The Frequent Pattern Growth Mining Method</a:t>
            </a:r>
            <a:endParaRPr lang="id-ID" dirty="0"/>
          </a:p>
        </p:txBody>
      </p:sp>
      <p:sp>
        <p:nvSpPr>
          <p:cNvPr id="5" name="Slide Number Placeholder 4">
            <a:extLst>
              <a:ext uri="{FF2B5EF4-FFF2-40B4-BE49-F238E27FC236}">
                <a16:creationId xmlns:a16="http://schemas.microsoft.com/office/drawing/2014/main" id="{DAA69C7A-2E29-4575-AEF3-4994D08924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594</a:t>
            </a:fld>
            <a:endParaRPr lang="en-US">
              <a:solidFill>
                <a:prstClr val="black">
                  <a:tint val="75000"/>
                </a:prstClr>
              </a:solidFill>
            </a:endParaRPr>
          </a:p>
        </p:txBody>
      </p:sp>
    </p:spTree>
    <p:extLst>
      <p:ext uri="{BB962C8B-B14F-4D97-AF65-F5344CB8AC3E}">
        <p14:creationId xmlns:p14="http://schemas.microsoft.com/office/powerpoint/2010/main" val="3625186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10200"/>
          </a:xfrm>
        </p:spPr>
        <p:txBody>
          <a:bodyPr>
            <a:normAutofit/>
          </a:bodyPr>
          <a:lstStyle/>
          <a:p>
            <a:pPr>
              <a:lnSpc>
                <a:spcPct val="110000"/>
              </a:lnSpc>
            </a:pPr>
            <a:r>
              <a:rPr lang="en-US" sz="2400" dirty="0"/>
              <a:t>What about if FP-tree cannot fit in memory? </a:t>
            </a:r>
            <a:r>
              <a:rPr lang="en-US" sz="2400" dirty="0">
                <a:solidFill>
                  <a:srgbClr val="C00000"/>
                </a:solidFill>
              </a:rPr>
              <a:t>DB projection</a:t>
            </a:r>
          </a:p>
          <a:p>
            <a:pPr>
              <a:lnSpc>
                <a:spcPct val="110000"/>
              </a:lnSpc>
            </a:pPr>
            <a:r>
              <a:rPr lang="en-US" sz="2400" dirty="0"/>
              <a:t>First partition a database into a set of projected DBs</a:t>
            </a:r>
          </a:p>
          <a:p>
            <a:pPr>
              <a:lnSpc>
                <a:spcPct val="110000"/>
              </a:lnSpc>
            </a:pPr>
            <a:r>
              <a:rPr lang="en-US" sz="2400" dirty="0"/>
              <a:t>Then construct and mine FP-tree for each projected DB</a:t>
            </a:r>
          </a:p>
          <a:p>
            <a:pPr>
              <a:lnSpc>
                <a:spcPct val="110000"/>
              </a:lnSpc>
            </a:pPr>
            <a:r>
              <a:rPr lang="en-US" sz="2400" dirty="0">
                <a:solidFill>
                  <a:srgbClr val="C00000"/>
                </a:solidFill>
              </a:rPr>
              <a:t>Parallel projection </a:t>
            </a:r>
            <a:r>
              <a:rPr lang="en-US" sz="2400" dirty="0"/>
              <a:t>vs. </a:t>
            </a:r>
            <a:r>
              <a:rPr lang="en-US" sz="2400" dirty="0">
                <a:solidFill>
                  <a:srgbClr val="C00000"/>
                </a:solidFill>
              </a:rPr>
              <a:t>partition projection </a:t>
            </a:r>
            <a:r>
              <a:rPr lang="en-US" sz="2400" dirty="0"/>
              <a:t>techniques</a:t>
            </a:r>
          </a:p>
          <a:p>
            <a:pPr lvl="1">
              <a:lnSpc>
                <a:spcPct val="110000"/>
              </a:lnSpc>
            </a:pPr>
            <a:r>
              <a:rPr lang="en-US" sz="2000" dirty="0">
                <a:solidFill>
                  <a:srgbClr val="C00000"/>
                </a:solidFill>
              </a:rPr>
              <a:t>Parallel projection</a:t>
            </a:r>
          </a:p>
          <a:p>
            <a:pPr lvl="2">
              <a:lnSpc>
                <a:spcPct val="110000"/>
              </a:lnSpc>
            </a:pPr>
            <a:r>
              <a:rPr lang="en-US" dirty="0"/>
              <a:t>Project the DB in parallel for each frequent item</a:t>
            </a:r>
          </a:p>
          <a:p>
            <a:pPr lvl="2">
              <a:lnSpc>
                <a:spcPct val="110000"/>
              </a:lnSpc>
            </a:pPr>
            <a:r>
              <a:rPr lang="en-US" dirty="0"/>
              <a:t>Parallel projection is space costly</a:t>
            </a:r>
          </a:p>
          <a:p>
            <a:pPr lvl="2">
              <a:lnSpc>
                <a:spcPct val="110000"/>
              </a:lnSpc>
            </a:pPr>
            <a:r>
              <a:rPr lang="en-US" dirty="0"/>
              <a:t>All the partitions can be processed in parallel</a:t>
            </a:r>
          </a:p>
          <a:p>
            <a:pPr lvl="1">
              <a:lnSpc>
                <a:spcPct val="110000"/>
              </a:lnSpc>
            </a:pPr>
            <a:r>
              <a:rPr lang="en-US" sz="2000" dirty="0">
                <a:solidFill>
                  <a:srgbClr val="C00000"/>
                </a:solidFill>
              </a:rPr>
              <a:t>Partition projection</a:t>
            </a:r>
          </a:p>
          <a:p>
            <a:pPr lvl="2">
              <a:lnSpc>
                <a:spcPct val="110000"/>
              </a:lnSpc>
            </a:pPr>
            <a:r>
              <a:rPr lang="en-US" dirty="0"/>
              <a:t>Partition the DB based on the ordered frequent items</a:t>
            </a:r>
          </a:p>
          <a:p>
            <a:pPr lvl="2">
              <a:lnSpc>
                <a:spcPct val="110000"/>
              </a:lnSpc>
            </a:pPr>
            <a:r>
              <a:rPr lang="en-US" dirty="0"/>
              <a:t>Passing the unprocessed parts to the subsequent partitions</a:t>
            </a:r>
          </a:p>
        </p:txBody>
      </p:sp>
      <p:sp>
        <p:nvSpPr>
          <p:cNvPr id="2" name="Title 1"/>
          <p:cNvSpPr>
            <a:spLocks noGrp="1"/>
          </p:cNvSpPr>
          <p:nvPr>
            <p:ph type="title"/>
          </p:nvPr>
        </p:nvSpPr>
        <p:spPr/>
        <p:txBody>
          <a:bodyPr>
            <a:normAutofit fontScale="90000"/>
          </a:bodyPr>
          <a:lstStyle/>
          <a:p>
            <a:r>
              <a:rPr lang="en-US" dirty="0"/>
              <a:t>Scaling FP-growth by Database Projection</a:t>
            </a:r>
            <a:endParaRPr lang="id-ID" dirty="0"/>
          </a:p>
        </p:txBody>
      </p:sp>
      <p:sp>
        <p:nvSpPr>
          <p:cNvPr id="5" name="Slide Number Placeholder 4">
            <a:extLst>
              <a:ext uri="{FF2B5EF4-FFF2-40B4-BE49-F238E27FC236}">
                <a16:creationId xmlns:a16="http://schemas.microsoft.com/office/drawing/2014/main" id="{194D6807-E8DC-48EC-90DD-6FFC82B5E9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595</a:t>
            </a:fld>
            <a:endParaRPr lang="en-US">
              <a:solidFill>
                <a:prstClr val="black">
                  <a:tint val="75000"/>
                </a:prstClr>
              </a:solidFill>
            </a:endParaRPr>
          </a:p>
        </p:txBody>
      </p:sp>
    </p:spTree>
    <p:extLst>
      <p:ext uri="{BB962C8B-B14F-4D97-AF65-F5344CB8AC3E}">
        <p14:creationId xmlns:p14="http://schemas.microsoft.com/office/powerpoint/2010/main" val="3426876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1190207"/>
            <a:ext cx="6147594" cy="4643095"/>
          </a:xfrm>
        </p:spPr>
        <p:txBody>
          <a:bodyPr>
            <a:normAutofit/>
          </a:bodyPr>
          <a:lstStyle/>
          <a:p>
            <a:pPr>
              <a:lnSpc>
                <a:spcPct val="110000"/>
              </a:lnSpc>
            </a:pPr>
            <a:r>
              <a:rPr lang="en-US" sz="2500" dirty="0">
                <a:solidFill>
                  <a:srgbClr val="C00000"/>
                </a:solidFill>
              </a:rPr>
              <a:t>Parallel projection </a:t>
            </a:r>
            <a:r>
              <a:rPr lang="en-US" sz="2500" dirty="0"/>
              <a:t>needs a lot of disk space </a:t>
            </a:r>
          </a:p>
          <a:p>
            <a:pPr>
              <a:lnSpc>
                <a:spcPct val="110000"/>
              </a:lnSpc>
            </a:pPr>
            <a:r>
              <a:rPr lang="en-US" sz="2500" dirty="0">
                <a:solidFill>
                  <a:srgbClr val="C00000"/>
                </a:solidFill>
              </a:rPr>
              <a:t>Partition projection </a:t>
            </a:r>
            <a:r>
              <a:rPr lang="en-US" sz="2500" dirty="0"/>
              <a:t>saves it</a:t>
            </a:r>
          </a:p>
          <a:p>
            <a:endParaRPr lang="id-ID" sz="2500" dirty="0"/>
          </a:p>
        </p:txBody>
      </p:sp>
      <p:sp>
        <p:nvSpPr>
          <p:cNvPr id="2" name="Title 1"/>
          <p:cNvSpPr>
            <a:spLocks noGrp="1"/>
          </p:cNvSpPr>
          <p:nvPr>
            <p:ph type="title"/>
          </p:nvPr>
        </p:nvSpPr>
        <p:spPr/>
        <p:txBody>
          <a:bodyPr>
            <a:normAutofit/>
          </a:bodyPr>
          <a:lstStyle/>
          <a:p>
            <a:r>
              <a:rPr lang="en-US" dirty="0"/>
              <a:t>Partition-Based Projection</a:t>
            </a:r>
            <a:endParaRPr lang="id-ID" dirty="0"/>
          </a:p>
        </p:txBody>
      </p:sp>
      <p:sp>
        <p:nvSpPr>
          <p:cNvPr id="35" name="Slide Number Placeholder 34">
            <a:extLst>
              <a:ext uri="{FF2B5EF4-FFF2-40B4-BE49-F238E27FC236}">
                <a16:creationId xmlns:a16="http://schemas.microsoft.com/office/drawing/2014/main" id="{C82A0140-02E1-4CDB-9AA1-92258EAB17D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596</a:t>
            </a:fld>
            <a:endParaRPr lang="en-US">
              <a:solidFill>
                <a:prstClr val="black">
                  <a:tint val="75000"/>
                </a:prstClr>
              </a:solidFill>
            </a:endParaRPr>
          </a:p>
        </p:txBody>
      </p:sp>
      <p:grpSp>
        <p:nvGrpSpPr>
          <p:cNvPr id="5" name="Group 4"/>
          <p:cNvGrpSpPr>
            <a:grpSpLocks/>
          </p:cNvGrpSpPr>
          <p:nvPr/>
        </p:nvGrpSpPr>
        <p:grpSpPr bwMode="auto">
          <a:xfrm>
            <a:off x="873125" y="1905000"/>
            <a:ext cx="7815263" cy="4519613"/>
            <a:chOff x="550" y="1200"/>
            <a:chExt cx="4923" cy="2847"/>
          </a:xfrm>
        </p:grpSpPr>
        <p:sp>
          <p:nvSpPr>
            <p:cNvPr id="6" name="Text Box 5"/>
            <p:cNvSpPr txBox="1">
              <a:spLocks noChangeArrowheads="1"/>
            </p:cNvSpPr>
            <p:nvPr/>
          </p:nvSpPr>
          <p:spPr bwMode="auto">
            <a:xfrm>
              <a:off x="2774" y="1200"/>
              <a:ext cx="543" cy="8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400" b="1" i="1" u="sng">
                  <a:effectLst/>
                  <a:latin typeface="+mn-lt"/>
                </a:rPr>
                <a:t>Tran. DB </a:t>
              </a:r>
            </a:p>
            <a:p>
              <a:pPr algn="l" eaLnBrk="1" hangingPunct="1"/>
              <a:r>
                <a:rPr lang="en-US" sz="1400">
                  <a:effectLst/>
                  <a:latin typeface="+mn-lt"/>
                </a:rPr>
                <a:t>fcamp</a:t>
              </a:r>
            </a:p>
            <a:p>
              <a:pPr algn="l" eaLnBrk="1" hangingPunct="1"/>
              <a:r>
                <a:rPr lang="en-US" sz="1400">
                  <a:effectLst/>
                  <a:latin typeface="+mn-lt"/>
                </a:rPr>
                <a:t>fcabm</a:t>
              </a:r>
            </a:p>
            <a:p>
              <a:pPr algn="l" eaLnBrk="1" hangingPunct="1"/>
              <a:r>
                <a:rPr lang="en-US" sz="1400">
                  <a:effectLst/>
                  <a:latin typeface="+mn-lt"/>
                </a:rPr>
                <a:t>fb</a:t>
              </a:r>
            </a:p>
            <a:p>
              <a:pPr algn="l" eaLnBrk="1" hangingPunct="1"/>
              <a:r>
                <a:rPr lang="en-US" sz="1400">
                  <a:effectLst/>
                  <a:latin typeface="+mn-lt"/>
                </a:rPr>
                <a:t>cbp</a:t>
              </a:r>
            </a:p>
            <a:p>
              <a:pPr algn="l" eaLnBrk="1" hangingPunct="1"/>
              <a:r>
                <a:rPr lang="en-US" sz="1400">
                  <a:effectLst/>
                  <a:latin typeface="+mn-lt"/>
                </a:rPr>
                <a:t>fcamp</a:t>
              </a:r>
            </a:p>
          </p:txBody>
        </p:sp>
        <p:sp>
          <p:nvSpPr>
            <p:cNvPr id="7" name="Text Box 6"/>
            <p:cNvSpPr txBox="1">
              <a:spLocks noChangeArrowheads="1"/>
            </p:cNvSpPr>
            <p:nvPr/>
          </p:nvSpPr>
          <p:spPr bwMode="auto">
            <a:xfrm>
              <a:off x="550" y="2374"/>
              <a:ext cx="654"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p-proj DB </a:t>
              </a:r>
            </a:p>
            <a:p>
              <a:pPr algn="l" eaLnBrk="1" hangingPunct="1"/>
              <a:r>
                <a:rPr lang="en-US" sz="1600">
                  <a:effectLst/>
                  <a:latin typeface="+mn-lt"/>
                </a:rPr>
                <a:t>fcam</a:t>
              </a:r>
            </a:p>
            <a:p>
              <a:pPr algn="l" eaLnBrk="1" hangingPunct="1"/>
              <a:r>
                <a:rPr lang="en-US" sz="1600">
                  <a:effectLst/>
                  <a:latin typeface="+mn-lt"/>
                </a:rPr>
                <a:t>cb</a:t>
              </a:r>
            </a:p>
            <a:p>
              <a:pPr algn="l" eaLnBrk="1" hangingPunct="1"/>
              <a:r>
                <a:rPr lang="en-US" sz="1600">
                  <a:effectLst/>
                  <a:latin typeface="+mn-lt"/>
                </a:rPr>
                <a:t>fcam</a:t>
              </a:r>
            </a:p>
          </p:txBody>
        </p:sp>
        <p:sp>
          <p:nvSpPr>
            <p:cNvPr id="8" name="Text Box 7"/>
            <p:cNvSpPr txBox="1">
              <a:spLocks noChangeArrowheads="1"/>
            </p:cNvSpPr>
            <p:nvPr/>
          </p:nvSpPr>
          <p:spPr bwMode="auto">
            <a:xfrm>
              <a:off x="1404" y="2374"/>
              <a:ext cx="689"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m-proj DB </a:t>
              </a:r>
            </a:p>
            <a:p>
              <a:pPr algn="l" eaLnBrk="1" hangingPunct="1"/>
              <a:r>
                <a:rPr lang="en-US" sz="1600">
                  <a:effectLst/>
                  <a:latin typeface="+mn-lt"/>
                </a:rPr>
                <a:t>fcab</a:t>
              </a:r>
            </a:p>
            <a:p>
              <a:pPr algn="l" eaLnBrk="1" hangingPunct="1"/>
              <a:r>
                <a:rPr lang="en-US" sz="1600">
                  <a:solidFill>
                    <a:schemeClr val="hlink"/>
                  </a:solidFill>
                  <a:effectLst/>
                  <a:latin typeface="+mn-lt"/>
                </a:rPr>
                <a:t>fca</a:t>
              </a:r>
            </a:p>
            <a:p>
              <a:pPr algn="l" eaLnBrk="1" hangingPunct="1"/>
              <a:r>
                <a:rPr lang="en-US" sz="1600">
                  <a:solidFill>
                    <a:schemeClr val="hlink"/>
                  </a:solidFill>
                  <a:effectLst/>
                  <a:latin typeface="+mn-lt"/>
                </a:rPr>
                <a:t>fca</a:t>
              </a:r>
            </a:p>
          </p:txBody>
        </p:sp>
        <p:sp>
          <p:nvSpPr>
            <p:cNvPr id="9" name="Text Box 8"/>
            <p:cNvSpPr txBox="1">
              <a:spLocks noChangeArrowheads="1"/>
            </p:cNvSpPr>
            <p:nvPr/>
          </p:nvSpPr>
          <p:spPr bwMode="auto">
            <a:xfrm>
              <a:off x="2296" y="2374"/>
              <a:ext cx="654"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b-proj DB </a:t>
              </a:r>
            </a:p>
            <a:p>
              <a:pPr algn="l" eaLnBrk="1" hangingPunct="1"/>
              <a:r>
                <a:rPr lang="en-US" sz="1600">
                  <a:effectLst/>
                  <a:latin typeface="+mn-lt"/>
                </a:rPr>
                <a:t>f</a:t>
              </a:r>
            </a:p>
            <a:p>
              <a:pPr algn="l" eaLnBrk="1" hangingPunct="1"/>
              <a:r>
                <a:rPr lang="en-US" sz="1600">
                  <a:solidFill>
                    <a:schemeClr val="hlink"/>
                  </a:solidFill>
                  <a:effectLst/>
                  <a:latin typeface="+mn-lt"/>
                </a:rPr>
                <a:t>cb</a:t>
              </a:r>
            </a:p>
            <a:p>
              <a:pPr algn="l" eaLnBrk="1" hangingPunct="1"/>
              <a:r>
                <a:rPr lang="en-US" sz="1600">
                  <a:effectLst/>
                  <a:latin typeface="+mn-lt"/>
                </a:rPr>
                <a:t>…</a:t>
              </a:r>
            </a:p>
          </p:txBody>
        </p:sp>
        <p:sp>
          <p:nvSpPr>
            <p:cNvPr id="10" name="Text Box 9"/>
            <p:cNvSpPr txBox="1">
              <a:spLocks noChangeArrowheads="1"/>
            </p:cNvSpPr>
            <p:nvPr/>
          </p:nvSpPr>
          <p:spPr bwMode="auto">
            <a:xfrm>
              <a:off x="3140" y="2374"/>
              <a:ext cx="624" cy="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a-proj DB</a:t>
              </a:r>
            </a:p>
            <a:p>
              <a:pPr algn="l" eaLnBrk="1" hangingPunct="1"/>
              <a:r>
                <a:rPr lang="en-US" sz="1600">
                  <a:solidFill>
                    <a:schemeClr val="hlink"/>
                  </a:solidFill>
                  <a:effectLst/>
                  <a:latin typeface="+mn-lt"/>
                </a:rPr>
                <a:t>fc</a:t>
              </a:r>
            </a:p>
            <a:p>
              <a:pPr algn="l" eaLnBrk="1" hangingPunct="1"/>
              <a:r>
                <a:rPr lang="en-US" sz="1600">
                  <a:effectLst/>
                  <a:latin typeface="+mn-lt"/>
                </a:rPr>
                <a:t>…</a:t>
              </a:r>
            </a:p>
          </p:txBody>
        </p:sp>
        <p:sp>
          <p:nvSpPr>
            <p:cNvPr id="11" name="Text Box 10"/>
            <p:cNvSpPr txBox="1">
              <a:spLocks noChangeArrowheads="1"/>
            </p:cNvSpPr>
            <p:nvPr/>
          </p:nvSpPr>
          <p:spPr bwMode="auto">
            <a:xfrm>
              <a:off x="3995" y="2374"/>
              <a:ext cx="609" cy="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c-proj DB</a:t>
              </a:r>
            </a:p>
            <a:p>
              <a:pPr algn="l" eaLnBrk="1" hangingPunct="1"/>
              <a:r>
                <a:rPr lang="en-US" sz="1600">
                  <a:solidFill>
                    <a:schemeClr val="hlink"/>
                  </a:solidFill>
                  <a:effectLst/>
                  <a:latin typeface="+mn-lt"/>
                </a:rPr>
                <a:t>f</a:t>
              </a:r>
            </a:p>
            <a:p>
              <a:pPr algn="l" eaLnBrk="1" hangingPunct="1"/>
              <a:r>
                <a:rPr lang="en-US" sz="1600">
                  <a:effectLst/>
                  <a:latin typeface="+mn-lt"/>
                </a:rPr>
                <a:t>…</a:t>
              </a:r>
            </a:p>
          </p:txBody>
        </p:sp>
        <p:sp>
          <p:nvSpPr>
            <p:cNvPr id="12" name="Text Box 11"/>
            <p:cNvSpPr txBox="1">
              <a:spLocks noChangeArrowheads="1"/>
            </p:cNvSpPr>
            <p:nvPr/>
          </p:nvSpPr>
          <p:spPr bwMode="auto">
            <a:xfrm>
              <a:off x="4847" y="2374"/>
              <a:ext cx="626" cy="3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f-proj DB </a:t>
              </a:r>
            </a:p>
            <a:p>
              <a:pPr algn="l" eaLnBrk="1" hangingPunct="1"/>
              <a:r>
                <a:rPr lang="en-US" sz="1600">
                  <a:effectLst/>
                  <a:latin typeface="+mn-lt"/>
                </a:rPr>
                <a:t>…</a:t>
              </a:r>
            </a:p>
          </p:txBody>
        </p:sp>
        <p:sp>
          <p:nvSpPr>
            <p:cNvPr id="13" name="Freeform 12"/>
            <p:cNvSpPr>
              <a:spLocks/>
            </p:cNvSpPr>
            <p:nvPr/>
          </p:nvSpPr>
          <p:spPr bwMode="auto">
            <a:xfrm>
              <a:off x="838" y="2646"/>
              <a:ext cx="538" cy="180"/>
            </a:xfrm>
            <a:custGeom>
              <a:avLst/>
              <a:gdLst>
                <a:gd name="T0" fmla="*/ 0 w 576"/>
                <a:gd name="T1" fmla="*/ 0 h 240"/>
                <a:gd name="T2" fmla="*/ 156 w 576"/>
                <a:gd name="T3" fmla="*/ 81 h 240"/>
                <a:gd name="T4" fmla="*/ 470 w 576"/>
                <a:gd name="T5" fmla="*/ 101 h 240"/>
                <a:gd name="T6" fmla="*/ 0 60000 65536"/>
                <a:gd name="T7" fmla="*/ 0 60000 65536"/>
                <a:gd name="T8" fmla="*/ 0 60000 65536"/>
                <a:gd name="T9" fmla="*/ 0 w 576"/>
                <a:gd name="T10" fmla="*/ 0 h 240"/>
                <a:gd name="T11" fmla="*/ 576 w 576"/>
                <a:gd name="T12" fmla="*/ 240 h 240"/>
              </a:gdLst>
              <a:ahLst/>
              <a:cxnLst>
                <a:cxn ang="T6">
                  <a:pos x="T0" y="T1"/>
                </a:cxn>
                <a:cxn ang="T7">
                  <a:pos x="T2" y="T3"/>
                </a:cxn>
                <a:cxn ang="T8">
                  <a:pos x="T4" y="T5"/>
                </a:cxn>
              </a:cxnLst>
              <a:rect l="T9" t="T10" r="T11" b="T12"/>
              <a:pathLst>
                <a:path w="576" h="240">
                  <a:moveTo>
                    <a:pt x="0" y="0"/>
                  </a:moveTo>
                  <a:cubicBezTo>
                    <a:pt x="48" y="76"/>
                    <a:pt x="96" y="152"/>
                    <a:pt x="192" y="192"/>
                  </a:cubicBezTo>
                  <a:cubicBezTo>
                    <a:pt x="288" y="232"/>
                    <a:pt x="432" y="236"/>
                    <a:pt x="576" y="24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4" name="Freeform 13"/>
            <p:cNvSpPr>
              <a:spLocks/>
            </p:cNvSpPr>
            <p:nvPr/>
          </p:nvSpPr>
          <p:spPr bwMode="auto">
            <a:xfrm>
              <a:off x="1599" y="2691"/>
              <a:ext cx="1523" cy="414"/>
            </a:xfrm>
            <a:custGeom>
              <a:avLst/>
              <a:gdLst>
                <a:gd name="T0" fmla="*/ 0 w 1632"/>
                <a:gd name="T1" fmla="*/ 119 h 440"/>
                <a:gd name="T2" fmla="*/ 312 w 1632"/>
                <a:gd name="T3" fmla="*/ 279 h 440"/>
                <a:gd name="T4" fmla="*/ 897 w 1632"/>
                <a:gd name="T5" fmla="*/ 320 h 440"/>
                <a:gd name="T6" fmla="*/ 1326 w 1632"/>
                <a:gd name="T7" fmla="*/ 0 h 440"/>
                <a:gd name="T8" fmla="*/ 0 60000 65536"/>
                <a:gd name="T9" fmla="*/ 0 60000 65536"/>
                <a:gd name="T10" fmla="*/ 0 60000 65536"/>
                <a:gd name="T11" fmla="*/ 0 60000 65536"/>
                <a:gd name="T12" fmla="*/ 0 w 1632"/>
                <a:gd name="T13" fmla="*/ 0 h 440"/>
                <a:gd name="T14" fmla="*/ 1632 w 1632"/>
                <a:gd name="T15" fmla="*/ 440 h 440"/>
              </a:gdLst>
              <a:ahLst/>
              <a:cxnLst>
                <a:cxn ang="T8">
                  <a:pos x="T0" y="T1"/>
                </a:cxn>
                <a:cxn ang="T9">
                  <a:pos x="T2" y="T3"/>
                </a:cxn>
                <a:cxn ang="T10">
                  <a:pos x="T4" y="T5"/>
                </a:cxn>
                <a:cxn ang="T11">
                  <a:pos x="T6" y="T7"/>
                </a:cxn>
              </a:cxnLst>
              <a:rect l="T12" t="T13" r="T14" b="T15"/>
              <a:pathLst>
                <a:path w="1632" h="440">
                  <a:moveTo>
                    <a:pt x="0" y="144"/>
                  </a:moveTo>
                  <a:cubicBezTo>
                    <a:pt x="100" y="220"/>
                    <a:pt x="200" y="296"/>
                    <a:pt x="384" y="336"/>
                  </a:cubicBezTo>
                  <a:cubicBezTo>
                    <a:pt x="568" y="376"/>
                    <a:pt x="896" y="440"/>
                    <a:pt x="1104" y="384"/>
                  </a:cubicBezTo>
                  <a:cubicBezTo>
                    <a:pt x="1312" y="328"/>
                    <a:pt x="1472" y="164"/>
                    <a:pt x="1632"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5" name="Freeform 14"/>
            <p:cNvSpPr>
              <a:spLocks/>
            </p:cNvSpPr>
            <p:nvPr/>
          </p:nvSpPr>
          <p:spPr bwMode="auto">
            <a:xfrm>
              <a:off x="3256" y="2646"/>
              <a:ext cx="716" cy="52"/>
            </a:xfrm>
            <a:custGeom>
              <a:avLst/>
              <a:gdLst>
                <a:gd name="T0" fmla="*/ 0 w 672"/>
                <a:gd name="T1" fmla="*/ 0 h 104"/>
                <a:gd name="T2" fmla="*/ 465 w 672"/>
                <a:gd name="T3" fmla="*/ 12 h 104"/>
                <a:gd name="T4" fmla="*/ 813 w 672"/>
                <a:gd name="T5" fmla="*/ 6 h 104"/>
                <a:gd name="T6" fmla="*/ 0 60000 65536"/>
                <a:gd name="T7" fmla="*/ 0 60000 65536"/>
                <a:gd name="T8" fmla="*/ 0 60000 65536"/>
                <a:gd name="T9" fmla="*/ 0 w 672"/>
                <a:gd name="T10" fmla="*/ 0 h 104"/>
                <a:gd name="T11" fmla="*/ 672 w 672"/>
                <a:gd name="T12" fmla="*/ 104 h 104"/>
              </a:gdLst>
              <a:ahLst/>
              <a:cxnLst>
                <a:cxn ang="T6">
                  <a:pos x="T0" y="T1"/>
                </a:cxn>
                <a:cxn ang="T7">
                  <a:pos x="T2" y="T3"/>
                </a:cxn>
                <a:cxn ang="T8">
                  <a:pos x="T4" y="T5"/>
                </a:cxn>
              </a:cxnLst>
              <a:rect l="T9" t="T10" r="T11" b="T12"/>
              <a:pathLst>
                <a:path w="672" h="104">
                  <a:moveTo>
                    <a:pt x="0" y="0"/>
                  </a:moveTo>
                  <a:cubicBezTo>
                    <a:pt x="136" y="44"/>
                    <a:pt x="272" y="88"/>
                    <a:pt x="384" y="96"/>
                  </a:cubicBezTo>
                  <a:cubicBezTo>
                    <a:pt x="496" y="104"/>
                    <a:pt x="584" y="76"/>
                    <a:pt x="672" y="48"/>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6" name="Line 15"/>
            <p:cNvSpPr>
              <a:spLocks noChangeShapeType="1"/>
            </p:cNvSpPr>
            <p:nvPr/>
          </p:nvSpPr>
          <p:spPr bwMode="auto">
            <a:xfrm flipH="1">
              <a:off x="883" y="2149"/>
              <a:ext cx="2149"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7" name="Line 16"/>
            <p:cNvSpPr>
              <a:spLocks noChangeShapeType="1"/>
            </p:cNvSpPr>
            <p:nvPr/>
          </p:nvSpPr>
          <p:spPr bwMode="auto">
            <a:xfrm flipH="1">
              <a:off x="1734" y="2149"/>
              <a:ext cx="1298"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8" name="Line 17"/>
            <p:cNvSpPr>
              <a:spLocks noChangeShapeType="1"/>
            </p:cNvSpPr>
            <p:nvPr/>
          </p:nvSpPr>
          <p:spPr bwMode="auto">
            <a:xfrm flipH="1">
              <a:off x="2629" y="2149"/>
              <a:ext cx="403"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9" name="Line 18"/>
            <p:cNvSpPr>
              <a:spLocks noChangeShapeType="1"/>
            </p:cNvSpPr>
            <p:nvPr/>
          </p:nvSpPr>
          <p:spPr bwMode="auto">
            <a:xfrm>
              <a:off x="3032" y="2149"/>
              <a:ext cx="448"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0" name="Line 19"/>
            <p:cNvSpPr>
              <a:spLocks noChangeShapeType="1"/>
            </p:cNvSpPr>
            <p:nvPr/>
          </p:nvSpPr>
          <p:spPr bwMode="auto">
            <a:xfrm>
              <a:off x="3032" y="2149"/>
              <a:ext cx="1299"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1" name="Line 20"/>
            <p:cNvSpPr>
              <a:spLocks noChangeShapeType="1"/>
            </p:cNvSpPr>
            <p:nvPr/>
          </p:nvSpPr>
          <p:spPr bwMode="auto">
            <a:xfrm>
              <a:off x="3032" y="2149"/>
              <a:ext cx="2194"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2" name="Text Box 21"/>
            <p:cNvSpPr txBox="1">
              <a:spLocks noChangeArrowheads="1"/>
            </p:cNvSpPr>
            <p:nvPr/>
          </p:nvSpPr>
          <p:spPr bwMode="auto">
            <a:xfrm>
              <a:off x="1363" y="3368"/>
              <a:ext cx="758"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am-proj DB </a:t>
              </a:r>
            </a:p>
            <a:p>
              <a:pPr algn="l" eaLnBrk="1" hangingPunct="1"/>
              <a:r>
                <a:rPr lang="en-US" sz="1600">
                  <a:effectLst/>
                  <a:latin typeface="+mn-lt"/>
                </a:rPr>
                <a:t>fc</a:t>
              </a:r>
            </a:p>
            <a:p>
              <a:pPr algn="l" eaLnBrk="1" hangingPunct="1"/>
              <a:r>
                <a:rPr lang="en-US" sz="1600">
                  <a:effectLst/>
                  <a:latin typeface="+mn-lt"/>
                </a:rPr>
                <a:t>fc</a:t>
              </a:r>
            </a:p>
            <a:p>
              <a:pPr algn="l" eaLnBrk="1" hangingPunct="1"/>
              <a:r>
                <a:rPr lang="en-US" sz="1600">
                  <a:effectLst/>
                  <a:latin typeface="+mn-lt"/>
                </a:rPr>
                <a:t>fc</a:t>
              </a:r>
            </a:p>
          </p:txBody>
        </p:sp>
        <p:sp>
          <p:nvSpPr>
            <p:cNvPr id="23" name="Freeform 22"/>
            <p:cNvSpPr>
              <a:spLocks/>
            </p:cNvSpPr>
            <p:nvPr/>
          </p:nvSpPr>
          <p:spPr bwMode="auto">
            <a:xfrm>
              <a:off x="838" y="3007"/>
              <a:ext cx="538" cy="53"/>
            </a:xfrm>
            <a:custGeom>
              <a:avLst/>
              <a:gdLst>
                <a:gd name="T0" fmla="*/ 0 w 576"/>
                <a:gd name="T1" fmla="*/ 0 h 56"/>
                <a:gd name="T2" fmla="*/ 156 w 576"/>
                <a:gd name="T3" fmla="*/ 41 h 56"/>
                <a:gd name="T4" fmla="*/ 351 w 576"/>
                <a:gd name="T5" fmla="*/ 41 h 56"/>
                <a:gd name="T6" fmla="*/ 470 w 576"/>
                <a:gd name="T7" fmla="*/ 0 h 56"/>
                <a:gd name="T8" fmla="*/ 0 60000 65536"/>
                <a:gd name="T9" fmla="*/ 0 60000 65536"/>
                <a:gd name="T10" fmla="*/ 0 60000 65536"/>
                <a:gd name="T11" fmla="*/ 0 60000 65536"/>
                <a:gd name="T12" fmla="*/ 0 w 576"/>
                <a:gd name="T13" fmla="*/ 0 h 56"/>
                <a:gd name="T14" fmla="*/ 576 w 576"/>
                <a:gd name="T15" fmla="*/ 56 h 56"/>
              </a:gdLst>
              <a:ahLst/>
              <a:cxnLst>
                <a:cxn ang="T8">
                  <a:pos x="T0" y="T1"/>
                </a:cxn>
                <a:cxn ang="T9">
                  <a:pos x="T2" y="T3"/>
                </a:cxn>
                <a:cxn ang="T10">
                  <a:pos x="T4" y="T5"/>
                </a:cxn>
                <a:cxn ang="T11">
                  <a:pos x="T6" y="T7"/>
                </a:cxn>
              </a:cxnLst>
              <a:rect l="T12" t="T13" r="T14" b="T15"/>
              <a:pathLst>
                <a:path w="576" h="56">
                  <a:moveTo>
                    <a:pt x="0" y="0"/>
                  </a:moveTo>
                  <a:cubicBezTo>
                    <a:pt x="60" y="20"/>
                    <a:pt x="120" y="40"/>
                    <a:pt x="192" y="48"/>
                  </a:cubicBezTo>
                  <a:cubicBezTo>
                    <a:pt x="264" y="56"/>
                    <a:pt x="368" y="56"/>
                    <a:pt x="432" y="48"/>
                  </a:cubicBezTo>
                  <a:cubicBezTo>
                    <a:pt x="496" y="40"/>
                    <a:pt x="536" y="20"/>
                    <a:pt x="576"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4" name="Line 23"/>
            <p:cNvSpPr>
              <a:spLocks noChangeShapeType="1"/>
            </p:cNvSpPr>
            <p:nvPr/>
          </p:nvSpPr>
          <p:spPr bwMode="auto">
            <a:xfrm>
              <a:off x="1778" y="3097"/>
              <a:ext cx="0" cy="271"/>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5" name="Freeform 24"/>
            <p:cNvSpPr>
              <a:spLocks/>
            </p:cNvSpPr>
            <p:nvPr/>
          </p:nvSpPr>
          <p:spPr bwMode="auto">
            <a:xfrm>
              <a:off x="1017" y="3007"/>
              <a:ext cx="761" cy="632"/>
            </a:xfrm>
            <a:custGeom>
              <a:avLst/>
              <a:gdLst>
                <a:gd name="T0" fmla="*/ 559 w 776"/>
                <a:gd name="T1" fmla="*/ 0 h 672"/>
                <a:gd name="T2" fmla="*/ 649 w 776"/>
                <a:gd name="T3" fmla="*/ 160 h 672"/>
                <a:gd name="T4" fmla="*/ 61 w 776"/>
                <a:gd name="T5" fmla="*/ 359 h 672"/>
                <a:gd name="T6" fmla="*/ 286 w 776"/>
                <a:gd name="T7" fmla="*/ 559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6" name="Freeform 25"/>
            <p:cNvSpPr>
              <a:spLocks/>
            </p:cNvSpPr>
            <p:nvPr/>
          </p:nvSpPr>
          <p:spPr bwMode="auto">
            <a:xfrm>
              <a:off x="1017" y="2826"/>
              <a:ext cx="761" cy="994"/>
            </a:xfrm>
            <a:custGeom>
              <a:avLst/>
              <a:gdLst>
                <a:gd name="T0" fmla="*/ 559 w 776"/>
                <a:gd name="T1" fmla="*/ 0 h 672"/>
                <a:gd name="T2" fmla="*/ 649 w 776"/>
                <a:gd name="T3" fmla="*/ 621 h 672"/>
                <a:gd name="T4" fmla="*/ 61 w 776"/>
                <a:gd name="T5" fmla="*/ 1398 h 672"/>
                <a:gd name="T6" fmla="*/ 286 w 776"/>
                <a:gd name="T7" fmla="*/ 2174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7" name="Freeform 26"/>
            <p:cNvSpPr>
              <a:spLocks/>
            </p:cNvSpPr>
            <p:nvPr/>
          </p:nvSpPr>
          <p:spPr bwMode="auto">
            <a:xfrm>
              <a:off x="973" y="2646"/>
              <a:ext cx="850" cy="1355"/>
            </a:xfrm>
            <a:custGeom>
              <a:avLst/>
              <a:gdLst>
                <a:gd name="T0" fmla="*/ 778 w 776"/>
                <a:gd name="T1" fmla="*/ 0 h 672"/>
                <a:gd name="T2" fmla="*/ 905 w 776"/>
                <a:gd name="T3" fmla="*/ 1573 h 672"/>
                <a:gd name="T4" fmla="*/ 84 w 776"/>
                <a:gd name="T5" fmla="*/ 3541 h 672"/>
                <a:gd name="T6" fmla="*/ 400 w 776"/>
                <a:gd name="T7" fmla="*/ 5509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8" name="Text Box 27"/>
            <p:cNvSpPr txBox="1">
              <a:spLocks noChangeArrowheads="1"/>
            </p:cNvSpPr>
            <p:nvPr/>
          </p:nvSpPr>
          <p:spPr bwMode="auto">
            <a:xfrm>
              <a:off x="2397" y="3368"/>
              <a:ext cx="742"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cm-proj DB </a:t>
              </a:r>
            </a:p>
            <a:p>
              <a:pPr algn="l" eaLnBrk="1" hangingPunct="1"/>
              <a:r>
                <a:rPr lang="en-US" sz="1600">
                  <a:effectLst/>
                  <a:latin typeface="+mn-lt"/>
                </a:rPr>
                <a:t>f</a:t>
              </a:r>
            </a:p>
            <a:p>
              <a:pPr algn="l" eaLnBrk="1" hangingPunct="1"/>
              <a:r>
                <a:rPr lang="en-US" sz="1600">
                  <a:effectLst/>
                  <a:latin typeface="+mn-lt"/>
                </a:rPr>
                <a:t>f</a:t>
              </a:r>
            </a:p>
            <a:p>
              <a:pPr algn="l" eaLnBrk="1" hangingPunct="1"/>
              <a:r>
                <a:rPr lang="en-US" sz="1600">
                  <a:effectLst/>
                  <a:latin typeface="+mn-lt"/>
                </a:rPr>
                <a:t>f</a:t>
              </a:r>
            </a:p>
          </p:txBody>
        </p:sp>
        <p:sp>
          <p:nvSpPr>
            <p:cNvPr id="29" name="Line 28"/>
            <p:cNvSpPr>
              <a:spLocks noChangeShapeType="1"/>
            </p:cNvSpPr>
            <p:nvPr/>
          </p:nvSpPr>
          <p:spPr bwMode="auto">
            <a:xfrm>
              <a:off x="1465" y="3639"/>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0" name="Line 29"/>
            <p:cNvSpPr>
              <a:spLocks noChangeShapeType="1"/>
            </p:cNvSpPr>
            <p:nvPr/>
          </p:nvSpPr>
          <p:spPr bwMode="auto">
            <a:xfrm>
              <a:off x="1465" y="3820"/>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1" name="Line 30"/>
            <p:cNvSpPr>
              <a:spLocks noChangeShapeType="1"/>
            </p:cNvSpPr>
            <p:nvPr/>
          </p:nvSpPr>
          <p:spPr bwMode="auto">
            <a:xfrm>
              <a:off x="1465" y="3956"/>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2" name="Line 31"/>
            <p:cNvSpPr>
              <a:spLocks noChangeShapeType="1"/>
            </p:cNvSpPr>
            <p:nvPr/>
          </p:nvSpPr>
          <p:spPr bwMode="auto">
            <a:xfrm>
              <a:off x="1778" y="3097"/>
              <a:ext cx="1030" cy="271"/>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3" name="Text Box 32"/>
            <p:cNvSpPr txBox="1">
              <a:spLocks noChangeArrowheads="1"/>
            </p:cNvSpPr>
            <p:nvPr/>
          </p:nvSpPr>
          <p:spPr bwMode="auto">
            <a:xfrm>
              <a:off x="3618" y="3448"/>
              <a:ext cx="25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a:t>
              </a:r>
            </a:p>
          </p:txBody>
        </p:sp>
        <p:sp>
          <p:nvSpPr>
            <p:cNvPr id="34" name="Freeform 33"/>
            <p:cNvSpPr>
              <a:spLocks/>
            </p:cNvSpPr>
            <p:nvPr/>
          </p:nvSpPr>
          <p:spPr bwMode="auto">
            <a:xfrm>
              <a:off x="816" y="2832"/>
              <a:ext cx="1440" cy="101"/>
            </a:xfrm>
            <a:custGeom>
              <a:avLst/>
              <a:gdLst>
                <a:gd name="T0" fmla="*/ 0 w 576"/>
                <a:gd name="T1" fmla="*/ 0 h 56"/>
                <a:gd name="T2" fmla="*/ 3000 w 576"/>
                <a:gd name="T3" fmla="*/ 283 h 56"/>
                <a:gd name="T4" fmla="*/ 6750 w 576"/>
                <a:gd name="T5" fmla="*/ 283 h 56"/>
                <a:gd name="T6" fmla="*/ 9000 w 576"/>
                <a:gd name="T7" fmla="*/ 0 h 56"/>
                <a:gd name="T8" fmla="*/ 0 60000 65536"/>
                <a:gd name="T9" fmla="*/ 0 60000 65536"/>
                <a:gd name="T10" fmla="*/ 0 60000 65536"/>
                <a:gd name="T11" fmla="*/ 0 60000 65536"/>
                <a:gd name="T12" fmla="*/ 0 w 576"/>
                <a:gd name="T13" fmla="*/ 0 h 56"/>
                <a:gd name="T14" fmla="*/ 576 w 576"/>
                <a:gd name="T15" fmla="*/ 56 h 56"/>
              </a:gdLst>
              <a:ahLst/>
              <a:cxnLst>
                <a:cxn ang="T8">
                  <a:pos x="T0" y="T1"/>
                </a:cxn>
                <a:cxn ang="T9">
                  <a:pos x="T2" y="T3"/>
                </a:cxn>
                <a:cxn ang="T10">
                  <a:pos x="T4" y="T5"/>
                </a:cxn>
                <a:cxn ang="T11">
                  <a:pos x="T6" y="T7"/>
                </a:cxn>
              </a:cxnLst>
              <a:rect l="T12" t="T13" r="T14" b="T15"/>
              <a:pathLst>
                <a:path w="576" h="56">
                  <a:moveTo>
                    <a:pt x="0" y="0"/>
                  </a:moveTo>
                  <a:cubicBezTo>
                    <a:pt x="60" y="20"/>
                    <a:pt x="120" y="40"/>
                    <a:pt x="192" y="48"/>
                  </a:cubicBezTo>
                  <a:cubicBezTo>
                    <a:pt x="264" y="56"/>
                    <a:pt x="368" y="56"/>
                    <a:pt x="432" y="48"/>
                  </a:cubicBezTo>
                  <a:cubicBezTo>
                    <a:pt x="496" y="40"/>
                    <a:pt x="536" y="20"/>
                    <a:pt x="576"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grpSp>
    </p:spTree>
    <p:extLst>
      <p:ext uri="{BB962C8B-B14F-4D97-AF65-F5344CB8AC3E}">
        <p14:creationId xmlns:p14="http://schemas.microsoft.com/office/powerpoint/2010/main" val="1097021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FP-Growth vs. </a:t>
            </a:r>
            <a:r>
              <a:rPr lang="en-US" dirty="0" err="1"/>
              <a:t>Apriori</a:t>
            </a:r>
            <a:r>
              <a:rPr lang="en-US" dirty="0"/>
              <a:t>: </a:t>
            </a:r>
            <a:br>
              <a:rPr lang="en-US" dirty="0"/>
            </a:br>
            <a:r>
              <a:rPr lang="en-US" dirty="0"/>
              <a:t>Scalability With the Support Threshold</a:t>
            </a:r>
            <a:endParaRPr lang="id-ID" dirty="0"/>
          </a:p>
        </p:txBody>
      </p:sp>
      <p:sp>
        <p:nvSpPr>
          <p:cNvPr id="7" name="Slide Number Placeholder 6">
            <a:extLst>
              <a:ext uri="{FF2B5EF4-FFF2-40B4-BE49-F238E27FC236}">
                <a16:creationId xmlns:a16="http://schemas.microsoft.com/office/drawing/2014/main" id="{F3A21B54-73F1-4FFD-8680-58A5FA03D5F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597</a:t>
            </a:fld>
            <a:endParaRPr lang="en-US">
              <a:solidFill>
                <a:prstClr val="black">
                  <a:tint val="75000"/>
                </a:prstClr>
              </a:solidFill>
            </a:endParaRPr>
          </a:p>
        </p:txBody>
      </p:sp>
      <p:graphicFrame>
        <p:nvGraphicFramePr>
          <p:cNvPr id="5" name="Object 3"/>
          <p:cNvGraphicFramePr>
            <a:graphicFrameLocks noChangeAspect="1"/>
          </p:cNvGraphicFramePr>
          <p:nvPr/>
        </p:nvGraphicFramePr>
        <p:xfrm>
          <a:off x="762000" y="1752600"/>
          <a:ext cx="7620000" cy="4551363"/>
        </p:xfrm>
        <a:graphic>
          <a:graphicData uri="http://schemas.openxmlformats.org/presentationml/2006/ole">
            <mc:AlternateContent xmlns:mc="http://schemas.openxmlformats.org/markup-compatibility/2006">
              <mc:Choice xmlns:v="urn:schemas-microsoft-com:vml" Requires="v">
                <p:oleObj spid="_x0000_s34818" name="Chart" r:id="rId3" imgW="4600996" imgH="3286426" progId="Excel.Chart.8">
                  <p:embed/>
                </p:oleObj>
              </mc:Choice>
              <mc:Fallback>
                <p:oleObj name="Chart" r:id="rId3" imgW="4600996" imgH="3286426" progId="Excel.Chart.8">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2600"/>
                        <a:ext cx="7620000" cy="45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3657600" y="1752600"/>
            <a:ext cx="289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Data set T25I20D10K</a:t>
            </a:r>
          </a:p>
        </p:txBody>
      </p:sp>
    </p:spTree>
    <p:extLst>
      <p:ext uri="{BB962C8B-B14F-4D97-AF65-F5344CB8AC3E}">
        <p14:creationId xmlns:p14="http://schemas.microsoft.com/office/powerpoint/2010/main" val="1974764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sz="3600" dirty="0"/>
              <a:t>FP-Growth vs. Tree-Projection:</a:t>
            </a:r>
            <a:br>
              <a:rPr lang="en-US" sz="3600" dirty="0"/>
            </a:br>
            <a:r>
              <a:rPr lang="en-US" sz="3600" dirty="0"/>
              <a:t>Scalability with the Support Threshold</a:t>
            </a:r>
            <a:endParaRPr lang="id-ID" sz="3600" dirty="0"/>
          </a:p>
        </p:txBody>
      </p:sp>
      <p:sp>
        <p:nvSpPr>
          <p:cNvPr id="7" name="Slide Number Placeholder 6">
            <a:extLst>
              <a:ext uri="{FF2B5EF4-FFF2-40B4-BE49-F238E27FC236}">
                <a16:creationId xmlns:a16="http://schemas.microsoft.com/office/drawing/2014/main" id="{D1024955-3717-438D-86D9-4065A6CA9A7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598</a:t>
            </a:fld>
            <a:endParaRPr lang="en-US">
              <a:solidFill>
                <a:prstClr val="black">
                  <a:tint val="75000"/>
                </a:prstClr>
              </a:solidFill>
            </a:endParaRPr>
          </a:p>
        </p:txBody>
      </p:sp>
      <p:graphicFrame>
        <p:nvGraphicFramePr>
          <p:cNvPr id="5" name="Object 3"/>
          <p:cNvGraphicFramePr>
            <a:graphicFrameLocks noChangeAspect="1"/>
          </p:cNvGraphicFramePr>
          <p:nvPr/>
        </p:nvGraphicFramePr>
        <p:xfrm>
          <a:off x="304800" y="1600200"/>
          <a:ext cx="8382000" cy="5043488"/>
        </p:xfrm>
        <a:graphic>
          <a:graphicData uri="http://schemas.openxmlformats.org/presentationml/2006/ole">
            <mc:AlternateContent xmlns:mc="http://schemas.openxmlformats.org/markup-compatibility/2006">
              <mc:Choice xmlns:v="urn:schemas-microsoft-com:vml" Requires="v">
                <p:oleObj spid="_x0000_s35842" name="Chart" r:id="rId3" imgW="4858207" imgH="2791054" progId="Excel.Chart.8">
                  <p:embed/>
                </p:oleObj>
              </mc:Choice>
              <mc:Fallback>
                <p:oleObj name="Chart" r:id="rId3" imgW="4858207" imgH="2791054" progId="Excel.Chart.8">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8382000" cy="504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1828800" y="1371600"/>
            <a:ext cx="304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dirty="0">
                <a:effectLst/>
                <a:latin typeface="+mn-lt"/>
              </a:rPr>
              <a:t>Data set T25I20D100K</a:t>
            </a:r>
          </a:p>
        </p:txBody>
      </p:sp>
    </p:spTree>
    <p:extLst>
      <p:ext uri="{BB962C8B-B14F-4D97-AF65-F5344CB8AC3E}">
        <p14:creationId xmlns:p14="http://schemas.microsoft.com/office/powerpoint/2010/main" val="15232795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Divide-and-conquer</a:t>
            </a:r>
            <a:r>
              <a:rPr lang="en-US" dirty="0"/>
              <a:t>: </a:t>
            </a:r>
          </a:p>
          <a:p>
            <a:pPr lvl="1"/>
            <a:r>
              <a:rPr lang="en-US" dirty="0"/>
              <a:t>Decompose both the mining task and DB according to the frequent patterns obtained so far</a:t>
            </a:r>
          </a:p>
          <a:p>
            <a:pPr lvl="1"/>
            <a:r>
              <a:rPr lang="en-US" dirty="0"/>
              <a:t>Lead to focused search of smaller databases</a:t>
            </a:r>
          </a:p>
          <a:p>
            <a:r>
              <a:rPr lang="en-US" dirty="0"/>
              <a:t>Other factors</a:t>
            </a:r>
          </a:p>
          <a:p>
            <a:pPr lvl="1"/>
            <a:r>
              <a:rPr lang="en-US" dirty="0"/>
              <a:t>No candidate generation, no candidate test</a:t>
            </a:r>
          </a:p>
          <a:p>
            <a:pPr lvl="1"/>
            <a:r>
              <a:rPr lang="en-US" dirty="0"/>
              <a:t>Compressed database: FP-tree structure</a:t>
            </a:r>
          </a:p>
          <a:p>
            <a:pPr lvl="1"/>
            <a:r>
              <a:rPr lang="en-US" dirty="0"/>
              <a:t>No repeated scan of entire database </a:t>
            </a:r>
          </a:p>
          <a:p>
            <a:pPr lvl="1"/>
            <a:r>
              <a:rPr lang="en-US" dirty="0"/>
              <a:t>Basic ops: counting local </a:t>
            </a:r>
            <a:r>
              <a:rPr lang="en-US" dirty="0" err="1"/>
              <a:t>freq</a:t>
            </a:r>
            <a:r>
              <a:rPr lang="en-US" dirty="0"/>
              <a:t> items and building sub FP-tree, no pattern search and matching</a:t>
            </a:r>
          </a:p>
          <a:p>
            <a:r>
              <a:rPr lang="en-US" dirty="0"/>
              <a:t>A good open-source implementation and refinement of </a:t>
            </a:r>
            <a:r>
              <a:rPr lang="en-US" dirty="0" err="1"/>
              <a:t>FPGrowth</a:t>
            </a:r>
            <a:endParaRPr lang="en-US" dirty="0"/>
          </a:p>
          <a:p>
            <a:pPr lvl="1"/>
            <a:r>
              <a:rPr lang="en-US" dirty="0" err="1"/>
              <a:t>FPGrowth</a:t>
            </a:r>
            <a:r>
              <a:rPr lang="en-US" dirty="0"/>
              <a:t>+ (</a:t>
            </a:r>
            <a:r>
              <a:rPr lang="en-US" dirty="0" err="1"/>
              <a:t>Grahne</a:t>
            </a:r>
            <a:r>
              <a:rPr lang="en-US" dirty="0"/>
              <a:t> and J. Zhu, FIMI'03)</a:t>
            </a:r>
          </a:p>
          <a:p>
            <a:endParaRPr lang="en-US" dirty="0"/>
          </a:p>
          <a:p>
            <a:endParaRPr lang="id-ID" dirty="0"/>
          </a:p>
        </p:txBody>
      </p:sp>
      <p:sp>
        <p:nvSpPr>
          <p:cNvPr id="2" name="Title 1"/>
          <p:cNvSpPr>
            <a:spLocks noGrp="1"/>
          </p:cNvSpPr>
          <p:nvPr>
            <p:ph type="title"/>
          </p:nvPr>
        </p:nvSpPr>
        <p:spPr/>
        <p:txBody>
          <a:bodyPr>
            <a:normAutofit fontScale="90000"/>
          </a:bodyPr>
          <a:lstStyle/>
          <a:p>
            <a:r>
              <a:rPr lang="en-US" dirty="0"/>
              <a:t>Advantages of the Pattern Growth Approach</a:t>
            </a:r>
            <a:endParaRPr lang="id-ID" dirty="0"/>
          </a:p>
        </p:txBody>
      </p:sp>
      <p:sp>
        <p:nvSpPr>
          <p:cNvPr id="5" name="Slide Number Placeholder 4">
            <a:extLst>
              <a:ext uri="{FF2B5EF4-FFF2-40B4-BE49-F238E27FC236}">
                <a16:creationId xmlns:a16="http://schemas.microsoft.com/office/drawing/2014/main" id="{FF6BCEBE-AA8B-411B-8CA1-D3082FAA16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599</a:t>
            </a:fld>
            <a:endParaRPr lang="en-US">
              <a:solidFill>
                <a:prstClr val="black">
                  <a:tint val="75000"/>
                </a:prstClr>
              </a:solidFill>
            </a:endParaRPr>
          </a:p>
        </p:txBody>
      </p:sp>
    </p:spTree>
    <p:extLst>
      <p:ext uri="{BB962C8B-B14F-4D97-AF65-F5344CB8AC3E}">
        <p14:creationId xmlns:p14="http://schemas.microsoft.com/office/powerpoint/2010/main" val="15298213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1310"/>
            <a:ext cx="8393717" cy="2564076"/>
          </a:xfrm>
        </p:spPr>
        <p:txBody>
          <a:bodyPr>
            <a:normAutofit/>
          </a:bodyPr>
          <a:lstStyle/>
          <a:p>
            <a:pPr marL="514350" indent="-514350">
              <a:buFont typeface="+mj-lt"/>
              <a:buAutoNum type="arabicPeriod"/>
            </a:pPr>
            <a:r>
              <a:rPr lang="en-US" sz="2400" dirty="0" err="1"/>
              <a:t>Jelaskan</a:t>
            </a:r>
            <a:r>
              <a:rPr lang="en-US" sz="2400" dirty="0"/>
              <a:t> </a:t>
            </a:r>
            <a:r>
              <a:rPr lang="en-US" sz="2400" dirty="0" err="1"/>
              <a:t>perbedaan</a:t>
            </a:r>
            <a:r>
              <a:rPr lang="en-US" sz="2400" dirty="0"/>
              <a:t> </a:t>
            </a:r>
            <a:r>
              <a:rPr lang="en-US" sz="2400" dirty="0" err="1"/>
              <a:t>antara</a:t>
            </a:r>
            <a:r>
              <a:rPr lang="en-US" sz="2400" dirty="0"/>
              <a:t> </a:t>
            </a:r>
            <a:r>
              <a:rPr lang="en-US" sz="2400" dirty="0">
                <a:solidFill>
                  <a:srgbClr val="C00000"/>
                </a:solidFill>
              </a:rPr>
              <a:t>data</a:t>
            </a:r>
            <a:r>
              <a:rPr lang="en-US" sz="2400" dirty="0"/>
              <a:t>, </a:t>
            </a:r>
            <a:r>
              <a:rPr lang="en-US" sz="2400" dirty="0" err="1">
                <a:solidFill>
                  <a:srgbClr val="0070C0"/>
                </a:solidFill>
              </a:rPr>
              <a:t>informasi</a:t>
            </a:r>
            <a:r>
              <a:rPr lang="en-US" sz="2400" dirty="0">
                <a:solidFill>
                  <a:srgbClr val="0070C0"/>
                </a:solidFill>
              </a:rPr>
              <a:t> </a:t>
            </a:r>
            <a:r>
              <a:rPr lang="en-US" sz="2400" dirty="0" err="1"/>
              <a:t>dan</a:t>
            </a:r>
            <a:r>
              <a:rPr lang="en-US" sz="2400" dirty="0"/>
              <a:t> </a:t>
            </a:r>
            <a:r>
              <a:rPr lang="en-US" sz="2400" dirty="0" err="1">
                <a:solidFill>
                  <a:srgbClr val="00B050"/>
                </a:solidFill>
              </a:rPr>
              <a:t>pengetahuan</a:t>
            </a:r>
            <a:r>
              <a:rPr lang="en-US" sz="2400" dirty="0"/>
              <a:t>!</a:t>
            </a:r>
            <a:endParaRPr lang="id-ID" sz="2400" dirty="0"/>
          </a:p>
          <a:p>
            <a:pPr marL="514350" indent="-514350">
              <a:buFont typeface="+mj-lt"/>
              <a:buAutoNum type="arabicPeriod"/>
            </a:pPr>
            <a:r>
              <a:rPr lang="en-US" sz="2400" dirty="0" err="1"/>
              <a:t>Jelaskan</a:t>
            </a:r>
            <a:r>
              <a:rPr lang="en-US" sz="2400" dirty="0"/>
              <a:t> </a:t>
            </a:r>
            <a:r>
              <a:rPr lang="en-US" sz="2400" dirty="0" err="1"/>
              <a:t>apa</a:t>
            </a:r>
            <a:r>
              <a:rPr lang="en-US" sz="2400" dirty="0"/>
              <a:t> yang </a:t>
            </a:r>
            <a:r>
              <a:rPr lang="en-US" sz="2400" dirty="0" err="1"/>
              <a:t>anda</a:t>
            </a:r>
            <a:r>
              <a:rPr lang="en-US" sz="2400" dirty="0"/>
              <a:t> </a:t>
            </a:r>
            <a:r>
              <a:rPr lang="en-US" sz="2400" dirty="0" err="1"/>
              <a:t>ketahui</a:t>
            </a:r>
            <a:r>
              <a:rPr lang="en-US" sz="2400" dirty="0"/>
              <a:t> </a:t>
            </a:r>
            <a:r>
              <a:rPr lang="en-US" sz="2400" dirty="0" err="1"/>
              <a:t>tentang</a:t>
            </a:r>
            <a:r>
              <a:rPr lang="en-US" sz="2400" dirty="0"/>
              <a:t> </a:t>
            </a:r>
            <a:r>
              <a:rPr lang="en-US" sz="2400" dirty="0">
                <a:solidFill>
                  <a:srgbClr val="C00000"/>
                </a:solidFill>
              </a:rPr>
              <a:t>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peran</a:t>
            </a:r>
            <a:r>
              <a:rPr lang="en-US" sz="2400" dirty="0">
                <a:solidFill>
                  <a:srgbClr val="C00000"/>
                </a:solidFill>
              </a:rPr>
              <a:t> </a:t>
            </a:r>
            <a:r>
              <a:rPr lang="en-US" sz="2400" dirty="0" err="1">
                <a:solidFill>
                  <a:srgbClr val="C00000"/>
                </a:solidFill>
              </a:rPr>
              <a:t>utama</a:t>
            </a:r>
            <a:r>
              <a:rPr lang="en-US" sz="2400" dirty="0">
                <a:solidFill>
                  <a:srgbClr val="C00000"/>
                </a:solidFill>
              </a:rPr>
              <a:t> 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pemanfaatan</a:t>
            </a:r>
            <a:r>
              <a:rPr lang="en-US" sz="2400" dirty="0">
                <a:solidFill>
                  <a:srgbClr val="C00000"/>
                </a:solidFill>
              </a:rPr>
              <a:t> </a:t>
            </a:r>
            <a:r>
              <a:rPr lang="en-US" sz="2400" dirty="0" err="1">
                <a:solidFill>
                  <a:srgbClr val="C00000"/>
                </a:solidFill>
              </a:rPr>
              <a:t>dari</a:t>
            </a:r>
            <a:r>
              <a:rPr lang="en-US" sz="2400" dirty="0">
                <a:solidFill>
                  <a:srgbClr val="C00000"/>
                </a:solidFill>
              </a:rPr>
              <a:t> data mining </a:t>
            </a:r>
            <a:r>
              <a:rPr lang="en-US" sz="2400" dirty="0"/>
              <a:t>di </a:t>
            </a:r>
            <a:r>
              <a:rPr lang="en-US" sz="2400" dirty="0" err="1"/>
              <a:t>berbagai</a:t>
            </a:r>
            <a:r>
              <a:rPr lang="en-US" sz="2400" dirty="0"/>
              <a:t> </a:t>
            </a:r>
            <a:r>
              <a:rPr lang="en-US" sz="2400" dirty="0" err="1"/>
              <a:t>bidang</a:t>
            </a:r>
            <a:r>
              <a:rPr lang="en-US" sz="2400" dirty="0"/>
              <a:t>!</a:t>
            </a:r>
          </a:p>
          <a:p>
            <a:pPr marL="514350" indent="-514350">
              <a:buFont typeface="+mj-lt"/>
              <a:buAutoNum type="arabicPeriod"/>
            </a:pPr>
            <a:r>
              <a:rPr lang="en-US" sz="2400" dirty="0" err="1">
                <a:solidFill>
                  <a:srgbClr val="C00000"/>
                </a:solidFill>
              </a:rPr>
              <a:t>Pengetahuan</a:t>
            </a:r>
            <a:r>
              <a:rPr lang="en-US" sz="2400" dirty="0">
                <a:solidFill>
                  <a:srgbClr val="C00000"/>
                </a:solidFill>
              </a:rPr>
              <a:t> </a:t>
            </a:r>
            <a:r>
              <a:rPr lang="en-US" sz="2400" dirty="0" err="1">
                <a:solidFill>
                  <a:srgbClr val="C00000"/>
                </a:solidFill>
              </a:rPr>
              <a:t>apa</a:t>
            </a:r>
            <a:r>
              <a:rPr lang="en-US" sz="2400" dirty="0">
                <a:solidFill>
                  <a:srgbClr val="C00000"/>
                </a:solidFill>
              </a:rPr>
              <a:t> yang </a:t>
            </a:r>
            <a:r>
              <a:rPr lang="en-US" sz="2400" dirty="0" err="1">
                <a:solidFill>
                  <a:srgbClr val="C00000"/>
                </a:solidFill>
              </a:rPr>
              <a:t>bisa</a:t>
            </a:r>
            <a:r>
              <a:rPr lang="en-US" sz="2400" dirty="0">
                <a:solidFill>
                  <a:srgbClr val="C00000"/>
                </a:solidFill>
              </a:rPr>
              <a:t> </a:t>
            </a:r>
            <a:r>
              <a:rPr lang="en-US" sz="2400" dirty="0" err="1">
                <a:solidFill>
                  <a:srgbClr val="C00000"/>
                </a:solidFill>
              </a:rPr>
              <a:t>kita</a:t>
            </a:r>
            <a:r>
              <a:rPr lang="en-US" sz="2400" dirty="0">
                <a:solidFill>
                  <a:srgbClr val="C00000"/>
                </a:solidFill>
              </a:rPr>
              <a:t> </a:t>
            </a:r>
            <a:r>
              <a:rPr lang="en-US" sz="2400" dirty="0" err="1">
                <a:solidFill>
                  <a:srgbClr val="C00000"/>
                </a:solidFill>
              </a:rPr>
              <a:t>dapatkan</a:t>
            </a:r>
            <a:r>
              <a:rPr lang="en-US" sz="2400" dirty="0">
                <a:solidFill>
                  <a:srgbClr val="C00000"/>
                </a:solidFill>
              </a:rPr>
              <a:t> </a:t>
            </a:r>
            <a:r>
              <a:rPr lang="en-US" sz="2400" dirty="0" err="1"/>
              <a:t>dari</a:t>
            </a:r>
            <a:r>
              <a:rPr lang="en-US" sz="2400" dirty="0"/>
              <a:t> data di </a:t>
            </a:r>
            <a:r>
              <a:rPr lang="en-US" sz="2400" dirty="0" err="1"/>
              <a:t>bawah</a:t>
            </a:r>
            <a:r>
              <a:rPr lang="en-US" sz="2400" dirty="0"/>
              <a:t>?</a:t>
            </a:r>
          </a:p>
          <a:p>
            <a:pPr marL="514350" indent="-514350">
              <a:buFont typeface="+mj-lt"/>
              <a:buAutoNum type="arabicPeriod"/>
            </a:pPr>
            <a:endParaRPr lang="id-ID" sz="2400" dirty="0"/>
          </a:p>
        </p:txBody>
      </p:sp>
      <p:sp>
        <p:nvSpPr>
          <p:cNvPr id="2" name="Title 1"/>
          <p:cNvSpPr>
            <a:spLocks noGrp="1"/>
          </p:cNvSpPr>
          <p:nvPr>
            <p:ph type="title"/>
          </p:nvPr>
        </p:nvSpPr>
        <p:spPr>
          <a:xfrm>
            <a:off x="628650" y="152401"/>
            <a:ext cx="8515350" cy="685799"/>
          </a:xfrm>
        </p:spPr>
        <p:txBody>
          <a:bodyPr>
            <a:normAutofit/>
          </a:bodyPr>
          <a:lstStyle/>
          <a:p>
            <a:r>
              <a:rPr lang="id-ID" dirty="0" err="1"/>
              <a:t>Pre-Test</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a:t>
            </a:fld>
            <a:endParaRPr lang="en-US" dirty="0">
              <a:solidFill>
                <a:prstClr val="black">
                  <a:tint val="75000"/>
                </a:prstClr>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1657720281"/>
              </p:ext>
            </p:extLst>
          </p:nvPr>
        </p:nvGraphicFramePr>
        <p:xfrm>
          <a:off x="228600" y="3679290"/>
          <a:ext cx="8686799" cy="2590800"/>
        </p:xfrm>
        <a:graphic>
          <a:graphicData uri="http://schemas.openxmlformats.org/drawingml/2006/table">
            <a:tbl>
              <a:tblPr firstRow="1" bandRow="1">
                <a:tableStyleId>{073A0DAA-6AF3-43AB-8588-CEC1D06C72B9}</a:tableStyleId>
              </a:tblPr>
              <a:tblGrid>
                <a:gridCol w="838543">
                  <a:extLst>
                    <a:ext uri="{9D8B030D-6E8A-4147-A177-3AD203B41FA5}">
                      <a16:colId xmlns:a16="http://schemas.microsoft.com/office/drawing/2014/main" val="20000"/>
                    </a:ext>
                  </a:extLst>
                </a:gridCol>
                <a:gridCol w="1033611">
                  <a:extLst>
                    <a:ext uri="{9D8B030D-6E8A-4147-A177-3AD203B41FA5}">
                      <a16:colId xmlns:a16="http://schemas.microsoft.com/office/drawing/2014/main" val="20001"/>
                    </a:ext>
                  </a:extLst>
                </a:gridCol>
                <a:gridCol w="748862">
                  <a:extLst>
                    <a:ext uri="{9D8B030D-6E8A-4147-A177-3AD203B41FA5}">
                      <a16:colId xmlns:a16="http://schemas.microsoft.com/office/drawing/2014/main" val="20002"/>
                    </a:ext>
                  </a:extLst>
                </a:gridCol>
                <a:gridCol w="1123293">
                  <a:extLst>
                    <a:ext uri="{9D8B030D-6E8A-4147-A177-3AD203B41FA5}">
                      <a16:colId xmlns:a16="http://schemas.microsoft.com/office/drawing/2014/main" val="20003"/>
                    </a:ext>
                  </a:extLst>
                </a:gridCol>
                <a:gridCol w="748862">
                  <a:extLst>
                    <a:ext uri="{9D8B030D-6E8A-4147-A177-3AD203B41FA5}">
                      <a16:colId xmlns:a16="http://schemas.microsoft.com/office/drawing/2014/main" val="20004"/>
                    </a:ext>
                  </a:extLst>
                </a:gridCol>
                <a:gridCol w="748862">
                  <a:extLst>
                    <a:ext uri="{9D8B030D-6E8A-4147-A177-3AD203B41FA5}">
                      <a16:colId xmlns:a16="http://schemas.microsoft.com/office/drawing/2014/main" val="20005"/>
                    </a:ext>
                  </a:extLst>
                </a:gridCol>
                <a:gridCol w="748862">
                  <a:extLst>
                    <a:ext uri="{9D8B030D-6E8A-4147-A177-3AD203B41FA5}">
                      <a16:colId xmlns:a16="http://schemas.microsoft.com/office/drawing/2014/main" val="20006"/>
                    </a:ext>
                  </a:extLst>
                </a:gridCol>
                <a:gridCol w="748862">
                  <a:extLst>
                    <a:ext uri="{9D8B030D-6E8A-4147-A177-3AD203B41FA5}">
                      <a16:colId xmlns:a16="http://schemas.microsoft.com/office/drawing/2014/main" val="20007"/>
                    </a:ext>
                  </a:extLst>
                </a:gridCol>
                <a:gridCol w="622669">
                  <a:extLst>
                    <a:ext uri="{9D8B030D-6E8A-4147-A177-3AD203B41FA5}">
                      <a16:colId xmlns:a16="http://schemas.microsoft.com/office/drawing/2014/main" val="20008"/>
                    </a:ext>
                  </a:extLst>
                </a:gridCol>
                <a:gridCol w="1324373">
                  <a:extLst>
                    <a:ext uri="{9D8B030D-6E8A-4147-A177-3AD203B41FA5}">
                      <a16:colId xmlns:a16="http://schemas.microsoft.com/office/drawing/2014/main" val="20009"/>
                    </a:ext>
                  </a:extLst>
                </a:gridCol>
              </a:tblGrid>
              <a:tr h="579120">
                <a:tc>
                  <a:txBody>
                    <a:bodyPr/>
                    <a:lstStyle/>
                    <a:p>
                      <a:r>
                        <a:rPr lang="id-ID" sz="1600" dirty="0"/>
                        <a:t>NIM</a:t>
                      </a:r>
                      <a:endParaRPr lang="en-US" sz="1600" dirty="0"/>
                    </a:p>
                  </a:txBody>
                  <a:tcPr/>
                </a:tc>
                <a:tc>
                  <a:txBody>
                    <a:bodyPr/>
                    <a:lstStyle/>
                    <a:p>
                      <a:r>
                        <a:rPr lang="id-ID" sz="1600"/>
                        <a:t>Gender</a:t>
                      </a:r>
                      <a:endParaRPr lang="en-US" sz="1600"/>
                    </a:p>
                  </a:txBody>
                  <a:tcPr/>
                </a:tc>
                <a:tc>
                  <a:txBody>
                    <a:bodyPr/>
                    <a:lstStyle/>
                    <a:p>
                      <a:r>
                        <a:rPr lang="id-ID" sz="1600"/>
                        <a:t>Nilai</a:t>
                      </a:r>
                      <a:r>
                        <a:rPr lang="id-ID" sz="1600" baseline="0"/>
                        <a:t> UN</a:t>
                      </a:r>
                      <a:endParaRPr lang="en-US" sz="1600"/>
                    </a:p>
                  </a:txBody>
                  <a:tcPr/>
                </a:tc>
                <a:tc>
                  <a:txBody>
                    <a:bodyPr/>
                    <a:lstStyle/>
                    <a:p>
                      <a:r>
                        <a:rPr lang="id-ID" sz="1600" dirty="0"/>
                        <a:t>Asal Sekolah</a:t>
                      </a:r>
                      <a:endParaRPr lang="en-US" sz="1600" dirty="0"/>
                    </a:p>
                  </a:txBody>
                  <a:tcPr/>
                </a:tc>
                <a:tc>
                  <a:txBody>
                    <a:bodyPr/>
                    <a:lstStyle/>
                    <a:p>
                      <a:r>
                        <a:rPr lang="id-ID" sz="1600"/>
                        <a:t>IPS1</a:t>
                      </a:r>
                      <a:endParaRPr lang="en-US" sz="1600"/>
                    </a:p>
                  </a:txBody>
                  <a:tcPr/>
                </a:tc>
                <a:tc>
                  <a:txBody>
                    <a:bodyPr/>
                    <a:lstStyle/>
                    <a:p>
                      <a:r>
                        <a:rPr lang="id-ID" sz="1600" dirty="0"/>
                        <a:t>IPS2</a:t>
                      </a:r>
                      <a:endParaRPr lang="en-US" sz="1600" dirty="0"/>
                    </a:p>
                  </a:txBody>
                  <a:tcPr/>
                </a:tc>
                <a:tc>
                  <a:txBody>
                    <a:bodyPr/>
                    <a:lstStyle/>
                    <a:p>
                      <a:r>
                        <a:rPr lang="id-ID" sz="1600"/>
                        <a:t>IPS3</a:t>
                      </a:r>
                      <a:endParaRPr lang="en-US" sz="1600"/>
                    </a:p>
                  </a:txBody>
                  <a:tcPr/>
                </a:tc>
                <a:tc>
                  <a:txBody>
                    <a:bodyPr/>
                    <a:lstStyle/>
                    <a:p>
                      <a:r>
                        <a:rPr lang="id-ID" sz="1600"/>
                        <a:t>IPS 4</a:t>
                      </a:r>
                      <a:endParaRPr lang="en-US" sz="1600"/>
                    </a:p>
                  </a:txBody>
                  <a:tcPr/>
                </a:tc>
                <a:tc>
                  <a:txBody>
                    <a:bodyPr/>
                    <a:lstStyle/>
                    <a:p>
                      <a:r>
                        <a:rPr lang="id-ID" sz="1600"/>
                        <a:t>...</a:t>
                      </a:r>
                      <a:endParaRPr lang="en-US" sz="1600"/>
                    </a:p>
                  </a:txBody>
                  <a:tcPr/>
                </a:tc>
                <a:tc>
                  <a:txBody>
                    <a:bodyPr/>
                    <a:lstStyle/>
                    <a:p>
                      <a:r>
                        <a:rPr lang="id-ID" sz="1600"/>
                        <a:t>Lulus</a:t>
                      </a:r>
                      <a:r>
                        <a:rPr lang="id-ID" sz="1600" baseline="0"/>
                        <a:t> Tepat Waktu</a:t>
                      </a:r>
                      <a:endParaRPr lang="en-US" sz="1600"/>
                    </a:p>
                  </a:txBody>
                  <a:tcPr/>
                </a:tc>
                <a:extLst>
                  <a:ext uri="{0D108BD9-81ED-4DB2-BD59-A6C34878D82A}">
                    <a16:rowId xmlns:a16="http://schemas.microsoft.com/office/drawing/2014/main" val="10000"/>
                  </a:ext>
                </a:extLst>
              </a:tr>
              <a:tr h="335280">
                <a:tc>
                  <a:txBody>
                    <a:bodyPr/>
                    <a:lstStyle/>
                    <a:p>
                      <a:r>
                        <a:rPr lang="id-ID" sz="1600"/>
                        <a:t>10001</a:t>
                      </a:r>
                      <a:endParaRPr lang="en-US" sz="1600"/>
                    </a:p>
                  </a:txBody>
                  <a:tcPr/>
                </a:tc>
                <a:tc>
                  <a:txBody>
                    <a:bodyPr/>
                    <a:lstStyle/>
                    <a:p>
                      <a:r>
                        <a:rPr lang="id-ID" sz="1600"/>
                        <a:t>L</a:t>
                      </a:r>
                      <a:endParaRPr lang="en-US" sz="1600"/>
                    </a:p>
                  </a:txBody>
                  <a:tcPr/>
                </a:tc>
                <a:tc>
                  <a:txBody>
                    <a:bodyPr/>
                    <a:lstStyle/>
                    <a:p>
                      <a:r>
                        <a:rPr lang="id-ID" sz="1600" dirty="0"/>
                        <a:t>28</a:t>
                      </a:r>
                      <a:endParaRPr lang="en-US" sz="1600" dirty="0"/>
                    </a:p>
                  </a:txBody>
                  <a:tcPr/>
                </a:tc>
                <a:tc>
                  <a:txBody>
                    <a:bodyPr/>
                    <a:lstStyle/>
                    <a:p>
                      <a:r>
                        <a:rPr lang="id-ID" sz="1600"/>
                        <a:t>SMAN</a:t>
                      </a:r>
                      <a:r>
                        <a:rPr lang="id-ID" sz="1600" baseline="0"/>
                        <a:t> 2</a:t>
                      </a:r>
                      <a:endParaRPr lang="en-US" sz="1600"/>
                    </a:p>
                  </a:txBody>
                  <a:tcPr/>
                </a:tc>
                <a:tc>
                  <a:txBody>
                    <a:bodyPr/>
                    <a:lstStyle/>
                    <a:p>
                      <a:r>
                        <a:rPr lang="id-ID" sz="1600" dirty="0"/>
                        <a:t>3.3</a:t>
                      </a:r>
                      <a:endParaRPr lang="en-US" sz="1600" dirty="0"/>
                    </a:p>
                  </a:txBody>
                  <a:tcPr/>
                </a:tc>
                <a:tc>
                  <a:txBody>
                    <a:bodyPr/>
                    <a:lstStyle/>
                    <a:p>
                      <a:r>
                        <a:rPr lang="id-ID" sz="1600"/>
                        <a:t>3.6</a:t>
                      </a:r>
                      <a:endParaRPr lang="en-US" sz="1600"/>
                    </a:p>
                  </a:txBody>
                  <a:tcPr/>
                </a:tc>
                <a:tc>
                  <a:txBody>
                    <a:bodyPr/>
                    <a:lstStyle/>
                    <a:p>
                      <a:r>
                        <a:rPr lang="id-ID" sz="1600"/>
                        <a:t>2.89</a:t>
                      </a:r>
                      <a:endParaRPr lang="en-US" sz="1600"/>
                    </a:p>
                  </a:txBody>
                  <a:tcPr/>
                </a:tc>
                <a:tc>
                  <a:txBody>
                    <a:bodyPr/>
                    <a:lstStyle/>
                    <a:p>
                      <a:r>
                        <a:rPr lang="id-ID" sz="1600"/>
                        <a:t>2.9</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1"/>
                  </a:ext>
                </a:extLst>
              </a:tr>
              <a:tr h="335280">
                <a:tc>
                  <a:txBody>
                    <a:bodyPr/>
                    <a:lstStyle/>
                    <a:p>
                      <a:r>
                        <a:rPr lang="id-ID" sz="1600"/>
                        <a:t>10002</a:t>
                      </a:r>
                      <a:endParaRPr lang="en-US" sz="1600"/>
                    </a:p>
                  </a:txBody>
                  <a:tcPr/>
                </a:tc>
                <a:tc>
                  <a:txBody>
                    <a:bodyPr/>
                    <a:lstStyle/>
                    <a:p>
                      <a:r>
                        <a:rPr lang="id-ID" sz="1600"/>
                        <a:t>P</a:t>
                      </a:r>
                      <a:endParaRPr lang="en-US" sz="1600"/>
                    </a:p>
                  </a:txBody>
                  <a:tcPr/>
                </a:tc>
                <a:tc>
                  <a:txBody>
                    <a:bodyPr/>
                    <a:lstStyle/>
                    <a:p>
                      <a:r>
                        <a:rPr lang="id-ID" sz="1600"/>
                        <a:t>27</a:t>
                      </a:r>
                      <a:endParaRPr lang="en-US" sz="1600"/>
                    </a:p>
                  </a:txBody>
                  <a:tcPr/>
                </a:tc>
                <a:tc>
                  <a:txBody>
                    <a:bodyPr/>
                    <a:lstStyle/>
                    <a:p>
                      <a:r>
                        <a:rPr lang="id-ID" sz="1600" dirty="0"/>
                        <a:t>SMA</a:t>
                      </a:r>
                      <a:r>
                        <a:rPr lang="en-US" sz="1600" baseline="0" dirty="0"/>
                        <a:t>N 7</a:t>
                      </a:r>
                      <a:endParaRPr lang="en-US" sz="1600" dirty="0"/>
                    </a:p>
                  </a:txBody>
                  <a:tcPr/>
                </a:tc>
                <a:tc>
                  <a:txBody>
                    <a:bodyPr/>
                    <a:lstStyle/>
                    <a:p>
                      <a:r>
                        <a:rPr lang="id-ID" sz="1600"/>
                        <a:t>4.0</a:t>
                      </a:r>
                      <a:endParaRPr lang="en-US" sz="1600"/>
                    </a:p>
                  </a:txBody>
                  <a:tcPr/>
                </a:tc>
                <a:tc>
                  <a:txBody>
                    <a:bodyPr/>
                    <a:lstStyle/>
                    <a:p>
                      <a:r>
                        <a:rPr lang="id-ID" sz="1600"/>
                        <a:t>3.2</a:t>
                      </a:r>
                      <a:endParaRPr lang="en-US" sz="1600"/>
                    </a:p>
                  </a:txBody>
                  <a:tcPr/>
                </a:tc>
                <a:tc>
                  <a:txBody>
                    <a:bodyPr/>
                    <a:lstStyle/>
                    <a:p>
                      <a:r>
                        <a:rPr lang="id-ID" sz="1600"/>
                        <a:t>3.8</a:t>
                      </a:r>
                      <a:endParaRPr lang="en-US" sz="1600"/>
                    </a:p>
                  </a:txBody>
                  <a:tcPr/>
                </a:tc>
                <a:tc>
                  <a:txBody>
                    <a:bodyPr/>
                    <a:lstStyle/>
                    <a:p>
                      <a:r>
                        <a:rPr lang="id-ID" sz="1600"/>
                        <a:t>3.7</a:t>
                      </a:r>
                      <a:endParaRPr lang="en-US" sz="1600"/>
                    </a:p>
                  </a:txBody>
                  <a:tcPr/>
                </a:tc>
                <a:tc>
                  <a:txBody>
                    <a:bodyPr/>
                    <a:lstStyle/>
                    <a:p>
                      <a:endParaRPr lang="en-US" sz="1600"/>
                    </a:p>
                  </a:txBody>
                  <a:tcPr/>
                </a:tc>
                <a:tc>
                  <a:txBody>
                    <a:bodyPr/>
                    <a:lstStyle/>
                    <a:p>
                      <a:r>
                        <a:rPr lang="id-ID" sz="1600"/>
                        <a:t>Tidak</a:t>
                      </a:r>
                      <a:endParaRPr lang="en-US" sz="1600"/>
                    </a:p>
                  </a:txBody>
                  <a:tcPr/>
                </a:tc>
                <a:extLst>
                  <a:ext uri="{0D108BD9-81ED-4DB2-BD59-A6C34878D82A}">
                    <a16:rowId xmlns:a16="http://schemas.microsoft.com/office/drawing/2014/main" val="10002"/>
                  </a:ext>
                </a:extLst>
              </a:tr>
              <a:tr h="335280">
                <a:tc>
                  <a:txBody>
                    <a:bodyPr/>
                    <a:lstStyle/>
                    <a:p>
                      <a:r>
                        <a:rPr lang="id-ID" sz="1600"/>
                        <a:t>10003</a:t>
                      </a:r>
                      <a:endParaRPr lang="en-US" sz="1600"/>
                    </a:p>
                  </a:txBody>
                  <a:tcPr/>
                </a:tc>
                <a:tc>
                  <a:txBody>
                    <a:bodyPr/>
                    <a:lstStyle/>
                    <a:p>
                      <a:r>
                        <a:rPr lang="id-ID" sz="1600"/>
                        <a:t>P</a:t>
                      </a:r>
                      <a:endParaRPr lang="en-US" sz="1600"/>
                    </a:p>
                  </a:txBody>
                  <a:tcPr/>
                </a:tc>
                <a:tc>
                  <a:txBody>
                    <a:bodyPr/>
                    <a:lstStyle/>
                    <a:p>
                      <a:r>
                        <a:rPr lang="id-ID" sz="1600"/>
                        <a:t>24</a:t>
                      </a:r>
                      <a:endParaRPr lang="en-US" sz="1600"/>
                    </a:p>
                  </a:txBody>
                  <a:tcPr/>
                </a:tc>
                <a:tc>
                  <a:txBody>
                    <a:bodyPr/>
                    <a:lstStyle/>
                    <a:p>
                      <a:r>
                        <a:rPr lang="id-ID" sz="1600"/>
                        <a:t>SMAN 1</a:t>
                      </a:r>
                      <a:endParaRPr lang="en-US" sz="1600"/>
                    </a:p>
                  </a:txBody>
                  <a:tcPr/>
                </a:tc>
                <a:tc>
                  <a:txBody>
                    <a:bodyPr/>
                    <a:lstStyle/>
                    <a:p>
                      <a:r>
                        <a:rPr lang="id-ID" sz="1600"/>
                        <a:t>2.7</a:t>
                      </a:r>
                      <a:endParaRPr lang="en-US" sz="1600"/>
                    </a:p>
                  </a:txBody>
                  <a:tcPr/>
                </a:tc>
                <a:tc>
                  <a:txBody>
                    <a:bodyPr/>
                    <a:lstStyle/>
                    <a:p>
                      <a:r>
                        <a:rPr lang="id-ID" sz="1600"/>
                        <a:t>3.4</a:t>
                      </a:r>
                      <a:endParaRPr lang="en-US" sz="1600"/>
                    </a:p>
                  </a:txBody>
                  <a:tcPr/>
                </a:tc>
                <a:tc>
                  <a:txBody>
                    <a:bodyPr/>
                    <a:lstStyle/>
                    <a:p>
                      <a:r>
                        <a:rPr lang="id-ID" sz="1600"/>
                        <a:t>4.0</a:t>
                      </a:r>
                      <a:endParaRPr lang="en-US" sz="1600"/>
                    </a:p>
                  </a:txBody>
                  <a:tcPr/>
                </a:tc>
                <a:tc>
                  <a:txBody>
                    <a:bodyPr/>
                    <a:lstStyle/>
                    <a:p>
                      <a:r>
                        <a:rPr lang="id-ID" sz="1600"/>
                        <a:t>3.5</a:t>
                      </a:r>
                      <a:endParaRPr lang="en-US" sz="1600"/>
                    </a:p>
                  </a:txBody>
                  <a:tcPr/>
                </a:tc>
                <a:tc>
                  <a:txBody>
                    <a:bodyPr/>
                    <a:lstStyle/>
                    <a:p>
                      <a:endParaRPr lang="en-US" sz="1600"/>
                    </a:p>
                  </a:txBody>
                  <a:tcPr/>
                </a:tc>
                <a:tc>
                  <a:txBody>
                    <a:bodyPr/>
                    <a:lstStyle/>
                    <a:p>
                      <a:r>
                        <a:rPr lang="id-ID" sz="1600" dirty="0"/>
                        <a:t>Tidak</a:t>
                      </a:r>
                      <a:endParaRPr lang="en-US" sz="1600" dirty="0"/>
                    </a:p>
                  </a:txBody>
                  <a:tcPr/>
                </a:tc>
                <a:extLst>
                  <a:ext uri="{0D108BD9-81ED-4DB2-BD59-A6C34878D82A}">
                    <a16:rowId xmlns:a16="http://schemas.microsoft.com/office/drawing/2014/main" val="10003"/>
                  </a:ext>
                </a:extLst>
              </a:tr>
              <a:tr h="335280">
                <a:tc>
                  <a:txBody>
                    <a:bodyPr/>
                    <a:lstStyle/>
                    <a:p>
                      <a:r>
                        <a:rPr lang="id-ID" sz="1600"/>
                        <a:t>10004</a:t>
                      </a:r>
                      <a:endParaRPr lang="en-US" sz="1600"/>
                    </a:p>
                  </a:txBody>
                  <a:tcPr/>
                </a:tc>
                <a:tc>
                  <a:txBody>
                    <a:bodyPr/>
                    <a:lstStyle/>
                    <a:p>
                      <a:r>
                        <a:rPr lang="id-ID" sz="1600"/>
                        <a:t>L</a:t>
                      </a:r>
                      <a:endParaRPr lang="en-US" sz="1600"/>
                    </a:p>
                  </a:txBody>
                  <a:tcPr/>
                </a:tc>
                <a:tc>
                  <a:txBody>
                    <a:bodyPr/>
                    <a:lstStyle/>
                    <a:p>
                      <a:r>
                        <a:rPr lang="id-ID" sz="1600"/>
                        <a:t>26.4</a:t>
                      </a:r>
                      <a:endParaRPr lang="en-US" sz="1600"/>
                    </a:p>
                  </a:txBody>
                  <a:tcPr/>
                </a:tc>
                <a:tc>
                  <a:txBody>
                    <a:bodyPr/>
                    <a:lstStyle/>
                    <a:p>
                      <a:r>
                        <a:rPr lang="id-ID" sz="1600"/>
                        <a:t>SMAN 3</a:t>
                      </a:r>
                      <a:endParaRPr lang="en-US" sz="1600"/>
                    </a:p>
                  </a:txBody>
                  <a:tcPr/>
                </a:tc>
                <a:tc>
                  <a:txBody>
                    <a:bodyPr/>
                    <a:lstStyle/>
                    <a:p>
                      <a:r>
                        <a:rPr lang="id-ID" sz="1600"/>
                        <a:t>3.2</a:t>
                      </a:r>
                      <a:endParaRPr lang="en-US" sz="1600"/>
                    </a:p>
                  </a:txBody>
                  <a:tcPr/>
                </a:tc>
                <a:tc>
                  <a:txBody>
                    <a:bodyPr/>
                    <a:lstStyle/>
                    <a:p>
                      <a:r>
                        <a:rPr lang="id-ID" sz="1600"/>
                        <a:t>2.7</a:t>
                      </a:r>
                      <a:endParaRPr lang="en-US" sz="1600"/>
                    </a:p>
                  </a:txBody>
                  <a:tcPr/>
                </a:tc>
                <a:tc>
                  <a:txBody>
                    <a:bodyPr/>
                    <a:lstStyle/>
                    <a:p>
                      <a:r>
                        <a:rPr lang="id-ID" sz="1600"/>
                        <a:t>3.6</a:t>
                      </a:r>
                      <a:endParaRPr lang="en-US" sz="1600"/>
                    </a:p>
                  </a:txBody>
                  <a:tcPr/>
                </a:tc>
                <a:tc>
                  <a:txBody>
                    <a:bodyPr/>
                    <a:lstStyle/>
                    <a:p>
                      <a:r>
                        <a:rPr lang="id-ID" sz="1600"/>
                        <a:t>3.4</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4"/>
                  </a:ext>
                </a:extLst>
              </a:tr>
              <a:tr h="335280">
                <a:tc>
                  <a:txBody>
                    <a:bodyPr/>
                    <a:lstStyle/>
                    <a:p>
                      <a:r>
                        <a:rPr lang="id-ID" sz="1600"/>
                        <a:t>...</a:t>
                      </a:r>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5"/>
                  </a:ext>
                </a:extLst>
              </a:tr>
              <a:tr h="335280">
                <a:tc>
                  <a:txBody>
                    <a:bodyPr/>
                    <a:lstStyle/>
                    <a:p>
                      <a:r>
                        <a:rPr lang="id-ID" sz="1600" dirty="0"/>
                        <a:t>11000</a:t>
                      </a:r>
                      <a:endParaRPr lang="en-US" sz="1600" dirty="0"/>
                    </a:p>
                  </a:txBody>
                  <a:tcPr/>
                </a:tc>
                <a:tc>
                  <a:txBody>
                    <a:bodyPr/>
                    <a:lstStyle/>
                    <a:p>
                      <a:r>
                        <a:rPr lang="id-ID" sz="1600"/>
                        <a:t>L</a:t>
                      </a:r>
                      <a:endParaRPr lang="en-US" sz="1600"/>
                    </a:p>
                  </a:txBody>
                  <a:tcPr/>
                </a:tc>
                <a:tc>
                  <a:txBody>
                    <a:bodyPr/>
                    <a:lstStyle/>
                    <a:p>
                      <a:r>
                        <a:rPr lang="id-ID" sz="1600"/>
                        <a:t>23.4</a:t>
                      </a:r>
                      <a:endParaRPr lang="en-US" sz="1600"/>
                    </a:p>
                  </a:txBody>
                  <a:tcPr/>
                </a:tc>
                <a:tc>
                  <a:txBody>
                    <a:bodyPr/>
                    <a:lstStyle/>
                    <a:p>
                      <a:r>
                        <a:rPr lang="id-ID" sz="1600"/>
                        <a:t>SMAN 5</a:t>
                      </a:r>
                      <a:endParaRPr lang="en-US" sz="1600"/>
                    </a:p>
                  </a:txBody>
                  <a:tcPr/>
                </a:tc>
                <a:tc>
                  <a:txBody>
                    <a:bodyPr/>
                    <a:lstStyle/>
                    <a:p>
                      <a:r>
                        <a:rPr lang="id-ID" sz="1600"/>
                        <a:t>3.3</a:t>
                      </a:r>
                      <a:endParaRPr lang="en-US" sz="1600"/>
                    </a:p>
                  </a:txBody>
                  <a:tcPr/>
                </a:tc>
                <a:tc>
                  <a:txBody>
                    <a:bodyPr/>
                    <a:lstStyle/>
                    <a:p>
                      <a:r>
                        <a:rPr lang="id-ID" sz="1600"/>
                        <a:t>2.8</a:t>
                      </a:r>
                      <a:endParaRPr lang="en-US" sz="1600"/>
                    </a:p>
                  </a:txBody>
                  <a:tcPr/>
                </a:tc>
                <a:tc>
                  <a:txBody>
                    <a:bodyPr/>
                    <a:lstStyle/>
                    <a:p>
                      <a:r>
                        <a:rPr lang="id-ID" sz="1600" dirty="0"/>
                        <a:t>3.1</a:t>
                      </a:r>
                      <a:endParaRPr lang="en-US" sz="1600" dirty="0"/>
                    </a:p>
                  </a:txBody>
                  <a:tcPr/>
                </a:tc>
                <a:tc>
                  <a:txBody>
                    <a:bodyPr/>
                    <a:lstStyle/>
                    <a:p>
                      <a:r>
                        <a:rPr lang="id-ID" sz="1600"/>
                        <a:t>3.2</a:t>
                      </a:r>
                      <a:endParaRPr lang="en-US" sz="1600"/>
                    </a:p>
                  </a:txBody>
                  <a:tcPr/>
                </a:tc>
                <a:tc>
                  <a:txBody>
                    <a:bodyPr/>
                    <a:lstStyle/>
                    <a:p>
                      <a:endParaRPr lang="en-US" sz="1600"/>
                    </a:p>
                  </a:txBody>
                  <a:tcPr/>
                </a:tc>
                <a:tc>
                  <a:txBody>
                    <a:bodyPr/>
                    <a:lstStyle/>
                    <a:p>
                      <a:r>
                        <a:rPr lang="id-ID" sz="1600" dirty="0"/>
                        <a:t>Ya</a:t>
                      </a:r>
                      <a:endParaRPr lang="en-US" sz="1600" dirty="0"/>
                    </a:p>
                  </a:txBody>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937626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map&#10;&#10;Description generated with very high confidence">
            <a:extLst>
              <a:ext uri="{FF2B5EF4-FFF2-40B4-BE49-F238E27FC236}">
                <a16:creationId xmlns:a16="http://schemas.microsoft.com/office/drawing/2014/main" id="{A51CED03-253A-4B65-B8E3-0C5755761A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49" y="838200"/>
            <a:ext cx="7981951" cy="5782562"/>
          </a:xfrm>
        </p:spPr>
      </p:pic>
      <p:sp>
        <p:nvSpPr>
          <p:cNvPr id="4" name="Title 3">
            <a:extLst>
              <a:ext uri="{FF2B5EF4-FFF2-40B4-BE49-F238E27FC236}">
                <a16:creationId xmlns:a16="http://schemas.microsoft.com/office/drawing/2014/main" id="{6365EA48-20B5-472D-8F4C-0BD892F93193}"/>
              </a:ext>
            </a:extLst>
          </p:cNvPr>
          <p:cNvSpPr>
            <a:spLocks noGrp="1"/>
          </p:cNvSpPr>
          <p:nvPr>
            <p:ph type="title"/>
          </p:nvPr>
        </p:nvSpPr>
        <p:spPr/>
        <p:txBody>
          <a:bodyPr/>
          <a:lstStyle/>
          <a:p>
            <a:r>
              <a:rPr lang="id-ID" dirty="0" err="1"/>
              <a:t>Forecasting</a:t>
            </a:r>
            <a:r>
              <a:rPr lang="id-ID" dirty="0"/>
              <a:t> Cuaca</a:t>
            </a:r>
            <a:endParaRPr lang="en-US" dirty="0"/>
          </a:p>
        </p:txBody>
      </p:sp>
      <p:sp>
        <p:nvSpPr>
          <p:cNvPr id="3" name="Slide Number Placeholder 2">
            <a:extLst>
              <a:ext uri="{FF2B5EF4-FFF2-40B4-BE49-F238E27FC236}">
                <a16:creationId xmlns:a16="http://schemas.microsoft.com/office/drawing/2014/main" id="{CBA0407C-4F54-42B9-A3C4-4AC91819021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7590226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p:cNvSpPr>
            <a:spLocks noGrp="1" noChangeArrowheads="1"/>
          </p:cNvSpPr>
          <p:nvPr>
            <p:ph idx="1"/>
          </p:nvPr>
        </p:nvSpPr>
        <p:spPr>
          <a:xfrm>
            <a:off x="610514" y="1143000"/>
            <a:ext cx="8228686" cy="5331526"/>
          </a:xfrm>
        </p:spPr>
        <p:txBody>
          <a:bodyPr>
            <a:noAutofit/>
          </a:bodyPr>
          <a:lstStyle/>
          <a:p>
            <a:pPr eaLnBrk="1" hangingPunct="1">
              <a:lnSpc>
                <a:spcPct val="100000"/>
              </a:lnSpc>
            </a:pPr>
            <a:r>
              <a:rPr lang="en-US" dirty="0">
                <a:solidFill>
                  <a:srgbClr val="C00000"/>
                </a:solidFill>
              </a:rPr>
              <a:t>AFOPT</a:t>
            </a:r>
            <a:r>
              <a:rPr lang="en-US" dirty="0"/>
              <a:t> </a:t>
            </a:r>
            <a:r>
              <a:rPr lang="en-US" sz="2400" i="1" dirty="0"/>
              <a:t>(Liu, et al. @ KDD’03)</a:t>
            </a:r>
          </a:p>
          <a:p>
            <a:pPr lvl="1" eaLnBrk="1" hangingPunct="1">
              <a:lnSpc>
                <a:spcPct val="100000"/>
              </a:lnSpc>
            </a:pPr>
            <a:r>
              <a:rPr lang="en-US" dirty="0"/>
              <a:t>A “push-right” method for mining condensed frequent pattern (CFP) tree </a:t>
            </a:r>
          </a:p>
          <a:p>
            <a:pPr eaLnBrk="1" hangingPunct="1">
              <a:lnSpc>
                <a:spcPct val="100000"/>
              </a:lnSpc>
            </a:pPr>
            <a:r>
              <a:rPr lang="en-US" dirty="0">
                <a:solidFill>
                  <a:srgbClr val="C00000"/>
                </a:solidFill>
              </a:rPr>
              <a:t>Carpenter</a:t>
            </a:r>
            <a:r>
              <a:rPr lang="en-US" dirty="0"/>
              <a:t> </a:t>
            </a:r>
            <a:r>
              <a:rPr lang="en-US" sz="2400" i="1" dirty="0"/>
              <a:t>(Pan, et al. @ KDD’03)</a:t>
            </a:r>
          </a:p>
          <a:p>
            <a:pPr lvl="1" eaLnBrk="1" hangingPunct="1">
              <a:lnSpc>
                <a:spcPct val="100000"/>
              </a:lnSpc>
            </a:pPr>
            <a:r>
              <a:rPr lang="en-US" dirty="0"/>
              <a:t>Mine data sets with small rows but numerous columns</a:t>
            </a:r>
          </a:p>
          <a:p>
            <a:pPr lvl="1" eaLnBrk="1" hangingPunct="1">
              <a:lnSpc>
                <a:spcPct val="100000"/>
              </a:lnSpc>
            </a:pPr>
            <a:r>
              <a:rPr lang="en-US" dirty="0"/>
              <a:t>Construct a row-enumeration tree for efficient mining</a:t>
            </a:r>
          </a:p>
          <a:p>
            <a:pPr eaLnBrk="1" hangingPunct="1">
              <a:lnSpc>
                <a:spcPct val="100000"/>
              </a:lnSpc>
            </a:pPr>
            <a:r>
              <a:rPr lang="en-US" dirty="0" err="1">
                <a:solidFill>
                  <a:srgbClr val="C00000"/>
                </a:solidFill>
              </a:rPr>
              <a:t>FPgrowth</a:t>
            </a:r>
            <a:r>
              <a:rPr lang="en-US" dirty="0">
                <a:solidFill>
                  <a:srgbClr val="C00000"/>
                </a:solidFill>
              </a:rPr>
              <a:t>+</a:t>
            </a:r>
            <a:r>
              <a:rPr lang="en-US" sz="2400" dirty="0">
                <a:solidFill>
                  <a:srgbClr val="C00000"/>
                </a:solidFill>
              </a:rPr>
              <a:t> </a:t>
            </a:r>
            <a:r>
              <a:rPr lang="en-US" sz="2400" i="1" dirty="0"/>
              <a:t>(</a:t>
            </a:r>
            <a:r>
              <a:rPr lang="en-US" sz="2400" i="1" dirty="0" err="1"/>
              <a:t>Grahne</a:t>
            </a:r>
            <a:r>
              <a:rPr lang="en-US" sz="2400" i="1" dirty="0"/>
              <a:t> and Zhu, FIMI’03)</a:t>
            </a:r>
          </a:p>
          <a:p>
            <a:pPr lvl="1" eaLnBrk="1" hangingPunct="1">
              <a:lnSpc>
                <a:spcPct val="100000"/>
              </a:lnSpc>
            </a:pPr>
            <a:r>
              <a:rPr lang="en-US" dirty="0"/>
              <a:t>Efficiently Using Prefix-Trees in Mining Frequent </a:t>
            </a:r>
            <a:r>
              <a:rPr lang="en-US" dirty="0" err="1"/>
              <a:t>Itemsets</a:t>
            </a:r>
            <a:r>
              <a:rPr lang="en-US" dirty="0"/>
              <a:t>, Proc. ICDM'03 Int. Workshop on Frequent </a:t>
            </a:r>
            <a:r>
              <a:rPr lang="en-US" dirty="0" err="1"/>
              <a:t>Itemset</a:t>
            </a:r>
            <a:r>
              <a:rPr lang="en-US" dirty="0"/>
              <a:t> Mining Implementations (FIMI'03),  Melbourne, FL, Nov. 2003</a:t>
            </a:r>
          </a:p>
          <a:p>
            <a:pPr eaLnBrk="1" hangingPunct="1">
              <a:lnSpc>
                <a:spcPct val="100000"/>
              </a:lnSpc>
            </a:pPr>
            <a:r>
              <a:rPr lang="en-US" dirty="0">
                <a:solidFill>
                  <a:srgbClr val="C00000"/>
                </a:solidFill>
              </a:rPr>
              <a:t>TD-Close</a:t>
            </a:r>
            <a:r>
              <a:rPr lang="en-US" dirty="0"/>
              <a:t> </a:t>
            </a:r>
            <a:r>
              <a:rPr lang="en-US" sz="2400" i="1" dirty="0"/>
              <a:t>(Liu, et al, SDM’06)</a:t>
            </a:r>
          </a:p>
        </p:txBody>
      </p:sp>
      <p:sp>
        <p:nvSpPr>
          <p:cNvPr id="45059" name="Rectangle 2"/>
          <p:cNvSpPr>
            <a:spLocks noGrp="1" noChangeArrowheads="1"/>
          </p:cNvSpPr>
          <p:nvPr>
            <p:ph type="title"/>
          </p:nvPr>
        </p:nvSpPr>
        <p:spPr>
          <a:xfrm>
            <a:off x="611188" y="228600"/>
            <a:ext cx="8532812" cy="609600"/>
          </a:xfrm>
        </p:spPr>
        <p:txBody>
          <a:bodyPr>
            <a:noAutofit/>
          </a:bodyPr>
          <a:lstStyle/>
          <a:p>
            <a:pPr eaLnBrk="1" hangingPunct="1"/>
            <a:r>
              <a:rPr lang="en-US" sz="3600" dirty="0"/>
              <a:t>Further Improvements of Mining Methods</a:t>
            </a:r>
          </a:p>
        </p:txBody>
      </p:sp>
      <p:sp>
        <p:nvSpPr>
          <p:cNvPr id="2" name="Slide Number Placeholder 1">
            <a:extLst>
              <a:ext uri="{FF2B5EF4-FFF2-40B4-BE49-F238E27FC236}">
                <a16:creationId xmlns:a16="http://schemas.microsoft.com/office/drawing/2014/main" id="{BA706B7D-B210-4DFF-BC26-3EB15448824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600</a:t>
            </a:fld>
            <a:endParaRPr lang="en-US">
              <a:solidFill>
                <a:prstClr val="black">
                  <a:tint val="75000"/>
                </a:prstClr>
              </a:solidFill>
            </a:endParaRPr>
          </a:p>
        </p:txBody>
      </p:sp>
    </p:spTree>
    <p:extLst>
      <p:ext uri="{BB962C8B-B14F-4D97-AF65-F5344CB8AC3E}">
        <p14:creationId xmlns:p14="http://schemas.microsoft.com/office/powerpoint/2010/main" val="1856020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a:t>Mining closed frequent </a:t>
            </a:r>
            <a:r>
              <a:rPr lang="en-US" sz="2000" dirty="0" err="1"/>
              <a:t>itemsets</a:t>
            </a:r>
            <a:r>
              <a:rPr lang="en-US" sz="2000" dirty="0"/>
              <a:t> and max-patterns</a:t>
            </a:r>
          </a:p>
          <a:p>
            <a:pPr lvl="1"/>
            <a:r>
              <a:rPr lang="en-US" sz="2000" dirty="0">
                <a:solidFill>
                  <a:schemeClr val="hlink"/>
                </a:solidFill>
              </a:rPr>
              <a:t>CLOSET (DMKD’00), </a:t>
            </a:r>
            <a:r>
              <a:rPr lang="en-US" sz="2000" dirty="0" err="1">
                <a:solidFill>
                  <a:schemeClr val="hlink"/>
                </a:solidFill>
              </a:rPr>
              <a:t>FPclose</a:t>
            </a:r>
            <a:r>
              <a:rPr lang="en-US" sz="2000" dirty="0">
                <a:solidFill>
                  <a:schemeClr val="hlink"/>
                </a:solidFill>
              </a:rPr>
              <a:t>, and </a:t>
            </a:r>
            <a:r>
              <a:rPr lang="en-US" sz="2000" dirty="0" err="1">
                <a:solidFill>
                  <a:schemeClr val="hlink"/>
                </a:solidFill>
              </a:rPr>
              <a:t>FPMax</a:t>
            </a:r>
            <a:r>
              <a:rPr lang="en-US" sz="2000" dirty="0">
                <a:solidFill>
                  <a:schemeClr val="hlink"/>
                </a:solidFill>
              </a:rPr>
              <a:t> (</a:t>
            </a:r>
            <a:r>
              <a:rPr lang="en-US" sz="2000" dirty="0" err="1">
                <a:solidFill>
                  <a:schemeClr val="hlink"/>
                </a:solidFill>
              </a:rPr>
              <a:t>Grahne</a:t>
            </a:r>
            <a:r>
              <a:rPr lang="en-US" sz="2000" dirty="0">
                <a:solidFill>
                  <a:schemeClr val="hlink"/>
                </a:solidFill>
              </a:rPr>
              <a:t> &amp; Zhu, Fimi’03)</a:t>
            </a:r>
          </a:p>
          <a:p>
            <a:r>
              <a:rPr lang="en-US" sz="2000" dirty="0"/>
              <a:t>Mining sequential patterns</a:t>
            </a:r>
          </a:p>
          <a:p>
            <a:pPr lvl="1"/>
            <a:r>
              <a:rPr lang="en-US" sz="2000" dirty="0" err="1">
                <a:solidFill>
                  <a:schemeClr val="hlink"/>
                </a:solidFill>
              </a:rPr>
              <a:t>PrefixSpan</a:t>
            </a:r>
            <a:r>
              <a:rPr lang="en-US" sz="2000" dirty="0">
                <a:solidFill>
                  <a:schemeClr val="hlink"/>
                </a:solidFill>
              </a:rPr>
              <a:t> (ICDE’01), </a:t>
            </a:r>
            <a:r>
              <a:rPr lang="en-US" sz="2000" dirty="0" err="1">
                <a:solidFill>
                  <a:schemeClr val="hlink"/>
                </a:solidFill>
              </a:rPr>
              <a:t>CloSpan</a:t>
            </a:r>
            <a:r>
              <a:rPr lang="en-US" sz="2000" dirty="0">
                <a:solidFill>
                  <a:schemeClr val="hlink"/>
                </a:solidFill>
              </a:rPr>
              <a:t> (SDM’03), BIDE (ICDE’04)</a:t>
            </a:r>
          </a:p>
          <a:p>
            <a:r>
              <a:rPr lang="en-US" sz="2000" dirty="0"/>
              <a:t>Mining graph patterns</a:t>
            </a:r>
          </a:p>
          <a:p>
            <a:pPr lvl="1"/>
            <a:r>
              <a:rPr lang="en-US" sz="2000" dirty="0" err="1">
                <a:solidFill>
                  <a:schemeClr val="hlink"/>
                </a:solidFill>
              </a:rPr>
              <a:t>gSpan</a:t>
            </a:r>
            <a:r>
              <a:rPr lang="en-US" sz="2000" dirty="0">
                <a:solidFill>
                  <a:schemeClr val="hlink"/>
                </a:solidFill>
              </a:rPr>
              <a:t> (ICDM’02), </a:t>
            </a:r>
            <a:r>
              <a:rPr lang="en-US" sz="2000" dirty="0" err="1">
                <a:solidFill>
                  <a:schemeClr val="hlink"/>
                </a:solidFill>
              </a:rPr>
              <a:t>CloseGraph</a:t>
            </a:r>
            <a:r>
              <a:rPr lang="en-US" sz="2000" dirty="0">
                <a:solidFill>
                  <a:schemeClr val="hlink"/>
                </a:solidFill>
              </a:rPr>
              <a:t> (KDD’03)</a:t>
            </a:r>
          </a:p>
          <a:p>
            <a:r>
              <a:rPr lang="en-US" sz="2000" dirty="0"/>
              <a:t>Constraint-based mining of frequent patterns</a:t>
            </a:r>
          </a:p>
          <a:p>
            <a:pPr lvl="1"/>
            <a:r>
              <a:rPr lang="en-US" sz="2000" dirty="0">
                <a:solidFill>
                  <a:schemeClr val="hlink"/>
                </a:solidFill>
              </a:rPr>
              <a:t>Convertible constraints (ICDE’01), </a:t>
            </a:r>
            <a:r>
              <a:rPr lang="en-US" sz="2000" dirty="0" err="1">
                <a:solidFill>
                  <a:schemeClr val="hlink"/>
                </a:solidFill>
              </a:rPr>
              <a:t>gPrune</a:t>
            </a:r>
            <a:r>
              <a:rPr lang="en-US" sz="2000" dirty="0">
                <a:solidFill>
                  <a:schemeClr val="hlink"/>
                </a:solidFill>
              </a:rPr>
              <a:t> (PAKDD’03)</a:t>
            </a:r>
          </a:p>
          <a:p>
            <a:r>
              <a:rPr lang="en-US" sz="2000" dirty="0"/>
              <a:t>Computing iceberg data cubes with complex measures </a:t>
            </a:r>
          </a:p>
          <a:p>
            <a:pPr lvl="1"/>
            <a:r>
              <a:rPr lang="en-US" sz="2000" dirty="0">
                <a:solidFill>
                  <a:schemeClr val="hlink"/>
                </a:solidFill>
              </a:rPr>
              <a:t>H-tree, H-cubing, and Star-cubing (SIGMOD’01, VLDB’03)</a:t>
            </a:r>
          </a:p>
          <a:p>
            <a:r>
              <a:rPr lang="en-US" sz="2000" dirty="0"/>
              <a:t>Pattern-growth-based Clustering</a:t>
            </a:r>
          </a:p>
          <a:p>
            <a:pPr lvl="1"/>
            <a:r>
              <a:rPr lang="en-US" sz="2000" dirty="0" err="1">
                <a:solidFill>
                  <a:schemeClr val="hlink"/>
                </a:solidFill>
              </a:rPr>
              <a:t>MaPle</a:t>
            </a:r>
            <a:r>
              <a:rPr lang="en-US" sz="2000" dirty="0">
                <a:solidFill>
                  <a:schemeClr val="hlink"/>
                </a:solidFill>
              </a:rPr>
              <a:t> (Pei, et al., ICDM’03) </a:t>
            </a:r>
          </a:p>
          <a:p>
            <a:r>
              <a:rPr lang="en-US" sz="2000" dirty="0"/>
              <a:t>Pattern-Growth-Based Classification</a:t>
            </a:r>
          </a:p>
          <a:p>
            <a:pPr lvl="1"/>
            <a:r>
              <a:rPr lang="en-US" sz="2000" dirty="0">
                <a:solidFill>
                  <a:schemeClr val="hlink"/>
                </a:solidFill>
              </a:rPr>
              <a:t>Mining frequent and discriminative patterns (Cheng, et al, ICDE’07)</a:t>
            </a:r>
          </a:p>
        </p:txBody>
      </p:sp>
      <p:sp>
        <p:nvSpPr>
          <p:cNvPr id="2" name="Title 1"/>
          <p:cNvSpPr>
            <a:spLocks noGrp="1"/>
          </p:cNvSpPr>
          <p:nvPr>
            <p:ph type="title"/>
          </p:nvPr>
        </p:nvSpPr>
        <p:spPr>
          <a:xfrm>
            <a:off x="628650" y="237817"/>
            <a:ext cx="8362950" cy="524181"/>
          </a:xfrm>
        </p:spPr>
        <p:txBody>
          <a:bodyPr>
            <a:noAutofit/>
          </a:bodyPr>
          <a:lstStyle/>
          <a:p>
            <a:r>
              <a:rPr lang="en-US" sz="3200" dirty="0"/>
              <a:t>Extension of Pattern Growth Mining Methodology </a:t>
            </a:r>
            <a:endParaRPr lang="id-ID" sz="3200" dirty="0"/>
          </a:p>
        </p:txBody>
      </p:sp>
      <p:sp>
        <p:nvSpPr>
          <p:cNvPr id="5" name="Slide Number Placeholder 4">
            <a:extLst>
              <a:ext uri="{FF2B5EF4-FFF2-40B4-BE49-F238E27FC236}">
                <a16:creationId xmlns:a16="http://schemas.microsoft.com/office/drawing/2014/main" id="{B608CE83-2D92-40DF-8C38-25671BBFDC9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601</a:t>
            </a:fld>
            <a:endParaRPr lang="en-US">
              <a:solidFill>
                <a:prstClr val="black">
                  <a:tint val="75000"/>
                </a:prstClr>
              </a:solidFill>
            </a:endParaRPr>
          </a:p>
        </p:txBody>
      </p:sp>
    </p:spTree>
    <p:extLst>
      <p:ext uri="{BB962C8B-B14F-4D97-AF65-F5344CB8AC3E}">
        <p14:creationId xmlns:p14="http://schemas.microsoft.com/office/powerpoint/2010/main" val="9027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id-ID" dirty="0"/>
              <a:t>Penyiapan </a:t>
            </a:r>
            <a:r>
              <a:rPr lang="id-ID" dirty="0" err="1"/>
              <a:t>Dataset</a:t>
            </a:r>
            <a:endParaRPr lang="id-ID" dirty="0"/>
          </a:p>
          <a:p>
            <a:pPr marL="514350" indent="-514350">
              <a:buFont typeface="+mj-lt"/>
              <a:buAutoNum type="arabicPeriod"/>
            </a:pPr>
            <a:r>
              <a:rPr lang="id-ID" dirty="0"/>
              <a:t>Pencarian </a:t>
            </a:r>
            <a:r>
              <a:rPr lang="id-ID" dirty="0" err="1"/>
              <a:t>Frequent</a:t>
            </a:r>
            <a:r>
              <a:rPr lang="id-ID" dirty="0"/>
              <a:t> </a:t>
            </a:r>
            <a:r>
              <a:rPr lang="id-ID" dirty="0" err="1"/>
              <a:t>Itemset</a:t>
            </a:r>
            <a:r>
              <a:rPr lang="id-ID" dirty="0"/>
              <a:t> (</a:t>
            </a:r>
            <a:r>
              <a:rPr lang="id-ID" dirty="0" err="1"/>
              <a:t>Item</a:t>
            </a:r>
            <a:r>
              <a:rPr lang="id-ID" dirty="0"/>
              <a:t> yang sering muncul)</a:t>
            </a:r>
          </a:p>
          <a:p>
            <a:pPr marL="514350" indent="-514350">
              <a:buFont typeface="+mj-lt"/>
              <a:buAutoNum type="arabicPeriod"/>
            </a:pPr>
            <a:r>
              <a:rPr lang="id-ID" dirty="0" err="1"/>
              <a:t>Dataset</a:t>
            </a:r>
            <a:r>
              <a:rPr lang="id-ID" dirty="0"/>
              <a:t> diurutkan Berdasarkan </a:t>
            </a:r>
            <a:r>
              <a:rPr lang="id-ID" dirty="0" err="1"/>
              <a:t>Priority</a:t>
            </a:r>
            <a:endParaRPr lang="id-ID" dirty="0"/>
          </a:p>
          <a:p>
            <a:pPr marL="514350" indent="-514350">
              <a:buFont typeface="+mj-lt"/>
              <a:buAutoNum type="arabicPeriod"/>
            </a:pPr>
            <a:r>
              <a:rPr lang="id-ID" dirty="0"/>
              <a:t>Pembuatan </a:t>
            </a:r>
            <a:r>
              <a:rPr lang="id-ID" dirty="0" err="1"/>
              <a:t>FP-Tree</a:t>
            </a:r>
            <a:r>
              <a:rPr lang="id-ID" dirty="0"/>
              <a:t> Berdasarkan </a:t>
            </a:r>
            <a:r>
              <a:rPr lang="id-ID" dirty="0" err="1"/>
              <a:t>Item</a:t>
            </a:r>
            <a:r>
              <a:rPr lang="id-ID" dirty="0"/>
              <a:t> yang sudah diurutkan</a:t>
            </a:r>
          </a:p>
          <a:p>
            <a:pPr marL="514350" indent="-514350">
              <a:buFont typeface="+mj-lt"/>
              <a:buAutoNum type="arabicPeriod"/>
            </a:pPr>
            <a:r>
              <a:rPr lang="id-ID" dirty="0"/>
              <a:t>Pembangkitan </a:t>
            </a:r>
            <a:r>
              <a:rPr lang="id-ID" dirty="0" err="1"/>
              <a:t>Conditional</a:t>
            </a:r>
            <a:r>
              <a:rPr lang="id-ID" dirty="0"/>
              <a:t> </a:t>
            </a:r>
            <a:r>
              <a:rPr lang="id-ID" dirty="0" err="1"/>
              <a:t>Pattern</a:t>
            </a:r>
            <a:r>
              <a:rPr lang="id-ID" dirty="0"/>
              <a:t> </a:t>
            </a:r>
            <a:r>
              <a:rPr lang="id-ID" dirty="0" err="1"/>
              <a:t>Base</a:t>
            </a:r>
            <a:endParaRPr lang="id-ID" dirty="0"/>
          </a:p>
          <a:p>
            <a:pPr marL="514350" indent="-514350">
              <a:buFont typeface="+mj-lt"/>
              <a:buAutoNum type="arabicPeriod"/>
            </a:pPr>
            <a:r>
              <a:rPr lang="id-ID" dirty="0"/>
              <a:t>Pembangkitan </a:t>
            </a:r>
            <a:r>
              <a:rPr lang="id-ID" dirty="0" err="1"/>
              <a:t>Conditional</a:t>
            </a:r>
            <a:r>
              <a:rPr lang="id-ID" dirty="0"/>
              <a:t> </a:t>
            </a:r>
            <a:r>
              <a:rPr lang="id-ID" dirty="0" err="1"/>
              <a:t>FP-tree</a:t>
            </a:r>
            <a:r>
              <a:rPr lang="id-ID" dirty="0"/>
              <a:t> </a:t>
            </a:r>
          </a:p>
          <a:p>
            <a:pPr marL="514350" indent="-514350">
              <a:buFont typeface="+mj-lt"/>
              <a:buAutoNum type="arabicPeriod"/>
            </a:pPr>
            <a:r>
              <a:rPr lang="en-US" dirty="0"/>
              <a:t>P</a:t>
            </a:r>
            <a:r>
              <a:rPr lang="id-ID" dirty="0" err="1"/>
              <a:t>embangkitan</a:t>
            </a:r>
            <a:r>
              <a:rPr lang="id-ID" dirty="0"/>
              <a:t> </a:t>
            </a:r>
            <a:r>
              <a:rPr lang="id-ID" dirty="0" err="1"/>
              <a:t>Frequent</a:t>
            </a:r>
            <a:r>
              <a:rPr lang="id-ID" dirty="0"/>
              <a:t> </a:t>
            </a:r>
            <a:r>
              <a:rPr lang="id-ID" dirty="0" err="1"/>
              <a:t>Pattern</a:t>
            </a:r>
            <a:endParaRPr lang="id-ID" dirty="0"/>
          </a:p>
          <a:p>
            <a:pPr marL="514350" indent="-514350">
              <a:buFont typeface="+mj-lt"/>
              <a:buAutoNum type="arabicPeriod"/>
            </a:pPr>
            <a:r>
              <a:rPr lang="id-ID" dirty="0"/>
              <a:t>Mencari </a:t>
            </a:r>
            <a:r>
              <a:rPr lang="id-ID" dirty="0" err="1"/>
              <a:t>Support</a:t>
            </a:r>
            <a:endParaRPr lang="id-ID" dirty="0"/>
          </a:p>
          <a:p>
            <a:pPr marL="514350" indent="-514350">
              <a:buFont typeface="+mj-lt"/>
              <a:buAutoNum type="arabicPeriod"/>
            </a:pPr>
            <a:r>
              <a:rPr lang="id-ID" dirty="0"/>
              <a:t>Mencari </a:t>
            </a:r>
            <a:r>
              <a:rPr lang="id-ID" dirty="0" err="1"/>
              <a:t>Confidence</a:t>
            </a:r>
            <a:r>
              <a:rPr lang="id-ID" dirty="0"/>
              <a:t> </a:t>
            </a: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FP Growth</a:t>
            </a:r>
            <a:endParaRPr lang="id-ID" dirty="0"/>
          </a:p>
        </p:txBody>
      </p:sp>
      <p:sp>
        <p:nvSpPr>
          <p:cNvPr id="5" name="Slide Number Placeholder 4">
            <a:extLst>
              <a:ext uri="{FF2B5EF4-FFF2-40B4-BE49-F238E27FC236}">
                <a16:creationId xmlns:a16="http://schemas.microsoft.com/office/drawing/2014/main" id="{57270FCD-2CAF-41EF-8330-7623E9F0ABE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602</a:t>
            </a:fld>
            <a:endParaRPr lang="en-US">
              <a:solidFill>
                <a:prstClr val="black">
                  <a:tint val="75000"/>
                </a:prstClr>
              </a:solidFill>
            </a:endParaRPr>
          </a:p>
        </p:txBody>
      </p:sp>
    </p:spTree>
    <p:extLst>
      <p:ext uri="{BB962C8B-B14F-4D97-AF65-F5344CB8AC3E}">
        <p14:creationId xmlns:p14="http://schemas.microsoft.com/office/powerpoint/2010/main" val="4055373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1. </a:t>
            </a:r>
            <a:r>
              <a:rPr lang="id-ID" dirty="0"/>
              <a:t>Penyiapan </a:t>
            </a:r>
            <a:r>
              <a:rPr lang="id-ID" dirty="0" err="1"/>
              <a:t>Dataset</a:t>
            </a:r>
            <a:endParaRPr lang="id-ID" dirty="0"/>
          </a:p>
        </p:txBody>
      </p:sp>
      <p:sp>
        <p:nvSpPr>
          <p:cNvPr id="3" name="Slide Number Placeholder 2">
            <a:extLst>
              <a:ext uri="{FF2B5EF4-FFF2-40B4-BE49-F238E27FC236}">
                <a16:creationId xmlns:a16="http://schemas.microsoft.com/office/drawing/2014/main" id="{82CF653A-F2DD-44F6-8E45-49267501AA2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603</a:t>
            </a:fld>
            <a:endParaRPr lang="en-US">
              <a:solidFill>
                <a:prstClr val="black">
                  <a:tint val="75000"/>
                </a:prstClr>
              </a:solidFill>
            </a:endParaRPr>
          </a:p>
        </p:txBody>
      </p:sp>
      <p:pic>
        <p:nvPicPr>
          <p:cNvPr id="7" name="Content Placeholder 3" descr="transaksi_excel.JPG"/>
          <p:cNvPicPr>
            <a:picLocks noChangeAspect="1"/>
          </p:cNvPicPr>
          <p:nvPr/>
        </p:nvPicPr>
        <p:blipFill>
          <a:blip r:embed="rId2"/>
          <a:stretch>
            <a:fillRect/>
          </a:stretch>
        </p:blipFill>
        <p:spPr>
          <a:xfrm>
            <a:off x="1061776" y="1564169"/>
            <a:ext cx="7456946" cy="4429156"/>
          </a:xfrm>
          <a:prstGeom prst="rect">
            <a:avLst/>
          </a:prstGeom>
        </p:spPr>
      </p:pic>
    </p:spTree>
    <p:extLst>
      <p:ext uri="{BB962C8B-B14F-4D97-AF65-F5344CB8AC3E}">
        <p14:creationId xmlns:p14="http://schemas.microsoft.com/office/powerpoint/2010/main" val="3031738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2. </a:t>
            </a:r>
            <a:r>
              <a:rPr lang="id-ID" dirty="0"/>
              <a:t>Pencarian </a:t>
            </a:r>
            <a:r>
              <a:rPr lang="id-ID" dirty="0" err="1"/>
              <a:t>Frequent</a:t>
            </a:r>
            <a:r>
              <a:rPr lang="id-ID" dirty="0"/>
              <a:t> </a:t>
            </a:r>
            <a:r>
              <a:rPr lang="id-ID" dirty="0" err="1"/>
              <a:t>Itemset</a:t>
            </a:r>
            <a:endParaRPr lang="id-ID" dirty="0"/>
          </a:p>
        </p:txBody>
      </p:sp>
      <p:sp>
        <p:nvSpPr>
          <p:cNvPr id="6" name="Slide Number Placeholder 5">
            <a:extLst>
              <a:ext uri="{FF2B5EF4-FFF2-40B4-BE49-F238E27FC236}">
                <a16:creationId xmlns:a16="http://schemas.microsoft.com/office/drawing/2014/main" id="{D94E2E12-3270-49FD-93E2-AC85850BD76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604</a:t>
            </a:fld>
            <a:endParaRPr lang="en-US">
              <a:solidFill>
                <a:prstClr val="black">
                  <a:tint val="75000"/>
                </a:prstClr>
              </a:solidFill>
            </a:endParaRPr>
          </a:p>
        </p:txBody>
      </p:sp>
      <p:pic>
        <p:nvPicPr>
          <p:cNvPr id="5" name="Content Placeholder 3" descr="frequent 1 item.JPG"/>
          <p:cNvPicPr>
            <a:picLocks noChangeAspect="1"/>
          </p:cNvPicPr>
          <p:nvPr/>
        </p:nvPicPr>
        <p:blipFill>
          <a:blip r:embed="rId2"/>
          <a:stretch>
            <a:fillRect/>
          </a:stretch>
        </p:blipFill>
        <p:spPr>
          <a:xfrm>
            <a:off x="2928925" y="1643050"/>
            <a:ext cx="3537457" cy="4214842"/>
          </a:xfrm>
          <a:prstGeom prst="rect">
            <a:avLst/>
          </a:prstGeom>
        </p:spPr>
      </p:pic>
    </p:spTree>
    <p:extLst>
      <p:ext uri="{BB962C8B-B14F-4D97-AF65-F5344CB8AC3E}">
        <p14:creationId xmlns:p14="http://schemas.microsoft.com/office/powerpoint/2010/main" val="2925876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0"/>
            <a:ext cx="8362950" cy="729133"/>
          </a:xfrm>
        </p:spPr>
        <p:txBody>
          <a:bodyPr>
            <a:normAutofit/>
          </a:bodyPr>
          <a:lstStyle/>
          <a:p>
            <a:r>
              <a:rPr lang="en-US" sz="3600" dirty="0"/>
              <a:t>3. </a:t>
            </a:r>
            <a:r>
              <a:rPr lang="id-ID" sz="3600" dirty="0" err="1"/>
              <a:t>Dataset</a:t>
            </a:r>
            <a:r>
              <a:rPr lang="id-ID" sz="3600" dirty="0"/>
              <a:t> diurutkan Berdasarkan </a:t>
            </a:r>
            <a:r>
              <a:rPr lang="id-ID" sz="3600" dirty="0" err="1"/>
              <a:t>Priority</a:t>
            </a:r>
            <a:endParaRPr lang="id-ID" sz="3600" dirty="0"/>
          </a:p>
        </p:txBody>
      </p:sp>
      <p:sp>
        <p:nvSpPr>
          <p:cNvPr id="5" name="Slide Number Placeholder 4">
            <a:extLst>
              <a:ext uri="{FF2B5EF4-FFF2-40B4-BE49-F238E27FC236}">
                <a16:creationId xmlns:a16="http://schemas.microsoft.com/office/drawing/2014/main" id="{823F071E-52EA-44BF-B95F-3081AE0F4A3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605</a:t>
            </a:fld>
            <a:endParaRPr lang="en-US">
              <a:solidFill>
                <a:prstClr val="black">
                  <a:tint val="75000"/>
                </a:prstClr>
              </a:solidFill>
            </a:endParaRPr>
          </a:p>
        </p:txBody>
      </p:sp>
      <p:pic>
        <p:nvPicPr>
          <p:cNvPr id="6" name="Content Placeholder 3" descr="urutan_priority.JPG"/>
          <p:cNvPicPr>
            <a:picLocks noChangeAspect="1"/>
          </p:cNvPicPr>
          <p:nvPr/>
        </p:nvPicPr>
        <p:blipFill>
          <a:blip r:embed="rId2"/>
          <a:stretch>
            <a:fillRect/>
          </a:stretch>
        </p:blipFill>
        <p:spPr>
          <a:xfrm>
            <a:off x="1588793" y="1500174"/>
            <a:ext cx="6983735" cy="4714908"/>
          </a:xfrm>
          <a:prstGeom prst="rect">
            <a:avLst/>
          </a:prstGeom>
        </p:spPr>
      </p:pic>
    </p:spTree>
    <p:extLst>
      <p:ext uri="{BB962C8B-B14F-4D97-AF65-F5344CB8AC3E}">
        <p14:creationId xmlns:p14="http://schemas.microsoft.com/office/powerpoint/2010/main" val="3097587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4. </a:t>
            </a:r>
            <a:r>
              <a:rPr lang="id-ID" dirty="0"/>
              <a:t>Pembuatan </a:t>
            </a:r>
            <a:r>
              <a:rPr lang="id-ID" dirty="0" err="1"/>
              <a:t>FP-Tree</a:t>
            </a:r>
            <a:r>
              <a:rPr lang="id-ID" dirty="0"/>
              <a:t> </a:t>
            </a:r>
          </a:p>
        </p:txBody>
      </p:sp>
      <p:sp>
        <p:nvSpPr>
          <p:cNvPr id="6" name="Slide Number Placeholder 5">
            <a:extLst>
              <a:ext uri="{FF2B5EF4-FFF2-40B4-BE49-F238E27FC236}">
                <a16:creationId xmlns:a16="http://schemas.microsoft.com/office/drawing/2014/main" id="{25407A46-19C8-41E2-9308-E77331A8DE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606</a:t>
            </a:fld>
            <a:endParaRPr lang="en-US">
              <a:solidFill>
                <a:prstClr val="black">
                  <a:tint val="75000"/>
                </a:prstClr>
              </a:solidFill>
            </a:endParaRPr>
          </a:p>
        </p:txBody>
      </p:sp>
      <p:pic>
        <p:nvPicPr>
          <p:cNvPr id="5" name="Content Placeholder 3" descr="fp tree.JPG"/>
          <p:cNvPicPr>
            <a:picLocks noChangeAspect="1"/>
          </p:cNvPicPr>
          <p:nvPr/>
        </p:nvPicPr>
        <p:blipFill>
          <a:blip r:embed="rId2"/>
          <a:stretch>
            <a:fillRect/>
          </a:stretch>
        </p:blipFill>
        <p:spPr>
          <a:xfrm>
            <a:off x="2071670" y="1214422"/>
            <a:ext cx="6146821" cy="4922078"/>
          </a:xfrm>
          <a:prstGeom prst="rect">
            <a:avLst/>
          </a:prstGeom>
        </p:spPr>
      </p:pic>
    </p:spTree>
    <p:extLst>
      <p:ext uri="{BB962C8B-B14F-4D97-AF65-F5344CB8AC3E}">
        <p14:creationId xmlns:p14="http://schemas.microsoft.com/office/powerpoint/2010/main" val="1579836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5. </a:t>
            </a:r>
            <a:r>
              <a:rPr lang="en-US" dirty="0" err="1"/>
              <a:t>Pembangkitan</a:t>
            </a:r>
            <a:r>
              <a:rPr lang="en-US" dirty="0"/>
              <a:t> Conditional Pattern Base</a:t>
            </a:r>
            <a:endParaRPr lang="id-ID" dirty="0"/>
          </a:p>
        </p:txBody>
      </p:sp>
      <p:sp>
        <p:nvSpPr>
          <p:cNvPr id="6" name="Slide Number Placeholder 5">
            <a:extLst>
              <a:ext uri="{FF2B5EF4-FFF2-40B4-BE49-F238E27FC236}">
                <a16:creationId xmlns:a16="http://schemas.microsoft.com/office/drawing/2014/main" id="{320AF5D2-BB10-4745-911E-0A124E77BC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607</a:t>
            </a:fld>
            <a:endParaRPr lang="en-US">
              <a:solidFill>
                <a:prstClr val="black">
                  <a:tint val="75000"/>
                </a:prstClr>
              </a:solidFill>
            </a:endParaRPr>
          </a:p>
        </p:txBody>
      </p:sp>
      <p:pic>
        <p:nvPicPr>
          <p:cNvPr id="5" name="Content Placeholder 3" descr="cond.pattern base.JPG"/>
          <p:cNvPicPr>
            <a:picLocks noChangeAspect="1"/>
          </p:cNvPicPr>
          <p:nvPr/>
        </p:nvPicPr>
        <p:blipFill>
          <a:blip r:embed="rId2"/>
          <a:stretch>
            <a:fillRect/>
          </a:stretch>
        </p:blipFill>
        <p:spPr>
          <a:xfrm>
            <a:off x="1500166" y="1714488"/>
            <a:ext cx="6984798" cy="4143404"/>
          </a:xfrm>
          <a:prstGeom prst="rect">
            <a:avLst/>
          </a:prstGeom>
        </p:spPr>
      </p:pic>
    </p:spTree>
    <p:extLst>
      <p:ext uri="{BB962C8B-B14F-4D97-AF65-F5344CB8AC3E}">
        <p14:creationId xmlns:p14="http://schemas.microsoft.com/office/powerpoint/2010/main" val="1467682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6. </a:t>
            </a:r>
            <a:r>
              <a:rPr lang="en-US" dirty="0" err="1"/>
              <a:t>Pembangkitan</a:t>
            </a:r>
            <a:r>
              <a:rPr lang="en-US" dirty="0"/>
              <a:t> Conditional FP-tree </a:t>
            </a:r>
            <a:endParaRPr lang="id-ID" dirty="0"/>
          </a:p>
        </p:txBody>
      </p:sp>
      <p:sp>
        <p:nvSpPr>
          <p:cNvPr id="5" name="Slide Number Placeholder 4">
            <a:extLst>
              <a:ext uri="{FF2B5EF4-FFF2-40B4-BE49-F238E27FC236}">
                <a16:creationId xmlns:a16="http://schemas.microsoft.com/office/drawing/2014/main" id="{4B03E3D7-6159-4AC0-B2C7-BEE7CEAD9A6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608</a:t>
            </a:fld>
            <a:endParaRPr lang="en-US">
              <a:solidFill>
                <a:prstClr val="black">
                  <a:tint val="75000"/>
                </a:prstClr>
              </a:solidFill>
            </a:endParaRPr>
          </a:p>
        </p:txBody>
      </p:sp>
      <p:pic>
        <p:nvPicPr>
          <p:cNvPr id="6" name="Content Placeholder 3" descr="cond.fp-tree.JPG"/>
          <p:cNvPicPr>
            <a:picLocks noChangeAspect="1"/>
          </p:cNvPicPr>
          <p:nvPr/>
        </p:nvPicPr>
        <p:blipFill>
          <a:blip r:embed="rId2"/>
          <a:stretch>
            <a:fillRect/>
          </a:stretch>
        </p:blipFill>
        <p:spPr>
          <a:xfrm>
            <a:off x="1895675" y="1529104"/>
            <a:ext cx="5352649" cy="4500594"/>
          </a:xfrm>
          <a:prstGeom prst="rect">
            <a:avLst/>
          </a:prstGeom>
        </p:spPr>
      </p:pic>
    </p:spTree>
    <p:extLst>
      <p:ext uri="{BB962C8B-B14F-4D97-AF65-F5344CB8AC3E}">
        <p14:creationId xmlns:p14="http://schemas.microsoft.com/office/powerpoint/2010/main" val="3370186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7. </a:t>
            </a:r>
            <a:r>
              <a:rPr lang="en-US" dirty="0" err="1"/>
              <a:t>Pembangkitan</a:t>
            </a:r>
            <a:r>
              <a:rPr lang="en-US" dirty="0"/>
              <a:t> Frequent Pattern</a:t>
            </a:r>
            <a:endParaRPr lang="id-ID" dirty="0"/>
          </a:p>
        </p:txBody>
      </p:sp>
      <p:sp>
        <p:nvSpPr>
          <p:cNvPr id="6" name="Slide Number Placeholder 5">
            <a:extLst>
              <a:ext uri="{FF2B5EF4-FFF2-40B4-BE49-F238E27FC236}">
                <a16:creationId xmlns:a16="http://schemas.microsoft.com/office/drawing/2014/main" id="{0372C02B-7DD5-4EE7-9EB7-AE3AD8CB1D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609</a:t>
            </a:fld>
            <a:endParaRPr lang="en-US">
              <a:solidFill>
                <a:prstClr val="black">
                  <a:tint val="75000"/>
                </a:prstClr>
              </a:solidFill>
            </a:endParaRPr>
          </a:p>
        </p:txBody>
      </p:sp>
      <p:pic>
        <p:nvPicPr>
          <p:cNvPr id="5" name="Content Placeholder 3" descr="frequent pattern.JPG"/>
          <p:cNvPicPr>
            <a:picLocks noChangeAspect="1"/>
          </p:cNvPicPr>
          <p:nvPr/>
        </p:nvPicPr>
        <p:blipFill>
          <a:blip r:embed="rId2"/>
          <a:stretch>
            <a:fillRect/>
          </a:stretch>
        </p:blipFill>
        <p:spPr>
          <a:xfrm>
            <a:off x="1785918" y="2143116"/>
            <a:ext cx="6511556" cy="3786214"/>
          </a:xfrm>
          <a:prstGeom prst="rect">
            <a:avLst/>
          </a:prstGeom>
        </p:spPr>
      </p:pic>
    </p:spTree>
    <p:extLst>
      <p:ext uri="{BB962C8B-B14F-4D97-AF65-F5344CB8AC3E}">
        <p14:creationId xmlns:p14="http://schemas.microsoft.com/office/powerpoint/2010/main" val="2227301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6B5DFF6-6226-46FF-A425-07494788C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99" y="1143000"/>
            <a:ext cx="8237839" cy="4953000"/>
          </a:xfrm>
        </p:spPr>
      </p:pic>
      <p:sp>
        <p:nvSpPr>
          <p:cNvPr id="4" name="Title 3">
            <a:extLst>
              <a:ext uri="{FF2B5EF4-FFF2-40B4-BE49-F238E27FC236}">
                <a16:creationId xmlns:a16="http://schemas.microsoft.com/office/drawing/2014/main" id="{6365EA48-20B5-472D-8F4C-0BD892F93193}"/>
              </a:ext>
            </a:extLst>
          </p:cNvPr>
          <p:cNvSpPr>
            <a:spLocks noGrp="1"/>
          </p:cNvSpPr>
          <p:nvPr>
            <p:ph type="title"/>
          </p:nvPr>
        </p:nvSpPr>
        <p:spPr/>
        <p:txBody>
          <a:bodyPr/>
          <a:lstStyle/>
          <a:p>
            <a:r>
              <a:rPr lang="id-ID" dirty="0"/>
              <a:t>Exchange Rate </a:t>
            </a:r>
            <a:r>
              <a:rPr lang="id-ID" dirty="0" err="1"/>
              <a:t>Forecasting</a:t>
            </a:r>
            <a:endParaRPr lang="en-US" dirty="0"/>
          </a:p>
        </p:txBody>
      </p:sp>
      <p:sp>
        <p:nvSpPr>
          <p:cNvPr id="3" name="Slide Number Placeholder 2">
            <a:extLst>
              <a:ext uri="{FF2B5EF4-FFF2-40B4-BE49-F238E27FC236}">
                <a16:creationId xmlns:a16="http://schemas.microsoft.com/office/drawing/2014/main" id="{CBA0407C-4F54-42B9-A3C4-4AC91819021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6466396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Frequent 2 </a:t>
            </a:r>
            <a:r>
              <a:rPr lang="en-US" dirty="0" err="1"/>
              <a:t>Itemset</a:t>
            </a:r>
            <a:endParaRPr lang="id-ID" dirty="0"/>
          </a:p>
        </p:txBody>
      </p:sp>
      <p:sp>
        <p:nvSpPr>
          <p:cNvPr id="6" name="Slide Number Placeholder 5">
            <a:extLst>
              <a:ext uri="{FF2B5EF4-FFF2-40B4-BE49-F238E27FC236}">
                <a16:creationId xmlns:a16="http://schemas.microsoft.com/office/drawing/2014/main" id="{63909DE2-D9ED-404E-9971-0E7B3C329D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610</a:t>
            </a:fld>
            <a:endParaRPr lang="en-US">
              <a:solidFill>
                <a:prstClr val="black">
                  <a:tint val="75000"/>
                </a:prstClr>
              </a:solidFill>
            </a:endParaRPr>
          </a:p>
        </p:txBody>
      </p:sp>
      <p:pic>
        <p:nvPicPr>
          <p:cNvPr id="5" name="Content Placeholder 5" descr="frequent 2 item.JPG"/>
          <p:cNvPicPr>
            <a:picLocks noChangeAspect="1"/>
          </p:cNvPicPr>
          <p:nvPr/>
        </p:nvPicPr>
        <p:blipFill>
          <a:blip r:embed="rId2"/>
          <a:stretch>
            <a:fillRect/>
          </a:stretch>
        </p:blipFill>
        <p:spPr>
          <a:xfrm>
            <a:off x="628650" y="1534499"/>
            <a:ext cx="7502115" cy="3857652"/>
          </a:xfrm>
          <a:prstGeom prst="rect">
            <a:avLst/>
          </a:prstGeom>
        </p:spPr>
      </p:pic>
    </p:spTree>
    <p:extLst>
      <p:ext uri="{BB962C8B-B14F-4D97-AF65-F5344CB8AC3E}">
        <p14:creationId xmlns:p14="http://schemas.microsoft.com/office/powerpoint/2010/main" val="2718390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8. </a:t>
            </a:r>
            <a:r>
              <a:rPr lang="id-ID" dirty="0"/>
              <a:t>Mencari </a:t>
            </a:r>
            <a:r>
              <a:rPr lang="id-ID" dirty="0" err="1"/>
              <a:t>Support</a:t>
            </a:r>
            <a:r>
              <a:rPr lang="en-US" dirty="0"/>
              <a:t> 2 </a:t>
            </a:r>
            <a:r>
              <a:rPr lang="en-US" dirty="0" err="1"/>
              <a:t>Itemset</a:t>
            </a:r>
            <a:endParaRPr lang="id-ID" dirty="0"/>
          </a:p>
        </p:txBody>
      </p:sp>
      <p:sp>
        <p:nvSpPr>
          <p:cNvPr id="6" name="Slide Number Placeholder 5">
            <a:extLst>
              <a:ext uri="{FF2B5EF4-FFF2-40B4-BE49-F238E27FC236}">
                <a16:creationId xmlns:a16="http://schemas.microsoft.com/office/drawing/2014/main" id="{53175354-E087-404F-96D9-4F5A59D1231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611</a:t>
            </a:fld>
            <a:endParaRPr lang="en-US">
              <a:solidFill>
                <a:prstClr val="black">
                  <a:tint val="75000"/>
                </a:prstClr>
              </a:solidFill>
            </a:endParaRPr>
          </a:p>
        </p:txBody>
      </p:sp>
      <p:pic>
        <p:nvPicPr>
          <p:cNvPr id="5" name="Content Placeholder 5" descr="support 2 item.JPG"/>
          <p:cNvPicPr>
            <a:picLocks noChangeAspect="1"/>
          </p:cNvPicPr>
          <p:nvPr/>
        </p:nvPicPr>
        <p:blipFill>
          <a:blip r:embed="rId2"/>
          <a:stretch>
            <a:fillRect/>
          </a:stretch>
        </p:blipFill>
        <p:spPr>
          <a:xfrm>
            <a:off x="713754" y="1529104"/>
            <a:ext cx="7716491" cy="3857652"/>
          </a:xfrm>
          <a:prstGeom prst="rect">
            <a:avLst/>
          </a:prstGeom>
        </p:spPr>
      </p:pic>
    </p:spTree>
    <p:extLst>
      <p:ext uri="{BB962C8B-B14F-4D97-AF65-F5344CB8AC3E}">
        <p14:creationId xmlns:p14="http://schemas.microsoft.com/office/powerpoint/2010/main" val="29790160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9. </a:t>
            </a:r>
            <a:r>
              <a:rPr lang="id-ID" dirty="0"/>
              <a:t>Mencari </a:t>
            </a:r>
            <a:r>
              <a:rPr lang="id-ID" dirty="0" err="1"/>
              <a:t>Confidence</a:t>
            </a:r>
            <a:r>
              <a:rPr lang="en-US" dirty="0"/>
              <a:t> 2 </a:t>
            </a:r>
            <a:r>
              <a:rPr lang="en-US" dirty="0" err="1"/>
              <a:t>Itemset</a:t>
            </a:r>
            <a:r>
              <a:rPr lang="id-ID" dirty="0"/>
              <a:t> </a:t>
            </a:r>
          </a:p>
        </p:txBody>
      </p:sp>
      <p:sp>
        <p:nvSpPr>
          <p:cNvPr id="6" name="Slide Number Placeholder 5">
            <a:extLst>
              <a:ext uri="{FF2B5EF4-FFF2-40B4-BE49-F238E27FC236}">
                <a16:creationId xmlns:a16="http://schemas.microsoft.com/office/drawing/2014/main" id="{D394CDBE-285A-4EB0-B0B7-428F6A18102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612</a:t>
            </a:fld>
            <a:endParaRPr lang="en-US">
              <a:solidFill>
                <a:prstClr val="black">
                  <a:tint val="75000"/>
                </a:prstClr>
              </a:solidFill>
            </a:endParaRPr>
          </a:p>
        </p:txBody>
      </p:sp>
      <p:pic>
        <p:nvPicPr>
          <p:cNvPr id="5" name="Content Placeholder 3" descr="confidence 2 itemset.JPG"/>
          <p:cNvPicPr>
            <a:picLocks noChangeAspect="1"/>
          </p:cNvPicPr>
          <p:nvPr/>
        </p:nvPicPr>
        <p:blipFill>
          <a:blip r:embed="rId2"/>
          <a:stretch>
            <a:fillRect/>
          </a:stretch>
        </p:blipFill>
        <p:spPr>
          <a:xfrm>
            <a:off x="632022" y="1529104"/>
            <a:ext cx="7867837" cy="3786214"/>
          </a:xfrm>
          <a:prstGeom prst="rect">
            <a:avLst/>
          </a:prstGeom>
        </p:spPr>
      </p:pic>
    </p:spTree>
    <p:extLst>
      <p:ext uri="{BB962C8B-B14F-4D97-AF65-F5344CB8AC3E}">
        <p14:creationId xmlns:p14="http://schemas.microsoft.com/office/powerpoint/2010/main" val="202816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4.3</a:t>
            </a:r>
            <a:r>
              <a:rPr lang="en-US" sz="3600" dirty="0"/>
              <a:t>.2 Pattern Evaluation Methods</a:t>
            </a:r>
          </a:p>
        </p:txBody>
      </p:sp>
      <p:sp>
        <p:nvSpPr>
          <p:cNvPr id="3" name="Text Placeholder 2"/>
          <p:cNvSpPr>
            <a:spLocks noGrp="1"/>
          </p:cNvSpPr>
          <p:nvPr>
            <p:ph type="body" idx="1"/>
          </p:nvPr>
        </p:nvSpPr>
        <p:spPr/>
        <p:txBody>
          <a:bodyPr/>
          <a:lstStyle/>
          <a:p>
            <a:endParaRPr lang="id-ID"/>
          </a:p>
        </p:txBody>
      </p:sp>
      <p:sp>
        <p:nvSpPr>
          <p:cNvPr id="5" name="Slide Number Placeholder 4">
            <a:extLst>
              <a:ext uri="{FF2B5EF4-FFF2-40B4-BE49-F238E27FC236}">
                <a16:creationId xmlns:a16="http://schemas.microsoft.com/office/drawing/2014/main" id="{E7463372-BD83-4F8B-BBA2-11CF831B3F8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613</a:t>
            </a:fld>
            <a:endParaRPr lang="en-US">
              <a:solidFill>
                <a:prstClr val="black">
                  <a:tint val="75000"/>
                </a:prstClr>
              </a:solidFill>
            </a:endParaRPr>
          </a:p>
        </p:txBody>
      </p:sp>
    </p:spTree>
    <p:extLst>
      <p:ext uri="{BB962C8B-B14F-4D97-AF65-F5344CB8AC3E}">
        <p14:creationId xmlns:p14="http://schemas.microsoft.com/office/powerpoint/2010/main" val="22832167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00000"/>
              </a:lnSpc>
            </a:pPr>
            <a:r>
              <a:rPr lang="en-US" sz="2000" i="1" dirty="0"/>
              <a:t>play basketball</a:t>
            </a:r>
            <a:r>
              <a:rPr lang="en-US" sz="2000" dirty="0"/>
              <a:t>  </a:t>
            </a:r>
            <a:r>
              <a:rPr lang="en-US" sz="2000" dirty="0">
                <a:sym typeface="Symbol" panose="05050102010706020507" pitchFamily="18" charset="2"/>
              </a:rPr>
              <a:t> </a:t>
            </a:r>
            <a:r>
              <a:rPr lang="en-US" sz="2000" i="1" dirty="0">
                <a:sym typeface="Symbol" panose="05050102010706020507" pitchFamily="18" charset="2"/>
              </a:rPr>
              <a:t>eat cereal</a:t>
            </a:r>
            <a:r>
              <a:rPr lang="en-US" sz="2000" dirty="0">
                <a:sym typeface="Symbol" panose="05050102010706020507" pitchFamily="18" charset="2"/>
              </a:rPr>
              <a:t> [40%, 66.7%]  is misleading</a:t>
            </a:r>
          </a:p>
          <a:p>
            <a:pPr lvl="1">
              <a:lnSpc>
                <a:spcPct val="100000"/>
              </a:lnSpc>
            </a:pPr>
            <a:r>
              <a:rPr lang="en-US" sz="2000" dirty="0">
                <a:sym typeface="Symbol" panose="05050102010706020507" pitchFamily="18" charset="2"/>
              </a:rPr>
              <a:t>The overall % of students eating cereal is 75% &gt; 66.7%.</a:t>
            </a:r>
          </a:p>
          <a:p>
            <a:pPr>
              <a:lnSpc>
                <a:spcPct val="100000"/>
              </a:lnSpc>
            </a:pPr>
            <a:r>
              <a:rPr lang="en-US" sz="2000" i="1" dirty="0"/>
              <a:t>play basketball</a:t>
            </a:r>
            <a:r>
              <a:rPr lang="en-US" sz="2000" dirty="0"/>
              <a:t>  </a:t>
            </a:r>
            <a:r>
              <a:rPr lang="en-US" sz="2000" dirty="0">
                <a:sym typeface="Symbol" panose="05050102010706020507" pitchFamily="18" charset="2"/>
              </a:rPr>
              <a:t> </a:t>
            </a:r>
            <a:r>
              <a:rPr lang="en-US" sz="2000" i="1" dirty="0">
                <a:sym typeface="Symbol" panose="05050102010706020507" pitchFamily="18" charset="2"/>
              </a:rPr>
              <a:t>not eat cereal</a:t>
            </a:r>
            <a:r>
              <a:rPr lang="en-US" sz="2000" dirty="0">
                <a:sym typeface="Symbol" panose="05050102010706020507" pitchFamily="18" charset="2"/>
              </a:rPr>
              <a:t> [20%, 33.3%] is more accurate, although with lower support and confidence</a:t>
            </a:r>
          </a:p>
          <a:p>
            <a:pPr>
              <a:lnSpc>
                <a:spcPct val="100000"/>
              </a:lnSpc>
            </a:pPr>
            <a:r>
              <a:rPr lang="en-US" sz="2000" dirty="0">
                <a:sym typeface="Symbol" panose="05050102010706020507" pitchFamily="18" charset="2"/>
              </a:rPr>
              <a:t>Measure of dependent/correlated events: </a:t>
            </a:r>
            <a:r>
              <a:rPr lang="en-US" sz="2000" dirty="0">
                <a:solidFill>
                  <a:schemeClr val="hlink"/>
                </a:solidFill>
                <a:sym typeface="Symbol" panose="05050102010706020507" pitchFamily="18" charset="2"/>
              </a:rPr>
              <a:t>lift</a:t>
            </a:r>
          </a:p>
          <a:p>
            <a:pPr>
              <a:lnSpc>
                <a:spcPct val="100000"/>
              </a:lnSpc>
            </a:pPr>
            <a:endParaRPr lang="id-ID" dirty="0"/>
          </a:p>
        </p:txBody>
      </p:sp>
      <p:sp>
        <p:nvSpPr>
          <p:cNvPr id="2" name="Title 1"/>
          <p:cNvSpPr>
            <a:spLocks noGrp="1"/>
          </p:cNvSpPr>
          <p:nvPr>
            <p:ph type="title"/>
          </p:nvPr>
        </p:nvSpPr>
        <p:spPr/>
        <p:txBody>
          <a:bodyPr>
            <a:normAutofit fontScale="90000"/>
          </a:bodyPr>
          <a:lstStyle/>
          <a:p>
            <a:r>
              <a:rPr lang="id-ID" dirty="0" err="1"/>
              <a:t>Interestingness</a:t>
            </a:r>
            <a:r>
              <a:rPr lang="id-ID" dirty="0"/>
              <a:t> </a:t>
            </a:r>
            <a:r>
              <a:rPr lang="id-ID" dirty="0" err="1"/>
              <a:t>Measure</a:t>
            </a:r>
            <a:r>
              <a:rPr lang="id-ID" dirty="0"/>
              <a:t>: </a:t>
            </a:r>
            <a:r>
              <a:rPr lang="id-ID" dirty="0" err="1"/>
              <a:t>Correlations</a:t>
            </a:r>
            <a:r>
              <a:rPr lang="id-ID" dirty="0"/>
              <a:t> (Lift)</a:t>
            </a:r>
          </a:p>
        </p:txBody>
      </p:sp>
      <p:sp>
        <p:nvSpPr>
          <p:cNvPr id="9" name="Slide Number Placeholder 8">
            <a:extLst>
              <a:ext uri="{FF2B5EF4-FFF2-40B4-BE49-F238E27FC236}">
                <a16:creationId xmlns:a16="http://schemas.microsoft.com/office/drawing/2014/main" id="{D2EC68BC-DDF0-47ED-887D-2A325D3394B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614</a:t>
            </a:fld>
            <a:endParaRPr lang="en-US">
              <a:solidFill>
                <a:prstClr val="black">
                  <a:tint val="75000"/>
                </a:prstClr>
              </a:solidFill>
            </a:endParaRPr>
          </a:p>
        </p:txBody>
      </p:sp>
      <p:graphicFrame>
        <p:nvGraphicFramePr>
          <p:cNvPr id="5" name="Object 36"/>
          <p:cNvGraphicFramePr>
            <a:graphicFrameLocks noChangeAspect="1"/>
          </p:cNvGraphicFramePr>
          <p:nvPr/>
        </p:nvGraphicFramePr>
        <p:xfrm>
          <a:off x="76200" y="4724400"/>
          <a:ext cx="4267200" cy="623888"/>
        </p:xfrm>
        <a:graphic>
          <a:graphicData uri="http://schemas.openxmlformats.org/presentationml/2006/ole">
            <mc:AlternateContent xmlns:mc="http://schemas.openxmlformats.org/markup-compatibility/2006">
              <mc:Choice xmlns:v="urn:schemas-microsoft-com:vml" Requires="v">
                <p:oleObj spid="_x0000_s36866" name="Equation" r:id="rId3" imgW="2679700" imgH="393700" progId="Equation.3">
                  <p:embed/>
                </p:oleObj>
              </mc:Choice>
              <mc:Fallback>
                <p:oleObj name="Equation" r:id="rId3" imgW="2679700" imgH="393700" progId="Equation.3">
                  <p:embed/>
                  <p:pic>
                    <p:nvPicPr>
                      <p:cNvPr id="5" name="Object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724400"/>
                        <a:ext cx="4267200" cy="62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Group 50"/>
          <p:cNvGraphicFramePr>
            <a:graphicFrameLocks noGrp="1"/>
          </p:cNvGraphicFramePr>
          <p:nvPr/>
        </p:nvGraphicFramePr>
        <p:xfrm>
          <a:off x="4495800" y="3776663"/>
          <a:ext cx="4495800" cy="1557336"/>
        </p:xfrm>
        <a:graphic>
          <a:graphicData uri="http://schemas.openxmlformats.org/drawingml/2006/table">
            <a:tbl>
              <a:tblPr/>
              <a:tblGrid>
                <a:gridCol w="1066800">
                  <a:extLst>
                    <a:ext uri="{9D8B030D-6E8A-4147-A177-3AD203B41FA5}">
                      <a16:colId xmlns:a16="http://schemas.microsoft.com/office/drawing/2014/main" val="20000"/>
                    </a:ext>
                  </a:extLst>
                </a:gridCol>
                <a:gridCol w="1044575">
                  <a:extLst>
                    <a:ext uri="{9D8B030D-6E8A-4147-A177-3AD203B41FA5}">
                      <a16:colId xmlns:a16="http://schemas.microsoft.com/office/drawing/2014/main" val="20001"/>
                    </a:ext>
                  </a:extLst>
                </a:gridCol>
                <a:gridCol w="1317625">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4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Basketball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Not basketball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Cereal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1750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3750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Not cereal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1250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3000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5000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7" name="Object 31"/>
          <p:cNvGraphicFramePr>
            <a:graphicFrameLocks noChangeAspect="1"/>
          </p:cNvGraphicFramePr>
          <p:nvPr/>
        </p:nvGraphicFramePr>
        <p:xfrm>
          <a:off x="990600" y="3657600"/>
          <a:ext cx="2209800" cy="954088"/>
        </p:xfrm>
        <a:graphic>
          <a:graphicData uri="http://schemas.openxmlformats.org/presentationml/2006/ole">
            <mc:AlternateContent xmlns:mc="http://schemas.openxmlformats.org/markup-compatibility/2006">
              <mc:Choice xmlns:v="urn:schemas-microsoft-com:vml" Requires="v">
                <p:oleObj spid="_x0000_s36867" name="Equation" r:id="rId5" imgW="1028700" imgH="419100" progId="Equation.3">
                  <p:embed/>
                </p:oleObj>
              </mc:Choice>
              <mc:Fallback>
                <p:oleObj name="Equation" r:id="rId5" imgW="1028700" imgH="419100" progId="Equation.3">
                  <p:embed/>
                  <p:pic>
                    <p:nvPicPr>
                      <p:cNvPr id="7"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657600"/>
                        <a:ext cx="2209800" cy="95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39"/>
          <p:cNvGraphicFramePr>
            <a:graphicFrameLocks noChangeAspect="1"/>
          </p:cNvGraphicFramePr>
          <p:nvPr/>
        </p:nvGraphicFramePr>
        <p:xfrm>
          <a:off x="76200" y="5464175"/>
          <a:ext cx="4419600" cy="631825"/>
        </p:xfrm>
        <a:graphic>
          <a:graphicData uri="http://schemas.openxmlformats.org/presentationml/2006/ole">
            <mc:AlternateContent xmlns:mc="http://schemas.openxmlformats.org/markup-compatibility/2006">
              <mc:Choice xmlns:v="urn:schemas-microsoft-com:vml" Requires="v">
                <p:oleObj spid="_x0000_s36868" name="Equation" r:id="rId7" imgW="2755900" imgH="393700" progId="Equation.3">
                  <p:embed/>
                </p:oleObj>
              </mc:Choice>
              <mc:Fallback>
                <p:oleObj name="Equation" r:id="rId7" imgW="2755900" imgH="393700" progId="Equation.3">
                  <p:embed/>
                  <p:pic>
                    <p:nvPicPr>
                      <p:cNvPr id="8" name="Objec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5464175"/>
                        <a:ext cx="44196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64873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60633"/>
            <a:ext cx="2590800" cy="4643095"/>
          </a:xfrm>
        </p:spPr>
        <p:txBody>
          <a:bodyPr>
            <a:normAutofit/>
          </a:bodyPr>
          <a:lstStyle/>
          <a:p>
            <a:pPr>
              <a:lnSpc>
                <a:spcPct val="120000"/>
              </a:lnSpc>
            </a:pPr>
            <a:r>
              <a:rPr lang="en-US" sz="1600" i="1" dirty="0"/>
              <a:t>“Buy walnuts  </a:t>
            </a:r>
            <a:r>
              <a:rPr lang="en-US" sz="1600" dirty="0">
                <a:sym typeface="Symbol" panose="05050102010706020507" pitchFamily="18" charset="2"/>
              </a:rPr>
              <a:t> </a:t>
            </a:r>
            <a:r>
              <a:rPr lang="en-US" sz="1600" i="1" dirty="0">
                <a:sym typeface="Symbol" panose="05050102010706020507" pitchFamily="18" charset="2"/>
              </a:rPr>
              <a:t>buy milk</a:t>
            </a:r>
            <a:r>
              <a:rPr lang="en-US" sz="1600" dirty="0">
                <a:sym typeface="Symbol" panose="05050102010706020507" pitchFamily="18" charset="2"/>
              </a:rPr>
              <a:t> [1%, 80%]”  is misleading if 85% of customers buy milk</a:t>
            </a:r>
          </a:p>
          <a:p>
            <a:pPr>
              <a:lnSpc>
                <a:spcPct val="120000"/>
              </a:lnSpc>
            </a:pPr>
            <a:r>
              <a:rPr lang="en-US" sz="1600" dirty="0">
                <a:sym typeface="Symbol" panose="05050102010706020507" pitchFamily="18" charset="2"/>
              </a:rPr>
              <a:t>Support and confidence are not good to indicate correlations</a:t>
            </a:r>
          </a:p>
          <a:p>
            <a:pPr>
              <a:lnSpc>
                <a:spcPct val="120000"/>
              </a:lnSpc>
            </a:pPr>
            <a:r>
              <a:rPr lang="en-US" sz="1600" dirty="0">
                <a:sym typeface="Symbol" panose="05050102010706020507" pitchFamily="18" charset="2"/>
              </a:rPr>
              <a:t>Over 20 interestingness measures have been proposed  (see Tan, Kumar, </a:t>
            </a:r>
            <a:r>
              <a:rPr lang="en-US" sz="1600" dirty="0" err="1">
                <a:sym typeface="Symbol" panose="05050102010706020507" pitchFamily="18" charset="2"/>
              </a:rPr>
              <a:t>Sritastava</a:t>
            </a:r>
            <a:r>
              <a:rPr lang="en-US" sz="1600" dirty="0">
                <a:sym typeface="Symbol" panose="05050102010706020507" pitchFamily="18" charset="2"/>
              </a:rPr>
              <a:t> @KDD’02)</a:t>
            </a:r>
          </a:p>
          <a:p>
            <a:pPr>
              <a:lnSpc>
                <a:spcPct val="120000"/>
              </a:lnSpc>
            </a:pPr>
            <a:r>
              <a:rPr lang="en-US" sz="1600" dirty="0"/>
              <a:t>Which are good ones?</a:t>
            </a:r>
            <a:endParaRPr lang="en-US" sz="1600" dirty="0">
              <a:sym typeface="Symbol" panose="05050102010706020507" pitchFamily="18" charset="2"/>
            </a:endParaRPr>
          </a:p>
        </p:txBody>
      </p:sp>
      <p:sp>
        <p:nvSpPr>
          <p:cNvPr id="2" name="Title 1"/>
          <p:cNvSpPr>
            <a:spLocks noGrp="1"/>
          </p:cNvSpPr>
          <p:nvPr>
            <p:ph type="title"/>
          </p:nvPr>
        </p:nvSpPr>
        <p:spPr/>
        <p:txBody>
          <a:bodyPr>
            <a:normAutofit fontScale="90000"/>
          </a:bodyPr>
          <a:lstStyle/>
          <a:p>
            <a:r>
              <a:rPr lang="en-US" dirty="0"/>
              <a:t>Are </a:t>
            </a:r>
            <a:r>
              <a:rPr lang="en-US" i="1" dirty="0"/>
              <a:t>lift</a:t>
            </a:r>
            <a:r>
              <a:rPr lang="en-US" dirty="0"/>
              <a:t> and </a:t>
            </a:r>
            <a:r>
              <a:rPr lang="en-US" dirty="0">
                <a:sym typeface="Symbol" panose="05050102010706020507" pitchFamily="18" charset="2"/>
              </a:rPr>
              <a:t></a:t>
            </a:r>
            <a:r>
              <a:rPr lang="en-US" baseline="30000" dirty="0">
                <a:sym typeface="Symbol" panose="05050102010706020507" pitchFamily="18" charset="2"/>
              </a:rPr>
              <a:t>2</a:t>
            </a:r>
            <a:r>
              <a:rPr lang="en-US" dirty="0"/>
              <a:t>  Good Measures of Correlation?</a:t>
            </a:r>
            <a:endParaRPr lang="id-ID" dirty="0"/>
          </a:p>
        </p:txBody>
      </p:sp>
      <p:sp>
        <p:nvSpPr>
          <p:cNvPr id="6" name="Slide Number Placeholder 5">
            <a:extLst>
              <a:ext uri="{FF2B5EF4-FFF2-40B4-BE49-F238E27FC236}">
                <a16:creationId xmlns:a16="http://schemas.microsoft.com/office/drawing/2014/main" id="{71AC0FCD-65A7-4ADD-BB11-2206F6F928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615</a:t>
            </a:fld>
            <a:endParaRPr lang="en-US">
              <a:solidFill>
                <a:prstClr val="black">
                  <a:tint val="75000"/>
                </a:prstClr>
              </a:solidFill>
            </a:endParaRPr>
          </a:p>
        </p:txBody>
      </p:sp>
      <p:pic>
        <p:nvPicPr>
          <p:cNvPr id="5"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43200" y="1295400"/>
            <a:ext cx="6400800" cy="5145088"/>
          </a:xfrm>
          <a:prstGeom prst="rect">
            <a:avLst/>
          </a:prstGeom>
          <a:noFill/>
        </p:spPr>
      </p:pic>
    </p:spTree>
    <p:extLst>
      <p:ext uri="{BB962C8B-B14F-4D97-AF65-F5344CB8AC3E}">
        <p14:creationId xmlns:p14="http://schemas.microsoft.com/office/powerpoint/2010/main" val="2455684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id-ID" dirty="0" err="1"/>
              <a:t>Null-Invariant</a:t>
            </a:r>
            <a:r>
              <a:rPr lang="id-ID" dirty="0"/>
              <a:t> Measures</a:t>
            </a:r>
          </a:p>
        </p:txBody>
      </p:sp>
      <p:sp>
        <p:nvSpPr>
          <p:cNvPr id="14" name="Slide Number Placeholder 13">
            <a:extLst>
              <a:ext uri="{FF2B5EF4-FFF2-40B4-BE49-F238E27FC236}">
                <a16:creationId xmlns:a16="http://schemas.microsoft.com/office/drawing/2014/main" id="{3A7B6CA3-5351-476B-994F-F466A78CB4E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616</a:t>
            </a:fld>
            <a:endParaRPr lang="en-US">
              <a:solidFill>
                <a:prstClr val="black">
                  <a:tint val="75000"/>
                </a:prstClr>
              </a:solidFill>
            </a:endParaRPr>
          </a:p>
        </p:txBody>
      </p:sp>
      <p:grpSp>
        <p:nvGrpSpPr>
          <p:cNvPr id="5" name="Group 12"/>
          <p:cNvGrpSpPr>
            <a:grpSpLocks/>
          </p:cNvGrpSpPr>
          <p:nvPr/>
        </p:nvGrpSpPr>
        <p:grpSpPr bwMode="auto">
          <a:xfrm>
            <a:off x="0" y="968375"/>
            <a:ext cx="9144000" cy="5813425"/>
            <a:chOff x="0" y="384"/>
            <a:chExt cx="5760" cy="3662"/>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
              <a:ext cx="5760" cy="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4"/>
            <p:cNvSpPr>
              <a:spLocks noChangeArrowheads="1"/>
            </p:cNvSpPr>
            <p:nvPr/>
          </p:nvSpPr>
          <p:spPr bwMode="auto">
            <a:xfrm>
              <a:off x="5280" y="1680"/>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8" name="Oval 5"/>
            <p:cNvSpPr>
              <a:spLocks noChangeArrowheads="1"/>
            </p:cNvSpPr>
            <p:nvPr/>
          </p:nvSpPr>
          <p:spPr bwMode="auto">
            <a:xfrm>
              <a:off x="5280" y="2112"/>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Oval 6"/>
            <p:cNvSpPr>
              <a:spLocks noChangeArrowheads="1"/>
            </p:cNvSpPr>
            <p:nvPr/>
          </p:nvSpPr>
          <p:spPr bwMode="auto">
            <a:xfrm>
              <a:off x="5280" y="2640"/>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Oval 7"/>
            <p:cNvSpPr>
              <a:spLocks noChangeArrowheads="1"/>
            </p:cNvSpPr>
            <p:nvPr/>
          </p:nvSpPr>
          <p:spPr bwMode="auto">
            <a:xfrm>
              <a:off x="1008" y="3600"/>
              <a:ext cx="182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Oval 8"/>
            <p:cNvSpPr>
              <a:spLocks noChangeArrowheads="1"/>
            </p:cNvSpPr>
            <p:nvPr/>
          </p:nvSpPr>
          <p:spPr bwMode="auto">
            <a:xfrm>
              <a:off x="624" y="1680"/>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Oval 9"/>
            <p:cNvSpPr>
              <a:spLocks noChangeArrowheads="1"/>
            </p:cNvSpPr>
            <p:nvPr/>
          </p:nvSpPr>
          <p:spPr bwMode="auto">
            <a:xfrm>
              <a:off x="576" y="2112"/>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Oval 10"/>
            <p:cNvSpPr>
              <a:spLocks noChangeArrowheads="1"/>
            </p:cNvSpPr>
            <p:nvPr/>
          </p:nvSpPr>
          <p:spPr bwMode="auto">
            <a:xfrm>
              <a:off x="576" y="2640"/>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grpSp>
    </p:spTree>
    <p:extLst>
      <p:ext uri="{BB962C8B-B14F-4D97-AF65-F5344CB8AC3E}">
        <p14:creationId xmlns:p14="http://schemas.microsoft.com/office/powerpoint/2010/main" val="987990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31446"/>
            <a:ext cx="7886700" cy="4643095"/>
          </a:xfrm>
        </p:spPr>
        <p:txBody>
          <a:bodyPr>
            <a:normAutofit/>
          </a:bodyPr>
          <a:lstStyle/>
          <a:p>
            <a:pPr>
              <a:lnSpc>
                <a:spcPct val="100000"/>
              </a:lnSpc>
            </a:pPr>
            <a:r>
              <a:rPr lang="en-US" sz="1800" dirty="0"/>
              <a:t>Null-(transaction) invariance is crucial for correlation analysis</a:t>
            </a:r>
          </a:p>
          <a:p>
            <a:pPr>
              <a:lnSpc>
                <a:spcPct val="100000"/>
              </a:lnSpc>
            </a:pPr>
            <a:r>
              <a:rPr lang="en-US" sz="1800" dirty="0"/>
              <a:t>Lift and </a:t>
            </a:r>
            <a:r>
              <a:rPr lang="en-US" sz="1800" b="1" dirty="0">
                <a:sym typeface="Symbol" panose="05050102010706020507" pitchFamily="18" charset="2"/>
              </a:rPr>
              <a:t></a:t>
            </a:r>
            <a:r>
              <a:rPr lang="en-US" sz="1800" b="1" baseline="30000" dirty="0">
                <a:sym typeface="Symbol" panose="05050102010706020507" pitchFamily="18" charset="2"/>
              </a:rPr>
              <a:t>2</a:t>
            </a:r>
            <a:r>
              <a:rPr lang="en-US" sz="1800" b="1" dirty="0">
                <a:sym typeface="Symbol" panose="05050102010706020507" pitchFamily="18" charset="2"/>
              </a:rPr>
              <a:t> </a:t>
            </a:r>
            <a:r>
              <a:rPr lang="en-US" sz="1800" dirty="0">
                <a:sym typeface="Symbol" panose="05050102010706020507" pitchFamily="18" charset="2"/>
              </a:rPr>
              <a:t>are not </a:t>
            </a:r>
            <a:r>
              <a:rPr lang="en-US" sz="1800" dirty="0"/>
              <a:t>null-invariant</a:t>
            </a:r>
          </a:p>
          <a:p>
            <a:pPr>
              <a:lnSpc>
                <a:spcPct val="100000"/>
              </a:lnSpc>
            </a:pPr>
            <a:r>
              <a:rPr lang="en-US" sz="1800" dirty="0"/>
              <a:t>5 null-invariant measures</a:t>
            </a:r>
          </a:p>
        </p:txBody>
      </p:sp>
      <p:sp>
        <p:nvSpPr>
          <p:cNvPr id="2" name="Title 1"/>
          <p:cNvSpPr>
            <a:spLocks noGrp="1"/>
          </p:cNvSpPr>
          <p:nvPr>
            <p:ph type="title"/>
          </p:nvPr>
        </p:nvSpPr>
        <p:spPr/>
        <p:txBody>
          <a:bodyPr>
            <a:normAutofit/>
          </a:bodyPr>
          <a:lstStyle/>
          <a:p>
            <a:r>
              <a:rPr lang="en-US" dirty="0"/>
              <a:t>Comparison of Interestingness Measures</a:t>
            </a:r>
            <a:endParaRPr lang="id-ID" dirty="0"/>
          </a:p>
        </p:txBody>
      </p:sp>
      <p:sp>
        <p:nvSpPr>
          <p:cNvPr id="5" name="Slide Number Placeholder 4">
            <a:extLst>
              <a:ext uri="{FF2B5EF4-FFF2-40B4-BE49-F238E27FC236}">
                <a16:creationId xmlns:a16="http://schemas.microsoft.com/office/drawing/2014/main" id="{800280FF-C98F-4B81-BBEE-02877824DD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617</a:t>
            </a:fld>
            <a:endParaRPr lang="en-US">
              <a:solidFill>
                <a:prstClr val="black">
                  <a:tint val="75000"/>
                </a:prstClr>
              </a:solidFill>
            </a:endParaRPr>
          </a:p>
        </p:txBody>
      </p:sp>
      <p:sp>
        <p:nvSpPr>
          <p:cNvPr id="19" name="Slide Number Placeholder 5"/>
          <p:cNvSpPr txBox="1">
            <a:spLocks/>
          </p:cNvSpPr>
          <p:nvPr/>
        </p:nvSpPr>
        <p:spPr>
          <a:xfrm>
            <a:off x="7239000" y="6477000"/>
            <a:ext cx="1905000" cy="38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ja-JP"/>
            </a:defPPr>
            <a:lvl1pPr algn="ctr" rtl="0" eaLnBrk="0" fontAlgn="base" hangingPunct="0">
              <a:spcBef>
                <a:spcPct val="0"/>
              </a:spcBef>
              <a:spcAft>
                <a:spcPct val="0"/>
              </a:spcAft>
              <a:defRPr kumimoji="1" sz="2400" kern="1200">
                <a:solidFill>
                  <a:schemeClr val="tx1"/>
                </a:solidFill>
                <a:effectLst/>
                <a:latin typeface="Tahoma" panose="020B0604030504040204" pitchFamily="34" charset="0"/>
                <a:ea typeface="ＭＳ Ｐゴシック" pitchFamily="50" charset="-128"/>
                <a:cs typeface="+mn-cs"/>
              </a:defRPr>
            </a:lvl1pPr>
            <a:lvl2pPr marL="742950" indent="-28575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11430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6002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20574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pPr eaLnBrk="1" hangingPunct="1"/>
            <a:fld id="{89E9F0B8-2D62-4EB4-A369-EB5E7E88A0D1}" type="slidenum">
              <a:rPr lang="en-US" sz="1200" smtClean="0"/>
              <a:pPr eaLnBrk="1" hangingPunct="1"/>
              <a:t>617</a:t>
            </a:fld>
            <a:endParaRPr lang="en-US" sz="1200"/>
          </a:p>
        </p:txBody>
      </p:sp>
      <p:pic>
        <p:nvPicPr>
          <p:cNvPr id="20" name="Picture 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752600"/>
            <a:ext cx="48768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13"/>
          <p:cNvSpPr>
            <a:spLocks noChangeArrowheads="1"/>
          </p:cNvSpPr>
          <p:nvPr/>
        </p:nvSpPr>
        <p:spPr bwMode="auto">
          <a:xfrm>
            <a:off x="8193088" y="2720975"/>
            <a:ext cx="722312" cy="16986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endParaRPr lang="id-ID" sz="1800">
              <a:effectLst/>
              <a:latin typeface="Verdana" panose="020B0604030504040204" pitchFamily="34" charset="0"/>
              <a:cs typeface="Arial" panose="020B0604020202020204" pitchFamily="34" charset="0"/>
            </a:endParaRPr>
          </a:p>
        </p:txBody>
      </p:sp>
      <p:graphicFrame>
        <p:nvGraphicFramePr>
          <p:cNvPr id="22" name="Group 4"/>
          <p:cNvGraphicFramePr>
            <a:graphicFrameLocks noGrp="1"/>
          </p:cNvGraphicFramePr>
          <p:nvPr/>
        </p:nvGraphicFramePr>
        <p:xfrm>
          <a:off x="228600" y="2819400"/>
          <a:ext cx="3886200" cy="1371600"/>
        </p:xfrm>
        <a:graphic>
          <a:graphicData uri="http://schemas.openxmlformats.org/drawingml/2006/table">
            <a:tbl>
              <a:tblPr/>
              <a:tblGrid>
                <a:gridCol w="990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4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Milk</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 Milk</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Coffee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 Coffee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dirty="0">
                          <a:ln>
                            <a:noFill/>
                          </a:ln>
                          <a:solidFill>
                            <a:schemeClr val="tx1"/>
                          </a:solidFill>
                          <a:effectLst/>
                          <a:latin typeface="Tahoma" pitchFamily="34" charset="0"/>
                          <a:sym typeface="Symbol" pitchFamily="18" charset="2"/>
                        </a:rPr>
                        <a:t></a:t>
                      </a:r>
                      <a:endParaRPr kumimoji="0" lang="en-US" sz="14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4" name="Picture 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10125"/>
            <a:ext cx="9144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107"/>
          <p:cNvSpPr>
            <a:spLocks noChangeArrowheads="1"/>
          </p:cNvSpPr>
          <p:nvPr/>
        </p:nvSpPr>
        <p:spPr bwMode="auto">
          <a:xfrm>
            <a:off x="2895600" y="5181600"/>
            <a:ext cx="8382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26" name="AutoShape 108"/>
          <p:cNvSpPr>
            <a:spLocks noChangeArrowheads="1"/>
          </p:cNvSpPr>
          <p:nvPr/>
        </p:nvSpPr>
        <p:spPr bwMode="auto">
          <a:xfrm>
            <a:off x="304800" y="4343400"/>
            <a:ext cx="2514600" cy="533400"/>
          </a:xfrm>
          <a:prstGeom prst="wedgeRoundRectCallout">
            <a:avLst>
              <a:gd name="adj1" fmla="val 63005"/>
              <a:gd name="adj2" fmla="val 141963"/>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effectLst/>
                <a:latin typeface="Verdana" panose="020B0604030504040204" pitchFamily="34" charset="0"/>
                <a:cs typeface="Arial" panose="020B0604020202020204" pitchFamily="34" charset="0"/>
              </a:rPr>
              <a:t>Null-transactions w.r.t. m and c</a:t>
            </a:r>
          </a:p>
        </p:txBody>
      </p:sp>
      <p:sp>
        <p:nvSpPr>
          <p:cNvPr id="27" name="AutoShape 109"/>
          <p:cNvSpPr>
            <a:spLocks noChangeArrowheads="1"/>
          </p:cNvSpPr>
          <p:nvPr/>
        </p:nvSpPr>
        <p:spPr bwMode="auto">
          <a:xfrm>
            <a:off x="6629400" y="4572000"/>
            <a:ext cx="1981200" cy="381000"/>
          </a:xfrm>
          <a:prstGeom prst="wedgeRoundRectCallout">
            <a:avLst>
              <a:gd name="adj1" fmla="val -102963"/>
              <a:gd name="adj2" fmla="val 162083"/>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effectLst/>
                <a:latin typeface="Verdana" panose="020B0604030504040204" pitchFamily="34" charset="0"/>
                <a:cs typeface="Arial" panose="020B0604020202020204" pitchFamily="34" charset="0"/>
              </a:rPr>
              <a:t>Null-invariant</a:t>
            </a:r>
          </a:p>
        </p:txBody>
      </p:sp>
      <p:sp>
        <p:nvSpPr>
          <p:cNvPr id="28" name="Oval 110"/>
          <p:cNvSpPr>
            <a:spLocks noChangeArrowheads="1"/>
          </p:cNvSpPr>
          <p:nvPr/>
        </p:nvSpPr>
        <p:spPr bwMode="auto">
          <a:xfrm>
            <a:off x="4953000" y="5181600"/>
            <a:ext cx="8382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29" name="Oval 115"/>
          <p:cNvSpPr>
            <a:spLocks noChangeArrowheads="1"/>
          </p:cNvSpPr>
          <p:nvPr/>
        </p:nvSpPr>
        <p:spPr bwMode="auto">
          <a:xfrm>
            <a:off x="838200" y="5715000"/>
            <a:ext cx="2133600" cy="914400"/>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30" name="Oval 116"/>
          <p:cNvSpPr>
            <a:spLocks noChangeArrowheads="1"/>
          </p:cNvSpPr>
          <p:nvPr/>
        </p:nvSpPr>
        <p:spPr bwMode="auto">
          <a:xfrm>
            <a:off x="4572000" y="5791200"/>
            <a:ext cx="4572000" cy="762000"/>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31" name="AutoShape 117"/>
          <p:cNvSpPr>
            <a:spLocks noChangeArrowheads="1"/>
          </p:cNvSpPr>
          <p:nvPr/>
        </p:nvSpPr>
        <p:spPr bwMode="auto">
          <a:xfrm>
            <a:off x="6400800" y="6477000"/>
            <a:ext cx="2743200" cy="304800"/>
          </a:xfrm>
          <a:prstGeom prst="wedgeRoundRectCallout">
            <a:avLst>
              <a:gd name="adj1" fmla="val -32639"/>
              <a:gd name="adj2" fmla="val -156250"/>
              <a:gd name="adj3" fmla="val 16667"/>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solidFill>
                  <a:srgbClr val="0000FF"/>
                </a:solidFill>
                <a:effectLst/>
                <a:latin typeface="Verdana" panose="020B0604030504040204" pitchFamily="34" charset="0"/>
                <a:cs typeface="Arial" panose="020B0604020202020204" pitchFamily="34" charset="0"/>
              </a:rPr>
              <a:t>Subtle: They disagree</a:t>
            </a:r>
          </a:p>
        </p:txBody>
      </p:sp>
      <p:sp>
        <p:nvSpPr>
          <p:cNvPr id="32" name="AutoShape 114"/>
          <p:cNvSpPr>
            <a:spLocks noChangeArrowheads="1"/>
          </p:cNvSpPr>
          <p:nvPr/>
        </p:nvSpPr>
        <p:spPr bwMode="auto">
          <a:xfrm>
            <a:off x="3505200" y="4343400"/>
            <a:ext cx="2133600" cy="609600"/>
          </a:xfrm>
          <a:prstGeom prst="wedgeRoundRectCallout">
            <a:avLst>
              <a:gd name="adj1" fmla="val -370"/>
              <a:gd name="adj2" fmla="val -115106"/>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lnSpc>
                <a:spcPct val="90000"/>
              </a:lnSpc>
              <a:spcBef>
                <a:spcPct val="20000"/>
              </a:spcBef>
              <a:buClr>
                <a:schemeClr val="accent2"/>
              </a:buClr>
              <a:buFont typeface="Wingdings" panose="05000000000000000000" pitchFamily="2" charset="2"/>
              <a:buNone/>
            </a:pPr>
            <a:r>
              <a:rPr lang="en-US" sz="1600" dirty="0" err="1">
                <a:effectLst/>
                <a:latin typeface="Verdana" panose="020B0604030504040204" pitchFamily="34" charset="0"/>
                <a:cs typeface="Arial" panose="020B0604020202020204" pitchFamily="34" charset="0"/>
              </a:rPr>
              <a:t>Kulczynski</a:t>
            </a:r>
            <a:r>
              <a:rPr lang="en-US" sz="1600" dirty="0">
                <a:effectLst/>
                <a:latin typeface="Verdana" panose="020B0604030504040204" pitchFamily="34" charset="0"/>
                <a:cs typeface="Arial" panose="020B0604020202020204" pitchFamily="34" charset="0"/>
              </a:rPr>
              <a:t> measure (1927)</a:t>
            </a:r>
          </a:p>
        </p:txBody>
      </p:sp>
    </p:spTree>
    <p:extLst>
      <p:ext uri="{BB962C8B-B14F-4D97-AF65-F5344CB8AC3E}">
        <p14:creationId xmlns:p14="http://schemas.microsoft.com/office/powerpoint/2010/main" val="1954945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439150" cy="685800"/>
          </a:xfrm>
        </p:spPr>
        <p:txBody>
          <a:bodyPr>
            <a:normAutofit/>
          </a:bodyPr>
          <a:lstStyle/>
          <a:p>
            <a:r>
              <a:rPr lang="en-US" dirty="0"/>
              <a:t>Analysis of DBLP Coauthor Relationships</a:t>
            </a:r>
            <a:endParaRPr lang="id-ID" dirty="0"/>
          </a:p>
        </p:txBody>
      </p:sp>
      <p:sp>
        <p:nvSpPr>
          <p:cNvPr id="3" name="Slide Number Placeholder 2">
            <a:extLst>
              <a:ext uri="{FF2B5EF4-FFF2-40B4-BE49-F238E27FC236}">
                <a16:creationId xmlns:a16="http://schemas.microsoft.com/office/drawing/2014/main" id="{394B6275-FA5F-4A7D-BB03-DCD022E7710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618</a:t>
            </a:fld>
            <a:endParaRPr lang="en-US">
              <a:solidFill>
                <a:prstClr val="black">
                  <a:tint val="75000"/>
                </a:prstClr>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98625"/>
            <a:ext cx="89916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4"/>
          <p:cNvSpPr>
            <a:spLocks noChangeArrowheads="1"/>
          </p:cNvSpPr>
          <p:nvPr/>
        </p:nvSpPr>
        <p:spPr bwMode="auto">
          <a:xfrm>
            <a:off x="6019800" y="2971800"/>
            <a:ext cx="29718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7" name="Oval 5"/>
          <p:cNvSpPr>
            <a:spLocks noChangeArrowheads="1"/>
          </p:cNvSpPr>
          <p:nvPr/>
        </p:nvSpPr>
        <p:spPr bwMode="auto">
          <a:xfrm>
            <a:off x="6096000" y="3429000"/>
            <a:ext cx="30480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 name="Oval 6"/>
          <p:cNvSpPr>
            <a:spLocks noChangeArrowheads="1"/>
          </p:cNvSpPr>
          <p:nvPr/>
        </p:nvSpPr>
        <p:spPr bwMode="auto">
          <a:xfrm>
            <a:off x="6096000" y="3886200"/>
            <a:ext cx="2895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9" name="AutoShape 7"/>
          <p:cNvSpPr>
            <a:spLocks noChangeArrowheads="1"/>
          </p:cNvSpPr>
          <p:nvPr/>
        </p:nvSpPr>
        <p:spPr bwMode="auto">
          <a:xfrm>
            <a:off x="4114800" y="4648200"/>
            <a:ext cx="4876800" cy="609600"/>
          </a:xfrm>
          <a:prstGeom prst="wedgeRoundRectCallout">
            <a:avLst>
              <a:gd name="adj1" fmla="val 34019"/>
              <a:gd name="adj2" fmla="val -121356"/>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800">
                <a:effectLst/>
                <a:latin typeface="Verdana" panose="020B0604030504040204" pitchFamily="34" charset="0"/>
                <a:cs typeface="Arial" panose="020B0604020202020204" pitchFamily="34" charset="0"/>
              </a:rPr>
              <a:t>Advisor-advisee relation: Kulc: high, coherence: low, cosine: middle</a:t>
            </a:r>
          </a:p>
        </p:txBody>
      </p:sp>
      <p:sp>
        <p:nvSpPr>
          <p:cNvPr id="10" name="Oval 8"/>
          <p:cNvSpPr>
            <a:spLocks noChangeArrowheads="1"/>
          </p:cNvSpPr>
          <p:nvPr/>
        </p:nvSpPr>
        <p:spPr bwMode="auto">
          <a:xfrm>
            <a:off x="4267200" y="3962400"/>
            <a:ext cx="1828800" cy="228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1" name="Oval 9"/>
          <p:cNvSpPr>
            <a:spLocks noChangeArrowheads="1"/>
          </p:cNvSpPr>
          <p:nvPr/>
        </p:nvSpPr>
        <p:spPr bwMode="auto">
          <a:xfrm>
            <a:off x="4343400" y="3429000"/>
            <a:ext cx="1752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2" name="Oval 10"/>
          <p:cNvSpPr>
            <a:spLocks noChangeArrowheads="1"/>
          </p:cNvSpPr>
          <p:nvPr/>
        </p:nvSpPr>
        <p:spPr bwMode="auto">
          <a:xfrm>
            <a:off x="4343400" y="2971800"/>
            <a:ext cx="16002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3" name="Rectangle 11"/>
          <p:cNvSpPr>
            <a:spLocks noChangeArrowheads="1"/>
          </p:cNvSpPr>
          <p:nvPr/>
        </p:nvSpPr>
        <p:spPr bwMode="auto">
          <a:xfrm>
            <a:off x="381000" y="1371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600">
                <a:effectLst/>
                <a:latin typeface="Verdana" panose="020B0604030504040204" pitchFamily="34" charset="0"/>
                <a:cs typeface="Arial" panose="020B0604020202020204" pitchFamily="34" charset="0"/>
              </a:rPr>
              <a:t>Recent DB conferences, removing balanced associations, low sup, etc.</a:t>
            </a:r>
          </a:p>
        </p:txBody>
      </p:sp>
      <p:sp>
        <p:nvSpPr>
          <p:cNvPr id="14" name="Rectangle 12"/>
          <p:cNvSpPr txBox="1">
            <a:spLocks noChangeArrowheads="1"/>
          </p:cNvSpPr>
          <p:nvPr/>
        </p:nvSpPr>
        <p:spPr>
          <a:xfrm>
            <a:off x="304800" y="5334000"/>
            <a:ext cx="8610600" cy="1295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kumimoji="0" lang="en-US" sz="2000" dirty="0" err="1">
                <a:effectLst/>
              </a:rPr>
              <a:t>Tianyi</a:t>
            </a:r>
            <a:r>
              <a:rPr kumimoji="0" lang="en-US" sz="2000" dirty="0">
                <a:effectLst/>
              </a:rPr>
              <a:t> Wu, </a:t>
            </a:r>
            <a:r>
              <a:rPr kumimoji="0" lang="en-US" sz="2000" dirty="0" err="1">
                <a:effectLst/>
              </a:rPr>
              <a:t>Yuguo</a:t>
            </a:r>
            <a:r>
              <a:rPr kumimoji="0" lang="en-US" sz="2000" dirty="0">
                <a:effectLst/>
              </a:rPr>
              <a:t> Chen and </a:t>
            </a:r>
            <a:r>
              <a:rPr kumimoji="0" lang="en-US" sz="2000" dirty="0" err="1">
                <a:effectLst/>
              </a:rPr>
              <a:t>Jiawei</a:t>
            </a:r>
            <a:r>
              <a:rPr kumimoji="0" lang="en-US" sz="2000" dirty="0">
                <a:effectLst/>
              </a:rPr>
              <a:t> Han, “</a:t>
            </a:r>
            <a:r>
              <a:rPr kumimoji="0" lang="en-US" sz="2000" dirty="0">
                <a:effectLst/>
                <a:hlinkClick r:id="rId3"/>
              </a:rPr>
              <a:t>Association Mining in Large Databases: A Re-Examination of Its Measures</a:t>
            </a:r>
            <a:r>
              <a:rPr kumimoji="0" lang="en-US" sz="2000" dirty="0">
                <a:effectLst/>
              </a:rPr>
              <a:t>”, Proc. 2007 Int. Conf. Principles and Practice of Knowledge Discovery in Databases (PKDD'07), Sept. 2007</a:t>
            </a:r>
          </a:p>
        </p:txBody>
      </p:sp>
    </p:spTree>
    <p:extLst>
      <p:ext uri="{BB962C8B-B14F-4D97-AF65-F5344CB8AC3E}">
        <p14:creationId xmlns:p14="http://schemas.microsoft.com/office/powerpoint/2010/main" val="3241635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900" y="1288373"/>
            <a:ext cx="7886700" cy="4643095"/>
          </a:xfrm>
        </p:spPr>
        <p:txBody>
          <a:bodyPr/>
          <a:lstStyle/>
          <a:p>
            <a:r>
              <a:rPr lang="en-US" sz="2400" dirty="0">
                <a:solidFill>
                  <a:srgbClr val="C00000"/>
                </a:solidFill>
              </a:rPr>
              <a:t>IR (Imbalance Ratio)</a:t>
            </a:r>
            <a:r>
              <a:rPr lang="en-US" sz="2400" dirty="0"/>
              <a:t>: measure the imbalance of two </a:t>
            </a:r>
            <a:r>
              <a:rPr lang="en-US" sz="2400" dirty="0" err="1"/>
              <a:t>itemsets</a:t>
            </a:r>
            <a:r>
              <a:rPr lang="en-US" sz="2400" dirty="0"/>
              <a:t> A and B in rule implications</a:t>
            </a:r>
          </a:p>
          <a:p>
            <a:endParaRPr lang="en-US" sz="2400" dirty="0"/>
          </a:p>
          <a:p>
            <a:pPr>
              <a:buFont typeface="Wingdings" panose="05000000000000000000" pitchFamily="2" charset="2"/>
              <a:buNone/>
            </a:pPr>
            <a:endParaRPr lang="en-US" sz="2400" dirty="0"/>
          </a:p>
          <a:p>
            <a:r>
              <a:rPr lang="en-US" sz="2400" dirty="0" err="1"/>
              <a:t>Kulczynski</a:t>
            </a:r>
            <a:r>
              <a:rPr lang="en-US" sz="2400" dirty="0"/>
              <a:t> and Imbalance Ratio (IR) together present a clear picture for all the three datasets D</a:t>
            </a:r>
            <a:r>
              <a:rPr lang="en-US" sz="2400" baseline="-25000" dirty="0"/>
              <a:t>4</a:t>
            </a:r>
            <a:r>
              <a:rPr lang="en-US" sz="2400" dirty="0"/>
              <a:t> through D</a:t>
            </a:r>
            <a:r>
              <a:rPr lang="en-US" sz="2400" baseline="-25000" dirty="0"/>
              <a:t>6</a:t>
            </a:r>
          </a:p>
          <a:p>
            <a:pPr lvl="1"/>
            <a:r>
              <a:rPr lang="en-US" dirty="0"/>
              <a:t>D</a:t>
            </a:r>
            <a:r>
              <a:rPr lang="en-US" baseline="-25000" dirty="0"/>
              <a:t>4  </a:t>
            </a:r>
            <a:r>
              <a:rPr lang="en-US" dirty="0"/>
              <a:t>is balanced &amp; neutral</a:t>
            </a:r>
          </a:p>
          <a:p>
            <a:pPr lvl="1"/>
            <a:r>
              <a:rPr lang="en-US" dirty="0"/>
              <a:t>D</a:t>
            </a:r>
            <a:r>
              <a:rPr lang="en-US" baseline="-25000" dirty="0"/>
              <a:t>5  </a:t>
            </a:r>
            <a:r>
              <a:rPr lang="en-US" dirty="0"/>
              <a:t>is imbalanced &amp; neutral</a:t>
            </a:r>
            <a:endParaRPr lang="en-US" baseline="-25000" dirty="0"/>
          </a:p>
          <a:p>
            <a:pPr lvl="1"/>
            <a:r>
              <a:rPr lang="en-US" dirty="0"/>
              <a:t>D</a:t>
            </a:r>
            <a:r>
              <a:rPr lang="en-US" baseline="-25000" dirty="0"/>
              <a:t>6  </a:t>
            </a:r>
            <a:r>
              <a:rPr lang="en-US" dirty="0"/>
              <a:t>is very imbalanced &amp; neutral</a:t>
            </a:r>
          </a:p>
          <a:p>
            <a:endParaRPr lang="id-ID" dirty="0"/>
          </a:p>
        </p:txBody>
      </p:sp>
      <p:sp>
        <p:nvSpPr>
          <p:cNvPr id="2" name="Title 1"/>
          <p:cNvSpPr>
            <a:spLocks noGrp="1"/>
          </p:cNvSpPr>
          <p:nvPr>
            <p:ph type="title"/>
          </p:nvPr>
        </p:nvSpPr>
        <p:spPr>
          <a:xfrm>
            <a:off x="628650" y="152401"/>
            <a:ext cx="8451850" cy="762000"/>
          </a:xfrm>
        </p:spPr>
        <p:txBody>
          <a:bodyPr>
            <a:normAutofit/>
          </a:bodyPr>
          <a:lstStyle/>
          <a:p>
            <a:r>
              <a:rPr lang="en-US" sz="3600" dirty="0"/>
              <a:t>Which Null-Invariant Measure Is Better? </a:t>
            </a:r>
            <a:endParaRPr lang="id-ID" sz="3600" dirty="0"/>
          </a:p>
        </p:txBody>
      </p:sp>
      <p:sp>
        <p:nvSpPr>
          <p:cNvPr id="7" name="Slide Number Placeholder 6">
            <a:extLst>
              <a:ext uri="{FF2B5EF4-FFF2-40B4-BE49-F238E27FC236}">
                <a16:creationId xmlns:a16="http://schemas.microsoft.com/office/drawing/2014/main" id="{0B39FDD1-0560-413F-A840-19D313F1DD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619</a:t>
            </a:fld>
            <a:endParaRPr lang="en-US">
              <a:solidFill>
                <a:prstClr val="black">
                  <a:tint val="75000"/>
                </a:prstClr>
              </a:solidFill>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86388"/>
            <a:ext cx="9080500"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5715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414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1D981261-016B-44C0-8D50-509E2C3074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46" b="3346"/>
          <a:stretch/>
        </p:blipFill>
        <p:spPr>
          <a:xfrm>
            <a:off x="1066800" y="897082"/>
            <a:ext cx="7010400" cy="5656118"/>
          </a:xfrm>
        </p:spPr>
      </p:pic>
      <p:sp>
        <p:nvSpPr>
          <p:cNvPr id="4" name="Title 3">
            <a:extLst>
              <a:ext uri="{FF2B5EF4-FFF2-40B4-BE49-F238E27FC236}">
                <a16:creationId xmlns:a16="http://schemas.microsoft.com/office/drawing/2014/main" id="{3C41BA70-EF3D-4A93-964B-F83FA76BC6C4}"/>
              </a:ext>
            </a:extLst>
          </p:cNvPr>
          <p:cNvSpPr>
            <a:spLocks noGrp="1"/>
          </p:cNvSpPr>
          <p:nvPr>
            <p:ph type="title"/>
          </p:nvPr>
        </p:nvSpPr>
        <p:spPr/>
        <p:txBody>
          <a:bodyPr/>
          <a:lstStyle/>
          <a:p>
            <a:r>
              <a:rPr lang="id-ID" dirty="0" err="1"/>
              <a:t>Inflation</a:t>
            </a:r>
            <a:r>
              <a:rPr lang="id-ID" dirty="0"/>
              <a:t> Rate </a:t>
            </a:r>
            <a:r>
              <a:rPr lang="id-ID" dirty="0" err="1"/>
              <a:t>Forecasting</a:t>
            </a:r>
            <a:endParaRPr lang="en-US" dirty="0"/>
          </a:p>
        </p:txBody>
      </p:sp>
      <p:sp>
        <p:nvSpPr>
          <p:cNvPr id="3" name="Slide Number Placeholder 2">
            <a:extLst>
              <a:ext uri="{FF2B5EF4-FFF2-40B4-BE49-F238E27FC236}">
                <a16:creationId xmlns:a16="http://schemas.microsoft.com/office/drawing/2014/main" id="{D8E2164F-87B0-4960-A0BB-576B2988B9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2787999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5 (Association Rules)</a:t>
            </a:r>
            <a:r>
              <a:rPr lang="en-US" sz="3200" dirty="0"/>
              <a:t>, p </a:t>
            </a:r>
            <a:r>
              <a:rPr lang="id-ID" sz="3200" dirty="0"/>
              <a:t>85</a:t>
            </a:r>
            <a:r>
              <a:rPr lang="en-US" sz="3200" dirty="0"/>
              <a:t>-</a:t>
            </a:r>
            <a:r>
              <a:rPr lang="id-ID" sz="3200" dirty="0"/>
              <a:t>97</a:t>
            </a:r>
            <a:endParaRPr lang="en-US" sz="3200" dirty="0"/>
          </a:p>
          <a:p>
            <a:endParaRPr lang="en-US" sz="3200" dirty="0"/>
          </a:p>
          <a:p>
            <a:r>
              <a:rPr lang="en-US" sz="3200" dirty="0" err="1"/>
              <a:t>Analisis</a:t>
            </a:r>
            <a:r>
              <a:rPr lang="en-US" sz="3200" dirty="0"/>
              <a:t>, </a:t>
            </a:r>
            <a:r>
              <a:rPr lang="en-US" sz="3200" dirty="0" err="1"/>
              <a:t>bagaimana</a:t>
            </a:r>
            <a:r>
              <a:rPr lang="en-US" sz="3200" dirty="0"/>
              <a:t> data mining </a:t>
            </a:r>
            <a:r>
              <a:rPr lang="en-US" sz="3200" dirty="0" err="1"/>
              <a:t>bisa</a:t>
            </a:r>
            <a:r>
              <a:rPr lang="en-US" sz="3200" dirty="0"/>
              <a:t> </a:t>
            </a:r>
            <a:r>
              <a:rPr lang="en-US" sz="3200" dirty="0" err="1"/>
              <a:t>bermanfaat</a:t>
            </a:r>
            <a:r>
              <a:rPr lang="en-US" sz="3200" dirty="0"/>
              <a:t> </a:t>
            </a:r>
            <a:r>
              <a:rPr lang="en-US" sz="3200" dirty="0" err="1"/>
              <a:t>untuk</a:t>
            </a:r>
            <a:r>
              <a:rPr lang="en-US" sz="3200" dirty="0"/>
              <a:t> </a:t>
            </a:r>
            <a:r>
              <a:rPr lang="en-US" sz="3200" dirty="0" err="1"/>
              <a:t>membantu</a:t>
            </a:r>
            <a:r>
              <a:rPr lang="en-US" sz="3200" dirty="0"/>
              <a:t> Roger, </a:t>
            </a:r>
            <a:r>
              <a:rPr lang="en-US" sz="3200" dirty="0" err="1"/>
              <a:t>seorang</a:t>
            </a:r>
            <a:r>
              <a:rPr lang="en-US" sz="3200" dirty="0"/>
              <a:t> City Manager</a:t>
            </a:r>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73740F13-8762-423D-867B-88DD378525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620</a:t>
            </a:fld>
            <a:endParaRPr lang="en-US">
              <a:solidFill>
                <a:prstClr val="black">
                  <a:tint val="75000"/>
                </a:prstClr>
              </a:solidFill>
            </a:endParaRPr>
          </a:p>
        </p:txBody>
      </p:sp>
    </p:spTree>
    <p:extLst>
      <p:ext uri="{BB962C8B-B14F-4D97-AF65-F5344CB8AC3E}">
        <p14:creationId xmlns:p14="http://schemas.microsoft.com/office/powerpoint/2010/main" val="4285583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638800"/>
          </a:xfrm>
        </p:spPr>
        <p:txBody>
          <a:bodyPr>
            <a:normAutofit fontScale="92500" lnSpcReduction="10000"/>
          </a:bodyPr>
          <a:lstStyle/>
          <a:p>
            <a:r>
              <a:rPr lang="id-ID" dirty="0" err="1">
                <a:solidFill>
                  <a:srgbClr val="C00000"/>
                </a:solidFill>
              </a:rPr>
              <a:t>Motivation</a:t>
            </a:r>
            <a:r>
              <a:rPr lang="id-ID" dirty="0"/>
              <a:t>:</a:t>
            </a:r>
          </a:p>
          <a:p>
            <a:pPr lvl="1"/>
            <a:r>
              <a:rPr lang="en-US" dirty="0"/>
              <a:t>Roger is a city manager for a medium-sized, but steadily growing</a:t>
            </a:r>
            <a:r>
              <a:rPr lang="id-ID" dirty="0"/>
              <a:t> </a:t>
            </a:r>
            <a:r>
              <a:rPr lang="en-US" dirty="0"/>
              <a:t>city</a:t>
            </a:r>
          </a:p>
          <a:p>
            <a:pPr lvl="1"/>
            <a:r>
              <a:rPr lang="en-US" dirty="0"/>
              <a:t>The city has limited resources, and like most municipalities, there are more needs than there are resources</a:t>
            </a:r>
          </a:p>
          <a:p>
            <a:pPr lvl="1"/>
            <a:r>
              <a:rPr lang="en-US" dirty="0"/>
              <a:t>He feels like the </a:t>
            </a:r>
            <a:r>
              <a:rPr lang="en-US" dirty="0">
                <a:solidFill>
                  <a:srgbClr val="0070C0"/>
                </a:solidFill>
              </a:rPr>
              <a:t>citizens in the community are fairly active in various community organizations</a:t>
            </a:r>
            <a:r>
              <a:rPr lang="en-US" dirty="0"/>
              <a:t>, and believes that he may be able to get a number of groups to work together to meet some of the needs in the community</a:t>
            </a:r>
          </a:p>
          <a:p>
            <a:pPr lvl="1"/>
            <a:r>
              <a:rPr lang="en-US" dirty="0"/>
              <a:t>He knows there are churches, social clubs, hobby enthusiasts and other types of groups in the community</a:t>
            </a:r>
          </a:p>
          <a:p>
            <a:pPr lvl="1"/>
            <a:r>
              <a:rPr lang="en-US" dirty="0"/>
              <a:t>What he doesn’t know is if there are </a:t>
            </a:r>
            <a:r>
              <a:rPr lang="en-US" dirty="0">
                <a:solidFill>
                  <a:srgbClr val="0070C0"/>
                </a:solidFill>
              </a:rPr>
              <a:t>connections between the groups</a:t>
            </a:r>
            <a:r>
              <a:rPr lang="en-US" dirty="0"/>
              <a:t> that might enable natural collaborations between two or more groups that could work together on projects around town</a:t>
            </a:r>
            <a:endParaRPr lang="id-ID" dirty="0"/>
          </a:p>
          <a:p>
            <a:pPr lvl="1"/>
            <a:endParaRPr lang="en-US" sz="1500" dirty="0"/>
          </a:p>
          <a:p>
            <a:r>
              <a:rPr lang="id-ID" dirty="0" err="1">
                <a:solidFill>
                  <a:srgbClr val="C00000"/>
                </a:solidFill>
              </a:rPr>
              <a:t>Objectives</a:t>
            </a:r>
            <a:r>
              <a:rPr lang="id-ID" dirty="0"/>
              <a:t>:</a:t>
            </a:r>
          </a:p>
          <a:p>
            <a:pPr lvl="1"/>
            <a:r>
              <a:rPr lang="id-ID" dirty="0"/>
              <a:t>T</a:t>
            </a:r>
            <a:r>
              <a:rPr lang="en-US" dirty="0"/>
              <a:t>o find out if there are </a:t>
            </a:r>
            <a:r>
              <a:rPr lang="en-US" dirty="0">
                <a:solidFill>
                  <a:srgbClr val="0070C0"/>
                </a:solidFill>
              </a:rPr>
              <a:t>any existing associations </a:t>
            </a:r>
            <a:r>
              <a:rPr lang="en-US" dirty="0"/>
              <a:t>between the different types of groups in the area</a:t>
            </a:r>
            <a:endParaRPr lang="id-ID" dirty="0"/>
          </a:p>
        </p:txBody>
      </p:sp>
      <p:sp>
        <p:nvSpPr>
          <p:cNvPr id="2" name="Title 1"/>
          <p:cNvSpPr>
            <a:spLocks noGrp="1"/>
          </p:cNvSpPr>
          <p:nvPr>
            <p:ph type="title"/>
          </p:nvPr>
        </p:nvSpPr>
        <p:spPr/>
        <p:txBody>
          <a:bodyPr>
            <a:normAutofit/>
          </a:bodyPr>
          <a:lstStyle/>
          <a:p>
            <a:r>
              <a:rPr lang="en-US" dirty="0"/>
              <a:t>1. Business Understanding</a:t>
            </a:r>
            <a:endParaRPr lang="id-ID" dirty="0"/>
          </a:p>
        </p:txBody>
      </p:sp>
      <p:sp>
        <p:nvSpPr>
          <p:cNvPr id="5" name="Slide Number Placeholder 4">
            <a:extLst>
              <a:ext uri="{FF2B5EF4-FFF2-40B4-BE49-F238E27FC236}">
                <a16:creationId xmlns:a16="http://schemas.microsoft.com/office/drawing/2014/main" id="{45846B49-85CF-4E8C-B336-697F7A5B0E0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621</a:t>
            </a:fld>
            <a:endParaRPr lang="en-US">
              <a:solidFill>
                <a:prstClr val="black">
                  <a:tint val="75000"/>
                </a:prstClr>
              </a:solidFill>
            </a:endParaRPr>
          </a:p>
        </p:txBody>
      </p:sp>
    </p:spTree>
    <p:extLst>
      <p:ext uri="{BB962C8B-B14F-4D97-AF65-F5344CB8AC3E}">
        <p14:creationId xmlns:p14="http://schemas.microsoft.com/office/powerpoint/2010/main" val="4041211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4.4 Algoritma Estimasi dan </a:t>
            </a:r>
            <a:r>
              <a:rPr lang="id-ID" sz="4000" dirty="0" err="1"/>
              <a:t>Forecasting</a:t>
            </a:r>
            <a:endParaRPr lang="id-ID" sz="4000" dirty="0"/>
          </a:p>
        </p:txBody>
      </p:sp>
      <p:sp>
        <p:nvSpPr>
          <p:cNvPr id="3" name="Text Placeholder 2"/>
          <p:cNvSpPr>
            <a:spLocks noGrp="1"/>
          </p:cNvSpPr>
          <p:nvPr>
            <p:ph type="body" idx="1"/>
          </p:nvPr>
        </p:nvSpPr>
        <p:spPr/>
        <p:txBody>
          <a:bodyPr>
            <a:normAutofit/>
          </a:bodyPr>
          <a:lstStyle/>
          <a:p>
            <a:r>
              <a:rPr lang="id-ID" dirty="0"/>
              <a:t>4.4</a:t>
            </a:r>
            <a:r>
              <a:rPr lang="en-US" dirty="0"/>
              <a:t>.1 Linear Regression </a:t>
            </a:r>
          </a:p>
          <a:p>
            <a:r>
              <a:rPr lang="id-ID" dirty="0"/>
              <a:t>4.4</a:t>
            </a:r>
            <a:r>
              <a:rPr lang="en-US" dirty="0"/>
              <a:t>.</a:t>
            </a:r>
            <a:r>
              <a:rPr lang="id-ID" dirty="0"/>
              <a:t>2</a:t>
            </a:r>
            <a:r>
              <a:rPr lang="en-US" dirty="0"/>
              <a:t> Time Series Forecasting</a:t>
            </a:r>
            <a:endParaRPr lang="id-ID" dirty="0"/>
          </a:p>
          <a:p>
            <a:endParaRPr lang="id-ID" dirty="0"/>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622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292554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4.4</a:t>
            </a:r>
            <a:r>
              <a:rPr lang="en-US" sz="3600" dirty="0"/>
              <a:t>.1 Linear Regression </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776685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dirty="0" err="1"/>
              <a:t>Siapkan</a:t>
            </a:r>
            <a:r>
              <a:rPr lang="en-US" dirty="0"/>
              <a:t> data</a:t>
            </a:r>
            <a:endParaRPr lang="id-ID" dirty="0"/>
          </a:p>
          <a:p>
            <a:pPr marL="514350" indent="-514350">
              <a:buFont typeface="+mj-lt"/>
              <a:buAutoNum type="arabicPeriod"/>
            </a:pPr>
            <a:r>
              <a:rPr lang="id-ID" dirty="0"/>
              <a:t>Identifikasi Atribut dan Label</a:t>
            </a:r>
          </a:p>
          <a:p>
            <a:pPr marL="514350" indent="-514350">
              <a:buFont typeface="+mj-lt"/>
              <a:buAutoNum type="arabicPeriod"/>
            </a:pPr>
            <a:r>
              <a:rPr lang="id-ID" dirty="0"/>
              <a:t>Hitung  </a:t>
            </a:r>
            <a:r>
              <a:rPr lang="id-ID" dirty="0" err="1"/>
              <a:t>X²</a:t>
            </a:r>
            <a:r>
              <a:rPr lang="id-ID" dirty="0"/>
              <a:t>, </a:t>
            </a:r>
            <a:r>
              <a:rPr lang="id-ID" dirty="0" err="1"/>
              <a:t>Y²</a:t>
            </a:r>
            <a:r>
              <a:rPr lang="id-ID" dirty="0"/>
              <a:t>, XY dan total dari masing-masingnya</a:t>
            </a:r>
          </a:p>
          <a:p>
            <a:pPr marL="514350" indent="-514350">
              <a:buFont typeface="+mj-lt"/>
              <a:buAutoNum type="arabicPeriod"/>
            </a:pPr>
            <a:r>
              <a:rPr lang="id-ID" dirty="0"/>
              <a:t>Hitung a dan b berdasarkan persamaan yang sudah ditentukan</a:t>
            </a:r>
          </a:p>
          <a:p>
            <a:pPr marL="514350" indent="-514350">
              <a:buFont typeface="+mj-lt"/>
              <a:buAutoNum type="arabicPeriod"/>
            </a:pPr>
            <a:r>
              <a:rPr lang="id-ID" dirty="0"/>
              <a:t>Buat</a:t>
            </a:r>
            <a:r>
              <a:rPr lang="en-US" dirty="0"/>
              <a:t> </a:t>
            </a:r>
            <a:r>
              <a:rPr lang="id-ID" dirty="0"/>
              <a:t>Model Persamaan Regresi Linear Sederhana</a:t>
            </a: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Linear Regression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624</a:t>
            </a:fld>
            <a:endParaRPr lang="en-US" dirty="0">
              <a:solidFill>
                <a:prstClr val="black">
                  <a:tint val="75000"/>
                </a:prstClr>
              </a:solidFill>
            </a:endParaRPr>
          </a:p>
        </p:txBody>
      </p:sp>
    </p:spTree>
    <p:extLst>
      <p:ext uri="{BB962C8B-B14F-4D97-AF65-F5344CB8AC3E}">
        <p14:creationId xmlns:p14="http://schemas.microsoft.com/office/powerpoint/2010/main" val="708447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1. </a:t>
            </a:r>
            <a:r>
              <a:rPr lang="en-US" dirty="0" err="1"/>
              <a:t>Persiapan</a:t>
            </a:r>
            <a:r>
              <a:rPr lang="en-US" dirty="0"/>
              <a:t> Data</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625</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1854922" y="1600200"/>
          <a:ext cx="4164878" cy="4343400"/>
        </p:xfrm>
        <a:graphic>
          <a:graphicData uri="http://schemas.openxmlformats.org/drawingml/2006/table">
            <a:tbl>
              <a:tblPr firstRow="1" firstCol="1" bandRow="1">
                <a:tableStyleId>{073A0DAA-6AF3-43AB-8588-CEC1D06C72B9}</a:tableStyleId>
              </a:tblPr>
              <a:tblGrid>
                <a:gridCol w="931487">
                  <a:extLst>
                    <a:ext uri="{9D8B030D-6E8A-4147-A177-3AD203B41FA5}">
                      <a16:colId xmlns:a16="http://schemas.microsoft.com/office/drawing/2014/main" val="20000"/>
                    </a:ext>
                  </a:extLst>
                </a:gridCol>
                <a:gridCol w="1740558">
                  <a:extLst>
                    <a:ext uri="{9D8B030D-6E8A-4147-A177-3AD203B41FA5}">
                      <a16:colId xmlns:a16="http://schemas.microsoft.com/office/drawing/2014/main" val="20001"/>
                    </a:ext>
                  </a:extLst>
                </a:gridCol>
                <a:gridCol w="1492833">
                  <a:extLst>
                    <a:ext uri="{9D8B030D-6E8A-4147-A177-3AD203B41FA5}">
                      <a16:colId xmlns:a16="http://schemas.microsoft.com/office/drawing/2014/main" val="20002"/>
                    </a:ext>
                  </a:extLst>
                </a:gridCol>
              </a:tblGrid>
              <a:tr h="723900">
                <a:tc>
                  <a:txBody>
                    <a:bodyPr/>
                    <a:lstStyle/>
                    <a:p>
                      <a:pPr marL="0" marR="0" algn="ctr">
                        <a:lnSpc>
                          <a:spcPts val="1990"/>
                        </a:lnSpc>
                        <a:spcBef>
                          <a:spcPts val="0"/>
                        </a:spcBef>
                        <a:spcAft>
                          <a:spcPts val="0"/>
                        </a:spcAft>
                      </a:pPr>
                      <a:r>
                        <a:rPr lang="en-US" sz="1800" dirty="0" err="1">
                          <a:effectLst/>
                        </a:rPr>
                        <a:t>Tanggal</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Rata-rata </a:t>
                      </a:r>
                      <a:r>
                        <a:rPr lang="en-US" sz="1800" dirty="0" err="1">
                          <a:effectLst/>
                        </a:rPr>
                        <a:t>Suhu</a:t>
                      </a:r>
                      <a:r>
                        <a:rPr lang="en-US" sz="1800" dirty="0">
                          <a:effectLst/>
                        </a:rPr>
                        <a:t> </a:t>
                      </a:r>
                      <a:r>
                        <a:rPr lang="en-US" sz="1800" dirty="0" err="1">
                          <a:effectLst/>
                        </a:rPr>
                        <a:t>Ruangan</a:t>
                      </a:r>
                      <a:r>
                        <a:rPr lang="en-US" sz="1800" dirty="0">
                          <a:effectLst/>
                        </a:rPr>
                        <a:t> (X)</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err="1">
                          <a:effectLst/>
                        </a:rPr>
                        <a:t>Jumlah</a:t>
                      </a:r>
                      <a:r>
                        <a:rPr lang="en-US" sz="1800" dirty="0">
                          <a:effectLst/>
                        </a:rPr>
                        <a:t> </a:t>
                      </a:r>
                      <a:r>
                        <a:rPr lang="en-US" sz="1800" dirty="0" err="1">
                          <a:effectLst/>
                        </a:rPr>
                        <a:t>Cacat</a:t>
                      </a:r>
                      <a:r>
                        <a:rPr lang="en-US" sz="1800" dirty="0">
                          <a:effectLst/>
                        </a:rPr>
                        <a:t> (Y)</a:t>
                      </a:r>
                      <a:endParaRPr lang="en-US" sz="1600" b="1"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361950">
                <a:tc>
                  <a:txBody>
                    <a:bodyPr/>
                    <a:lstStyle/>
                    <a:p>
                      <a:pPr marL="0" marR="0" algn="ctr">
                        <a:lnSpc>
                          <a:spcPts val="1990"/>
                        </a:lnSpc>
                        <a:spcBef>
                          <a:spcPts val="0"/>
                        </a:spcBef>
                        <a:spcAft>
                          <a:spcPts val="0"/>
                        </a:spcAft>
                      </a:pPr>
                      <a:r>
                        <a:rPr lang="en-US" sz="1800" dirty="0">
                          <a:effectLst/>
                        </a:rPr>
                        <a:t>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10</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1"/>
                  </a:ext>
                </a:extLst>
              </a:tr>
              <a:tr h="361950">
                <a:tc>
                  <a:txBody>
                    <a:bodyPr/>
                    <a:lstStyle/>
                    <a:p>
                      <a:pPr marL="0" marR="0" algn="ctr">
                        <a:lnSpc>
                          <a:spcPts val="1990"/>
                        </a:lnSpc>
                        <a:spcBef>
                          <a:spcPts val="0"/>
                        </a:spcBef>
                        <a:spcAft>
                          <a:spcPts val="0"/>
                        </a:spcAft>
                      </a:pPr>
                      <a:r>
                        <a:rPr lang="en-US" sz="1800" dirty="0">
                          <a:effectLst/>
                        </a:rPr>
                        <a:t>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2"/>
                  </a:ext>
                </a:extLst>
              </a:tr>
              <a:tr h="361950">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3"/>
                  </a:ext>
                </a:extLst>
              </a:tr>
              <a:tr h="361950">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20</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4"/>
                  </a:ext>
                </a:extLst>
              </a:tr>
              <a:tr h="361950">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5"/>
                  </a:ext>
                </a:extLst>
              </a:tr>
              <a:tr h="361950">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19</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6"/>
                  </a:ext>
                </a:extLst>
              </a:tr>
              <a:tr h="361950">
                <a:tc>
                  <a:txBody>
                    <a:bodyPr/>
                    <a:lstStyle/>
                    <a:p>
                      <a:pPr marL="0" marR="0" algn="ctr">
                        <a:lnSpc>
                          <a:spcPts val="1990"/>
                        </a:lnSpc>
                        <a:spcBef>
                          <a:spcPts val="0"/>
                        </a:spcBef>
                        <a:spcAft>
                          <a:spcPts val="0"/>
                        </a:spcAft>
                      </a:pPr>
                      <a:r>
                        <a:rPr lang="en-US" sz="1800">
                          <a:effectLst/>
                        </a:rPr>
                        <a:t>7</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7"/>
                  </a:ext>
                </a:extLst>
              </a:tr>
              <a:tr h="361950">
                <a:tc>
                  <a:txBody>
                    <a:bodyPr/>
                    <a:lstStyle/>
                    <a:p>
                      <a:pPr marL="0" marR="0" algn="ctr">
                        <a:lnSpc>
                          <a:spcPts val="1990"/>
                        </a:lnSpc>
                        <a:spcBef>
                          <a:spcPts val="0"/>
                        </a:spcBef>
                        <a:spcAft>
                          <a:spcPts val="0"/>
                        </a:spcAft>
                      </a:pPr>
                      <a:r>
                        <a:rPr lang="en-US" sz="1800">
                          <a:effectLst/>
                        </a:rPr>
                        <a:t>8</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9</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8"/>
                  </a:ext>
                </a:extLst>
              </a:tr>
              <a:tr h="361950">
                <a:tc>
                  <a:txBody>
                    <a:bodyPr/>
                    <a:lstStyle/>
                    <a:p>
                      <a:pPr marL="0" marR="0" algn="ctr">
                        <a:lnSpc>
                          <a:spcPts val="1990"/>
                        </a:lnSpc>
                        <a:spcBef>
                          <a:spcPts val="0"/>
                        </a:spcBef>
                        <a:spcAft>
                          <a:spcPts val="0"/>
                        </a:spcAft>
                      </a:pPr>
                      <a:r>
                        <a:rPr lang="en-US" sz="1800">
                          <a:effectLst/>
                        </a:rPr>
                        <a:t>9</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11</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9"/>
                  </a:ext>
                </a:extLst>
              </a:tr>
              <a:tr h="361950">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13</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36626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14400"/>
            <a:ext cx="7886700" cy="5791201"/>
          </a:xfrm>
        </p:spPr>
        <p:txBody>
          <a:bodyPr>
            <a:normAutofit fontScale="92500" lnSpcReduction="20000"/>
          </a:bodyPr>
          <a:lstStyle/>
          <a:p>
            <a:pPr marL="0" indent="0" algn="ctr">
              <a:buNone/>
            </a:pPr>
            <a:endParaRPr lang="en-US" sz="3600" b="1" dirty="0"/>
          </a:p>
          <a:p>
            <a:pPr marL="0" indent="0" algn="ctr">
              <a:buNone/>
            </a:pPr>
            <a:r>
              <a:rPr lang="en-US" sz="3600" b="1" dirty="0"/>
              <a:t>Y = a + </a:t>
            </a:r>
            <a:r>
              <a:rPr lang="en-US" sz="3600" b="1" dirty="0" err="1"/>
              <a:t>bX</a:t>
            </a:r>
            <a:endParaRPr lang="en-US" sz="3600" dirty="0"/>
          </a:p>
          <a:p>
            <a:pPr marL="0" indent="0">
              <a:buNone/>
            </a:pPr>
            <a:r>
              <a:rPr lang="en-US" dirty="0" err="1"/>
              <a:t>Dimana</a:t>
            </a:r>
            <a:r>
              <a:rPr lang="en-US" dirty="0"/>
              <a:t>:</a:t>
            </a:r>
          </a:p>
          <a:p>
            <a:pPr marL="0" indent="0">
              <a:buNone/>
            </a:pPr>
            <a:br>
              <a:rPr lang="en-US" dirty="0"/>
            </a:br>
            <a:r>
              <a:rPr lang="en-US" sz="2600" dirty="0"/>
              <a:t>Y = </a:t>
            </a:r>
            <a:r>
              <a:rPr lang="en-US" sz="2600" dirty="0" err="1"/>
              <a:t>Variabel</a:t>
            </a:r>
            <a:r>
              <a:rPr lang="en-US" sz="2600" dirty="0"/>
              <a:t> </a:t>
            </a:r>
            <a:r>
              <a:rPr lang="en-US" sz="2600" dirty="0" err="1"/>
              <a:t>terikat</a:t>
            </a:r>
            <a:r>
              <a:rPr lang="en-US" sz="2600" dirty="0"/>
              <a:t> (</a:t>
            </a:r>
            <a:r>
              <a:rPr lang="en-US" sz="2600" dirty="0" err="1"/>
              <a:t>Dependen</a:t>
            </a:r>
            <a:r>
              <a:rPr lang="en-US" sz="2600" dirty="0"/>
              <a:t>)</a:t>
            </a:r>
            <a:br>
              <a:rPr lang="en-US" sz="2600" dirty="0"/>
            </a:br>
            <a:r>
              <a:rPr lang="en-US" sz="2600" dirty="0"/>
              <a:t>X = </a:t>
            </a:r>
            <a:r>
              <a:rPr lang="en-US" sz="2600" dirty="0" err="1"/>
              <a:t>Variabel</a:t>
            </a:r>
            <a:r>
              <a:rPr lang="en-US" sz="2600" dirty="0"/>
              <a:t> </a:t>
            </a:r>
            <a:r>
              <a:rPr lang="en-US" sz="2600" dirty="0" err="1"/>
              <a:t>tidak</a:t>
            </a:r>
            <a:r>
              <a:rPr lang="en-US" sz="2600" dirty="0"/>
              <a:t> </a:t>
            </a:r>
            <a:r>
              <a:rPr lang="en-US" sz="2600" dirty="0" err="1"/>
              <a:t>terikat</a:t>
            </a:r>
            <a:r>
              <a:rPr lang="en-US" sz="2600" dirty="0"/>
              <a:t> (</a:t>
            </a:r>
            <a:r>
              <a:rPr lang="en-US" sz="2600" dirty="0" err="1"/>
              <a:t>Independen</a:t>
            </a:r>
            <a:r>
              <a:rPr lang="en-US" sz="2600" dirty="0"/>
              <a:t>)</a:t>
            </a:r>
            <a:br>
              <a:rPr lang="en-US" sz="2600" dirty="0"/>
            </a:br>
            <a:r>
              <a:rPr lang="en-US" sz="2600" dirty="0"/>
              <a:t>a = </a:t>
            </a:r>
            <a:r>
              <a:rPr lang="en-US" sz="2600" dirty="0" err="1"/>
              <a:t>konstanta</a:t>
            </a:r>
            <a:br>
              <a:rPr lang="en-US" sz="2600" dirty="0"/>
            </a:br>
            <a:r>
              <a:rPr lang="en-US" sz="2600" dirty="0"/>
              <a:t>b = </a:t>
            </a:r>
            <a:r>
              <a:rPr lang="en-US" sz="2600" dirty="0" err="1"/>
              <a:t>koefisien</a:t>
            </a:r>
            <a:r>
              <a:rPr lang="en-US" sz="2600" dirty="0"/>
              <a:t> </a:t>
            </a:r>
            <a:r>
              <a:rPr lang="en-US" sz="2600" dirty="0" err="1"/>
              <a:t>regresi</a:t>
            </a:r>
            <a:r>
              <a:rPr lang="en-US" sz="2600" dirty="0"/>
              <a:t> (</a:t>
            </a:r>
            <a:r>
              <a:rPr lang="en-US" sz="2600" dirty="0" err="1"/>
              <a:t>kemiringan</a:t>
            </a:r>
            <a:r>
              <a:rPr lang="en-US" sz="2600" dirty="0"/>
              <a:t>); </a:t>
            </a:r>
            <a:r>
              <a:rPr lang="en-US" sz="2600" dirty="0" err="1"/>
              <a:t>besaran</a:t>
            </a:r>
            <a:r>
              <a:rPr lang="en-US" sz="2600" dirty="0"/>
              <a:t> Response yang </a:t>
            </a:r>
            <a:r>
              <a:rPr lang="en-US" sz="2600" dirty="0" err="1"/>
              <a:t>ditimbulkan</a:t>
            </a:r>
            <a:r>
              <a:rPr lang="en-US" sz="2600" dirty="0"/>
              <a:t> </a:t>
            </a:r>
            <a:r>
              <a:rPr lang="en-US" sz="2600" dirty="0" err="1"/>
              <a:t>oleh</a:t>
            </a:r>
            <a:r>
              <a:rPr lang="en-US" sz="2600" dirty="0"/>
              <a:t> </a:t>
            </a:r>
            <a:r>
              <a:rPr lang="en-US" sz="2600" dirty="0" err="1"/>
              <a:t>variabel</a:t>
            </a:r>
            <a:endParaRPr lang="en-US" sz="2600" dirty="0"/>
          </a:p>
          <a:p>
            <a:pPr marL="0" indent="0">
              <a:buNone/>
            </a:pPr>
            <a:endParaRPr lang="en-US" sz="3200" dirty="0"/>
          </a:p>
          <a:p>
            <a:pPr marL="0" indent="0">
              <a:buNone/>
            </a:pPr>
            <a:r>
              <a:rPr lang="en-US" sz="3200" dirty="0"/>
              <a:t> a =   </a:t>
            </a:r>
            <a:r>
              <a:rPr lang="en-US" sz="3200" u="sng" dirty="0"/>
              <a:t>(</a:t>
            </a:r>
            <a:r>
              <a:rPr lang="en-US" sz="3200" u="sng" dirty="0" err="1"/>
              <a:t>Σy</a:t>
            </a:r>
            <a:r>
              <a:rPr lang="en-US" sz="3200" u="sng" dirty="0"/>
              <a:t>) (Σx²) – (</a:t>
            </a:r>
            <a:r>
              <a:rPr lang="en-US" sz="3200" u="sng" dirty="0" err="1"/>
              <a:t>Σx</a:t>
            </a:r>
            <a:r>
              <a:rPr lang="en-US" sz="3200" u="sng" dirty="0"/>
              <a:t>) (</a:t>
            </a:r>
            <a:r>
              <a:rPr lang="en-US" sz="3200" u="sng" dirty="0" err="1"/>
              <a:t>Σxy</a:t>
            </a:r>
            <a:r>
              <a:rPr lang="en-US" sz="3200" u="sng" dirty="0"/>
              <a:t>)</a:t>
            </a:r>
            <a:br>
              <a:rPr lang="en-US" sz="3200" dirty="0"/>
            </a:br>
            <a:r>
              <a:rPr lang="en-US" sz="3200" dirty="0"/>
              <a:t>                 n(Σx²) – (</a:t>
            </a:r>
            <a:r>
              <a:rPr lang="en-US" sz="3200" dirty="0" err="1"/>
              <a:t>Σx</a:t>
            </a:r>
            <a:r>
              <a:rPr lang="en-US" sz="3200" dirty="0"/>
              <a:t>)²</a:t>
            </a:r>
          </a:p>
          <a:p>
            <a:pPr marL="0" indent="0">
              <a:buNone/>
            </a:pPr>
            <a:endParaRPr lang="en-US" sz="3200" dirty="0"/>
          </a:p>
          <a:p>
            <a:pPr marL="0" indent="0">
              <a:buNone/>
            </a:pPr>
            <a:r>
              <a:rPr lang="en-US" sz="3200" dirty="0"/>
              <a:t> b =   </a:t>
            </a:r>
            <a:r>
              <a:rPr lang="en-US" sz="3200" u="sng" dirty="0"/>
              <a:t>n(</a:t>
            </a:r>
            <a:r>
              <a:rPr lang="en-US" sz="3200" u="sng" dirty="0" err="1"/>
              <a:t>Σxy</a:t>
            </a:r>
            <a:r>
              <a:rPr lang="en-US" sz="3200" u="sng" dirty="0"/>
              <a:t>) – (</a:t>
            </a:r>
            <a:r>
              <a:rPr lang="en-US" sz="3200" u="sng" dirty="0" err="1"/>
              <a:t>Σx</a:t>
            </a:r>
            <a:r>
              <a:rPr lang="en-US" sz="3200" u="sng" dirty="0"/>
              <a:t>) (</a:t>
            </a:r>
            <a:r>
              <a:rPr lang="en-US" sz="3200" u="sng" dirty="0" err="1"/>
              <a:t>Σy</a:t>
            </a:r>
            <a:r>
              <a:rPr lang="en-US" sz="3200" u="sng" dirty="0"/>
              <a:t>)</a:t>
            </a:r>
            <a:br>
              <a:rPr lang="en-US" sz="3200" dirty="0"/>
            </a:br>
            <a:r>
              <a:rPr lang="en-US" sz="3200" dirty="0"/>
              <a:t>              n(Σx²) – (</a:t>
            </a:r>
            <a:r>
              <a:rPr lang="en-US" sz="3200" dirty="0" err="1"/>
              <a:t>Σx</a:t>
            </a:r>
            <a:r>
              <a:rPr lang="en-US" sz="3200" dirty="0"/>
              <a:t>)²</a:t>
            </a:r>
          </a:p>
          <a:p>
            <a:endParaRPr lang="id-ID" dirty="0"/>
          </a:p>
        </p:txBody>
      </p:sp>
      <p:sp>
        <p:nvSpPr>
          <p:cNvPr id="2" name="Title 1"/>
          <p:cNvSpPr>
            <a:spLocks noGrp="1"/>
          </p:cNvSpPr>
          <p:nvPr>
            <p:ph type="title"/>
          </p:nvPr>
        </p:nvSpPr>
        <p:spPr/>
        <p:txBody>
          <a:bodyPr>
            <a:normAutofit/>
          </a:bodyPr>
          <a:lstStyle/>
          <a:p>
            <a:r>
              <a:rPr lang="en-US" dirty="0"/>
              <a:t>2. </a:t>
            </a:r>
            <a:r>
              <a:rPr lang="id-ID" dirty="0"/>
              <a:t>Identifikasikan Atribut dan Label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626</a:t>
            </a:fld>
            <a:endParaRPr lang="en-US" dirty="0">
              <a:solidFill>
                <a:prstClr val="black">
                  <a:tint val="75000"/>
                </a:prstClr>
              </a:solidFill>
            </a:endParaRPr>
          </a:p>
        </p:txBody>
      </p:sp>
    </p:spTree>
    <p:extLst>
      <p:ext uri="{BB962C8B-B14F-4D97-AF65-F5344CB8AC3E}">
        <p14:creationId xmlns:p14="http://schemas.microsoft.com/office/powerpoint/2010/main" val="3380820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id-ID" dirty="0"/>
          </a:p>
        </p:txBody>
      </p:sp>
      <p:sp>
        <p:nvSpPr>
          <p:cNvPr id="2" name="Title 1"/>
          <p:cNvSpPr>
            <a:spLocks noGrp="1"/>
          </p:cNvSpPr>
          <p:nvPr>
            <p:ph type="title"/>
          </p:nvPr>
        </p:nvSpPr>
        <p:spPr/>
        <p:txBody>
          <a:bodyPr>
            <a:normAutofit fontScale="90000"/>
          </a:bodyPr>
          <a:lstStyle/>
          <a:p>
            <a:r>
              <a:rPr lang="en-US" dirty="0"/>
              <a:t>3. </a:t>
            </a:r>
            <a:r>
              <a:rPr lang="id-ID" dirty="0"/>
              <a:t>Hitung  </a:t>
            </a:r>
            <a:r>
              <a:rPr lang="id-ID" dirty="0" err="1"/>
              <a:t>X²</a:t>
            </a:r>
            <a:r>
              <a:rPr lang="id-ID" dirty="0"/>
              <a:t>, </a:t>
            </a:r>
            <a:r>
              <a:rPr lang="id-ID" dirty="0" err="1"/>
              <a:t>Y²</a:t>
            </a:r>
            <a:r>
              <a:rPr lang="id-ID" dirty="0"/>
              <a:t>, XY dan total dari masing-masingnya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627</a:t>
            </a:fld>
            <a:endParaRPr lang="en-US" dirty="0">
              <a:solidFill>
                <a:prstClr val="black">
                  <a:tint val="75000"/>
                </a:prstClr>
              </a:solidFill>
            </a:endParaRPr>
          </a:p>
        </p:txBody>
      </p:sp>
      <p:graphicFrame>
        <p:nvGraphicFramePr>
          <p:cNvPr id="5" name="Table 4"/>
          <p:cNvGraphicFramePr>
            <a:graphicFrameLocks noGrp="1"/>
          </p:cNvGraphicFramePr>
          <p:nvPr/>
        </p:nvGraphicFramePr>
        <p:xfrm>
          <a:off x="685800" y="1529104"/>
          <a:ext cx="7620000" cy="4719301"/>
        </p:xfrm>
        <a:graphic>
          <a:graphicData uri="http://schemas.openxmlformats.org/drawingml/2006/table">
            <a:tbl>
              <a:tblPr firstRow="1" firstCol="1" bandRow="1">
                <a:tableStyleId>{8EC20E35-A176-4012-BC5E-935CFFF8708E}</a:tableStyleId>
              </a:tblPr>
              <a:tblGrid>
                <a:gridCol w="1114020">
                  <a:extLst>
                    <a:ext uri="{9D8B030D-6E8A-4147-A177-3AD203B41FA5}">
                      <a16:colId xmlns:a16="http://schemas.microsoft.com/office/drawing/2014/main" val="20000"/>
                    </a:ext>
                  </a:extLst>
                </a:gridCol>
                <a:gridCol w="1563276">
                  <a:extLst>
                    <a:ext uri="{9D8B030D-6E8A-4147-A177-3AD203B41FA5}">
                      <a16:colId xmlns:a16="http://schemas.microsoft.com/office/drawing/2014/main" val="20001"/>
                    </a:ext>
                  </a:extLst>
                </a:gridCol>
                <a:gridCol w="1235676">
                  <a:extLst>
                    <a:ext uri="{9D8B030D-6E8A-4147-A177-3AD203B41FA5}">
                      <a16:colId xmlns:a16="http://schemas.microsoft.com/office/drawing/2014/main" val="20002"/>
                    </a:ext>
                  </a:extLst>
                </a:gridCol>
                <a:gridCol w="1132703">
                  <a:extLst>
                    <a:ext uri="{9D8B030D-6E8A-4147-A177-3AD203B41FA5}">
                      <a16:colId xmlns:a16="http://schemas.microsoft.com/office/drawing/2014/main" val="20003"/>
                    </a:ext>
                  </a:extLst>
                </a:gridCol>
                <a:gridCol w="1235676">
                  <a:extLst>
                    <a:ext uri="{9D8B030D-6E8A-4147-A177-3AD203B41FA5}">
                      <a16:colId xmlns:a16="http://schemas.microsoft.com/office/drawing/2014/main" val="20004"/>
                    </a:ext>
                  </a:extLst>
                </a:gridCol>
                <a:gridCol w="1338649">
                  <a:extLst>
                    <a:ext uri="{9D8B030D-6E8A-4147-A177-3AD203B41FA5}">
                      <a16:colId xmlns:a16="http://schemas.microsoft.com/office/drawing/2014/main" val="20005"/>
                    </a:ext>
                  </a:extLst>
                </a:gridCol>
              </a:tblGrid>
              <a:tr h="1011278">
                <a:tc>
                  <a:txBody>
                    <a:bodyPr/>
                    <a:lstStyle/>
                    <a:p>
                      <a:pPr marL="0" marR="0" algn="ctr">
                        <a:lnSpc>
                          <a:spcPts val="1990"/>
                        </a:lnSpc>
                        <a:spcBef>
                          <a:spcPts val="0"/>
                        </a:spcBef>
                        <a:spcAft>
                          <a:spcPts val="0"/>
                        </a:spcAft>
                      </a:pPr>
                      <a:r>
                        <a:rPr lang="en-US" sz="1800" dirty="0" err="1">
                          <a:effectLst/>
                        </a:rPr>
                        <a:t>Tanggal</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Rata-rata </a:t>
                      </a:r>
                      <a:r>
                        <a:rPr lang="en-US" sz="1800" dirty="0" err="1">
                          <a:effectLst/>
                        </a:rPr>
                        <a:t>Suhu</a:t>
                      </a:r>
                      <a:r>
                        <a:rPr lang="en-US" sz="1800" dirty="0">
                          <a:effectLst/>
                        </a:rPr>
                        <a:t> </a:t>
                      </a:r>
                      <a:r>
                        <a:rPr lang="en-US" sz="1800" dirty="0" err="1">
                          <a:effectLst/>
                        </a:rPr>
                        <a:t>Ruangan</a:t>
                      </a:r>
                      <a:r>
                        <a:rPr lang="en-US" sz="1800" dirty="0">
                          <a:effectLst/>
                        </a:rPr>
                        <a:t> (X)</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err="1">
                          <a:effectLst/>
                        </a:rPr>
                        <a:t>Jumlah</a:t>
                      </a:r>
                      <a:r>
                        <a:rPr lang="en-US" sz="1800" dirty="0">
                          <a:effectLst/>
                        </a:rPr>
                        <a:t> </a:t>
                      </a:r>
                      <a:r>
                        <a:rPr lang="en-US" sz="1800" dirty="0" err="1">
                          <a:effectLst/>
                        </a:rPr>
                        <a:t>Cacat</a:t>
                      </a:r>
                      <a:r>
                        <a:rPr lang="en-US" sz="1800" dirty="0">
                          <a:effectLst/>
                        </a:rPr>
                        <a:t> (Y)</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X</a:t>
                      </a:r>
                      <a:r>
                        <a:rPr lang="en-US" sz="1600" baseline="30000" dirty="0">
                          <a:effectLst/>
                        </a:rPr>
                        <a:t>2</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Y</a:t>
                      </a:r>
                      <a:r>
                        <a:rPr lang="en-US" sz="1600" baseline="30000" dirty="0">
                          <a:effectLst/>
                        </a:rPr>
                        <a:t>2</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XY</a:t>
                      </a:r>
                      <a:endParaRPr lang="en-US" sz="1600" b="1"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337093">
                <a:tc>
                  <a:txBody>
                    <a:bodyPr/>
                    <a:lstStyle/>
                    <a:p>
                      <a:pPr marL="0" marR="0" algn="ctr">
                        <a:lnSpc>
                          <a:spcPts val="1990"/>
                        </a:lnSpc>
                        <a:spcBef>
                          <a:spcPts val="0"/>
                        </a:spcBef>
                        <a:spcAft>
                          <a:spcPts val="0"/>
                        </a:spcAft>
                      </a:pPr>
                      <a:r>
                        <a:rPr lang="en-US" sz="1800" dirty="0">
                          <a:effectLst/>
                        </a:rPr>
                        <a:t>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24</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dirty="0">
                          <a:effectLst/>
                        </a:rPr>
                        <a:t>576</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100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240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1"/>
                  </a:ext>
                </a:extLst>
              </a:tr>
              <a:tr h="337093">
                <a:tc>
                  <a:txBody>
                    <a:bodyPr/>
                    <a:lstStyle/>
                    <a:p>
                      <a:pPr marL="0" marR="0" algn="ctr">
                        <a:lnSpc>
                          <a:spcPts val="1990"/>
                        </a:lnSpc>
                        <a:spcBef>
                          <a:spcPts val="0"/>
                        </a:spcBef>
                        <a:spcAft>
                          <a:spcPts val="0"/>
                        </a:spcAft>
                      </a:pPr>
                      <a:r>
                        <a:rPr lang="en-US" sz="1800" dirty="0">
                          <a:effectLst/>
                        </a:rPr>
                        <a:t>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dirty="0">
                          <a:effectLst/>
                        </a:rPr>
                        <a:t>484</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110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2"/>
                  </a:ext>
                </a:extLst>
              </a:tr>
              <a:tr h="337093">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441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36</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126</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3"/>
                  </a:ext>
                </a:extLst>
              </a:tr>
              <a:tr h="337093">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20</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9</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60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4"/>
                  </a:ext>
                </a:extLst>
              </a:tr>
              <a:tr h="337093">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484</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36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132</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5"/>
                  </a:ext>
                </a:extLst>
              </a:tr>
              <a:tr h="337093">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19</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361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76</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6"/>
                  </a:ext>
                </a:extLst>
              </a:tr>
              <a:tr h="337093">
                <a:tc>
                  <a:txBody>
                    <a:bodyPr/>
                    <a:lstStyle/>
                    <a:p>
                      <a:pPr marL="0" marR="0" algn="ctr">
                        <a:lnSpc>
                          <a:spcPts val="1990"/>
                        </a:lnSpc>
                        <a:spcBef>
                          <a:spcPts val="0"/>
                        </a:spcBef>
                        <a:spcAft>
                          <a:spcPts val="0"/>
                        </a:spcAft>
                      </a:pPr>
                      <a:r>
                        <a:rPr lang="en-US" sz="1800">
                          <a:effectLst/>
                        </a:rPr>
                        <a:t>7</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400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100</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7"/>
                  </a:ext>
                </a:extLst>
              </a:tr>
              <a:tr h="337093">
                <a:tc>
                  <a:txBody>
                    <a:bodyPr/>
                    <a:lstStyle/>
                    <a:p>
                      <a:pPr marL="0" marR="0" algn="ctr">
                        <a:lnSpc>
                          <a:spcPts val="1990"/>
                        </a:lnSpc>
                        <a:spcBef>
                          <a:spcPts val="0"/>
                        </a:spcBef>
                        <a:spcAft>
                          <a:spcPts val="0"/>
                        </a:spcAft>
                      </a:pPr>
                      <a:r>
                        <a:rPr lang="en-US" sz="1800">
                          <a:effectLst/>
                        </a:rPr>
                        <a:t>8</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9</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dirty="0">
                          <a:effectLst/>
                        </a:rPr>
                        <a:t>529</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81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207</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8"/>
                  </a:ext>
                </a:extLst>
              </a:tr>
              <a:tr h="337093">
                <a:tc>
                  <a:txBody>
                    <a:bodyPr/>
                    <a:lstStyle/>
                    <a:p>
                      <a:pPr marL="0" marR="0" algn="ctr">
                        <a:lnSpc>
                          <a:spcPts val="1990"/>
                        </a:lnSpc>
                        <a:spcBef>
                          <a:spcPts val="0"/>
                        </a:spcBef>
                        <a:spcAft>
                          <a:spcPts val="0"/>
                        </a:spcAft>
                      </a:pPr>
                      <a:r>
                        <a:rPr lang="en-US" sz="1800">
                          <a:effectLst/>
                        </a:rPr>
                        <a:t>9</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11</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576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121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264</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9"/>
                  </a:ext>
                </a:extLst>
              </a:tr>
              <a:tr h="337093">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25</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13</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625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169</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325</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10"/>
                  </a:ext>
                </a:extLst>
              </a:tr>
              <a:tr h="337093">
                <a:tc>
                  <a:txBody>
                    <a:bodyPr/>
                    <a:lstStyle/>
                    <a:p>
                      <a:pPr marL="0" marR="0" algn="ctr">
                        <a:lnSpc>
                          <a:spcPts val="1990"/>
                        </a:lnSpc>
                        <a:spcBef>
                          <a:spcPts val="0"/>
                        </a:spcBef>
                        <a:spcAft>
                          <a:spcPts val="0"/>
                        </a:spcAft>
                      </a:pPr>
                      <a:endParaRPr lang="en-US" sz="1600">
                        <a:effectLst/>
                        <a:latin typeface="Calibri"/>
                        <a:ea typeface="Calibri"/>
                        <a:cs typeface="Times New Roman"/>
                      </a:endParaRPr>
                    </a:p>
                  </a:txBody>
                  <a:tcPr marL="0" marR="0" marT="0" marB="0" anchor="b"/>
                </a:tc>
                <a:tc>
                  <a:txBody>
                    <a:bodyPr/>
                    <a:lstStyle/>
                    <a:p>
                      <a:pPr algn="l" fontAlgn="b"/>
                      <a:r>
                        <a:rPr lang="en-US" sz="1200" b="0" i="0" u="none" strike="noStrike">
                          <a:solidFill>
                            <a:srgbClr val="000000"/>
                          </a:solidFill>
                          <a:effectLst/>
                          <a:latin typeface="Times New Roman"/>
                        </a:rPr>
                        <a:t>220</a:t>
                      </a:r>
                      <a:endParaRPr lang="en-US" sz="1100" b="0" i="0" u="none" strike="noStrike">
                        <a:solidFill>
                          <a:srgbClr val="000000"/>
                        </a:solidFill>
                        <a:effectLst/>
                        <a:latin typeface="Calibri"/>
                      </a:endParaRPr>
                    </a:p>
                  </a:txBody>
                  <a:tcPr marL="0" marR="0" marT="0" marB="0"/>
                </a:tc>
                <a:tc>
                  <a:txBody>
                    <a:bodyPr/>
                    <a:lstStyle/>
                    <a:p>
                      <a:pPr algn="r" fontAlgn="b"/>
                      <a:r>
                        <a:rPr lang="en-US" sz="1200" b="0" i="0" u="none" strike="noStrike" dirty="0">
                          <a:solidFill>
                            <a:srgbClr val="000000"/>
                          </a:solidFill>
                          <a:effectLst/>
                          <a:latin typeface="Times New Roman"/>
                        </a:rPr>
                        <a:t>72</a:t>
                      </a:r>
                    </a:p>
                  </a:txBody>
                  <a:tcPr marL="0" marR="0" marT="0" marB="0" anchor="b"/>
                </a:tc>
                <a:tc>
                  <a:txBody>
                    <a:bodyPr/>
                    <a:lstStyle/>
                    <a:p>
                      <a:pPr algn="ctr" fontAlgn="b"/>
                      <a:r>
                        <a:rPr lang="en-US" sz="1200" b="0" i="0" u="none" strike="noStrike">
                          <a:solidFill>
                            <a:srgbClr val="000000"/>
                          </a:solidFill>
                          <a:effectLst/>
                          <a:latin typeface="Times New Roman"/>
                        </a:rPr>
                        <a:t>4876</a:t>
                      </a:r>
                    </a:p>
                  </a:txBody>
                  <a:tcPr marL="0" marR="0" marT="0" marB="0" anchor="b"/>
                </a:tc>
                <a:tc>
                  <a:txBody>
                    <a:bodyPr/>
                    <a:lstStyle/>
                    <a:p>
                      <a:pPr algn="ctr" fontAlgn="b"/>
                      <a:r>
                        <a:rPr lang="en-US" sz="1200" b="0" i="0" u="none" strike="noStrike">
                          <a:solidFill>
                            <a:srgbClr val="000000"/>
                          </a:solidFill>
                          <a:effectLst/>
                          <a:latin typeface="Times New Roman"/>
                        </a:rPr>
                        <a:t>618</a:t>
                      </a:r>
                    </a:p>
                  </a:txBody>
                  <a:tcPr marL="0" marR="0" marT="0" marB="0" anchor="b"/>
                </a:tc>
                <a:tc>
                  <a:txBody>
                    <a:bodyPr/>
                    <a:lstStyle/>
                    <a:p>
                      <a:pPr algn="ctr" fontAlgn="b"/>
                      <a:r>
                        <a:rPr lang="en-US" sz="1200" b="0" i="0" u="none" strike="noStrike" dirty="0">
                          <a:solidFill>
                            <a:srgbClr val="000000"/>
                          </a:solidFill>
                          <a:effectLst/>
                          <a:latin typeface="Times New Roman"/>
                        </a:rPr>
                        <a:t>1640</a:t>
                      </a:r>
                    </a:p>
                  </a:txBody>
                  <a:tcPr marL="0" marR="0" marT="0"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10921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76400"/>
            <a:ext cx="7886700" cy="4724400"/>
          </a:xfrm>
        </p:spPr>
        <p:txBody>
          <a:bodyPr>
            <a:normAutofit fontScale="70000" lnSpcReduction="20000"/>
          </a:bodyPr>
          <a:lstStyle/>
          <a:p>
            <a:pPr fontAlgn="base"/>
            <a:r>
              <a:rPr lang="en-US" sz="3200" dirty="0" err="1"/>
              <a:t>Menghitung</a:t>
            </a:r>
            <a:r>
              <a:rPr lang="en-US" sz="3200" dirty="0"/>
              <a:t> </a:t>
            </a:r>
            <a:r>
              <a:rPr lang="en-US" sz="3200" dirty="0" err="1"/>
              <a:t>Koefisien</a:t>
            </a:r>
            <a:r>
              <a:rPr lang="en-US" sz="3200" dirty="0"/>
              <a:t> </a:t>
            </a:r>
            <a:r>
              <a:rPr lang="en-US" sz="3200" dirty="0" err="1"/>
              <a:t>Regresi</a:t>
            </a:r>
            <a:r>
              <a:rPr lang="en-US" sz="3200" dirty="0"/>
              <a:t> (a)</a:t>
            </a:r>
          </a:p>
          <a:p>
            <a:pPr fontAlgn="base"/>
            <a:endParaRPr lang="en-US" dirty="0"/>
          </a:p>
          <a:p>
            <a:pPr marL="457200" lvl="1" indent="0" fontAlgn="base">
              <a:buNone/>
            </a:pPr>
            <a:r>
              <a:rPr lang="en-US" sz="3100" dirty="0"/>
              <a:t>a =   </a:t>
            </a:r>
            <a:r>
              <a:rPr lang="en-US" sz="3100" u="sng" dirty="0"/>
              <a:t>(</a:t>
            </a:r>
            <a:r>
              <a:rPr lang="en-US" sz="3100" u="sng" dirty="0" err="1"/>
              <a:t>Σy</a:t>
            </a:r>
            <a:r>
              <a:rPr lang="en-US" sz="3100" u="sng" dirty="0"/>
              <a:t>) (Σx²) – (</a:t>
            </a:r>
            <a:r>
              <a:rPr lang="en-US" sz="3100" u="sng" dirty="0" err="1"/>
              <a:t>Σx</a:t>
            </a:r>
            <a:r>
              <a:rPr lang="en-US" sz="3100" u="sng" dirty="0"/>
              <a:t>) (</a:t>
            </a:r>
            <a:r>
              <a:rPr lang="en-US" sz="3100" u="sng" dirty="0" err="1"/>
              <a:t>Σxy</a:t>
            </a:r>
            <a:r>
              <a:rPr lang="en-US" sz="3100" u="sng" dirty="0"/>
              <a:t>)</a:t>
            </a:r>
            <a:br>
              <a:rPr lang="en-US" sz="3100" dirty="0"/>
            </a:br>
            <a:r>
              <a:rPr lang="en-US" sz="3100" dirty="0"/>
              <a:t>                n(Σx²) – (</a:t>
            </a:r>
            <a:r>
              <a:rPr lang="en-US" sz="3100" dirty="0" err="1"/>
              <a:t>Σx</a:t>
            </a:r>
            <a:r>
              <a:rPr lang="en-US" sz="3100" dirty="0"/>
              <a:t>)²</a:t>
            </a:r>
          </a:p>
          <a:p>
            <a:pPr marL="457200" lvl="1" indent="0" fontAlgn="base">
              <a:buNone/>
            </a:pPr>
            <a:r>
              <a:rPr lang="en-US" sz="3100" dirty="0"/>
              <a:t>a = </a:t>
            </a:r>
            <a:r>
              <a:rPr lang="en-US" sz="3100" u="sng" dirty="0"/>
              <a:t>(72) (4876) – (220) (1640)</a:t>
            </a:r>
            <a:br>
              <a:rPr lang="en-US" sz="3100" u="sng" dirty="0"/>
            </a:br>
            <a:r>
              <a:rPr lang="en-US" sz="3100" dirty="0"/>
              <a:t>                10 (4876) – (220)²</a:t>
            </a:r>
          </a:p>
          <a:p>
            <a:pPr marL="457200" lvl="1" indent="0" fontAlgn="base">
              <a:buNone/>
            </a:pPr>
            <a:r>
              <a:rPr lang="en-US" sz="3100" b="1" dirty="0">
                <a:solidFill>
                  <a:srgbClr val="C00000"/>
                </a:solidFill>
              </a:rPr>
              <a:t>a = -27,02 </a:t>
            </a:r>
            <a:r>
              <a:rPr lang="en-US" sz="3100" dirty="0"/>
              <a:t> </a:t>
            </a:r>
          </a:p>
          <a:p>
            <a:pPr fontAlgn="base"/>
            <a:endParaRPr lang="en-US" dirty="0"/>
          </a:p>
          <a:p>
            <a:pPr fontAlgn="base"/>
            <a:r>
              <a:rPr lang="en-US" sz="3100" dirty="0" err="1"/>
              <a:t>Menghitung</a:t>
            </a:r>
            <a:r>
              <a:rPr lang="en-US" sz="3100" dirty="0"/>
              <a:t> </a:t>
            </a:r>
            <a:r>
              <a:rPr lang="en-US" sz="3100" dirty="0" err="1"/>
              <a:t>Koefisien</a:t>
            </a:r>
            <a:r>
              <a:rPr lang="en-US" sz="3100" dirty="0"/>
              <a:t> </a:t>
            </a:r>
            <a:r>
              <a:rPr lang="en-US" sz="3100" dirty="0" err="1"/>
              <a:t>Regresi</a:t>
            </a:r>
            <a:r>
              <a:rPr lang="en-US" sz="3100" dirty="0"/>
              <a:t> (b)</a:t>
            </a:r>
          </a:p>
          <a:p>
            <a:pPr marL="457200" lvl="1" indent="0" fontAlgn="base">
              <a:buNone/>
            </a:pPr>
            <a:endParaRPr lang="en-US" sz="3100" dirty="0"/>
          </a:p>
          <a:p>
            <a:pPr marL="457200" lvl="1" indent="0" fontAlgn="base">
              <a:buNone/>
            </a:pPr>
            <a:r>
              <a:rPr lang="en-US" sz="3100" dirty="0"/>
              <a:t>b =   </a:t>
            </a:r>
            <a:r>
              <a:rPr lang="en-US" sz="3100" u="sng" dirty="0"/>
              <a:t>n(</a:t>
            </a:r>
            <a:r>
              <a:rPr lang="en-US" sz="3100" u="sng" dirty="0" err="1"/>
              <a:t>Σxy</a:t>
            </a:r>
            <a:r>
              <a:rPr lang="en-US" sz="3100" u="sng" dirty="0"/>
              <a:t>) – (</a:t>
            </a:r>
            <a:r>
              <a:rPr lang="en-US" sz="3100" u="sng" dirty="0" err="1"/>
              <a:t>Σx</a:t>
            </a:r>
            <a:r>
              <a:rPr lang="en-US" sz="3100" u="sng" dirty="0"/>
              <a:t>) (</a:t>
            </a:r>
            <a:r>
              <a:rPr lang="en-US" sz="3100" u="sng" dirty="0" err="1"/>
              <a:t>Σy</a:t>
            </a:r>
            <a:r>
              <a:rPr lang="en-US" sz="3100" u="sng" dirty="0"/>
              <a:t>)</a:t>
            </a:r>
            <a:br>
              <a:rPr lang="en-US" sz="3100" dirty="0"/>
            </a:br>
            <a:r>
              <a:rPr lang="en-US" sz="3100" dirty="0"/>
              <a:t>          n(Σx²) – (</a:t>
            </a:r>
            <a:r>
              <a:rPr lang="en-US" sz="3100" dirty="0" err="1"/>
              <a:t>Σx</a:t>
            </a:r>
            <a:r>
              <a:rPr lang="en-US" sz="3100" dirty="0"/>
              <a:t>)²</a:t>
            </a:r>
          </a:p>
          <a:p>
            <a:pPr marL="457200" lvl="1" indent="0" fontAlgn="base">
              <a:buNone/>
            </a:pPr>
            <a:r>
              <a:rPr lang="en-US" sz="3100" dirty="0"/>
              <a:t>b = </a:t>
            </a:r>
            <a:r>
              <a:rPr lang="en-US" sz="3100" u="sng" dirty="0"/>
              <a:t>10 (1640) – (220) (72)</a:t>
            </a:r>
            <a:br>
              <a:rPr lang="en-US" sz="3100" dirty="0"/>
            </a:br>
            <a:r>
              <a:rPr lang="en-US" sz="3100" dirty="0"/>
              <a:t>        10 (4876) – (220)²</a:t>
            </a:r>
          </a:p>
          <a:p>
            <a:pPr marL="457200" lvl="1" indent="0" fontAlgn="base">
              <a:buNone/>
            </a:pPr>
            <a:r>
              <a:rPr lang="en-US" sz="3100" b="1" dirty="0">
                <a:solidFill>
                  <a:srgbClr val="C00000"/>
                </a:solidFill>
              </a:rPr>
              <a:t>b = 1,56</a:t>
            </a:r>
          </a:p>
        </p:txBody>
      </p:sp>
      <p:sp>
        <p:nvSpPr>
          <p:cNvPr id="2" name="Title 1"/>
          <p:cNvSpPr>
            <a:spLocks noGrp="1"/>
          </p:cNvSpPr>
          <p:nvPr>
            <p:ph type="title"/>
          </p:nvPr>
        </p:nvSpPr>
        <p:spPr/>
        <p:txBody>
          <a:bodyPr>
            <a:normAutofit fontScale="90000"/>
          </a:bodyPr>
          <a:lstStyle/>
          <a:p>
            <a:r>
              <a:rPr lang="en-US" dirty="0"/>
              <a:t>4. </a:t>
            </a:r>
            <a:r>
              <a:rPr lang="id-ID" dirty="0"/>
              <a:t>Hitung a dan b berdasarkan persamaan yang sudah ditentukan</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628</a:t>
            </a:fld>
            <a:endParaRPr lang="en-US" dirty="0">
              <a:solidFill>
                <a:prstClr val="black">
                  <a:tint val="75000"/>
                </a:prstClr>
              </a:solidFill>
            </a:endParaRPr>
          </a:p>
        </p:txBody>
      </p:sp>
    </p:spTree>
    <p:extLst>
      <p:ext uri="{BB962C8B-B14F-4D97-AF65-F5344CB8AC3E}">
        <p14:creationId xmlns:p14="http://schemas.microsoft.com/office/powerpoint/2010/main" val="10585166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05000"/>
            <a:ext cx="7886700" cy="4267199"/>
          </a:xfrm>
        </p:spPr>
        <p:txBody>
          <a:bodyPr>
            <a:normAutofit/>
          </a:bodyPr>
          <a:lstStyle/>
          <a:p>
            <a:pPr marL="0" indent="0">
              <a:buNone/>
            </a:pPr>
            <a:r>
              <a:rPr lang="es-ES" sz="4000" dirty="0"/>
              <a:t>Y = a + </a:t>
            </a:r>
            <a:r>
              <a:rPr lang="es-ES" sz="4000" dirty="0" err="1"/>
              <a:t>bX</a:t>
            </a:r>
            <a:endParaRPr lang="es-ES" sz="4000" dirty="0"/>
          </a:p>
          <a:p>
            <a:pPr marL="0" indent="0">
              <a:buNone/>
            </a:pPr>
            <a:r>
              <a:rPr lang="es-ES" sz="4000" dirty="0"/>
              <a:t>Y = -27,02 + 1,56X</a:t>
            </a:r>
          </a:p>
          <a:p>
            <a:endParaRPr lang="id-ID" sz="4000" dirty="0"/>
          </a:p>
        </p:txBody>
      </p:sp>
      <p:sp>
        <p:nvSpPr>
          <p:cNvPr id="2" name="Title 1"/>
          <p:cNvSpPr>
            <a:spLocks noGrp="1"/>
          </p:cNvSpPr>
          <p:nvPr>
            <p:ph type="title"/>
          </p:nvPr>
        </p:nvSpPr>
        <p:spPr>
          <a:xfrm>
            <a:off x="628650" y="228600"/>
            <a:ext cx="8501495" cy="685801"/>
          </a:xfrm>
        </p:spPr>
        <p:txBody>
          <a:bodyPr>
            <a:normAutofit fontScale="90000"/>
          </a:bodyPr>
          <a:lstStyle/>
          <a:p>
            <a:r>
              <a:rPr lang="en-US" dirty="0"/>
              <a:t>5. </a:t>
            </a:r>
            <a:r>
              <a:rPr lang="id-ID" dirty="0"/>
              <a:t>Buatkan Model Persamaan Regresi Linear Sederhana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629</a:t>
            </a:fld>
            <a:endParaRPr lang="en-US" dirty="0">
              <a:solidFill>
                <a:prstClr val="black">
                  <a:tint val="75000"/>
                </a:prstClr>
              </a:solidFill>
            </a:endParaRPr>
          </a:p>
        </p:txBody>
      </p:sp>
    </p:spTree>
    <p:extLst>
      <p:ext uri="{BB962C8B-B14F-4D97-AF65-F5344CB8AC3E}">
        <p14:creationId xmlns:p14="http://schemas.microsoft.com/office/powerpoint/2010/main" val="3142501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2" y="1793240"/>
          <a:ext cx="8839198" cy="3235960"/>
        </p:xfrm>
        <a:graphic>
          <a:graphicData uri="http://schemas.openxmlformats.org/drawingml/2006/table">
            <a:tbl>
              <a:tblPr firstRow="1" bandRow="1">
                <a:tableStyleId>{073A0DAA-6AF3-43AB-8588-CEC1D06C72B9}</a:tableStyleId>
              </a:tblPr>
              <a:tblGrid>
                <a:gridCol w="853254">
                  <a:extLst>
                    <a:ext uri="{9D8B030D-6E8A-4147-A177-3AD203B41FA5}">
                      <a16:colId xmlns:a16="http://schemas.microsoft.com/office/drawing/2014/main" val="20000"/>
                    </a:ext>
                  </a:extLst>
                </a:gridCol>
                <a:gridCol w="1051744">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633593">
                  <a:extLst>
                    <a:ext uri="{9D8B030D-6E8A-4147-A177-3AD203B41FA5}">
                      <a16:colId xmlns:a16="http://schemas.microsoft.com/office/drawing/2014/main" val="20008"/>
                    </a:ext>
                  </a:extLst>
                </a:gridCol>
                <a:gridCol w="1347607">
                  <a:extLst>
                    <a:ext uri="{9D8B030D-6E8A-4147-A177-3AD203B41FA5}">
                      <a16:colId xmlns:a16="http://schemas.microsoft.com/office/drawing/2014/main" val="20009"/>
                    </a:ext>
                  </a:extLst>
                </a:gridCol>
              </a:tblGrid>
              <a:tr h="640080">
                <a:tc>
                  <a:txBody>
                    <a:bodyPr/>
                    <a:lstStyle/>
                    <a:p>
                      <a:r>
                        <a:rPr lang="id-ID" dirty="0"/>
                        <a:t>NIM</a:t>
                      </a:r>
                      <a:endParaRPr lang="en-US" dirty="0"/>
                    </a:p>
                  </a:txBody>
                  <a:tcPr/>
                </a:tc>
                <a:tc>
                  <a:txBody>
                    <a:bodyPr/>
                    <a:lstStyle/>
                    <a:p>
                      <a:r>
                        <a:rPr lang="id-ID"/>
                        <a:t>Gender</a:t>
                      </a:r>
                      <a:endParaRPr lang="en-US"/>
                    </a:p>
                  </a:txBody>
                  <a:tcPr/>
                </a:tc>
                <a:tc>
                  <a:txBody>
                    <a:bodyPr/>
                    <a:lstStyle/>
                    <a:p>
                      <a:r>
                        <a:rPr lang="id-ID"/>
                        <a:t>Nilai</a:t>
                      </a:r>
                      <a:r>
                        <a:rPr lang="id-ID" baseline="0"/>
                        <a:t> UN</a:t>
                      </a:r>
                      <a:endParaRPr lang="en-US"/>
                    </a:p>
                  </a:txBody>
                  <a:tcPr/>
                </a:tc>
                <a:tc>
                  <a:txBody>
                    <a:bodyPr/>
                    <a:lstStyle/>
                    <a:p>
                      <a:r>
                        <a:rPr lang="id-ID"/>
                        <a:t>Asal Sekolah</a:t>
                      </a:r>
                      <a:endParaRPr lang="en-US"/>
                    </a:p>
                  </a:txBody>
                  <a:tcPr/>
                </a:tc>
                <a:tc>
                  <a:txBody>
                    <a:bodyPr/>
                    <a:lstStyle/>
                    <a:p>
                      <a:r>
                        <a:rPr lang="id-ID"/>
                        <a:t>IPS1</a:t>
                      </a:r>
                      <a:endParaRPr lang="en-US"/>
                    </a:p>
                  </a:txBody>
                  <a:tcPr/>
                </a:tc>
                <a:tc>
                  <a:txBody>
                    <a:bodyPr/>
                    <a:lstStyle/>
                    <a:p>
                      <a:r>
                        <a:rPr lang="id-ID"/>
                        <a:t>IPS2</a:t>
                      </a:r>
                      <a:endParaRPr lang="en-US"/>
                    </a:p>
                  </a:txBody>
                  <a:tcPr/>
                </a:tc>
                <a:tc>
                  <a:txBody>
                    <a:bodyPr/>
                    <a:lstStyle/>
                    <a:p>
                      <a:r>
                        <a:rPr lang="id-ID"/>
                        <a:t>IPS3</a:t>
                      </a:r>
                      <a:endParaRPr lang="en-US"/>
                    </a:p>
                  </a:txBody>
                  <a:tcPr/>
                </a:tc>
                <a:tc>
                  <a:txBody>
                    <a:bodyPr/>
                    <a:lstStyle/>
                    <a:p>
                      <a:r>
                        <a:rPr lang="id-ID"/>
                        <a:t>IPS 4</a:t>
                      </a:r>
                      <a:endParaRPr lang="en-US"/>
                    </a:p>
                  </a:txBody>
                  <a:tcPr/>
                </a:tc>
                <a:tc>
                  <a:txBody>
                    <a:bodyPr/>
                    <a:lstStyle/>
                    <a:p>
                      <a:r>
                        <a:rPr lang="id-ID"/>
                        <a:t>...</a:t>
                      </a:r>
                      <a:endParaRPr lang="en-US"/>
                    </a:p>
                  </a:txBody>
                  <a:tcPr/>
                </a:tc>
                <a:tc>
                  <a:txBody>
                    <a:bodyPr/>
                    <a:lstStyle/>
                    <a:p>
                      <a:r>
                        <a:rPr lang="id-ID"/>
                        <a:t>Lulus</a:t>
                      </a:r>
                      <a:r>
                        <a:rPr lang="id-ID" baseline="0"/>
                        <a:t> Tepat Waktu</a:t>
                      </a:r>
                      <a:endParaRPr lang="en-US"/>
                    </a:p>
                  </a:txBody>
                  <a:tcPr/>
                </a:tc>
                <a:extLst>
                  <a:ext uri="{0D108BD9-81ED-4DB2-BD59-A6C34878D82A}">
                    <a16:rowId xmlns:a16="http://schemas.microsoft.com/office/drawing/2014/main" val="10000"/>
                  </a:ext>
                </a:extLst>
              </a:tr>
              <a:tr h="370840">
                <a:tc>
                  <a:txBody>
                    <a:bodyPr/>
                    <a:lstStyle/>
                    <a:p>
                      <a:r>
                        <a:rPr lang="id-ID"/>
                        <a:t>10001</a:t>
                      </a:r>
                      <a:endParaRPr lang="en-US"/>
                    </a:p>
                  </a:txBody>
                  <a:tcPr/>
                </a:tc>
                <a:tc>
                  <a:txBody>
                    <a:bodyPr/>
                    <a:lstStyle/>
                    <a:p>
                      <a:r>
                        <a:rPr lang="id-ID"/>
                        <a:t>L</a:t>
                      </a:r>
                      <a:endParaRPr lang="en-US"/>
                    </a:p>
                  </a:txBody>
                  <a:tcPr/>
                </a:tc>
                <a:tc>
                  <a:txBody>
                    <a:bodyPr/>
                    <a:lstStyle/>
                    <a:p>
                      <a:r>
                        <a:rPr lang="id-ID"/>
                        <a:t>28</a:t>
                      </a:r>
                      <a:endParaRPr lang="en-US"/>
                    </a:p>
                  </a:txBody>
                  <a:tcPr/>
                </a:tc>
                <a:tc>
                  <a:txBody>
                    <a:bodyPr/>
                    <a:lstStyle/>
                    <a:p>
                      <a:r>
                        <a:rPr lang="id-ID"/>
                        <a:t>SMAN</a:t>
                      </a:r>
                      <a:r>
                        <a:rPr lang="id-ID" baseline="0"/>
                        <a:t> 2</a:t>
                      </a:r>
                      <a:endParaRPr lang="en-US"/>
                    </a:p>
                  </a:txBody>
                  <a:tcPr/>
                </a:tc>
                <a:tc>
                  <a:txBody>
                    <a:bodyPr/>
                    <a:lstStyle/>
                    <a:p>
                      <a:r>
                        <a:rPr lang="id-ID" dirty="0"/>
                        <a:t>3.3</a:t>
                      </a:r>
                      <a:endParaRPr lang="en-US" dirty="0"/>
                    </a:p>
                  </a:txBody>
                  <a:tcPr/>
                </a:tc>
                <a:tc>
                  <a:txBody>
                    <a:bodyPr/>
                    <a:lstStyle/>
                    <a:p>
                      <a:r>
                        <a:rPr lang="id-ID"/>
                        <a:t>3.6</a:t>
                      </a:r>
                      <a:endParaRPr lang="en-US"/>
                    </a:p>
                  </a:txBody>
                  <a:tcPr/>
                </a:tc>
                <a:tc>
                  <a:txBody>
                    <a:bodyPr/>
                    <a:lstStyle/>
                    <a:p>
                      <a:r>
                        <a:rPr lang="id-ID"/>
                        <a:t>2.89</a:t>
                      </a:r>
                      <a:endParaRPr lang="en-US"/>
                    </a:p>
                  </a:txBody>
                  <a:tcPr/>
                </a:tc>
                <a:tc>
                  <a:txBody>
                    <a:bodyPr/>
                    <a:lstStyle/>
                    <a:p>
                      <a:r>
                        <a:rPr lang="id-ID"/>
                        <a:t>2.9</a:t>
                      </a:r>
                      <a:endParaRPr lang="en-US"/>
                    </a:p>
                  </a:txBody>
                  <a:tcPr/>
                </a:tc>
                <a:tc>
                  <a:txBody>
                    <a:bodyPr/>
                    <a:lstStyle/>
                    <a:p>
                      <a:endParaRPr lang="en-US"/>
                    </a:p>
                  </a:txBody>
                  <a:tcPr/>
                </a:tc>
                <a:tc>
                  <a:txBody>
                    <a:bodyPr/>
                    <a:lstStyle/>
                    <a:p>
                      <a:r>
                        <a:rPr lang="id-ID"/>
                        <a:t>Ya</a:t>
                      </a:r>
                      <a:endParaRPr lang="en-US"/>
                    </a:p>
                  </a:txBody>
                  <a:tcPr/>
                </a:tc>
                <a:extLst>
                  <a:ext uri="{0D108BD9-81ED-4DB2-BD59-A6C34878D82A}">
                    <a16:rowId xmlns:a16="http://schemas.microsoft.com/office/drawing/2014/main" val="10001"/>
                  </a:ext>
                </a:extLst>
              </a:tr>
              <a:tr h="370840">
                <a:tc>
                  <a:txBody>
                    <a:bodyPr/>
                    <a:lstStyle/>
                    <a:p>
                      <a:r>
                        <a:rPr lang="id-ID"/>
                        <a:t>10002</a:t>
                      </a:r>
                      <a:endParaRPr lang="en-US"/>
                    </a:p>
                  </a:txBody>
                  <a:tcPr/>
                </a:tc>
                <a:tc>
                  <a:txBody>
                    <a:bodyPr/>
                    <a:lstStyle/>
                    <a:p>
                      <a:r>
                        <a:rPr lang="id-ID"/>
                        <a:t>P</a:t>
                      </a:r>
                      <a:endParaRPr lang="en-US"/>
                    </a:p>
                  </a:txBody>
                  <a:tcPr/>
                </a:tc>
                <a:tc>
                  <a:txBody>
                    <a:bodyPr/>
                    <a:lstStyle/>
                    <a:p>
                      <a:r>
                        <a:rPr lang="id-ID"/>
                        <a:t>27</a:t>
                      </a:r>
                      <a:endParaRPr lang="en-US"/>
                    </a:p>
                  </a:txBody>
                  <a:tcPr/>
                </a:tc>
                <a:tc>
                  <a:txBody>
                    <a:bodyPr/>
                    <a:lstStyle/>
                    <a:p>
                      <a:r>
                        <a:rPr lang="id-ID"/>
                        <a:t>SMA</a:t>
                      </a:r>
                      <a:r>
                        <a:rPr lang="id-ID" baseline="0"/>
                        <a:t> DK</a:t>
                      </a:r>
                      <a:endParaRPr lang="en-US"/>
                    </a:p>
                  </a:txBody>
                  <a:tcPr/>
                </a:tc>
                <a:tc>
                  <a:txBody>
                    <a:bodyPr/>
                    <a:lstStyle/>
                    <a:p>
                      <a:r>
                        <a:rPr lang="id-ID"/>
                        <a:t>4.0</a:t>
                      </a:r>
                      <a:endParaRPr lang="en-US"/>
                    </a:p>
                  </a:txBody>
                  <a:tcPr/>
                </a:tc>
                <a:tc>
                  <a:txBody>
                    <a:bodyPr/>
                    <a:lstStyle/>
                    <a:p>
                      <a:r>
                        <a:rPr lang="id-ID"/>
                        <a:t>3.2</a:t>
                      </a:r>
                      <a:endParaRPr lang="en-US"/>
                    </a:p>
                  </a:txBody>
                  <a:tcPr/>
                </a:tc>
                <a:tc>
                  <a:txBody>
                    <a:bodyPr/>
                    <a:lstStyle/>
                    <a:p>
                      <a:r>
                        <a:rPr lang="id-ID"/>
                        <a:t>3.8</a:t>
                      </a:r>
                      <a:endParaRPr lang="en-US"/>
                    </a:p>
                  </a:txBody>
                  <a:tcPr/>
                </a:tc>
                <a:tc>
                  <a:txBody>
                    <a:bodyPr/>
                    <a:lstStyle/>
                    <a:p>
                      <a:r>
                        <a:rPr lang="id-ID"/>
                        <a:t>3.7</a:t>
                      </a:r>
                      <a:endParaRPr lang="en-US"/>
                    </a:p>
                  </a:txBody>
                  <a:tcPr/>
                </a:tc>
                <a:tc>
                  <a:txBody>
                    <a:bodyPr/>
                    <a:lstStyle/>
                    <a:p>
                      <a:endParaRPr lang="en-US"/>
                    </a:p>
                  </a:txBody>
                  <a:tcPr/>
                </a:tc>
                <a:tc>
                  <a:txBody>
                    <a:bodyPr/>
                    <a:lstStyle/>
                    <a:p>
                      <a:r>
                        <a:rPr lang="id-ID"/>
                        <a:t>Tidak</a:t>
                      </a:r>
                      <a:endParaRPr lang="en-US"/>
                    </a:p>
                  </a:txBody>
                  <a:tcPr/>
                </a:tc>
                <a:extLst>
                  <a:ext uri="{0D108BD9-81ED-4DB2-BD59-A6C34878D82A}">
                    <a16:rowId xmlns:a16="http://schemas.microsoft.com/office/drawing/2014/main" val="10002"/>
                  </a:ext>
                </a:extLst>
              </a:tr>
              <a:tr h="370840">
                <a:tc>
                  <a:txBody>
                    <a:bodyPr/>
                    <a:lstStyle/>
                    <a:p>
                      <a:r>
                        <a:rPr lang="id-ID"/>
                        <a:t>10003</a:t>
                      </a:r>
                      <a:endParaRPr lang="en-US"/>
                    </a:p>
                  </a:txBody>
                  <a:tcPr/>
                </a:tc>
                <a:tc>
                  <a:txBody>
                    <a:bodyPr/>
                    <a:lstStyle/>
                    <a:p>
                      <a:r>
                        <a:rPr lang="id-ID"/>
                        <a:t>P</a:t>
                      </a:r>
                      <a:endParaRPr lang="en-US"/>
                    </a:p>
                  </a:txBody>
                  <a:tcPr/>
                </a:tc>
                <a:tc>
                  <a:txBody>
                    <a:bodyPr/>
                    <a:lstStyle/>
                    <a:p>
                      <a:r>
                        <a:rPr lang="id-ID"/>
                        <a:t>24</a:t>
                      </a:r>
                      <a:endParaRPr lang="en-US"/>
                    </a:p>
                  </a:txBody>
                  <a:tcPr/>
                </a:tc>
                <a:tc>
                  <a:txBody>
                    <a:bodyPr/>
                    <a:lstStyle/>
                    <a:p>
                      <a:r>
                        <a:rPr lang="id-ID"/>
                        <a:t>SMAN 1</a:t>
                      </a:r>
                      <a:endParaRPr lang="en-US"/>
                    </a:p>
                  </a:txBody>
                  <a:tcPr/>
                </a:tc>
                <a:tc>
                  <a:txBody>
                    <a:bodyPr/>
                    <a:lstStyle/>
                    <a:p>
                      <a:r>
                        <a:rPr lang="id-ID"/>
                        <a:t>2.7</a:t>
                      </a:r>
                      <a:endParaRPr lang="en-US"/>
                    </a:p>
                  </a:txBody>
                  <a:tcPr/>
                </a:tc>
                <a:tc>
                  <a:txBody>
                    <a:bodyPr/>
                    <a:lstStyle/>
                    <a:p>
                      <a:r>
                        <a:rPr lang="id-ID"/>
                        <a:t>3.4</a:t>
                      </a:r>
                      <a:endParaRPr lang="en-US"/>
                    </a:p>
                  </a:txBody>
                  <a:tcPr/>
                </a:tc>
                <a:tc>
                  <a:txBody>
                    <a:bodyPr/>
                    <a:lstStyle/>
                    <a:p>
                      <a:r>
                        <a:rPr lang="id-ID"/>
                        <a:t>4.0</a:t>
                      </a:r>
                      <a:endParaRPr lang="en-US"/>
                    </a:p>
                  </a:txBody>
                  <a:tcPr/>
                </a:tc>
                <a:tc>
                  <a:txBody>
                    <a:bodyPr/>
                    <a:lstStyle/>
                    <a:p>
                      <a:r>
                        <a:rPr lang="id-ID"/>
                        <a:t>3.5</a:t>
                      </a:r>
                      <a:endParaRPr lang="en-US"/>
                    </a:p>
                  </a:txBody>
                  <a:tcPr/>
                </a:tc>
                <a:tc>
                  <a:txBody>
                    <a:bodyPr/>
                    <a:lstStyle/>
                    <a:p>
                      <a:endParaRPr lang="en-US"/>
                    </a:p>
                  </a:txBody>
                  <a:tcPr/>
                </a:tc>
                <a:tc>
                  <a:txBody>
                    <a:bodyPr/>
                    <a:lstStyle/>
                    <a:p>
                      <a:r>
                        <a:rPr lang="id-ID"/>
                        <a:t>Tidak</a:t>
                      </a:r>
                      <a:endParaRPr lang="en-US"/>
                    </a:p>
                  </a:txBody>
                  <a:tcPr/>
                </a:tc>
                <a:extLst>
                  <a:ext uri="{0D108BD9-81ED-4DB2-BD59-A6C34878D82A}">
                    <a16:rowId xmlns:a16="http://schemas.microsoft.com/office/drawing/2014/main" val="10003"/>
                  </a:ext>
                </a:extLst>
              </a:tr>
              <a:tr h="370840">
                <a:tc>
                  <a:txBody>
                    <a:bodyPr/>
                    <a:lstStyle/>
                    <a:p>
                      <a:r>
                        <a:rPr lang="id-ID"/>
                        <a:t>10004</a:t>
                      </a:r>
                      <a:endParaRPr lang="en-US"/>
                    </a:p>
                  </a:txBody>
                  <a:tcPr/>
                </a:tc>
                <a:tc>
                  <a:txBody>
                    <a:bodyPr/>
                    <a:lstStyle/>
                    <a:p>
                      <a:r>
                        <a:rPr lang="id-ID"/>
                        <a:t>L</a:t>
                      </a:r>
                      <a:endParaRPr lang="en-US"/>
                    </a:p>
                  </a:txBody>
                  <a:tcPr/>
                </a:tc>
                <a:tc>
                  <a:txBody>
                    <a:bodyPr/>
                    <a:lstStyle/>
                    <a:p>
                      <a:r>
                        <a:rPr lang="id-ID"/>
                        <a:t>26.4</a:t>
                      </a:r>
                      <a:endParaRPr lang="en-US"/>
                    </a:p>
                  </a:txBody>
                  <a:tcPr/>
                </a:tc>
                <a:tc>
                  <a:txBody>
                    <a:bodyPr/>
                    <a:lstStyle/>
                    <a:p>
                      <a:r>
                        <a:rPr lang="id-ID"/>
                        <a:t>SMAN 3</a:t>
                      </a:r>
                      <a:endParaRPr lang="en-US"/>
                    </a:p>
                  </a:txBody>
                  <a:tcPr/>
                </a:tc>
                <a:tc>
                  <a:txBody>
                    <a:bodyPr/>
                    <a:lstStyle/>
                    <a:p>
                      <a:r>
                        <a:rPr lang="id-ID"/>
                        <a:t>3.2</a:t>
                      </a:r>
                      <a:endParaRPr lang="en-US"/>
                    </a:p>
                  </a:txBody>
                  <a:tcPr/>
                </a:tc>
                <a:tc>
                  <a:txBody>
                    <a:bodyPr/>
                    <a:lstStyle/>
                    <a:p>
                      <a:r>
                        <a:rPr lang="id-ID"/>
                        <a:t>2.7</a:t>
                      </a:r>
                      <a:endParaRPr lang="en-US"/>
                    </a:p>
                  </a:txBody>
                  <a:tcPr/>
                </a:tc>
                <a:tc>
                  <a:txBody>
                    <a:bodyPr/>
                    <a:lstStyle/>
                    <a:p>
                      <a:r>
                        <a:rPr lang="id-ID"/>
                        <a:t>3.6</a:t>
                      </a:r>
                      <a:endParaRPr lang="en-US"/>
                    </a:p>
                  </a:txBody>
                  <a:tcPr/>
                </a:tc>
                <a:tc>
                  <a:txBody>
                    <a:bodyPr/>
                    <a:lstStyle/>
                    <a:p>
                      <a:r>
                        <a:rPr lang="id-ID"/>
                        <a:t>3.4</a:t>
                      </a:r>
                      <a:endParaRPr lang="en-US"/>
                    </a:p>
                  </a:txBody>
                  <a:tcPr/>
                </a:tc>
                <a:tc>
                  <a:txBody>
                    <a:bodyPr/>
                    <a:lstStyle/>
                    <a:p>
                      <a:endParaRPr lang="en-US"/>
                    </a:p>
                  </a:txBody>
                  <a:tcPr/>
                </a:tc>
                <a:tc>
                  <a:txBody>
                    <a:bodyPr/>
                    <a:lstStyle/>
                    <a:p>
                      <a:r>
                        <a:rPr lang="id-ID"/>
                        <a:t>Ya</a:t>
                      </a:r>
                      <a:endParaRPr lang="en-US"/>
                    </a:p>
                  </a:txBody>
                  <a:tcPr/>
                </a:tc>
                <a:extLst>
                  <a:ext uri="{0D108BD9-81ED-4DB2-BD59-A6C34878D82A}">
                    <a16:rowId xmlns:a16="http://schemas.microsoft.com/office/drawing/2014/main" val="10004"/>
                  </a:ext>
                </a:extLst>
              </a:tr>
              <a:tr h="370840">
                <a:tc>
                  <a:txBody>
                    <a:bodyPr/>
                    <a:lstStyle/>
                    <a:p>
                      <a:r>
                        <a:rPr lang="id-ID"/>
                        <a:t>...</a:t>
                      </a:r>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id-ID"/>
                        <a:t>...</a:t>
                      </a:r>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r>
                        <a:rPr lang="id-ID"/>
                        <a:t>11000</a:t>
                      </a:r>
                      <a:endParaRPr lang="en-US"/>
                    </a:p>
                  </a:txBody>
                  <a:tcPr/>
                </a:tc>
                <a:tc>
                  <a:txBody>
                    <a:bodyPr/>
                    <a:lstStyle/>
                    <a:p>
                      <a:r>
                        <a:rPr lang="id-ID"/>
                        <a:t>L</a:t>
                      </a:r>
                      <a:endParaRPr lang="en-US"/>
                    </a:p>
                  </a:txBody>
                  <a:tcPr/>
                </a:tc>
                <a:tc>
                  <a:txBody>
                    <a:bodyPr/>
                    <a:lstStyle/>
                    <a:p>
                      <a:r>
                        <a:rPr lang="id-ID"/>
                        <a:t>23.4</a:t>
                      </a:r>
                      <a:endParaRPr lang="en-US"/>
                    </a:p>
                  </a:txBody>
                  <a:tcPr/>
                </a:tc>
                <a:tc>
                  <a:txBody>
                    <a:bodyPr/>
                    <a:lstStyle/>
                    <a:p>
                      <a:r>
                        <a:rPr lang="id-ID"/>
                        <a:t>SMAN 5</a:t>
                      </a:r>
                      <a:endParaRPr lang="en-US"/>
                    </a:p>
                  </a:txBody>
                  <a:tcPr/>
                </a:tc>
                <a:tc>
                  <a:txBody>
                    <a:bodyPr/>
                    <a:lstStyle/>
                    <a:p>
                      <a:r>
                        <a:rPr lang="id-ID"/>
                        <a:t>3.3</a:t>
                      </a:r>
                      <a:endParaRPr lang="en-US"/>
                    </a:p>
                  </a:txBody>
                  <a:tcPr/>
                </a:tc>
                <a:tc>
                  <a:txBody>
                    <a:bodyPr/>
                    <a:lstStyle/>
                    <a:p>
                      <a:r>
                        <a:rPr lang="id-ID"/>
                        <a:t>2.8</a:t>
                      </a:r>
                      <a:endParaRPr lang="en-US"/>
                    </a:p>
                  </a:txBody>
                  <a:tcPr/>
                </a:tc>
                <a:tc>
                  <a:txBody>
                    <a:bodyPr/>
                    <a:lstStyle/>
                    <a:p>
                      <a:r>
                        <a:rPr lang="id-ID"/>
                        <a:t>3.1</a:t>
                      </a:r>
                      <a:endParaRPr lang="en-US"/>
                    </a:p>
                  </a:txBody>
                  <a:tcPr/>
                </a:tc>
                <a:tc>
                  <a:txBody>
                    <a:bodyPr/>
                    <a:lstStyle/>
                    <a:p>
                      <a:r>
                        <a:rPr lang="id-ID"/>
                        <a:t>3.2</a:t>
                      </a:r>
                      <a:endParaRPr lang="en-US"/>
                    </a:p>
                  </a:txBody>
                  <a:tcPr/>
                </a:tc>
                <a:tc>
                  <a:txBody>
                    <a:bodyPr/>
                    <a:lstStyle/>
                    <a:p>
                      <a:endParaRPr lang="en-US"/>
                    </a:p>
                  </a:txBody>
                  <a:tcPr/>
                </a:tc>
                <a:tc>
                  <a:txBody>
                    <a:bodyPr/>
                    <a:lstStyle/>
                    <a:p>
                      <a:r>
                        <a:rPr lang="id-ID" dirty="0"/>
                        <a:t>Ya</a:t>
                      </a:r>
                      <a:endParaRPr lang="en-US" dirty="0"/>
                    </a:p>
                  </a:txBody>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628650" y="152401"/>
            <a:ext cx="8515350" cy="685799"/>
          </a:xfrm>
        </p:spPr>
        <p:txBody>
          <a:bodyPr>
            <a:normAutofit/>
          </a:bodyPr>
          <a:lstStyle/>
          <a:p>
            <a:r>
              <a:rPr lang="en-US" dirty="0"/>
              <a:t>3. </a:t>
            </a:r>
            <a:r>
              <a:rPr lang="en-US" dirty="0" err="1"/>
              <a:t>Klasifikasi</a:t>
            </a:r>
            <a:r>
              <a:rPr lang="en-US" dirty="0"/>
              <a:t> </a:t>
            </a:r>
            <a:r>
              <a:rPr lang="id-ID" dirty="0"/>
              <a:t>Kelulusan Mahasiswa </a:t>
            </a:r>
            <a:endParaRPr lang="en-US" dirty="0"/>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63</a:t>
            </a:fld>
            <a:endParaRPr lang="en-US" dirty="0">
              <a:solidFill>
                <a:prstClr val="black">
                  <a:tint val="75000"/>
                </a:prstClr>
              </a:solidFill>
            </a:endParaRPr>
          </a:p>
        </p:txBody>
      </p:sp>
      <p:cxnSp>
        <p:nvCxnSpPr>
          <p:cNvPr id="5" name="Straight Arrow Connector 4"/>
          <p:cNvCxnSpPr/>
          <p:nvPr/>
        </p:nvCxnSpPr>
        <p:spPr bwMode="auto">
          <a:xfrm>
            <a:off x="2819400" y="4953000"/>
            <a:ext cx="0" cy="1610380"/>
          </a:xfrm>
          <a:prstGeom prst="straightConnector1">
            <a:avLst/>
          </a:prstGeom>
          <a:solidFill>
            <a:srgbClr val="00529B"/>
          </a:solidFill>
          <a:ln w="76200" cap="flat" cmpd="sng" algn="ctr">
            <a:solidFill>
              <a:schemeClr val="accent2"/>
            </a:solidFill>
            <a:prstDash val="sysDot"/>
            <a:round/>
            <a:headEnd type="none" w="med" len="med"/>
            <a:tailEnd type="triangle"/>
          </a:ln>
          <a:effectLst/>
        </p:spPr>
      </p:cxnSp>
      <p:sp>
        <p:nvSpPr>
          <p:cNvPr id="6" name="TextBox 5"/>
          <p:cNvSpPr txBox="1"/>
          <p:nvPr/>
        </p:nvSpPr>
        <p:spPr>
          <a:xfrm>
            <a:off x="2971800" y="5377483"/>
            <a:ext cx="2976712"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Klasifikasi</a:t>
            </a:r>
            <a:r>
              <a:rPr lang="en-US" sz="2000" dirty="0">
                <a:solidFill>
                  <a:srgbClr val="C00000"/>
                </a:solidFill>
                <a:effectLst/>
              </a:rPr>
              <a:t> (</a:t>
            </a:r>
            <a:r>
              <a:rPr lang="en-US" sz="2000" i="1" dirty="0">
                <a:solidFill>
                  <a:srgbClr val="C00000"/>
                </a:solidFill>
                <a:effectLst/>
              </a:rPr>
              <a:t>C4.5</a:t>
            </a:r>
            <a:r>
              <a:rPr lang="en-US" sz="2000" dirty="0">
                <a:solidFill>
                  <a:srgbClr val="C00000"/>
                </a:solidFill>
                <a:effectLst/>
              </a:rPr>
              <a:t>)</a:t>
            </a:r>
          </a:p>
        </p:txBody>
      </p:sp>
      <p:sp>
        <p:nvSpPr>
          <p:cNvPr id="7" name="TextBox 6"/>
          <p:cNvSpPr txBox="1"/>
          <p:nvPr/>
        </p:nvSpPr>
        <p:spPr>
          <a:xfrm>
            <a:off x="7602462" y="1066800"/>
            <a:ext cx="1101876" cy="400110"/>
          </a:xfrm>
          <a:prstGeom prst="rect">
            <a:avLst/>
          </a:prstGeom>
          <a:noFill/>
        </p:spPr>
        <p:txBody>
          <a:bodyPr wrap="square" rtlCol="0">
            <a:spAutoFit/>
          </a:bodyPr>
          <a:lstStyle/>
          <a:p>
            <a:r>
              <a:rPr lang="id-ID" sz="2000" dirty="0">
                <a:solidFill>
                  <a:srgbClr val="0070C0"/>
                </a:solidFill>
                <a:effectLst/>
                <a:latin typeface="Calibri" pitchFamily="34" charset="0"/>
                <a:cs typeface="Calibri" pitchFamily="34" charset="0"/>
              </a:rPr>
              <a:t>Label</a:t>
            </a:r>
            <a:endParaRPr lang="en-US" sz="2000" dirty="0">
              <a:solidFill>
                <a:srgbClr val="0070C0"/>
              </a:solidFill>
              <a:effectLst/>
              <a:latin typeface="Calibri" pitchFamily="34" charset="0"/>
              <a:cs typeface="Calibri" pitchFamily="34" charset="0"/>
            </a:endParaRPr>
          </a:p>
        </p:txBody>
      </p:sp>
      <p:cxnSp>
        <p:nvCxnSpPr>
          <p:cNvPr id="8" name="Straight Arrow Connector 7"/>
          <p:cNvCxnSpPr/>
          <p:nvPr/>
        </p:nvCxnSpPr>
        <p:spPr bwMode="auto">
          <a:xfrm>
            <a:off x="8153400" y="1388241"/>
            <a:ext cx="0" cy="422137"/>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502608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28619"/>
            <a:ext cx="8134350" cy="5100296"/>
          </a:xfrm>
        </p:spPr>
        <p:txBody>
          <a:bodyPr>
            <a:normAutofit fontScale="92500" lnSpcReduction="20000"/>
          </a:bodyPr>
          <a:lstStyle/>
          <a:p>
            <a:pPr marL="514350" indent="-514350">
              <a:buFont typeface="+mj-lt"/>
              <a:buAutoNum type="arabicPeriod"/>
            </a:pPr>
            <a:r>
              <a:rPr lang="id-ID" dirty="0"/>
              <a:t>Prediksikan Jumlah Cacat Produksi jika suhu dalam keadaan tinggi (Variabel X), contohnya: 30°C</a:t>
            </a:r>
            <a:endParaRPr lang="es-ES" dirty="0"/>
          </a:p>
          <a:p>
            <a:pPr marL="914400" lvl="2" indent="0">
              <a:buNone/>
            </a:pPr>
            <a:r>
              <a:rPr lang="es-ES" sz="2400" dirty="0"/>
              <a:t>Y = -27,02 + 1,56X</a:t>
            </a:r>
          </a:p>
          <a:p>
            <a:pPr marL="914400" lvl="2" indent="0">
              <a:buNone/>
            </a:pPr>
            <a:r>
              <a:rPr lang="es-ES" sz="2400" dirty="0"/>
              <a:t>Y = -27,02 + 1,56(30)</a:t>
            </a:r>
          </a:p>
          <a:p>
            <a:pPr marL="914400" lvl="2" indent="0">
              <a:buNone/>
            </a:pPr>
            <a:r>
              <a:rPr lang="es-ES" sz="2400" dirty="0"/>
              <a:t>   =19,78</a:t>
            </a:r>
          </a:p>
          <a:p>
            <a:pPr marL="514350" indent="-514350">
              <a:buFont typeface="+mj-lt"/>
              <a:buAutoNum type="arabicPeriod"/>
            </a:pPr>
            <a:endParaRPr lang="es-ES" dirty="0"/>
          </a:p>
          <a:p>
            <a:pPr marL="514350" indent="-514350">
              <a:buFont typeface="+mj-lt"/>
              <a:buAutoNum type="arabicPeriod"/>
            </a:pPr>
            <a:r>
              <a:rPr lang="es-ES" dirty="0" err="1"/>
              <a:t>Jika</a:t>
            </a:r>
            <a:r>
              <a:rPr lang="es-ES" dirty="0"/>
              <a:t> </a:t>
            </a:r>
            <a:r>
              <a:rPr lang="es-ES" dirty="0" err="1"/>
              <a:t>Cacat</a:t>
            </a:r>
            <a:r>
              <a:rPr lang="es-ES" dirty="0"/>
              <a:t> </a:t>
            </a:r>
            <a:r>
              <a:rPr lang="es-ES" dirty="0" err="1"/>
              <a:t>Produksi</a:t>
            </a:r>
            <a:r>
              <a:rPr lang="es-ES" dirty="0"/>
              <a:t> (</a:t>
            </a:r>
            <a:r>
              <a:rPr lang="es-ES" dirty="0" err="1"/>
              <a:t>Variabel</a:t>
            </a:r>
            <a:r>
              <a:rPr lang="es-ES" dirty="0"/>
              <a:t> Y) yang </a:t>
            </a:r>
            <a:r>
              <a:rPr lang="es-ES" dirty="0" err="1"/>
              <a:t>ditargetkan</a:t>
            </a:r>
            <a:r>
              <a:rPr lang="es-ES" dirty="0"/>
              <a:t> </a:t>
            </a:r>
            <a:r>
              <a:rPr lang="es-ES" dirty="0" err="1"/>
              <a:t>hanya</a:t>
            </a:r>
            <a:r>
              <a:rPr lang="es-ES" dirty="0"/>
              <a:t> </a:t>
            </a:r>
            <a:r>
              <a:rPr lang="es-ES" dirty="0" err="1"/>
              <a:t>boleh</a:t>
            </a:r>
            <a:r>
              <a:rPr lang="es-ES" dirty="0"/>
              <a:t> 5 </a:t>
            </a:r>
            <a:r>
              <a:rPr lang="es-ES" dirty="0" err="1"/>
              <a:t>unit</a:t>
            </a:r>
            <a:r>
              <a:rPr lang="es-ES" dirty="0"/>
              <a:t>, </a:t>
            </a:r>
            <a:r>
              <a:rPr lang="es-ES" dirty="0" err="1"/>
              <a:t>maka</a:t>
            </a:r>
            <a:r>
              <a:rPr lang="es-ES" dirty="0"/>
              <a:t> </a:t>
            </a:r>
            <a:r>
              <a:rPr lang="es-ES" dirty="0" err="1"/>
              <a:t>berapakah</a:t>
            </a:r>
            <a:r>
              <a:rPr lang="es-ES" dirty="0"/>
              <a:t> </a:t>
            </a:r>
            <a:r>
              <a:rPr lang="es-ES" dirty="0" err="1"/>
              <a:t>suhu</a:t>
            </a:r>
            <a:r>
              <a:rPr lang="es-ES" dirty="0"/>
              <a:t> </a:t>
            </a:r>
            <a:r>
              <a:rPr lang="es-ES" dirty="0" err="1"/>
              <a:t>ruangan</a:t>
            </a:r>
            <a:r>
              <a:rPr lang="es-ES" dirty="0"/>
              <a:t> yang </a:t>
            </a:r>
            <a:r>
              <a:rPr lang="es-ES" dirty="0" err="1"/>
              <a:t>diperlukan</a:t>
            </a:r>
            <a:r>
              <a:rPr lang="es-ES" dirty="0"/>
              <a:t> </a:t>
            </a:r>
            <a:r>
              <a:rPr lang="es-ES" dirty="0" err="1"/>
              <a:t>untuk</a:t>
            </a:r>
            <a:r>
              <a:rPr lang="es-ES" dirty="0"/>
              <a:t> </a:t>
            </a:r>
            <a:r>
              <a:rPr lang="es-ES" dirty="0" err="1"/>
              <a:t>mencapai</a:t>
            </a:r>
            <a:r>
              <a:rPr lang="es-ES" dirty="0"/>
              <a:t> target </a:t>
            </a:r>
            <a:r>
              <a:rPr lang="es-ES" dirty="0" err="1"/>
              <a:t>tersebut</a:t>
            </a:r>
            <a:r>
              <a:rPr lang="es-ES" dirty="0"/>
              <a:t>?</a:t>
            </a:r>
            <a:endParaRPr lang="en-US" dirty="0"/>
          </a:p>
          <a:p>
            <a:pPr marL="914400" lvl="2" indent="0" fontAlgn="base">
              <a:buNone/>
            </a:pPr>
            <a:r>
              <a:rPr lang="en-US" sz="2400" dirty="0"/>
              <a:t>5= -27,02 + 1,56X</a:t>
            </a:r>
          </a:p>
          <a:p>
            <a:pPr marL="914400" lvl="2" indent="0" fontAlgn="base">
              <a:buNone/>
            </a:pPr>
            <a:r>
              <a:rPr lang="en-US" sz="2400" dirty="0"/>
              <a:t>1,56X = 5+27,02 </a:t>
            </a:r>
          </a:p>
          <a:p>
            <a:pPr marL="914400" lvl="2" indent="0" fontAlgn="base">
              <a:buNone/>
            </a:pPr>
            <a:r>
              <a:rPr lang="en-US" sz="2400" dirty="0"/>
              <a:t>         X= 32,02/1,56</a:t>
            </a:r>
          </a:p>
          <a:p>
            <a:pPr marL="914400" lvl="2" indent="0" fontAlgn="base">
              <a:buNone/>
            </a:pPr>
            <a:r>
              <a:rPr lang="en-US" sz="2400" b="1" dirty="0"/>
              <a:t>         X =20,52</a:t>
            </a:r>
          </a:p>
          <a:p>
            <a:pPr marL="457200" lvl="1" indent="0" fontAlgn="base">
              <a:buNone/>
            </a:pPr>
            <a:r>
              <a:rPr lang="en-US" sz="2800" dirty="0" err="1"/>
              <a:t>Jadi</a:t>
            </a:r>
            <a:r>
              <a:rPr lang="en-US" sz="2800" dirty="0"/>
              <a:t> </a:t>
            </a:r>
            <a:r>
              <a:rPr lang="en-US" sz="2800" dirty="0" err="1">
                <a:solidFill>
                  <a:srgbClr val="C00000"/>
                </a:solidFill>
              </a:rPr>
              <a:t>Prediksi</a:t>
            </a:r>
            <a:r>
              <a:rPr lang="en-US" sz="2800" dirty="0">
                <a:solidFill>
                  <a:srgbClr val="C00000"/>
                </a:solidFill>
              </a:rPr>
              <a:t> </a:t>
            </a:r>
            <a:r>
              <a:rPr lang="en-US" sz="2800" dirty="0" err="1">
                <a:solidFill>
                  <a:srgbClr val="C00000"/>
                </a:solidFill>
              </a:rPr>
              <a:t>Suhu</a:t>
            </a:r>
            <a:r>
              <a:rPr lang="en-US" sz="2800" dirty="0">
                <a:solidFill>
                  <a:srgbClr val="C00000"/>
                </a:solidFill>
              </a:rPr>
              <a:t> </a:t>
            </a:r>
            <a:r>
              <a:rPr lang="en-US" sz="2800" dirty="0" err="1">
                <a:solidFill>
                  <a:srgbClr val="C00000"/>
                </a:solidFill>
              </a:rPr>
              <a:t>Ruangan</a:t>
            </a:r>
            <a:r>
              <a:rPr lang="en-US" sz="2800" dirty="0">
                <a:solidFill>
                  <a:srgbClr val="C00000"/>
                </a:solidFill>
              </a:rPr>
              <a:t> </a:t>
            </a:r>
            <a:r>
              <a:rPr lang="en-US" sz="2800" dirty="0"/>
              <a:t>yang paling </a:t>
            </a:r>
            <a:r>
              <a:rPr lang="en-US" sz="2800" dirty="0" err="1"/>
              <a:t>sesuai</a:t>
            </a:r>
            <a:r>
              <a:rPr lang="en-US" sz="2800" dirty="0"/>
              <a:t> </a:t>
            </a:r>
            <a:r>
              <a:rPr lang="en-US" sz="2800" dirty="0" err="1"/>
              <a:t>untuk</a:t>
            </a:r>
            <a:r>
              <a:rPr lang="en-US" sz="2800" dirty="0"/>
              <a:t> </a:t>
            </a:r>
            <a:r>
              <a:rPr lang="en-US" sz="2800" dirty="0" err="1"/>
              <a:t>mencapai</a:t>
            </a:r>
            <a:r>
              <a:rPr lang="en-US" sz="2800" dirty="0"/>
              <a:t> target </a:t>
            </a:r>
            <a:r>
              <a:rPr lang="en-US" sz="2800" dirty="0" err="1"/>
              <a:t>Cacat</a:t>
            </a:r>
            <a:r>
              <a:rPr lang="en-US" sz="2800" dirty="0"/>
              <a:t> </a:t>
            </a:r>
            <a:r>
              <a:rPr lang="en-US" sz="2800" dirty="0" err="1"/>
              <a:t>Produksi</a:t>
            </a:r>
            <a:r>
              <a:rPr lang="en-US" sz="2800" dirty="0"/>
              <a:t> </a:t>
            </a:r>
            <a:r>
              <a:rPr lang="en-US" sz="2800" dirty="0" err="1"/>
              <a:t>adalah</a:t>
            </a:r>
            <a:r>
              <a:rPr lang="en-US" sz="2800" dirty="0"/>
              <a:t> </a:t>
            </a:r>
            <a:r>
              <a:rPr lang="en-US" sz="2800" dirty="0" err="1"/>
              <a:t>sekitar</a:t>
            </a:r>
            <a:r>
              <a:rPr lang="en-US" sz="2800" dirty="0"/>
              <a:t> </a:t>
            </a:r>
            <a:r>
              <a:rPr lang="en-US" sz="2800" b="1" dirty="0"/>
              <a:t>20,52</a:t>
            </a:r>
            <a:r>
              <a:rPr lang="en-US" sz="2800" b="1" baseline="30000" dirty="0"/>
              <a:t>0</a:t>
            </a:r>
            <a:r>
              <a:rPr lang="en-US" sz="2800" b="1" dirty="0"/>
              <a:t>C</a:t>
            </a:r>
          </a:p>
          <a:p>
            <a:pPr marL="914400" lvl="2" indent="0" fontAlgn="base">
              <a:buNone/>
            </a:pPr>
            <a:endParaRPr lang="en-US" sz="2400" b="1" dirty="0"/>
          </a:p>
        </p:txBody>
      </p:sp>
      <p:sp>
        <p:nvSpPr>
          <p:cNvPr id="2" name="Title 1"/>
          <p:cNvSpPr>
            <a:spLocks noGrp="1"/>
          </p:cNvSpPr>
          <p:nvPr>
            <p:ph type="title"/>
          </p:nvPr>
        </p:nvSpPr>
        <p:spPr/>
        <p:txBody>
          <a:bodyPr>
            <a:normAutofit/>
          </a:bodyPr>
          <a:lstStyle/>
          <a:p>
            <a:r>
              <a:rPr lang="en-US" dirty="0" err="1"/>
              <a:t>Pengujian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630</a:t>
            </a:fld>
            <a:endParaRPr lang="en-US" dirty="0">
              <a:solidFill>
                <a:prstClr val="black">
                  <a:tint val="75000"/>
                </a:prstClr>
              </a:solidFill>
            </a:endParaRPr>
          </a:p>
        </p:txBody>
      </p:sp>
    </p:spTree>
    <p:extLst>
      <p:ext uri="{BB962C8B-B14F-4D97-AF65-F5344CB8AC3E}">
        <p14:creationId xmlns:p14="http://schemas.microsoft.com/office/powerpoint/2010/main" val="1647654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7.1.2 </a:t>
            </a:r>
            <a:r>
              <a:rPr lang="en-US" sz="3600" dirty="0" err="1"/>
              <a:t>Studi</a:t>
            </a:r>
            <a:r>
              <a:rPr lang="en-US" sz="3600" dirty="0"/>
              <a:t> </a:t>
            </a:r>
            <a:r>
              <a:rPr lang="en-US" sz="3600" dirty="0" err="1"/>
              <a:t>Kasus</a:t>
            </a:r>
            <a:r>
              <a:rPr lang="en-US" sz="3600" dirty="0"/>
              <a:t> CRISP-DM</a:t>
            </a:r>
            <a:endParaRPr lang="id-ID" sz="3600" dirty="0"/>
          </a:p>
        </p:txBody>
      </p:sp>
      <p:sp>
        <p:nvSpPr>
          <p:cNvPr id="3" name="Text Placeholder 2"/>
          <p:cNvSpPr>
            <a:spLocks noGrp="1"/>
          </p:cNvSpPr>
          <p:nvPr>
            <p:ph type="body" idx="1"/>
          </p:nvPr>
        </p:nvSpPr>
        <p:spPr/>
        <p:txBody>
          <a:bodyPr>
            <a:normAutofit fontScale="92500" lnSpcReduction="10000"/>
          </a:bodyPr>
          <a:lstStyle/>
          <a:p>
            <a:r>
              <a:rPr lang="en-US" sz="3000" dirty="0"/>
              <a:t>Heating Oil Consumption – Estimation</a:t>
            </a:r>
          </a:p>
          <a:p>
            <a:r>
              <a:rPr lang="en-US" i="1" dirty="0"/>
              <a:t>(Matthew North, Data Mining for the Masses, 2012,</a:t>
            </a:r>
            <a:br>
              <a:rPr lang="en-US" i="1" dirty="0"/>
            </a:br>
            <a:r>
              <a:rPr lang="en-US" b="1" i="1" dirty="0">
                <a:solidFill>
                  <a:srgbClr val="C00000"/>
                </a:solidFill>
              </a:rPr>
              <a:t>Chapter 8 Estimation, pp. 127-140</a:t>
            </a:r>
            <a:r>
              <a:rPr lang="en-US" i="1" dirty="0"/>
              <a:t>)</a:t>
            </a:r>
          </a:p>
          <a:p>
            <a:r>
              <a:rPr lang="en-US" i="1" dirty="0"/>
              <a:t>Dataset: </a:t>
            </a:r>
            <a:r>
              <a:rPr lang="en-US" i="1" dirty="0">
                <a:solidFill>
                  <a:srgbClr val="0070C0"/>
                </a:solidFill>
              </a:rPr>
              <a:t>HeatingOil-Training.csv</a:t>
            </a:r>
            <a:r>
              <a:rPr lang="en-US" i="1" dirty="0"/>
              <a:t> </a:t>
            </a:r>
            <a:r>
              <a:rPr lang="en-US" i="1" dirty="0" err="1"/>
              <a:t>dan</a:t>
            </a:r>
            <a:r>
              <a:rPr lang="en-US" i="1" dirty="0"/>
              <a:t> </a:t>
            </a:r>
            <a:r>
              <a:rPr lang="en-US" i="1" dirty="0">
                <a:solidFill>
                  <a:srgbClr val="0070C0"/>
                </a:solidFill>
              </a:rPr>
              <a:t>HeatingOil-Scoring.csv</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631</a:t>
            </a:fld>
            <a:endParaRPr lang="en-US">
              <a:solidFill>
                <a:prstClr val="black">
                  <a:tint val="75000"/>
                </a:prstClr>
              </a:solidFill>
            </a:endParaRPr>
          </a:p>
        </p:txBody>
      </p:sp>
    </p:spTree>
    <p:extLst>
      <p:ext uri="{BB962C8B-B14F-4D97-AF65-F5344CB8AC3E}">
        <p14:creationId xmlns:p14="http://schemas.microsoft.com/office/powerpoint/2010/main" val="804886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t>Lakukan</a:t>
            </a:r>
            <a:r>
              <a:rPr lang="en-US" dirty="0"/>
              <a:t> </a:t>
            </a:r>
            <a:r>
              <a:rPr lang="en-US" dirty="0" err="1"/>
              <a:t>eksperimen</a:t>
            </a:r>
            <a:r>
              <a:rPr lang="en-US" dirty="0"/>
              <a:t> </a:t>
            </a:r>
            <a:r>
              <a:rPr lang="en-US" dirty="0" err="1"/>
              <a:t>mengikuti</a:t>
            </a:r>
            <a:r>
              <a:rPr lang="en-US" dirty="0"/>
              <a:t> </a:t>
            </a:r>
            <a:r>
              <a:rPr lang="en-US" dirty="0" err="1"/>
              <a:t>buku</a:t>
            </a:r>
            <a:r>
              <a:rPr lang="en-US" dirty="0"/>
              <a:t> </a:t>
            </a:r>
            <a:r>
              <a:rPr lang="id-ID" dirty="0"/>
              <a:t>Matthew North, Data Mining for </a:t>
            </a:r>
            <a:r>
              <a:rPr lang="id-ID" dirty="0" err="1"/>
              <a:t>the</a:t>
            </a:r>
            <a:r>
              <a:rPr lang="id-ID" dirty="0"/>
              <a:t> </a:t>
            </a:r>
            <a:r>
              <a:rPr lang="id-ID" dirty="0" err="1"/>
              <a:t>Masses</a:t>
            </a:r>
            <a:r>
              <a:rPr lang="id-ID" dirty="0"/>
              <a:t>, 2012,</a:t>
            </a:r>
            <a:br>
              <a:rPr lang="id-ID" dirty="0"/>
            </a:br>
            <a:r>
              <a:rPr lang="id-ID" dirty="0" err="1"/>
              <a:t>Chapter</a:t>
            </a:r>
            <a:r>
              <a:rPr lang="id-ID" dirty="0"/>
              <a:t> 8 </a:t>
            </a:r>
            <a:r>
              <a:rPr lang="id-ID" dirty="0" err="1"/>
              <a:t>Estimation</a:t>
            </a:r>
            <a:r>
              <a:rPr lang="id-ID" dirty="0"/>
              <a:t>, </a:t>
            </a:r>
            <a:r>
              <a:rPr lang="id-ID" dirty="0" err="1"/>
              <a:t>pp</a:t>
            </a:r>
            <a:r>
              <a:rPr lang="id-ID" dirty="0"/>
              <a:t>. 127-140</a:t>
            </a:r>
            <a:r>
              <a:rPr lang="en-US" dirty="0"/>
              <a:t> </a:t>
            </a:r>
            <a:r>
              <a:rPr lang="en-US" dirty="0" err="1"/>
              <a:t>tentang</a:t>
            </a:r>
            <a:r>
              <a:rPr lang="en-US" dirty="0"/>
              <a:t> </a:t>
            </a:r>
            <a:r>
              <a:rPr lang="id-ID" dirty="0" err="1"/>
              <a:t>Heating</a:t>
            </a:r>
            <a:r>
              <a:rPr lang="id-ID" dirty="0"/>
              <a:t> Oil </a:t>
            </a:r>
            <a:r>
              <a:rPr lang="id-ID" dirty="0" err="1"/>
              <a:t>Consumption</a:t>
            </a:r>
            <a:endParaRPr lang="id-ID" dirty="0"/>
          </a:p>
          <a:p>
            <a:endParaRPr lang="en-US" dirty="0"/>
          </a:p>
          <a:p>
            <a:r>
              <a:rPr lang="id-ID" dirty="0" err="1"/>
              <a:t>Dataset</a:t>
            </a:r>
            <a:r>
              <a:rPr lang="id-ID" dirty="0"/>
              <a:t>: </a:t>
            </a:r>
            <a:r>
              <a:rPr lang="id-ID" dirty="0" err="1"/>
              <a:t>HeatingOil-Training.csv</a:t>
            </a:r>
            <a:r>
              <a:rPr lang="id-ID" dirty="0"/>
              <a:t> dan </a:t>
            </a:r>
            <a:r>
              <a:rPr lang="id-ID" dirty="0" err="1"/>
              <a:t>HeatingOil-Scoring.csv</a:t>
            </a:r>
            <a:endParaRPr lang="id-ID" dirty="0"/>
          </a:p>
          <a:p>
            <a:endParaRPr lang="id-ID"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632</a:t>
            </a:fld>
            <a:endParaRPr lang="en-US" dirty="0">
              <a:solidFill>
                <a:prstClr val="black">
                  <a:tint val="75000"/>
                </a:prstClr>
              </a:solidFill>
            </a:endParaRPr>
          </a:p>
        </p:txBody>
      </p:sp>
    </p:spTree>
    <p:extLst>
      <p:ext uri="{BB962C8B-B14F-4D97-AF65-F5344CB8AC3E}">
        <p14:creationId xmlns:p14="http://schemas.microsoft.com/office/powerpoint/2010/main" val="13061761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id-ID" dirty="0" err="1"/>
              <a:t>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633</a:t>
            </a:fld>
            <a:endParaRPr lang="en-US" dirty="0">
              <a:solidFill>
                <a:prstClr val="black">
                  <a:tint val="75000"/>
                </a:prstClr>
              </a:solidFill>
            </a:endParaRPr>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3391911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8210550" cy="4947445"/>
          </a:xfrm>
        </p:spPr>
        <p:txBody>
          <a:bodyPr>
            <a:noAutofit/>
          </a:bodyPr>
          <a:lstStyle/>
          <a:p>
            <a:r>
              <a:rPr lang="en-US" sz="2200" dirty="0"/>
              <a:t>Sarah, the regional sales manager is back for more help</a:t>
            </a:r>
          </a:p>
          <a:p>
            <a:r>
              <a:rPr lang="en-US" sz="2200" dirty="0">
                <a:solidFill>
                  <a:srgbClr val="C00000"/>
                </a:solidFill>
              </a:rPr>
              <a:t>Business is booming</a:t>
            </a:r>
            <a:r>
              <a:rPr lang="en-US" sz="2200" dirty="0"/>
              <a:t>, her sales team is signing up thousands of new clients, and she wants to be sure the company will be able to meet this new level of demand, she now is hoping we can help her </a:t>
            </a:r>
            <a:r>
              <a:rPr lang="en-US" sz="2200" dirty="0">
                <a:solidFill>
                  <a:srgbClr val="C00000"/>
                </a:solidFill>
              </a:rPr>
              <a:t>do some prediction as well</a:t>
            </a:r>
          </a:p>
          <a:p>
            <a:r>
              <a:rPr lang="en-US" sz="2200" dirty="0"/>
              <a:t>She knows that there is some correlation between the attributes in her data set (things like temperature, insulation, and occupant ages), and she’s now wondering if she can use the previous data set </a:t>
            </a:r>
            <a:r>
              <a:rPr lang="en-US" sz="2200" dirty="0">
                <a:solidFill>
                  <a:srgbClr val="C00000"/>
                </a:solidFill>
              </a:rPr>
              <a:t>to predict heating oil usage for new customers</a:t>
            </a:r>
          </a:p>
          <a:p>
            <a:r>
              <a:rPr lang="en-US" sz="2200" dirty="0"/>
              <a:t>You see, these new customers haven’t begun consuming heating oil yet, there are a lot of them (42,650 to be exact), and she wants to know </a:t>
            </a:r>
            <a:r>
              <a:rPr lang="en-US" sz="2200" dirty="0">
                <a:solidFill>
                  <a:srgbClr val="C00000"/>
                </a:solidFill>
              </a:rPr>
              <a:t>how much oil she needs to expect to keep in stock </a:t>
            </a:r>
            <a:r>
              <a:rPr lang="en-US" sz="2200" dirty="0"/>
              <a:t>in order to meet these new customers’ demand</a:t>
            </a:r>
          </a:p>
          <a:p>
            <a:r>
              <a:rPr lang="en-US" sz="2200" dirty="0"/>
              <a:t>Can she use data mining to examine household attributes and known past consumption quantities to anticipate and meet her new customers’ needs?</a:t>
            </a:r>
            <a:endParaRPr lang="id-ID" sz="2200" dirty="0"/>
          </a:p>
        </p:txBody>
      </p:sp>
      <p:sp>
        <p:nvSpPr>
          <p:cNvPr id="2" name="Title 1"/>
          <p:cNvSpPr>
            <a:spLocks noGrp="1"/>
          </p:cNvSpPr>
          <p:nvPr>
            <p:ph type="title"/>
          </p:nvPr>
        </p:nvSpPr>
        <p:spPr/>
        <p:txBody>
          <a:bodyPr>
            <a:normAutofit/>
          </a:bodyPr>
          <a:lstStyle/>
          <a:p>
            <a:r>
              <a:rPr lang="en-US" dirty="0"/>
              <a:t>Context and Perspective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634</a:t>
            </a:fld>
            <a:endParaRPr lang="en-US" dirty="0">
              <a:solidFill>
                <a:prstClr val="black">
                  <a:tint val="75000"/>
                </a:prstClr>
              </a:solidFill>
            </a:endParaRPr>
          </a:p>
        </p:txBody>
      </p:sp>
    </p:spTree>
    <p:extLst>
      <p:ext uri="{BB962C8B-B14F-4D97-AF65-F5344CB8AC3E}">
        <p14:creationId xmlns:p14="http://schemas.microsoft.com/office/powerpoint/2010/main" val="1238290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Sarah’s new data mining objective is pretty clear: </a:t>
            </a:r>
            <a:r>
              <a:rPr lang="en-US" dirty="0">
                <a:solidFill>
                  <a:srgbClr val="C00000"/>
                </a:solidFill>
              </a:rPr>
              <a:t>she wants to anticipate demand for a consumable product</a:t>
            </a:r>
          </a:p>
          <a:p>
            <a:r>
              <a:rPr lang="en-US" dirty="0"/>
              <a:t>We will use a linear regression model to help her with her desired predictions</a:t>
            </a:r>
          </a:p>
          <a:p>
            <a:r>
              <a:rPr lang="en-US" dirty="0"/>
              <a:t>She has data, </a:t>
            </a:r>
            <a:r>
              <a:rPr lang="en-US" dirty="0">
                <a:solidFill>
                  <a:srgbClr val="C00000"/>
                </a:solidFill>
              </a:rPr>
              <a:t>1,218 observations </a:t>
            </a:r>
            <a:r>
              <a:rPr lang="en-US" dirty="0"/>
              <a:t>that give an attribute profile for each home, along with those homes’ annual heating oil consumption</a:t>
            </a:r>
          </a:p>
          <a:p>
            <a:r>
              <a:rPr lang="en-US" dirty="0"/>
              <a:t>She wants to use this data set as training data to predict the usage that </a:t>
            </a:r>
            <a:r>
              <a:rPr lang="en-US" dirty="0">
                <a:solidFill>
                  <a:srgbClr val="C00000"/>
                </a:solidFill>
              </a:rPr>
              <a:t>42,650 new clients will bring to her company</a:t>
            </a:r>
          </a:p>
          <a:p>
            <a:r>
              <a:rPr lang="en-US" dirty="0"/>
              <a:t>She knows that these new clients’ homes are similar in nature to her existing client base, so the existing customers’ usage behavior should serve as a solid gauge for predicting future usage by new customers.</a:t>
            </a:r>
            <a:endParaRPr lang="id-ID" dirty="0"/>
          </a:p>
        </p:txBody>
      </p:sp>
      <p:sp>
        <p:nvSpPr>
          <p:cNvPr id="2" name="Title 1"/>
          <p:cNvSpPr>
            <a:spLocks noGrp="1"/>
          </p:cNvSpPr>
          <p:nvPr>
            <p:ph type="title"/>
          </p:nvPr>
        </p:nvSpPr>
        <p:spPr/>
        <p:txBody>
          <a:bodyPr>
            <a:normAutofit/>
          </a:bodyPr>
          <a:lstStyle/>
          <a:p>
            <a:r>
              <a:rPr lang="en-US" dirty="0"/>
              <a:t>1. Business 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635</a:t>
            </a:fld>
            <a:endParaRPr lang="en-US" dirty="0">
              <a:solidFill>
                <a:prstClr val="black">
                  <a:tint val="75000"/>
                </a:prstClr>
              </a:solidFill>
            </a:endParaRPr>
          </a:p>
        </p:txBody>
      </p:sp>
    </p:spTree>
    <p:extLst>
      <p:ext uri="{BB962C8B-B14F-4D97-AF65-F5344CB8AC3E}">
        <p14:creationId xmlns:p14="http://schemas.microsoft.com/office/powerpoint/2010/main" val="113268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562600"/>
          </a:xfrm>
        </p:spPr>
        <p:txBody>
          <a:bodyPr>
            <a:normAutofit fontScale="85000" lnSpcReduction="20000"/>
          </a:bodyPr>
          <a:lstStyle/>
          <a:p>
            <a:pPr marL="0" indent="0">
              <a:buNone/>
            </a:pPr>
            <a:r>
              <a:rPr lang="en-US" dirty="0"/>
              <a:t>We create a data set comprised of the following attributes:</a:t>
            </a:r>
          </a:p>
          <a:p>
            <a:r>
              <a:rPr lang="en-US" dirty="0">
                <a:solidFill>
                  <a:srgbClr val="C00000"/>
                </a:solidFill>
              </a:rPr>
              <a:t>Insulation</a:t>
            </a:r>
            <a:r>
              <a:rPr lang="en-US" dirty="0"/>
              <a:t>: This is a density rating, ranging from one to ten, indicating the </a:t>
            </a:r>
            <a:r>
              <a:rPr lang="en-US" dirty="0">
                <a:solidFill>
                  <a:srgbClr val="0070C0"/>
                </a:solidFill>
              </a:rPr>
              <a:t>thickness of each home’s insulation</a:t>
            </a:r>
            <a:r>
              <a:rPr lang="en-US" dirty="0"/>
              <a:t>. A home with a density rating of one is poorly insulated, while a home with a density of ten has excellent insulation</a:t>
            </a:r>
          </a:p>
          <a:p>
            <a:r>
              <a:rPr lang="en-US" dirty="0">
                <a:solidFill>
                  <a:srgbClr val="C00000"/>
                </a:solidFill>
              </a:rPr>
              <a:t>Temperature</a:t>
            </a:r>
            <a:r>
              <a:rPr lang="en-US" dirty="0"/>
              <a:t>: This is the average </a:t>
            </a:r>
            <a:r>
              <a:rPr lang="en-US" dirty="0">
                <a:solidFill>
                  <a:srgbClr val="0070C0"/>
                </a:solidFill>
              </a:rPr>
              <a:t>outdoor ambient temperature</a:t>
            </a:r>
            <a:r>
              <a:rPr lang="en-US" dirty="0"/>
              <a:t> at each home for the most recent year, measure in degree Fahrenheit</a:t>
            </a:r>
          </a:p>
          <a:p>
            <a:r>
              <a:rPr lang="en-US" dirty="0" err="1">
                <a:solidFill>
                  <a:srgbClr val="C00000"/>
                </a:solidFill>
              </a:rPr>
              <a:t>Heating_Oil</a:t>
            </a:r>
            <a:r>
              <a:rPr lang="en-US" dirty="0"/>
              <a:t>: This is the </a:t>
            </a:r>
            <a:r>
              <a:rPr lang="en-US" dirty="0">
                <a:solidFill>
                  <a:srgbClr val="0070C0"/>
                </a:solidFill>
              </a:rPr>
              <a:t>total number of units of heating oil</a:t>
            </a:r>
            <a:r>
              <a:rPr lang="en-US" dirty="0"/>
              <a:t> purchased by the owner of each home in the most recent year</a:t>
            </a:r>
          </a:p>
          <a:p>
            <a:r>
              <a:rPr lang="en-US" dirty="0" err="1">
                <a:solidFill>
                  <a:srgbClr val="C00000"/>
                </a:solidFill>
              </a:rPr>
              <a:t>Num_Occupants</a:t>
            </a:r>
            <a:r>
              <a:rPr lang="en-US" dirty="0"/>
              <a:t>: This is the total </a:t>
            </a:r>
            <a:r>
              <a:rPr lang="en-US" dirty="0">
                <a:solidFill>
                  <a:srgbClr val="0070C0"/>
                </a:solidFill>
              </a:rPr>
              <a:t>number of occupants living </a:t>
            </a:r>
            <a:r>
              <a:rPr lang="en-US" dirty="0"/>
              <a:t>in each home</a:t>
            </a:r>
          </a:p>
          <a:p>
            <a:r>
              <a:rPr lang="en-US" dirty="0" err="1">
                <a:solidFill>
                  <a:srgbClr val="C00000"/>
                </a:solidFill>
              </a:rPr>
              <a:t>Avg_Age</a:t>
            </a:r>
            <a:r>
              <a:rPr lang="en-US" dirty="0"/>
              <a:t>: This is the average age of those occupants</a:t>
            </a:r>
          </a:p>
          <a:p>
            <a:r>
              <a:rPr lang="en-US" dirty="0" err="1">
                <a:solidFill>
                  <a:srgbClr val="C00000"/>
                </a:solidFill>
              </a:rPr>
              <a:t>Home_Size</a:t>
            </a:r>
            <a:r>
              <a:rPr lang="en-US" dirty="0"/>
              <a:t>: This is a rating, on a scale of one to eight, of the home’s overall size. The higher the number, the larger the home</a:t>
            </a:r>
            <a:endParaRPr lang="id-ID" dirty="0"/>
          </a:p>
        </p:txBody>
      </p:sp>
      <p:sp>
        <p:nvSpPr>
          <p:cNvPr id="2" name="Title 1"/>
          <p:cNvSpPr>
            <a:spLocks noGrp="1"/>
          </p:cNvSpPr>
          <p:nvPr>
            <p:ph type="title"/>
          </p:nvPr>
        </p:nvSpPr>
        <p:spPr/>
        <p:txBody>
          <a:bodyPr>
            <a:normAutofit/>
          </a:bodyPr>
          <a:lstStyle/>
          <a:p>
            <a:r>
              <a:rPr lang="en-US" dirty="0"/>
              <a:t>2. Data Understanding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636</a:t>
            </a:fld>
            <a:endParaRPr lang="en-US" dirty="0">
              <a:solidFill>
                <a:prstClr val="black">
                  <a:tint val="75000"/>
                </a:prstClr>
              </a:solidFill>
            </a:endParaRPr>
          </a:p>
        </p:txBody>
      </p:sp>
    </p:spTree>
    <p:extLst>
      <p:ext uri="{BB962C8B-B14F-4D97-AF65-F5344CB8AC3E}">
        <p14:creationId xmlns:p14="http://schemas.microsoft.com/office/powerpoint/2010/main" val="26719921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86700" cy="5485949"/>
          </a:xfrm>
        </p:spPr>
        <p:txBody>
          <a:bodyPr>
            <a:normAutofit/>
          </a:bodyPr>
          <a:lstStyle/>
          <a:p>
            <a:r>
              <a:rPr lang="en-US" sz="2400" dirty="0"/>
              <a:t>A CSV data set for this chapter’s example is available for download at the book’s companion web site </a:t>
            </a:r>
            <a:r>
              <a:rPr lang="en-US" sz="1800" dirty="0"/>
              <a:t>(https://sites.google.com/site/dataminingforthemasses/)</a:t>
            </a:r>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637</a:t>
            </a:fld>
            <a:endParaRPr lang="en-US" dirty="0">
              <a:solidFill>
                <a:prstClr val="black">
                  <a:tint val="75000"/>
                </a:prstClr>
              </a:solidFill>
            </a:endParaRPr>
          </a:p>
        </p:txBody>
      </p:sp>
      <p:pic>
        <p:nvPicPr>
          <p:cNvPr id="6" name="Picture 5"/>
          <p:cNvPicPr>
            <a:picLocks noChangeAspect="1"/>
          </p:cNvPicPr>
          <p:nvPr/>
        </p:nvPicPr>
        <p:blipFill rotWithShape="1">
          <a:blip r:embed="rId2"/>
          <a:srcRect l="15972" t="26852" r="9723" b="10185"/>
          <a:stretch/>
        </p:blipFill>
        <p:spPr>
          <a:xfrm>
            <a:off x="962024" y="1964820"/>
            <a:ext cx="7219951" cy="4588380"/>
          </a:xfrm>
          <a:prstGeom prst="rect">
            <a:avLst/>
          </a:prstGeom>
        </p:spPr>
      </p:pic>
    </p:spTree>
    <p:extLst>
      <p:ext uri="{BB962C8B-B14F-4D97-AF65-F5344CB8AC3E}">
        <p14:creationId xmlns:p14="http://schemas.microsoft.com/office/powerpoint/2010/main" val="34621899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638</a:t>
            </a:fld>
            <a:endParaRPr lang="en-US" dirty="0">
              <a:solidFill>
                <a:prstClr val="black">
                  <a:tint val="75000"/>
                </a:prstClr>
              </a:solidFill>
            </a:endParaRPr>
          </a:p>
        </p:txBody>
      </p:sp>
      <p:pic>
        <p:nvPicPr>
          <p:cNvPr id="5" name="Picture 4"/>
          <p:cNvPicPr>
            <a:picLocks noChangeAspect="1"/>
          </p:cNvPicPr>
          <p:nvPr/>
        </p:nvPicPr>
        <p:blipFill rotWithShape="1">
          <a:blip r:embed="rId2"/>
          <a:srcRect l="11805" t="25926" r="12500" b="10185"/>
          <a:stretch/>
        </p:blipFill>
        <p:spPr>
          <a:xfrm>
            <a:off x="381000" y="1447800"/>
            <a:ext cx="8305800" cy="5257800"/>
          </a:xfrm>
          <a:prstGeom prst="rect">
            <a:avLst/>
          </a:prstGeom>
        </p:spPr>
      </p:pic>
    </p:spTree>
    <p:extLst>
      <p:ext uri="{BB962C8B-B14F-4D97-AF65-F5344CB8AC3E}">
        <p14:creationId xmlns:p14="http://schemas.microsoft.com/office/powerpoint/2010/main" val="3783843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639</a:t>
            </a:fld>
            <a:endParaRPr lang="en-US" dirty="0">
              <a:solidFill>
                <a:prstClr val="black">
                  <a:tint val="75000"/>
                </a:prstClr>
              </a:solidFill>
            </a:endParaRPr>
          </a:p>
        </p:txBody>
      </p:sp>
      <p:pic>
        <p:nvPicPr>
          <p:cNvPr id="5" name="Picture 4"/>
          <p:cNvPicPr>
            <a:picLocks noChangeAspect="1"/>
          </p:cNvPicPr>
          <p:nvPr/>
        </p:nvPicPr>
        <p:blipFill rotWithShape="1">
          <a:blip r:embed="rId2"/>
          <a:srcRect l="14584" t="25000" r="8333" b="10185"/>
          <a:stretch/>
        </p:blipFill>
        <p:spPr>
          <a:xfrm>
            <a:off x="342900" y="923318"/>
            <a:ext cx="8458200" cy="5334000"/>
          </a:xfrm>
          <a:prstGeom prst="rect">
            <a:avLst/>
          </a:prstGeom>
        </p:spPr>
      </p:pic>
    </p:spTree>
    <p:extLst>
      <p:ext uri="{BB962C8B-B14F-4D97-AF65-F5344CB8AC3E}">
        <p14:creationId xmlns:p14="http://schemas.microsoft.com/office/powerpoint/2010/main" val="502480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4" name="Title 3"/>
          <p:cNvSpPr>
            <a:spLocks noGrp="1"/>
          </p:cNvSpPr>
          <p:nvPr>
            <p:ph type="title"/>
          </p:nvPr>
        </p:nvSpPr>
        <p:spPr/>
        <p:txBody>
          <a:bodyPr/>
          <a:lstStyle/>
          <a:p>
            <a:r>
              <a:rPr lang="en-US" dirty="0" err="1"/>
              <a:t>Pengetahuan</a:t>
            </a:r>
            <a:r>
              <a:rPr lang="en-US" dirty="0"/>
              <a:t> </a:t>
            </a:r>
            <a:r>
              <a:rPr lang="en-US" dirty="0" err="1"/>
              <a:t>Berupa</a:t>
            </a:r>
            <a:r>
              <a:rPr lang="en-US" dirty="0"/>
              <a:t> </a:t>
            </a:r>
            <a:r>
              <a:rPr lang="en-US" dirty="0" err="1"/>
              <a:t>Pohon</a:t>
            </a:r>
            <a:r>
              <a:rPr lang="en-US" dirty="0"/>
              <a:t> </a:t>
            </a:r>
            <a:r>
              <a:rPr lang="en-US" dirty="0" err="1"/>
              <a:t>Keputusan</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64</a:t>
            </a:fld>
            <a:endParaRPr lang="en-US">
              <a:solidFill>
                <a:prstClr val="black">
                  <a:tint val="75000"/>
                </a:prstClr>
              </a:solidFill>
            </a:endParaRPr>
          </a:p>
        </p:txBody>
      </p:sp>
      <p:pic>
        <p:nvPicPr>
          <p:cNvPr id="5" name="Picture 4"/>
          <p:cNvPicPr>
            <a:picLocks noChangeAspect="1"/>
          </p:cNvPicPr>
          <p:nvPr/>
        </p:nvPicPr>
        <p:blipFill rotWithShape="1">
          <a:blip r:embed="rId2"/>
          <a:srcRect l="27843" t="30779" r="43360" b="34341"/>
          <a:stretch/>
        </p:blipFill>
        <p:spPr>
          <a:xfrm>
            <a:off x="657225" y="1183441"/>
            <a:ext cx="7829550" cy="5334419"/>
          </a:xfrm>
          <a:prstGeom prst="rect">
            <a:avLst/>
          </a:prstGeom>
        </p:spPr>
      </p:pic>
    </p:spTree>
    <p:extLst>
      <p:ext uri="{BB962C8B-B14F-4D97-AF65-F5344CB8AC3E}">
        <p14:creationId xmlns:p14="http://schemas.microsoft.com/office/powerpoint/2010/main" val="1235023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4. Modeling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640</a:t>
            </a:fld>
            <a:endParaRPr lang="en-US" dirty="0">
              <a:solidFill>
                <a:prstClr val="black">
                  <a:tint val="75000"/>
                </a:prstClr>
              </a:solidFill>
            </a:endParaRPr>
          </a:p>
        </p:txBody>
      </p:sp>
      <p:pic>
        <p:nvPicPr>
          <p:cNvPr id="6" name="Picture 5"/>
          <p:cNvPicPr>
            <a:picLocks noChangeAspect="1"/>
          </p:cNvPicPr>
          <p:nvPr/>
        </p:nvPicPr>
        <p:blipFill rotWithShape="1">
          <a:blip r:embed="rId2"/>
          <a:srcRect l="15278" t="37037" r="9027" b="20370"/>
          <a:stretch/>
        </p:blipFill>
        <p:spPr>
          <a:xfrm>
            <a:off x="419100" y="1524384"/>
            <a:ext cx="8305800" cy="3505200"/>
          </a:xfrm>
          <a:prstGeom prst="rect">
            <a:avLst/>
          </a:prstGeom>
        </p:spPr>
      </p:pic>
    </p:spTree>
    <p:extLst>
      <p:ext uri="{BB962C8B-B14F-4D97-AF65-F5344CB8AC3E}">
        <p14:creationId xmlns:p14="http://schemas.microsoft.com/office/powerpoint/2010/main" val="30765357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4. Modeling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641</a:t>
            </a:fld>
            <a:endParaRPr lang="en-US" dirty="0">
              <a:solidFill>
                <a:prstClr val="black">
                  <a:tint val="75000"/>
                </a:prstClr>
              </a:solidFill>
            </a:endParaRPr>
          </a:p>
        </p:txBody>
      </p:sp>
      <p:pic>
        <p:nvPicPr>
          <p:cNvPr id="6" name="Picture 5"/>
          <p:cNvPicPr>
            <a:picLocks noChangeAspect="1"/>
          </p:cNvPicPr>
          <p:nvPr/>
        </p:nvPicPr>
        <p:blipFill rotWithShape="1">
          <a:blip r:embed="rId2"/>
          <a:srcRect l="10417" t="31482" r="13194" b="16666"/>
          <a:stretch/>
        </p:blipFill>
        <p:spPr>
          <a:xfrm>
            <a:off x="381000" y="1523709"/>
            <a:ext cx="8382000" cy="4267200"/>
          </a:xfrm>
          <a:prstGeom prst="rect">
            <a:avLst/>
          </a:prstGeom>
        </p:spPr>
      </p:pic>
    </p:spTree>
    <p:extLst>
      <p:ext uri="{BB962C8B-B14F-4D97-AF65-F5344CB8AC3E}">
        <p14:creationId xmlns:p14="http://schemas.microsoft.com/office/powerpoint/2010/main" val="1642706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5. Evaluation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642</a:t>
            </a:fld>
            <a:endParaRPr lang="en-US" dirty="0">
              <a:solidFill>
                <a:prstClr val="black">
                  <a:tint val="75000"/>
                </a:prstClr>
              </a:solidFill>
            </a:endParaRPr>
          </a:p>
        </p:txBody>
      </p:sp>
      <p:pic>
        <p:nvPicPr>
          <p:cNvPr id="5" name="Picture 4"/>
          <p:cNvPicPr>
            <a:picLocks noChangeAspect="1"/>
          </p:cNvPicPr>
          <p:nvPr/>
        </p:nvPicPr>
        <p:blipFill rotWithShape="1">
          <a:blip r:embed="rId2"/>
          <a:srcRect l="16666" t="30556" r="26389" b="33333"/>
          <a:stretch/>
        </p:blipFill>
        <p:spPr>
          <a:xfrm>
            <a:off x="295890" y="1544515"/>
            <a:ext cx="8552219" cy="4067519"/>
          </a:xfrm>
          <a:prstGeom prst="rect">
            <a:avLst/>
          </a:prstGeom>
        </p:spPr>
      </p:pic>
    </p:spTree>
    <p:extLst>
      <p:ext uri="{BB962C8B-B14F-4D97-AF65-F5344CB8AC3E}">
        <p14:creationId xmlns:p14="http://schemas.microsoft.com/office/powerpoint/2010/main" val="3283100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id-ID" dirty="0"/>
          </a:p>
        </p:txBody>
      </p:sp>
      <p:sp>
        <p:nvSpPr>
          <p:cNvPr id="2" name="Title 1"/>
          <p:cNvSpPr>
            <a:spLocks noGrp="1"/>
          </p:cNvSpPr>
          <p:nvPr>
            <p:ph type="title"/>
          </p:nvPr>
        </p:nvSpPr>
        <p:spPr/>
        <p:txBody>
          <a:bodyPr>
            <a:normAutofit/>
          </a:bodyPr>
          <a:lstStyle/>
          <a:p>
            <a:r>
              <a:rPr lang="en-US" dirty="0"/>
              <a:t>5. Evaluation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643</a:t>
            </a:fld>
            <a:endParaRPr lang="en-US" dirty="0">
              <a:solidFill>
                <a:prstClr val="black">
                  <a:tint val="75000"/>
                </a:prstClr>
              </a:solidFill>
            </a:endParaRPr>
          </a:p>
        </p:txBody>
      </p:sp>
      <p:pic>
        <p:nvPicPr>
          <p:cNvPr id="6" name="Picture 5"/>
          <p:cNvPicPr>
            <a:picLocks noChangeAspect="1"/>
          </p:cNvPicPr>
          <p:nvPr/>
        </p:nvPicPr>
        <p:blipFill rotWithShape="1">
          <a:blip r:embed="rId2"/>
          <a:srcRect l="17361" t="30556" r="15278" b="13889"/>
          <a:stretch/>
        </p:blipFill>
        <p:spPr>
          <a:xfrm>
            <a:off x="628650" y="1352549"/>
            <a:ext cx="7829550" cy="4843021"/>
          </a:xfrm>
          <a:prstGeom prst="rect">
            <a:avLst/>
          </a:prstGeom>
        </p:spPr>
      </p:pic>
    </p:spTree>
    <p:extLst>
      <p:ext uri="{BB962C8B-B14F-4D97-AF65-F5344CB8AC3E}">
        <p14:creationId xmlns:p14="http://schemas.microsoft.com/office/powerpoint/2010/main" val="2249971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normAutofit/>
          </a:bodyPr>
          <a:lstStyle/>
          <a:p>
            <a:r>
              <a:rPr lang="en-US" dirty="0"/>
              <a:t>6. 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644</a:t>
            </a:fld>
            <a:endParaRPr lang="en-US" dirty="0">
              <a:solidFill>
                <a:prstClr val="black">
                  <a:tint val="75000"/>
                </a:prstClr>
              </a:solidFill>
            </a:endParaRPr>
          </a:p>
        </p:txBody>
      </p:sp>
      <p:pic>
        <p:nvPicPr>
          <p:cNvPr id="5" name="Picture 4"/>
          <p:cNvPicPr>
            <a:picLocks noChangeAspect="1"/>
          </p:cNvPicPr>
          <p:nvPr/>
        </p:nvPicPr>
        <p:blipFill rotWithShape="1">
          <a:blip r:embed="rId2"/>
          <a:srcRect l="11111" t="23147" r="8333" b="26852"/>
          <a:stretch/>
        </p:blipFill>
        <p:spPr>
          <a:xfrm>
            <a:off x="274011" y="1143000"/>
            <a:ext cx="8839200" cy="4114800"/>
          </a:xfrm>
          <a:prstGeom prst="rect">
            <a:avLst/>
          </a:prstGeom>
        </p:spPr>
      </p:pic>
    </p:spTree>
    <p:extLst>
      <p:ext uri="{BB962C8B-B14F-4D97-AF65-F5344CB8AC3E}">
        <p14:creationId xmlns:p14="http://schemas.microsoft.com/office/powerpoint/2010/main" val="31262170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p:txBody>
      </p:sp>
      <p:sp>
        <p:nvSpPr>
          <p:cNvPr id="2" name="Title 1"/>
          <p:cNvSpPr>
            <a:spLocks noGrp="1"/>
          </p:cNvSpPr>
          <p:nvPr>
            <p:ph type="title"/>
          </p:nvPr>
        </p:nvSpPr>
        <p:spPr/>
        <p:txBody>
          <a:bodyPr>
            <a:normAutofit/>
          </a:bodyPr>
          <a:lstStyle/>
          <a:p>
            <a:r>
              <a:rPr lang="en-US" dirty="0"/>
              <a:t>6. 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645</a:t>
            </a:fld>
            <a:endParaRPr lang="en-US" dirty="0">
              <a:solidFill>
                <a:prstClr val="black">
                  <a:tint val="75000"/>
                </a:prstClr>
              </a:solidFill>
            </a:endParaRPr>
          </a:p>
        </p:txBody>
      </p:sp>
      <p:pic>
        <p:nvPicPr>
          <p:cNvPr id="5" name="Picture 4"/>
          <p:cNvPicPr>
            <a:picLocks noChangeAspect="1"/>
          </p:cNvPicPr>
          <p:nvPr/>
        </p:nvPicPr>
        <p:blipFill rotWithShape="1">
          <a:blip r:embed="rId2"/>
          <a:srcRect l="14584" t="37037" r="27083" b="17592"/>
          <a:stretch/>
        </p:blipFill>
        <p:spPr>
          <a:xfrm>
            <a:off x="1371600" y="1828800"/>
            <a:ext cx="6400800" cy="3733800"/>
          </a:xfrm>
          <a:prstGeom prst="rect">
            <a:avLst/>
          </a:prstGeom>
        </p:spPr>
      </p:pic>
    </p:spTree>
    <p:extLst>
      <p:ext uri="{BB962C8B-B14F-4D97-AF65-F5344CB8AC3E}">
        <p14:creationId xmlns:p14="http://schemas.microsoft.com/office/powerpoint/2010/main" val="22570253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id-ID" dirty="0"/>
          </a:p>
        </p:txBody>
      </p:sp>
      <p:sp>
        <p:nvSpPr>
          <p:cNvPr id="2" name="Title 1"/>
          <p:cNvSpPr>
            <a:spLocks noGrp="1"/>
          </p:cNvSpPr>
          <p:nvPr>
            <p:ph type="title"/>
          </p:nvPr>
        </p:nvSpPr>
        <p:spPr/>
        <p:txBody>
          <a:bodyPr>
            <a:normAutofit/>
          </a:bodyPr>
          <a:lstStyle/>
          <a:p>
            <a:r>
              <a:rPr lang="en-US" dirty="0"/>
              <a:t>6. Deployment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646</a:t>
            </a:fld>
            <a:endParaRPr lang="en-US" dirty="0">
              <a:solidFill>
                <a:prstClr val="black">
                  <a:tint val="75000"/>
                </a:prstClr>
              </a:solidFill>
            </a:endParaRPr>
          </a:p>
        </p:txBody>
      </p:sp>
      <p:pic>
        <p:nvPicPr>
          <p:cNvPr id="5" name="Picture 4"/>
          <p:cNvPicPr>
            <a:picLocks noChangeAspect="1"/>
          </p:cNvPicPr>
          <p:nvPr/>
        </p:nvPicPr>
        <p:blipFill rotWithShape="1">
          <a:blip r:embed="rId2"/>
          <a:srcRect l="9721" t="34259" r="14584" b="31482"/>
          <a:stretch/>
        </p:blipFill>
        <p:spPr>
          <a:xfrm>
            <a:off x="419100" y="1524000"/>
            <a:ext cx="8305800" cy="2819400"/>
          </a:xfrm>
          <a:prstGeom prst="rect">
            <a:avLst/>
          </a:prstGeom>
        </p:spPr>
      </p:pic>
    </p:spTree>
    <p:extLst>
      <p:ext uri="{BB962C8B-B14F-4D97-AF65-F5344CB8AC3E}">
        <p14:creationId xmlns:p14="http://schemas.microsoft.com/office/powerpoint/2010/main" val="1121098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4</a:t>
            </a:r>
            <a:r>
              <a:rPr lang="en-US" sz="4000" dirty="0"/>
              <a:t>.</a:t>
            </a:r>
            <a:r>
              <a:rPr lang="id-ID" sz="4000" dirty="0"/>
              <a:t>4.2</a:t>
            </a:r>
            <a:r>
              <a:rPr lang="en-US" sz="4000" dirty="0"/>
              <a:t> Time Series Forecasting</a:t>
            </a:r>
            <a:endParaRPr lang="id-ID" sz="4000"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06097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fontScale="92500" lnSpcReduction="10000"/>
          </a:bodyPr>
          <a:lstStyle/>
          <a:p>
            <a:r>
              <a:rPr lang="en-US" dirty="0"/>
              <a:t>Time series forecasting is one of the </a:t>
            </a:r>
            <a:r>
              <a:rPr lang="en-US" dirty="0">
                <a:solidFill>
                  <a:srgbClr val="C00000"/>
                </a:solidFill>
              </a:rPr>
              <a:t>oldest known predictive analytics</a:t>
            </a:r>
            <a:r>
              <a:rPr lang="en-US" dirty="0"/>
              <a:t> techniques</a:t>
            </a:r>
          </a:p>
          <a:p>
            <a:pPr lvl="1"/>
            <a:r>
              <a:rPr lang="en-US" dirty="0"/>
              <a:t>It has existed and been in </a:t>
            </a:r>
            <a:r>
              <a:rPr lang="en-US" dirty="0">
                <a:solidFill>
                  <a:srgbClr val="0070C0"/>
                </a:solidFill>
              </a:rPr>
              <a:t>widespread use even before </a:t>
            </a:r>
            <a:r>
              <a:rPr lang="en-US" dirty="0"/>
              <a:t>the term “predictive analytics” was ever coined</a:t>
            </a:r>
          </a:p>
          <a:p>
            <a:r>
              <a:rPr lang="en-US" dirty="0"/>
              <a:t>Independent or predictor variables are </a:t>
            </a:r>
            <a:r>
              <a:rPr lang="en-US" dirty="0">
                <a:solidFill>
                  <a:srgbClr val="C00000"/>
                </a:solidFill>
              </a:rPr>
              <a:t>not strictly necessary for univariate time series forecasting</a:t>
            </a:r>
            <a:r>
              <a:rPr lang="en-US" dirty="0"/>
              <a:t>, but are strongly recommended for multivariate time series</a:t>
            </a:r>
          </a:p>
          <a:p>
            <a:r>
              <a:rPr lang="en-US" dirty="0">
                <a:solidFill>
                  <a:srgbClr val="C00000"/>
                </a:solidFill>
              </a:rPr>
              <a:t>Time series forecasting </a:t>
            </a:r>
            <a:r>
              <a:rPr lang="en-US" dirty="0"/>
              <a:t>methods:</a:t>
            </a:r>
          </a:p>
          <a:p>
            <a:pPr marL="914400" lvl="1" indent="-457200">
              <a:buFont typeface="+mj-lt"/>
              <a:buAutoNum type="arabicPeriod"/>
            </a:pPr>
            <a:r>
              <a:rPr lang="en-US" dirty="0">
                <a:solidFill>
                  <a:srgbClr val="0070C0"/>
                </a:solidFill>
              </a:rPr>
              <a:t>Data Driven Method</a:t>
            </a:r>
            <a:r>
              <a:rPr lang="en-US" dirty="0"/>
              <a:t>: There is </a:t>
            </a:r>
            <a:r>
              <a:rPr lang="en-US" dirty="0">
                <a:solidFill>
                  <a:srgbClr val="00B050"/>
                </a:solidFill>
              </a:rPr>
              <a:t>no difference between a predictor and a target</a:t>
            </a:r>
            <a:r>
              <a:rPr lang="en-US" dirty="0"/>
              <a:t>. Techniques such as time series averaging or smoothing are considered data-driven approaches to time series forecasting</a:t>
            </a:r>
          </a:p>
          <a:p>
            <a:pPr marL="914400" lvl="1" indent="-457200">
              <a:buFont typeface="+mj-lt"/>
              <a:buAutoNum type="arabicPeriod"/>
            </a:pPr>
            <a:r>
              <a:rPr lang="en-US" dirty="0">
                <a:solidFill>
                  <a:srgbClr val="0070C0"/>
                </a:solidFill>
              </a:rPr>
              <a:t>Model Driven Method</a:t>
            </a:r>
            <a:r>
              <a:rPr lang="en-US" dirty="0"/>
              <a:t>: Similar to “conventional” predictive models, which have </a:t>
            </a:r>
            <a:r>
              <a:rPr lang="en-US" dirty="0">
                <a:solidFill>
                  <a:srgbClr val="00B050"/>
                </a:solidFill>
              </a:rPr>
              <a:t>independent and dependent variables</a:t>
            </a:r>
            <a:r>
              <a:rPr lang="en-US" dirty="0"/>
              <a:t>, but with a twist: </a:t>
            </a:r>
            <a:r>
              <a:rPr lang="en-US" dirty="0">
                <a:solidFill>
                  <a:srgbClr val="00B050"/>
                </a:solidFill>
              </a:rPr>
              <a:t>the independent variable is now time</a:t>
            </a:r>
            <a:endParaRPr lang="en-US" dirty="0"/>
          </a:p>
        </p:txBody>
      </p:sp>
      <p:sp>
        <p:nvSpPr>
          <p:cNvPr id="2" name="Title 1"/>
          <p:cNvSpPr>
            <a:spLocks noGrp="1"/>
          </p:cNvSpPr>
          <p:nvPr>
            <p:ph type="title"/>
          </p:nvPr>
        </p:nvSpPr>
        <p:spPr/>
        <p:txBody>
          <a:bodyPr>
            <a:normAutofit/>
          </a:bodyPr>
          <a:lstStyle/>
          <a:p>
            <a:r>
              <a:rPr lang="en-US" dirty="0"/>
              <a:t>Time Series Forecasting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648</a:t>
            </a:fld>
            <a:endParaRPr lang="en-US" dirty="0">
              <a:solidFill>
                <a:prstClr val="black">
                  <a:tint val="75000"/>
                </a:prstClr>
              </a:solidFill>
            </a:endParaRPr>
          </a:p>
        </p:txBody>
      </p:sp>
    </p:spTree>
    <p:extLst>
      <p:ext uri="{BB962C8B-B14F-4D97-AF65-F5344CB8AC3E}">
        <p14:creationId xmlns:p14="http://schemas.microsoft.com/office/powerpoint/2010/main" val="1776994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There is </a:t>
            </a:r>
            <a:r>
              <a:rPr lang="en-US" dirty="0">
                <a:solidFill>
                  <a:srgbClr val="C00000"/>
                </a:solidFill>
              </a:rPr>
              <a:t>no difference between a predictor and a target</a:t>
            </a:r>
          </a:p>
          <a:p>
            <a:r>
              <a:rPr lang="en-US" dirty="0"/>
              <a:t>The predictor is also the target variable</a:t>
            </a:r>
          </a:p>
          <a:p>
            <a:r>
              <a:rPr lang="en-US" dirty="0"/>
              <a:t>Data Driven Methods:</a:t>
            </a:r>
          </a:p>
          <a:p>
            <a:pPr lvl="1"/>
            <a:r>
              <a:rPr lang="en-US" dirty="0">
                <a:solidFill>
                  <a:srgbClr val="0070C0"/>
                </a:solidFill>
              </a:rPr>
              <a:t>Naïve Forecast</a:t>
            </a:r>
          </a:p>
          <a:p>
            <a:pPr lvl="1"/>
            <a:r>
              <a:rPr lang="en-US" dirty="0"/>
              <a:t>Simple Average</a:t>
            </a:r>
          </a:p>
          <a:p>
            <a:pPr lvl="1"/>
            <a:r>
              <a:rPr lang="en-US" dirty="0">
                <a:solidFill>
                  <a:srgbClr val="0070C0"/>
                </a:solidFill>
              </a:rPr>
              <a:t>Moving Average</a:t>
            </a:r>
          </a:p>
          <a:p>
            <a:pPr lvl="1"/>
            <a:r>
              <a:rPr lang="en-US" dirty="0"/>
              <a:t>Weighted Moving Average</a:t>
            </a:r>
          </a:p>
          <a:p>
            <a:pPr lvl="1"/>
            <a:r>
              <a:rPr lang="id-ID" dirty="0" err="1">
                <a:solidFill>
                  <a:srgbClr val="0070C0"/>
                </a:solidFill>
              </a:rPr>
              <a:t>Exponential</a:t>
            </a:r>
            <a:r>
              <a:rPr lang="id-ID" dirty="0">
                <a:solidFill>
                  <a:srgbClr val="0070C0"/>
                </a:solidFill>
              </a:rPr>
              <a:t> </a:t>
            </a:r>
            <a:r>
              <a:rPr lang="id-ID" dirty="0" err="1">
                <a:solidFill>
                  <a:srgbClr val="0070C0"/>
                </a:solidFill>
              </a:rPr>
              <a:t>Smoothing</a:t>
            </a:r>
            <a:endParaRPr lang="en-US" dirty="0">
              <a:solidFill>
                <a:srgbClr val="0070C0"/>
              </a:solidFill>
            </a:endParaRPr>
          </a:p>
          <a:p>
            <a:pPr lvl="1"/>
            <a:r>
              <a:rPr lang="id-ID" dirty="0" err="1"/>
              <a:t>Holt’s</a:t>
            </a:r>
            <a:r>
              <a:rPr lang="id-ID" dirty="0"/>
              <a:t> </a:t>
            </a:r>
            <a:r>
              <a:rPr lang="id-ID" dirty="0" err="1"/>
              <a:t>Two-Parameter</a:t>
            </a:r>
            <a:r>
              <a:rPr lang="id-ID" dirty="0"/>
              <a:t> </a:t>
            </a:r>
            <a:r>
              <a:rPr lang="id-ID" dirty="0" err="1"/>
              <a:t>Exponential</a:t>
            </a:r>
            <a:r>
              <a:rPr lang="id-ID" dirty="0"/>
              <a:t> </a:t>
            </a:r>
            <a:r>
              <a:rPr lang="id-ID" dirty="0" err="1"/>
              <a:t>Smoothing</a:t>
            </a:r>
            <a:br>
              <a:rPr lang="id-ID" dirty="0"/>
            </a:br>
            <a:endParaRPr lang="id-ID" dirty="0"/>
          </a:p>
        </p:txBody>
      </p:sp>
      <p:sp>
        <p:nvSpPr>
          <p:cNvPr id="2" name="Title 1"/>
          <p:cNvSpPr>
            <a:spLocks noGrp="1"/>
          </p:cNvSpPr>
          <p:nvPr>
            <p:ph type="title"/>
          </p:nvPr>
        </p:nvSpPr>
        <p:spPr/>
        <p:txBody>
          <a:bodyPr>
            <a:normAutofit/>
          </a:bodyPr>
          <a:lstStyle/>
          <a:p>
            <a:r>
              <a:rPr lang="en-US" dirty="0"/>
              <a:t>Data Driven Methods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649</a:t>
            </a:fld>
            <a:endParaRPr lang="en-US" dirty="0">
              <a:solidFill>
                <a:prstClr val="black">
                  <a:tint val="75000"/>
                </a:prstClr>
              </a:solidFill>
            </a:endParaRPr>
          </a:p>
        </p:txBody>
      </p:sp>
    </p:spTree>
    <p:extLst>
      <p:ext uri="{BB962C8B-B14F-4D97-AF65-F5344CB8AC3E}">
        <p14:creationId xmlns:p14="http://schemas.microsoft.com/office/powerpoint/2010/main" val="326261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305800" cy="5410200"/>
          </a:xfrm>
        </p:spPr>
        <p:txBody>
          <a:bodyPr>
            <a:normAutofit fontScale="92500" lnSpcReduction="10000"/>
          </a:bodyPr>
          <a:lstStyle/>
          <a:p>
            <a:r>
              <a:rPr lang="id-ID" sz="2400" b="1" dirty="0">
                <a:solidFill>
                  <a:srgbClr val="C00000"/>
                </a:solidFill>
              </a:rPr>
              <a:t>Input</a:t>
            </a:r>
            <a:r>
              <a:rPr lang="id-ID" sz="2400" dirty="0"/>
              <a:t>:</a:t>
            </a:r>
          </a:p>
          <a:p>
            <a:pPr marL="0" indent="0">
              <a:buNone/>
            </a:pPr>
            <a:r>
              <a:rPr lang="id-ID" sz="2400" dirty="0"/>
              <a:t> </a:t>
            </a:r>
          </a:p>
          <a:p>
            <a:endParaRPr lang="en-US" sz="2400" dirty="0"/>
          </a:p>
          <a:p>
            <a:endParaRPr lang="id-ID" sz="2400" dirty="0"/>
          </a:p>
          <a:p>
            <a:endParaRPr lang="id-ID" sz="2400" dirty="0"/>
          </a:p>
          <a:p>
            <a:endParaRPr lang="id-ID" sz="2400" dirty="0"/>
          </a:p>
          <a:p>
            <a:endParaRPr lang="id-ID" sz="2400" dirty="0"/>
          </a:p>
          <a:p>
            <a:endParaRPr lang="id-ID" sz="2400" dirty="0"/>
          </a:p>
          <a:p>
            <a:endParaRPr lang="id-ID" sz="2400" dirty="0"/>
          </a:p>
          <a:p>
            <a:endParaRPr lang="id-ID" sz="2400" dirty="0"/>
          </a:p>
          <a:p>
            <a:r>
              <a:rPr lang="id-ID" sz="2400" b="1" dirty="0" err="1">
                <a:solidFill>
                  <a:srgbClr val="C00000"/>
                </a:solidFill>
              </a:rPr>
              <a:t>Output</a:t>
            </a:r>
            <a:r>
              <a:rPr lang="id-ID" sz="2400" dirty="0">
                <a:solidFill>
                  <a:srgbClr val="C00000"/>
                </a:solidFill>
              </a:rPr>
              <a:t> (</a:t>
            </a:r>
            <a:r>
              <a:rPr lang="id-ID" sz="2400" b="1" dirty="0" err="1">
                <a:solidFill>
                  <a:srgbClr val="C00000"/>
                </a:solidFill>
              </a:rPr>
              <a:t>Rules</a:t>
            </a:r>
            <a:r>
              <a:rPr lang="id-ID" sz="2400" dirty="0">
                <a:solidFill>
                  <a:srgbClr val="C00000"/>
                </a:solidFill>
              </a:rPr>
              <a:t>)</a:t>
            </a:r>
            <a:r>
              <a:rPr lang="id-ID" sz="2400" dirty="0"/>
              <a:t>:</a:t>
            </a:r>
            <a:endParaRPr lang="en-US" sz="2400" dirty="0"/>
          </a:p>
          <a:p>
            <a:pPr marL="862012" lvl="3" indent="0">
              <a:buNone/>
            </a:pPr>
            <a:r>
              <a:rPr lang="en-US" sz="1600" dirty="0"/>
              <a:t>If outlook = sunny and humidity = high then play = no</a:t>
            </a:r>
            <a:br>
              <a:rPr lang="id-ID" sz="1600" dirty="0"/>
            </a:br>
            <a:r>
              <a:rPr lang="en-US" sz="1600" dirty="0"/>
              <a:t>If outlook = rainy and windy = true then play = no</a:t>
            </a:r>
            <a:br>
              <a:rPr lang="id-ID" sz="1600" dirty="0"/>
            </a:br>
            <a:r>
              <a:rPr lang="en-US" sz="1600" dirty="0"/>
              <a:t>If outlook = overcast then play = yes</a:t>
            </a:r>
            <a:br>
              <a:rPr lang="id-ID" sz="1600" dirty="0"/>
            </a:br>
            <a:r>
              <a:rPr lang="en-US" sz="1600" dirty="0"/>
              <a:t>If humidity = normal then play = yes</a:t>
            </a:r>
            <a:br>
              <a:rPr lang="id-ID" sz="1600" dirty="0"/>
            </a:br>
            <a:r>
              <a:rPr lang="en-US" sz="1600" dirty="0"/>
              <a:t>If none of the above then play = yes</a:t>
            </a:r>
          </a:p>
          <a:p>
            <a:pPr lvl="1"/>
            <a:endParaRPr lang="id-ID" sz="2000" dirty="0"/>
          </a:p>
        </p:txBody>
      </p:sp>
      <p:sp>
        <p:nvSpPr>
          <p:cNvPr id="2" name="Title 1"/>
          <p:cNvSpPr>
            <a:spLocks noGrp="1"/>
          </p:cNvSpPr>
          <p:nvPr>
            <p:ph type="title"/>
          </p:nvPr>
        </p:nvSpPr>
        <p:spPr>
          <a:xfrm>
            <a:off x="628650" y="152401"/>
            <a:ext cx="8515350" cy="685799"/>
          </a:xfrm>
        </p:spPr>
        <p:txBody>
          <a:bodyPr>
            <a:normAutofit/>
          </a:bodyPr>
          <a:lstStyle/>
          <a:p>
            <a:r>
              <a:rPr lang="id-ID" dirty="0"/>
              <a:t>Contoh: </a:t>
            </a:r>
            <a:r>
              <a:rPr lang="en-US" dirty="0"/>
              <a:t>R</a:t>
            </a:r>
            <a:r>
              <a:rPr lang="id-ID" dirty="0" err="1"/>
              <a:t>ekomendasi</a:t>
            </a:r>
            <a:r>
              <a:rPr lang="id-ID" dirty="0"/>
              <a:t> Main Golf</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65</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489" t="34426" r="14168" b="11475"/>
          <a:stretch/>
        </p:blipFill>
        <p:spPr bwMode="auto">
          <a:xfrm>
            <a:off x="1524000" y="1206362"/>
            <a:ext cx="7239000" cy="41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85639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134350" cy="5181600"/>
          </a:xfrm>
        </p:spPr>
        <p:txBody>
          <a:bodyPr>
            <a:normAutofit lnSpcReduction="10000"/>
          </a:bodyPr>
          <a:lstStyle/>
          <a:p>
            <a:r>
              <a:rPr lang="en-US" dirty="0"/>
              <a:t>In model-driven methods, </a:t>
            </a:r>
            <a:r>
              <a:rPr lang="en-US" dirty="0">
                <a:solidFill>
                  <a:srgbClr val="C00000"/>
                </a:solidFill>
              </a:rPr>
              <a:t>time is the predictor </a:t>
            </a:r>
            <a:r>
              <a:rPr lang="en-US" dirty="0"/>
              <a:t>or independent variable and </a:t>
            </a:r>
            <a:r>
              <a:rPr lang="en-US" dirty="0">
                <a:solidFill>
                  <a:srgbClr val="C00000"/>
                </a:solidFill>
              </a:rPr>
              <a:t>the time series value is the dependent variable</a:t>
            </a:r>
          </a:p>
          <a:p>
            <a:r>
              <a:rPr lang="en-US" dirty="0"/>
              <a:t>Model-based methods are generally preferable when the time series appears to have a </a:t>
            </a:r>
            <a:r>
              <a:rPr lang="en-US" dirty="0">
                <a:solidFill>
                  <a:srgbClr val="C00000"/>
                </a:solidFill>
              </a:rPr>
              <a:t>“global” pattern</a:t>
            </a:r>
          </a:p>
          <a:p>
            <a:r>
              <a:rPr lang="en-US" dirty="0"/>
              <a:t>The idea is that the </a:t>
            </a:r>
            <a:r>
              <a:rPr lang="en-US" dirty="0">
                <a:solidFill>
                  <a:srgbClr val="C00000"/>
                </a:solidFill>
              </a:rPr>
              <a:t>model parameters will be able to capture</a:t>
            </a:r>
            <a:r>
              <a:rPr lang="en-US" dirty="0"/>
              <a:t> these patterns</a:t>
            </a:r>
          </a:p>
          <a:p>
            <a:pPr lvl="1"/>
            <a:r>
              <a:rPr lang="en-US" dirty="0"/>
              <a:t>Thus enable us to make predictions for any step ahead in the future under the assumption that this </a:t>
            </a:r>
            <a:r>
              <a:rPr lang="en-US" dirty="0">
                <a:solidFill>
                  <a:srgbClr val="0070C0"/>
                </a:solidFill>
              </a:rPr>
              <a:t>pattern is going to repeat</a:t>
            </a:r>
          </a:p>
          <a:p>
            <a:r>
              <a:rPr lang="en-US" dirty="0"/>
              <a:t>For a time series with local patterns instead of a global pattern, using the model-driven approach requires specifying how and when the patterns change, which is difficult</a:t>
            </a:r>
          </a:p>
        </p:txBody>
      </p:sp>
      <p:sp>
        <p:nvSpPr>
          <p:cNvPr id="2" name="Title 1"/>
          <p:cNvSpPr>
            <a:spLocks noGrp="1"/>
          </p:cNvSpPr>
          <p:nvPr>
            <p:ph type="title"/>
          </p:nvPr>
        </p:nvSpPr>
        <p:spPr/>
        <p:txBody>
          <a:bodyPr>
            <a:normAutofit/>
          </a:bodyPr>
          <a:lstStyle/>
          <a:p>
            <a:r>
              <a:rPr lang="en-US" dirty="0"/>
              <a:t>Model Driven Methods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650</a:t>
            </a:fld>
            <a:endParaRPr lang="en-US" dirty="0">
              <a:solidFill>
                <a:prstClr val="black">
                  <a:tint val="75000"/>
                </a:prstClr>
              </a:solidFill>
            </a:endParaRPr>
          </a:p>
        </p:txBody>
      </p:sp>
    </p:spTree>
    <p:extLst>
      <p:ext uri="{BB962C8B-B14F-4D97-AF65-F5344CB8AC3E}">
        <p14:creationId xmlns:p14="http://schemas.microsoft.com/office/powerpoint/2010/main" val="3083638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134350" cy="5181600"/>
          </a:xfrm>
        </p:spPr>
        <p:txBody>
          <a:bodyPr>
            <a:normAutofit/>
          </a:bodyPr>
          <a:lstStyle/>
          <a:p>
            <a:r>
              <a:rPr lang="id-ID" dirty="0">
                <a:solidFill>
                  <a:srgbClr val="C00000"/>
                </a:solidFill>
              </a:rPr>
              <a:t>Linear </a:t>
            </a:r>
            <a:r>
              <a:rPr lang="id-ID" dirty="0" err="1">
                <a:solidFill>
                  <a:srgbClr val="C00000"/>
                </a:solidFill>
              </a:rPr>
              <a:t>Regression</a:t>
            </a:r>
            <a:endParaRPr lang="en-US" dirty="0">
              <a:solidFill>
                <a:srgbClr val="C00000"/>
              </a:solidFill>
            </a:endParaRPr>
          </a:p>
          <a:p>
            <a:r>
              <a:rPr lang="id-ID" dirty="0" err="1"/>
              <a:t>Polynomial</a:t>
            </a:r>
            <a:r>
              <a:rPr lang="id-ID" dirty="0"/>
              <a:t> </a:t>
            </a:r>
            <a:r>
              <a:rPr lang="id-ID" dirty="0" err="1"/>
              <a:t>Regression</a:t>
            </a:r>
            <a:endParaRPr lang="en-US" dirty="0"/>
          </a:p>
          <a:p>
            <a:r>
              <a:rPr lang="id-ID" dirty="0"/>
              <a:t>Linear </a:t>
            </a:r>
            <a:r>
              <a:rPr lang="id-ID" dirty="0" err="1"/>
              <a:t>Regression</a:t>
            </a:r>
            <a:r>
              <a:rPr lang="id-ID" dirty="0"/>
              <a:t> </a:t>
            </a:r>
            <a:r>
              <a:rPr lang="id-ID" dirty="0" err="1"/>
              <a:t>with</a:t>
            </a:r>
            <a:r>
              <a:rPr lang="id-ID" dirty="0"/>
              <a:t> </a:t>
            </a:r>
            <a:r>
              <a:rPr lang="id-ID" dirty="0" err="1"/>
              <a:t>Seasonality</a:t>
            </a:r>
            <a:endParaRPr lang="en-US" dirty="0"/>
          </a:p>
          <a:p>
            <a:r>
              <a:rPr lang="id-ID" dirty="0" err="1"/>
              <a:t>Autoregression</a:t>
            </a:r>
            <a:r>
              <a:rPr lang="id-ID" dirty="0"/>
              <a:t> </a:t>
            </a:r>
            <a:r>
              <a:rPr lang="id-ID" dirty="0" err="1"/>
              <a:t>Models</a:t>
            </a:r>
            <a:r>
              <a:rPr lang="id-ID" dirty="0"/>
              <a:t> </a:t>
            </a:r>
            <a:r>
              <a:rPr lang="id-ID" dirty="0" err="1"/>
              <a:t>and</a:t>
            </a:r>
            <a:r>
              <a:rPr lang="id-ID" dirty="0"/>
              <a:t> </a:t>
            </a:r>
            <a:r>
              <a:rPr lang="id-ID" dirty="0">
                <a:solidFill>
                  <a:srgbClr val="C00000"/>
                </a:solidFill>
              </a:rPr>
              <a:t>ARIMA</a:t>
            </a:r>
            <a:br>
              <a:rPr lang="id-ID" dirty="0"/>
            </a:br>
            <a:br>
              <a:rPr lang="id-ID" dirty="0"/>
            </a:br>
            <a:br>
              <a:rPr lang="id-ID" dirty="0"/>
            </a:br>
            <a:endParaRPr lang="id-ID" dirty="0"/>
          </a:p>
        </p:txBody>
      </p:sp>
      <p:sp>
        <p:nvSpPr>
          <p:cNvPr id="2" name="Title 1"/>
          <p:cNvSpPr>
            <a:spLocks noGrp="1"/>
          </p:cNvSpPr>
          <p:nvPr>
            <p:ph type="title"/>
          </p:nvPr>
        </p:nvSpPr>
        <p:spPr/>
        <p:txBody>
          <a:bodyPr>
            <a:normAutofit/>
          </a:bodyPr>
          <a:lstStyle/>
          <a:p>
            <a:r>
              <a:rPr lang="en-US" dirty="0"/>
              <a:t>Model Driven Methods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651</a:t>
            </a:fld>
            <a:endParaRPr lang="en-US" dirty="0">
              <a:solidFill>
                <a:prstClr val="black">
                  <a:tint val="75000"/>
                </a:prstClr>
              </a:solidFill>
            </a:endParaRPr>
          </a:p>
        </p:txBody>
      </p:sp>
    </p:spTree>
    <p:extLst>
      <p:ext uri="{BB962C8B-B14F-4D97-AF65-F5344CB8AC3E}">
        <p14:creationId xmlns:p14="http://schemas.microsoft.com/office/powerpoint/2010/main" val="2590380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RapidMiner’s</a:t>
            </a:r>
            <a:r>
              <a:rPr lang="en-US" sz="3200" dirty="0"/>
              <a:t> approach to time series is based on </a:t>
            </a:r>
            <a:r>
              <a:rPr lang="en-US" sz="3200" dirty="0">
                <a:solidFill>
                  <a:srgbClr val="C00000"/>
                </a:solidFill>
              </a:rPr>
              <a:t>two main data transformation </a:t>
            </a:r>
            <a:r>
              <a:rPr lang="en-US" sz="3200" dirty="0"/>
              <a:t>processes</a:t>
            </a:r>
          </a:p>
          <a:p>
            <a:r>
              <a:rPr lang="en-US" sz="3200" dirty="0"/>
              <a:t>The fi</a:t>
            </a:r>
            <a:r>
              <a:rPr lang="id-ID" sz="3200" dirty="0"/>
              <a:t>r</a:t>
            </a:r>
            <a:r>
              <a:rPr lang="en-US" sz="3200" dirty="0" err="1"/>
              <a:t>st</a:t>
            </a:r>
            <a:r>
              <a:rPr lang="en-US" sz="3200" dirty="0"/>
              <a:t> is </a:t>
            </a:r>
            <a:r>
              <a:rPr lang="en-US" sz="3200" dirty="0">
                <a:solidFill>
                  <a:srgbClr val="C00000"/>
                </a:solidFill>
              </a:rPr>
              <a:t>windowing</a:t>
            </a:r>
            <a:r>
              <a:rPr lang="en-US" sz="3200" dirty="0"/>
              <a:t> to transform the time series data into a generic data set:</a:t>
            </a:r>
            <a:endParaRPr lang="id-ID" sz="3200" dirty="0"/>
          </a:p>
          <a:p>
            <a:pPr lvl="1"/>
            <a:r>
              <a:rPr lang="id-ID" sz="2800" dirty="0"/>
              <a:t>T</a:t>
            </a:r>
            <a:r>
              <a:rPr lang="en-US" sz="2800" dirty="0"/>
              <a:t>his step will convert the </a:t>
            </a:r>
            <a:r>
              <a:rPr lang="en-US" sz="2800" dirty="0">
                <a:solidFill>
                  <a:srgbClr val="0070C0"/>
                </a:solidFill>
              </a:rPr>
              <a:t>last row</a:t>
            </a:r>
            <a:r>
              <a:rPr lang="en-US" sz="2800" dirty="0"/>
              <a:t> of a window within the time series into a </a:t>
            </a:r>
            <a:r>
              <a:rPr lang="en-US" sz="2800" dirty="0">
                <a:solidFill>
                  <a:srgbClr val="0070C0"/>
                </a:solidFill>
              </a:rPr>
              <a:t>label</a:t>
            </a:r>
            <a:r>
              <a:rPr lang="en-US" sz="2800" dirty="0"/>
              <a:t> or target variable</a:t>
            </a:r>
          </a:p>
          <a:p>
            <a:r>
              <a:rPr lang="en-US" sz="3200" dirty="0"/>
              <a:t>We apply any of the “learners” or algorithms to </a:t>
            </a:r>
            <a:r>
              <a:rPr lang="en-US" sz="3200" dirty="0">
                <a:solidFill>
                  <a:srgbClr val="C00000"/>
                </a:solidFill>
              </a:rPr>
              <a:t>predict the target variable </a:t>
            </a:r>
            <a:r>
              <a:rPr lang="en-US" sz="3200" dirty="0"/>
              <a:t>and thus predict the next time step in the series</a:t>
            </a:r>
          </a:p>
        </p:txBody>
      </p:sp>
      <p:sp>
        <p:nvSpPr>
          <p:cNvPr id="2" name="Title 1"/>
          <p:cNvSpPr>
            <a:spLocks noGrp="1"/>
          </p:cNvSpPr>
          <p:nvPr>
            <p:ph type="title"/>
          </p:nvPr>
        </p:nvSpPr>
        <p:spPr/>
        <p:txBody>
          <a:bodyPr>
            <a:normAutofit/>
          </a:bodyPr>
          <a:lstStyle/>
          <a:p>
            <a:r>
              <a:rPr lang="en-US" dirty="0"/>
              <a:t>How to Implement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652</a:t>
            </a:fld>
            <a:endParaRPr lang="en-US" dirty="0">
              <a:solidFill>
                <a:prstClr val="black">
                  <a:tint val="75000"/>
                </a:prstClr>
              </a:solidFill>
            </a:endParaRPr>
          </a:p>
        </p:txBody>
      </p:sp>
    </p:spTree>
    <p:extLst>
      <p:ext uri="{BB962C8B-B14F-4D97-AF65-F5344CB8AC3E}">
        <p14:creationId xmlns:p14="http://schemas.microsoft.com/office/powerpoint/2010/main" val="591277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8362950" cy="4928844"/>
          </a:xfrm>
        </p:spPr>
        <p:txBody>
          <a:bodyPr>
            <a:normAutofit/>
          </a:bodyPr>
          <a:lstStyle/>
          <a:p>
            <a:r>
              <a:rPr lang="en-US" dirty="0"/>
              <a:t>The parameters of the </a:t>
            </a:r>
            <a:r>
              <a:rPr lang="en-US" dirty="0">
                <a:solidFill>
                  <a:srgbClr val="C00000"/>
                </a:solidFill>
              </a:rPr>
              <a:t>Windowing</a:t>
            </a:r>
            <a:r>
              <a:rPr lang="en-US" dirty="0"/>
              <a:t> operator allow changing the </a:t>
            </a:r>
            <a:r>
              <a:rPr lang="en-US" dirty="0">
                <a:solidFill>
                  <a:srgbClr val="C00000"/>
                </a:solidFill>
              </a:rPr>
              <a:t>size of the windows</a:t>
            </a:r>
            <a:r>
              <a:rPr lang="en-US" dirty="0"/>
              <a:t>, the overlap between consecutive windows (</a:t>
            </a:r>
            <a:r>
              <a:rPr lang="en-US" dirty="0">
                <a:solidFill>
                  <a:srgbClr val="C00000"/>
                </a:solidFill>
              </a:rPr>
              <a:t>step size</a:t>
            </a:r>
            <a:r>
              <a:rPr lang="en-US" dirty="0"/>
              <a:t>), and the prediction </a:t>
            </a:r>
            <a:r>
              <a:rPr lang="en-US" dirty="0">
                <a:solidFill>
                  <a:srgbClr val="C00000"/>
                </a:solidFill>
              </a:rPr>
              <a:t>horizon</a:t>
            </a:r>
            <a:r>
              <a:rPr lang="en-US" dirty="0"/>
              <a:t>, which is used for forecasting</a:t>
            </a:r>
          </a:p>
          <a:p>
            <a:r>
              <a:rPr lang="en-US" dirty="0"/>
              <a:t>The prediction </a:t>
            </a:r>
            <a:r>
              <a:rPr lang="en-US" dirty="0">
                <a:solidFill>
                  <a:srgbClr val="C00000"/>
                </a:solidFill>
              </a:rPr>
              <a:t>horizon</a:t>
            </a:r>
            <a:r>
              <a:rPr lang="en-US" dirty="0"/>
              <a:t> controls which row in the raw data series ends up as the label variable in the transformed series</a:t>
            </a:r>
          </a:p>
          <a:p>
            <a:endParaRPr lang="id-ID" dirty="0"/>
          </a:p>
        </p:txBody>
      </p:sp>
      <p:sp>
        <p:nvSpPr>
          <p:cNvPr id="2" name="Title 1"/>
          <p:cNvSpPr>
            <a:spLocks noGrp="1"/>
          </p:cNvSpPr>
          <p:nvPr>
            <p:ph type="title"/>
          </p:nvPr>
        </p:nvSpPr>
        <p:spPr/>
        <p:txBody>
          <a:bodyPr>
            <a:normAutofit/>
          </a:bodyPr>
          <a:lstStyle/>
          <a:p>
            <a:r>
              <a:rPr lang="en-US" dirty="0"/>
              <a:t>Windowing Concept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653</a:t>
            </a:fld>
            <a:endParaRPr lang="en-US" dirty="0">
              <a:solidFill>
                <a:prstClr val="black">
                  <a:tint val="75000"/>
                </a:prstClr>
              </a:solidFill>
            </a:endParaRPr>
          </a:p>
        </p:txBody>
      </p:sp>
      <p:pic>
        <p:nvPicPr>
          <p:cNvPr id="5" name="Picture 4"/>
          <p:cNvPicPr>
            <a:picLocks noChangeAspect="1"/>
          </p:cNvPicPr>
          <p:nvPr/>
        </p:nvPicPr>
        <p:blipFill rotWithShape="1">
          <a:blip r:embed="rId2"/>
          <a:srcRect l="19583" t="38148" r="16250" b="27778"/>
          <a:stretch/>
        </p:blipFill>
        <p:spPr>
          <a:xfrm>
            <a:off x="114300" y="4194958"/>
            <a:ext cx="8915400" cy="2663042"/>
          </a:xfrm>
          <a:prstGeom prst="rect">
            <a:avLst/>
          </a:prstGeom>
        </p:spPr>
      </p:pic>
    </p:spTree>
    <p:extLst>
      <p:ext uri="{BB962C8B-B14F-4D97-AF65-F5344CB8AC3E}">
        <p14:creationId xmlns:p14="http://schemas.microsoft.com/office/powerpoint/2010/main" val="751780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Rapidminer</a:t>
            </a:r>
            <a:r>
              <a:rPr lang="en-US" dirty="0"/>
              <a:t> Windowing Operator</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654</a:t>
            </a:fld>
            <a:endParaRPr lang="en-US" dirty="0">
              <a:solidFill>
                <a:prstClr val="black">
                  <a:tint val="75000"/>
                </a:prstClr>
              </a:solidFill>
            </a:endParaRPr>
          </a:p>
        </p:txBody>
      </p:sp>
      <p:pic>
        <p:nvPicPr>
          <p:cNvPr id="5" name="Picture 4"/>
          <p:cNvPicPr>
            <a:picLocks noChangeAspect="1"/>
          </p:cNvPicPr>
          <p:nvPr/>
        </p:nvPicPr>
        <p:blipFill rotWithShape="1">
          <a:blip r:embed="rId2"/>
          <a:srcRect l="19167" t="20533" r="33333" b="66842"/>
          <a:stretch/>
        </p:blipFill>
        <p:spPr>
          <a:xfrm>
            <a:off x="531964" y="914400"/>
            <a:ext cx="8154836" cy="1219201"/>
          </a:xfrm>
          <a:prstGeom prst="rect">
            <a:avLst/>
          </a:prstGeom>
        </p:spPr>
      </p:pic>
      <p:pic>
        <p:nvPicPr>
          <p:cNvPr id="6" name="Picture 5"/>
          <p:cNvPicPr>
            <a:picLocks noChangeAspect="1"/>
          </p:cNvPicPr>
          <p:nvPr/>
        </p:nvPicPr>
        <p:blipFill rotWithShape="1">
          <a:blip r:embed="rId3"/>
          <a:srcRect l="22917" t="24814" r="19166" b="21111"/>
          <a:stretch/>
        </p:blipFill>
        <p:spPr>
          <a:xfrm>
            <a:off x="341464" y="2135506"/>
            <a:ext cx="8173886" cy="4292760"/>
          </a:xfrm>
          <a:prstGeom prst="rect">
            <a:avLst/>
          </a:prstGeom>
        </p:spPr>
      </p:pic>
    </p:spTree>
    <p:extLst>
      <p:ext uri="{BB962C8B-B14F-4D97-AF65-F5344CB8AC3E}">
        <p14:creationId xmlns:p14="http://schemas.microsoft.com/office/powerpoint/2010/main" val="1117443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Window size</a:t>
            </a:r>
            <a:r>
              <a:rPr lang="en-US" dirty="0"/>
              <a:t>: Determines </a:t>
            </a:r>
            <a:r>
              <a:rPr lang="en-US" dirty="0">
                <a:solidFill>
                  <a:srgbClr val="0070C0"/>
                </a:solidFill>
              </a:rPr>
              <a:t>how many “attributes” </a:t>
            </a:r>
            <a:r>
              <a:rPr lang="en-US" dirty="0"/>
              <a:t>are created for the cross-sectional data</a:t>
            </a:r>
          </a:p>
          <a:p>
            <a:pPr lvl="1"/>
            <a:r>
              <a:rPr lang="en-US" dirty="0"/>
              <a:t>Each row of the original time series within the window width will become a new attribute</a:t>
            </a:r>
          </a:p>
          <a:p>
            <a:pPr lvl="1"/>
            <a:r>
              <a:rPr lang="en-US" dirty="0"/>
              <a:t>We choose </a:t>
            </a:r>
            <a:r>
              <a:rPr lang="en-US" dirty="0">
                <a:solidFill>
                  <a:srgbClr val="0070C0"/>
                </a:solidFill>
              </a:rPr>
              <a:t>w = 6</a:t>
            </a:r>
          </a:p>
          <a:p>
            <a:r>
              <a:rPr lang="en-US" dirty="0">
                <a:solidFill>
                  <a:srgbClr val="C00000"/>
                </a:solidFill>
              </a:rPr>
              <a:t>Step size</a:t>
            </a:r>
            <a:r>
              <a:rPr lang="en-US" dirty="0"/>
              <a:t>: Determines how to advance the window</a:t>
            </a:r>
          </a:p>
          <a:p>
            <a:pPr lvl="1"/>
            <a:r>
              <a:rPr lang="en-US" dirty="0"/>
              <a:t>Let us use </a:t>
            </a:r>
            <a:r>
              <a:rPr lang="en-US" dirty="0">
                <a:solidFill>
                  <a:srgbClr val="0070C0"/>
                </a:solidFill>
              </a:rPr>
              <a:t>s = 1</a:t>
            </a:r>
          </a:p>
          <a:p>
            <a:r>
              <a:rPr lang="en-US" dirty="0">
                <a:solidFill>
                  <a:srgbClr val="C00000"/>
                </a:solidFill>
              </a:rPr>
              <a:t>Horizon</a:t>
            </a:r>
            <a:r>
              <a:rPr lang="en-US" dirty="0"/>
              <a:t>: Determines </a:t>
            </a:r>
            <a:r>
              <a:rPr lang="en-US" dirty="0">
                <a:solidFill>
                  <a:srgbClr val="0070C0"/>
                </a:solidFill>
              </a:rPr>
              <a:t>how far out </a:t>
            </a:r>
            <a:r>
              <a:rPr lang="en-US" dirty="0"/>
              <a:t>to make the forecast</a:t>
            </a:r>
          </a:p>
          <a:p>
            <a:pPr lvl="1"/>
            <a:r>
              <a:rPr lang="en-US" dirty="0"/>
              <a:t>If the window size is 6 and the horizon is 1, then the </a:t>
            </a:r>
            <a:r>
              <a:rPr lang="en-US" dirty="0">
                <a:solidFill>
                  <a:srgbClr val="0070C0"/>
                </a:solidFill>
              </a:rPr>
              <a:t>seventh row of the original time series</a:t>
            </a:r>
            <a:r>
              <a:rPr lang="en-US" dirty="0"/>
              <a:t> becomes the first sample for the “</a:t>
            </a:r>
            <a:r>
              <a:rPr lang="en-US" dirty="0">
                <a:solidFill>
                  <a:srgbClr val="0070C0"/>
                </a:solidFill>
              </a:rPr>
              <a:t>label</a:t>
            </a:r>
            <a:r>
              <a:rPr lang="en-US" dirty="0"/>
              <a:t>” variable</a:t>
            </a:r>
          </a:p>
          <a:p>
            <a:pPr lvl="1"/>
            <a:r>
              <a:rPr lang="en-US" dirty="0"/>
              <a:t>Let us use </a:t>
            </a:r>
            <a:r>
              <a:rPr lang="en-US" dirty="0">
                <a:solidFill>
                  <a:srgbClr val="0070C0"/>
                </a:solidFill>
              </a:rPr>
              <a:t>h = 1</a:t>
            </a:r>
            <a:endParaRPr lang="id-ID" dirty="0">
              <a:solidFill>
                <a:srgbClr val="0070C0"/>
              </a:solidFill>
            </a:endParaRPr>
          </a:p>
        </p:txBody>
      </p:sp>
      <p:sp>
        <p:nvSpPr>
          <p:cNvPr id="2" name="Title 1"/>
          <p:cNvSpPr>
            <a:spLocks noGrp="1"/>
          </p:cNvSpPr>
          <p:nvPr>
            <p:ph type="title"/>
          </p:nvPr>
        </p:nvSpPr>
        <p:spPr/>
        <p:txBody>
          <a:bodyPr>
            <a:normAutofit/>
          </a:bodyPr>
          <a:lstStyle/>
          <a:p>
            <a:r>
              <a:rPr lang="en-US" dirty="0"/>
              <a:t>Windowing Operator Parameters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655</a:t>
            </a:fld>
            <a:endParaRPr lang="en-US" dirty="0">
              <a:solidFill>
                <a:prstClr val="black">
                  <a:tint val="75000"/>
                </a:prstClr>
              </a:solidFill>
            </a:endParaRPr>
          </a:p>
        </p:txBody>
      </p:sp>
    </p:spTree>
    <p:extLst>
      <p:ext uri="{BB962C8B-B14F-4D97-AF65-F5344CB8AC3E}">
        <p14:creationId xmlns:p14="http://schemas.microsoft.com/office/powerpoint/2010/main" val="1114919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Lakukan</a:t>
            </a:r>
            <a:r>
              <a:rPr lang="en-US" dirty="0"/>
              <a:t> training </a:t>
            </a:r>
            <a:r>
              <a:rPr lang="en-US" dirty="0" err="1"/>
              <a:t>dengan</a:t>
            </a:r>
            <a:r>
              <a:rPr lang="en-US" dirty="0"/>
              <a:t> </a:t>
            </a:r>
            <a:r>
              <a:rPr lang="en-US" dirty="0" err="1"/>
              <a:t>menggunakan</a:t>
            </a:r>
            <a:r>
              <a:rPr lang="en-US" dirty="0"/>
              <a:t> </a:t>
            </a:r>
            <a:r>
              <a:rPr lang="en-US" dirty="0">
                <a:solidFill>
                  <a:srgbClr val="C00000"/>
                </a:solidFill>
              </a:rPr>
              <a:t>linear regression </a:t>
            </a:r>
            <a:r>
              <a:rPr lang="en-US" dirty="0"/>
              <a:t>pada dataset </a:t>
            </a:r>
            <a:r>
              <a:rPr lang="en-US" dirty="0" err="1">
                <a:solidFill>
                  <a:srgbClr val="C00000"/>
                </a:solidFill>
              </a:rPr>
              <a:t>hargasaham</a:t>
            </a:r>
            <a:r>
              <a:rPr lang="en-US" dirty="0">
                <a:solidFill>
                  <a:srgbClr val="C00000"/>
                </a:solidFill>
              </a:rPr>
              <a:t>-training</a:t>
            </a:r>
            <a:r>
              <a:rPr lang="id-ID" dirty="0">
                <a:solidFill>
                  <a:srgbClr val="C00000"/>
                </a:solidFill>
              </a:rPr>
              <a:t>-uni</a:t>
            </a:r>
            <a:r>
              <a:rPr lang="en-US" dirty="0">
                <a:solidFill>
                  <a:srgbClr val="C00000"/>
                </a:solidFill>
              </a:rPr>
              <a:t>.xls</a:t>
            </a:r>
            <a:endParaRPr lang="en-US" dirty="0"/>
          </a:p>
          <a:p>
            <a:endParaRPr lang="en-US" dirty="0"/>
          </a:p>
          <a:p>
            <a:r>
              <a:rPr lang="en-US" dirty="0" err="1"/>
              <a:t>Gunakan</a:t>
            </a:r>
            <a:r>
              <a:rPr lang="en-US" dirty="0"/>
              <a:t> Split Data </a:t>
            </a:r>
            <a:r>
              <a:rPr lang="en-US" dirty="0" err="1"/>
              <a:t>untuk</a:t>
            </a:r>
            <a:r>
              <a:rPr lang="en-US" dirty="0"/>
              <a:t> </a:t>
            </a:r>
            <a:r>
              <a:rPr lang="en-US" dirty="0" err="1"/>
              <a:t>memisahkan</a:t>
            </a:r>
            <a:r>
              <a:rPr lang="en-US" dirty="0"/>
              <a:t> dataset di </a:t>
            </a:r>
            <a:r>
              <a:rPr lang="en-US" dirty="0" err="1"/>
              <a:t>atas</a:t>
            </a:r>
            <a:r>
              <a:rPr lang="en-US" dirty="0"/>
              <a:t>, 90% training </a:t>
            </a:r>
            <a:r>
              <a:rPr lang="en-US" dirty="0" err="1"/>
              <a:t>dan</a:t>
            </a:r>
            <a:r>
              <a:rPr lang="en-US" dirty="0"/>
              <a:t> 10% </a:t>
            </a:r>
            <a:r>
              <a:rPr lang="en-US" dirty="0" err="1"/>
              <a:t>untuk</a:t>
            </a:r>
            <a:r>
              <a:rPr lang="en-US" dirty="0"/>
              <a:t> testing</a:t>
            </a:r>
          </a:p>
          <a:p>
            <a:pPr marL="0" indent="0">
              <a:buNone/>
            </a:pPr>
            <a:endParaRPr lang="en-US" dirty="0"/>
          </a:p>
          <a:p>
            <a:r>
              <a:rPr lang="en-US" dirty="0" err="1"/>
              <a:t>Harus</a:t>
            </a:r>
            <a:r>
              <a:rPr lang="en-US" dirty="0"/>
              <a:t> </a:t>
            </a:r>
            <a:r>
              <a:rPr lang="en-US" dirty="0" err="1"/>
              <a:t>dilakukan</a:t>
            </a:r>
            <a:r>
              <a:rPr lang="en-US" dirty="0"/>
              <a:t> proses </a:t>
            </a:r>
            <a:r>
              <a:rPr lang="en-US" dirty="0">
                <a:solidFill>
                  <a:srgbClr val="C00000"/>
                </a:solidFill>
              </a:rPr>
              <a:t>Windowing</a:t>
            </a:r>
            <a:r>
              <a:rPr lang="en-US" dirty="0"/>
              <a:t> </a:t>
            </a:r>
            <a:r>
              <a:rPr lang="en-US" dirty="0" err="1"/>
              <a:t>pada</a:t>
            </a:r>
            <a:r>
              <a:rPr lang="en-US" dirty="0"/>
              <a:t> dataset</a:t>
            </a:r>
          </a:p>
          <a:p>
            <a:endParaRPr lang="en-US" dirty="0"/>
          </a:p>
          <a:p>
            <a:r>
              <a:rPr lang="en-US" dirty="0">
                <a:solidFill>
                  <a:srgbClr val="C00000"/>
                </a:solidFill>
              </a:rPr>
              <a:t>Plot </a:t>
            </a:r>
            <a:r>
              <a:rPr lang="en-US" dirty="0" err="1">
                <a:solidFill>
                  <a:srgbClr val="C00000"/>
                </a:solidFill>
              </a:rPr>
              <a:t>grafik</a:t>
            </a:r>
            <a:r>
              <a:rPr lang="en-US" dirty="0">
                <a:solidFill>
                  <a:srgbClr val="C00000"/>
                </a:solidFill>
              </a:rPr>
              <a:t> </a:t>
            </a:r>
            <a:r>
              <a:rPr lang="en-US" dirty="0" err="1"/>
              <a:t>antara</a:t>
            </a:r>
            <a:r>
              <a:rPr lang="en-US" dirty="0"/>
              <a:t> label </a:t>
            </a:r>
            <a:r>
              <a:rPr lang="en-US" dirty="0" err="1"/>
              <a:t>dan</a:t>
            </a:r>
            <a:r>
              <a:rPr lang="en-US" dirty="0"/>
              <a:t> </a:t>
            </a:r>
            <a:r>
              <a:rPr lang="en-US" dirty="0" err="1"/>
              <a:t>hasil</a:t>
            </a:r>
            <a:r>
              <a:rPr lang="en-US" dirty="0"/>
              <a:t> </a:t>
            </a:r>
            <a:r>
              <a:rPr lang="en-US" dirty="0" err="1"/>
              <a:t>prediksi</a:t>
            </a:r>
            <a:r>
              <a:rPr lang="en-US" dirty="0"/>
              <a:t> </a:t>
            </a:r>
            <a:r>
              <a:rPr lang="en-US" dirty="0" err="1"/>
              <a:t>dengan</a:t>
            </a:r>
            <a:r>
              <a:rPr lang="en-US" dirty="0"/>
              <a:t> </a:t>
            </a:r>
            <a:r>
              <a:rPr lang="en-US" dirty="0" err="1"/>
              <a:t>menggunakan</a:t>
            </a:r>
            <a:r>
              <a:rPr lang="en-US" dirty="0"/>
              <a:t> chart</a:t>
            </a: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656</a:t>
            </a:fld>
            <a:endParaRPr lang="en-US" dirty="0">
              <a:solidFill>
                <a:prstClr val="black">
                  <a:tint val="75000"/>
                </a:prstClr>
              </a:solidFill>
            </a:endParaRPr>
          </a:p>
        </p:txBody>
      </p:sp>
    </p:spTree>
    <p:extLst>
      <p:ext uri="{BB962C8B-B14F-4D97-AF65-F5344CB8AC3E}">
        <p14:creationId xmlns:p14="http://schemas.microsoft.com/office/powerpoint/2010/main" val="1495818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657</a:t>
            </a:fld>
            <a:endParaRPr lang="en-US" dirty="0">
              <a:solidFill>
                <a:prstClr val="black">
                  <a:tint val="75000"/>
                </a:prstClr>
              </a:solidFill>
            </a:endParaRPr>
          </a:p>
        </p:txBody>
      </p:sp>
      <p:pic>
        <p:nvPicPr>
          <p:cNvPr id="6" name="Picture 5"/>
          <p:cNvPicPr>
            <a:picLocks noChangeAspect="1"/>
          </p:cNvPicPr>
          <p:nvPr/>
        </p:nvPicPr>
        <p:blipFill rotWithShape="1">
          <a:blip r:embed="rId2"/>
          <a:srcRect l="19999" t="17778" r="33334" b="34074"/>
          <a:stretch/>
        </p:blipFill>
        <p:spPr>
          <a:xfrm>
            <a:off x="152400" y="1066349"/>
            <a:ext cx="8825344" cy="5121851"/>
          </a:xfrm>
          <a:prstGeom prst="rect">
            <a:avLst/>
          </a:prstGeom>
        </p:spPr>
      </p:pic>
    </p:spTree>
    <p:extLst>
      <p:ext uri="{BB962C8B-B14F-4D97-AF65-F5344CB8AC3E}">
        <p14:creationId xmlns:p14="http://schemas.microsoft.com/office/powerpoint/2010/main" val="327428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Lakukan</a:t>
            </a:r>
            <a:r>
              <a:rPr lang="en-US" dirty="0"/>
              <a:t> training </a:t>
            </a:r>
            <a:r>
              <a:rPr lang="en-US" dirty="0" err="1"/>
              <a:t>dengan</a:t>
            </a:r>
            <a:r>
              <a:rPr lang="en-US" dirty="0"/>
              <a:t> </a:t>
            </a:r>
            <a:r>
              <a:rPr lang="en-US" dirty="0" err="1"/>
              <a:t>menggunakan</a:t>
            </a:r>
            <a:r>
              <a:rPr lang="en-US" dirty="0"/>
              <a:t> </a:t>
            </a:r>
            <a:r>
              <a:rPr lang="en-US" dirty="0">
                <a:solidFill>
                  <a:srgbClr val="C00000"/>
                </a:solidFill>
              </a:rPr>
              <a:t>linear regression </a:t>
            </a:r>
            <a:r>
              <a:rPr lang="en-US" dirty="0" err="1"/>
              <a:t>pada</a:t>
            </a:r>
            <a:r>
              <a:rPr lang="en-US" dirty="0"/>
              <a:t> dataset </a:t>
            </a:r>
            <a:r>
              <a:rPr lang="en-US" dirty="0">
                <a:solidFill>
                  <a:srgbClr val="C00000"/>
                </a:solidFill>
              </a:rPr>
              <a:t>hargasaham-training.xls</a:t>
            </a:r>
            <a:endParaRPr lang="en-US" dirty="0"/>
          </a:p>
          <a:p>
            <a:endParaRPr lang="id-ID" dirty="0"/>
          </a:p>
          <a:p>
            <a:r>
              <a:rPr lang="id-ID" dirty="0"/>
              <a:t>Terapkan model yang dihasilkan untuk data </a:t>
            </a:r>
            <a:r>
              <a:rPr lang="id-ID" dirty="0">
                <a:solidFill>
                  <a:srgbClr val="C00000"/>
                </a:solidFill>
              </a:rPr>
              <a:t>hargasaham-testing-kosong.xls </a:t>
            </a:r>
            <a:endParaRPr lang="en-US" dirty="0">
              <a:solidFill>
                <a:srgbClr val="C00000"/>
              </a:solidFill>
            </a:endParaRPr>
          </a:p>
          <a:p>
            <a:endParaRPr lang="id-ID" dirty="0"/>
          </a:p>
          <a:p>
            <a:r>
              <a:rPr lang="en-US" dirty="0" err="1"/>
              <a:t>Harus</a:t>
            </a:r>
            <a:r>
              <a:rPr lang="en-US" dirty="0"/>
              <a:t> </a:t>
            </a:r>
            <a:r>
              <a:rPr lang="en-US" dirty="0" err="1"/>
              <a:t>dilakukan</a:t>
            </a:r>
            <a:r>
              <a:rPr lang="en-US" dirty="0"/>
              <a:t> proses </a:t>
            </a:r>
            <a:r>
              <a:rPr lang="en-US" dirty="0">
                <a:solidFill>
                  <a:srgbClr val="C00000"/>
                </a:solidFill>
              </a:rPr>
              <a:t>Windowing</a:t>
            </a:r>
            <a:r>
              <a:rPr lang="en-US" dirty="0"/>
              <a:t> </a:t>
            </a:r>
            <a:r>
              <a:rPr lang="en-US" dirty="0" err="1"/>
              <a:t>pada</a:t>
            </a:r>
            <a:r>
              <a:rPr lang="en-US" dirty="0"/>
              <a:t> dataset</a:t>
            </a:r>
          </a:p>
          <a:p>
            <a:endParaRPr lang="en-US" dirty="0"/>
          </a:p>
          <a:p>
            <a:r>
              <a:rPr lang="en-US" dirty="0">
                <a:solidFill>
                  <a:srgbClr val="C00000"/>
                </a:solidFill>
              </a:rPr>
              <a:t>Plot </a:t>
            </a:r>
            <a:r>
              <a:rPr lang="en-US" dirty="0" err="1">
                <a:solidFill>
                  <a:srgbClr val="C00000"/>
                </a:solidFill>
              </a:rPr>
              <a:t>grafik</a:t>
            </a:r>
            <a:r>
              <a:rPr lang="en-US" dirty="0">
                <a:solidFill>
                  <a:srgbClr val="C00000"/>
                </a:solidFill>
              </a:rPr>
              <a:t> </a:t>
            </a:r>
            <a:r>
              <a:rPr lang="en-US" dirty="0" err="1"/>
              <a:t>antara</a:t>
            </a:r>
            <a:r>
              <a:rPr lang="en-US" dirty="0"/>
              <a:t> label </a:t>
            </a:r>
            <a:r>
              <a:rPr lang="en-US" dirty="0" err="1"/>
              <a:t>dan</a:t>
            </a:r>
            <a:r>
              <a:rPr lang="en-US" dirty="0"/>
              <a:t> </a:t>
            </a:r>
            <a:r>
              <a:rPr lang="en-US" dirty="0" err="1"/>
              <a:t>hasil</a:t>
            </a:r>
            <a:r>
              <a:rPr lang="en-US" dirty="0"/>
              <a:t> </a:t>
            </a:r>
            <a:r>
              <a:rPr lang="en-US" dirty="0" err="1"/>
              <a:t>prediksi</a:t>
            </a:r>
            <a:r>
              <a:rPr lang="en-US" dirty="0"/>
              <a:t> </a:t>
            </a:r>
            <a:r>
              <a:rPr lang="en-US" dirty="0" err="1"/>
              <a:t>dengan</a:t>
            </a:r>
            <a:r>
              <a:rPr lang="en-US" dirty="0"/>
              <a:t> </a:t>
            </a:r>
            <a:r>
              <a:rPr lang="en-US" dirty="0" err="1"/>
              <a:t>menggunakan</a:t>
            </a:r>
            <a:r>
              <a:rPr lang="en-US" dirty="0"/>
              <a:t> chart</a:t>
            </a: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658</a:t>
            </a:fld>
            <a:endParaRPr lang="en-US" dirty="0">
              <a:solidFill>
                <a:prstClr val="black">
                  <a:tint val="75000"/>
                </a:prstClr>
              </a:solidFill>
            </a:endParaRPr>
          </a:p>
        </p:txBody>
      </p:sp>
    </p:spTree>
    <p:extLst>
      <p:ext uri="{BB962C8B-B14F-4D97-AF65-F5344CB8AC3E}">
        <p14:creationId xmlns:p14="http://schemas.microsoft.com/office/powerpoint/2010/main" val="996105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659</a:t>
            </a:fld>
            <a:endParaRPr lang="en-US">
              <a:solidFill>
                <a:prstClr val="black">
                  <a:tint val="75000"/>
                </a:prstClr>
              </a:solidFill>
            </a:endParaRPr>
          </a:p>
        </p:txBody>
      </p:sp>
      <p:pic>
        <p:nvPicPr>
          <p:cNvPr id="5" name="Picture 4"/>
          <p:cNvPicPr>
            <a:picLocks noChangeAspect="1"/>
          </p:cNvPicPr>
          <p:nvPr/>
        </p:nvPicPr>
        <p:blipFill rotWithShape="1">
          <a:blip r:embed="rId2"/>
          <a:srcRect l="18333" t="25555" r="21667" b="22222"/>
          <a:stretch/>
        </p:blipFill>
        <p:spPr>
          <a:xfrm>
            <a:off x="533400" y="838200"/>
            <a:ext cx="8404697" cy="5486400"/>
          </a:xfrm>
          <a:prstGeom prst="rect">
            <a:avLst/>
          </a:prstGeom>
        </p:spPr>
      </p:pic>
    </p:spTree>
    <p:extLst>
      <p:ext uri="{BB962C8B-B14F-4D97-AF65-F5344CB8AC3E}">
        <p14:creationId xmlns:p14="http://schemas.microsoft.com/office/powerpoint/2010/main" val="297713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86700" cy="5485949"/>
          </a:xfrm>
        </p:spPr>
        <p:txBody>
          <a:bodyPr/>
          <a:lstStyle/>
          <a:p>
            <a:r>
              <a:rPr lang="id-ID" sz="3200" dirty="0">
                <a:solidFill>
                  <a:srgbClr val="C00000"/>
                </a:solidFill>
              </a:rPr>
              <a:t>Output (Tree)</a:t>
            </a:r>
            <a:r>
              <a:rPr lang="id-ID" sz="3200" dirty="0"/>
              <a:t>:</a:t>
            </a:r>
          </a:p>
          <a:p>
            <a:endParaRPr lang="en-US" dirty="0"/>
          </a:p>
        </p:txBody>
      </p:sp>
      <p:sp>
        <p:nvSpPr>
          <p:cNvPr id="2" name="Title 1"/>
          <p:cNvSpPr>
            <a:spLocks noGrp="1"/>
          </p:cNvSpPr>
          <p:nvPr>
            <p:ph type="title"/>
          </p:nvPr>
        </p:nvSpPr>
        <p:spPr>
          <a:xfrm>
            <a:off x="628650" y="152401"/>
            <a:ext cx="8515350" cy="685799"/>
          </a:xfrm>
        </p:spPr>
        <p:txBody>
          <a:bodyPr>
            <a:normAutofit/>
          </a:bodyPr>
          <a:lstStyle/>
          <a:p>
            <a:r>
              <a:rPr lang="id-ID" dirty="0"/>
              <a:t>Contoh: </a:t>
            </a:r>
            <a:r>
              <a:rPr lang="en-US" dirty="0"/>
              <a:t>R</a:t>
            </a:r>
            <a:r>
              <a:rPr lang="id-ID" dirty="0"/>
              <a:t>ekomendasi Main Golf</a:t>
            </a:r>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66</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990600" y="1512568"/>
            <a:ext cx="7467600" cy="504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084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5</a:t>
            </a:r>
            <a:r>
              <a:rPr lang="en-US" sz="4800" dirty="0"/>
              <a:t>. Text Mining</a:t>
            </a:r>
            <a:endParaRPr lang="id-ID" sz="4800" dirty="0"/>
          </a:p>
        </p:txBody>
      </p:sp>
      <p:sp>
        <p:nvSpPr>
          <p:cNvPr id="3" name="Text Placeholder 2"/>
          <p:cNvSpPr>
            <a:spLocks noGrp="1"/>
          </p:cNvSpPr>
          <p:nvPr>
            <p:ph type="body" idx="1"/>
          </p:nvPr>
        </p:nvSpPr>
        <p:spPr/>
        <p:txBody>
          <a:bodyPr>
            <a:normAutofit lnSpcReduction="10000"/>
          </a:bodyPr>
          <a:lstStyle/>
          <a:p>
            <a:r>
              <a:rPr lang="id-ID" sz="2000" dirty="0"/>
              <a:t>5</a:t>
            </a:r>
            <a:r>
              <a:rPr lang="en-US" sz="2000" dirty="0"/>
              <a:t>.1 Text Mining Concepts</a:t>
            </a:r>
          </a:p>
          <a:p>
            <a:r>
              <a:rPr lang="id-ID" sz="2000" dirty="0"/>
              <a:t>5</a:t>
            </a:r>
            <a:r>
              <a:rPr lang="en-US" sz="2000" dirty="0"/>
              <a:t>.2 Text Clustering</a:t>
            </a:r>
          </a:p>
          <a:p>
            <a:r>
              <a:rPr lang="id-ID" sz="2000" dirty="0"/>
              <a:t>5</a:t>
            </a:r>
            <a:r>
              <a:rPr lang="en-US" sz="2000" dirty="0"/>
              <a:t>.3 Text Classification</a:t>
            </a:r>
          </a:p>
          <a:p>
            <a:r>
              <a:rPr lang="en-US" sz="2000" dirty="0"/>
              <a:t>5.4 Data Mining Law</a:t>
            </a:r>
            <a:endParaRPr lang="id-ID" sz="2000" dirty="0"/>
          </a:p>
        </p:txBody>
      </p:sp>
      <p:sp>
        <p:nvSpPr>
          <p:cNvPr id="5" name="Slide Number Placeholder 4">
            <a:extLst>
              <a:ext uri="{FF2B5EF4-FFF2-40B4-BE49-F238E27FC236}">
                <a16:creationId xmlns:a16="http://schemas.microsoft.com/office/drawing/2014/main" id="{63E31777-89E1-460D-972F-9D59F2FA3B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660</a:t>
            </a:fld>
            <a:endParaRPr lang="en-US">
              <a:solidFill>
                <a:prstClr val="black">
                  <a:tint val="75000"/>
                </a:prstClr>
              </a:solidFill>
            </a:endParaRPr>
          </a:p>
        </p:txBody>
      </p:sp>
    </p:spTree>
    <p:extLst>
      <p:ext uri="{BB962C8B-B14F-4D97-AF65-F5344CB8AC3E}">
        <p14:creationId xmlns:p14="http://schemas.microsoft.com/office/powerpoint/2010/main" val="41694575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.1 Text Mining Concepts</a:t>
            </a:r>
            <a:endParaRPr lang="id-ID" sz="4000" dirty="0"/>
          </a:p>
        </p:txBody>
      </p:sp>
      <p:sp>
        <p:nvSpPr>
          <p:cNvPr id="3" name="Text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96715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id-ID" dirty="0">
                <a:solidFill>
                  <a:srgbClr val="C00000"/>
                </a:solidFill>
              </a:rPr>
              <a:t>Text Mining</a:t>
            </a:r>
            <a:r>
              <a:rPr lang="id-ID" dirty="0"/>
              <a:t>:</a:t>
            </a:r>
          </a:p>
          <a:p>
            <a:pPr lvl="1"/>
            <a:r>
              <a:rPr lang="id-ID" dirty="0"/>
              <a:t>Mengolah </a:t>
            </a:r>
            <a:r>
              <a:rPr lang="id-ID" dirty="0">
                <a:solidFill>
                  <a:srgbClr val="0070C0"/>
                </a:solidFill>
              </a:rPr>
              <a:t>data tidak terstruktur </a:t>
            </a:r>
            <a:r>
              <a:rPr lang="id-ID" dirty="0"/>
              <a:t>dalam bentuk </a:t>
            </a:r>
            <a:r>
              <a:rPr lang="id-ID" dirty="0" err="1"/>
              <a:t>text</a:t>
            </a:r>
            <a:r>
              <a:rPr lang="id-ID" dirty="0"/>
              <a:t>, web, </a:t>
            </a:r>
            <a:r>
              <a:rPr lang="id-ID" dirty="0" err="1"/>
              <a:t>social</a:t>
            </a:r>
            <a:r>
              <a:rPr lang="id-ID" dirty="0"/>
              <a:t> media, </a:t>
            </a:r>
            <a:r>
              <a:rPr lang="id-ID" dirty="0" err="1"/>
              <a:t>dsb</a:t>
            </a:r>
            <a:endParaRPr lang="id-ID" dirty="0"/>
          </a:p>
          <a:p>
            <a:pPr lvl="1"/>
            <a:r>
              <a:rPr lang="id-ID" dirty="0"/>
              <a:t>Menggunakan </a:t>
            </a:r>
            <a:r>
              <a:rPr lang="id-ID" dirty="0">
                <a:solidFill>
                  <a:srgbClr val="0070C0"/>
                </a:solidFill>
              </a:rPr>
              <a:t>metode </a:t>
            </a:r>
            <a:r>
              <a:rPr lang="id-ID" dirty="0" err="1">
                <a:solidFill>
                  <a:srgbClr val="0070C0"/>
                </a:solidFill>
              </a:rPr>
              <a:t>text</a:t>
            </a:r>
            <a:r>
              <a:rPr lang="id-ID" dirty="0">
                <a:solidFill>
                  <a:srgbClr val="0070C0"/>
                </a:solidFill>
              </a:rPr>
              <a:t> </a:t>
            </a:r>
            <a:r>
              <a:rPr lang="id-ID" dirty="0" err="1">
                <a:solidFill>
                  <a:srgbClr val="0070C0"/>
                </a:solidFill>
              </a:rPr>
              <a:t>processing</a:t>
            </a:r>
            <a:r>
              <a:rPr lang="id-ID" dirty="0">
                <a:solidFill>
                  <a:srgbClr val="0070C0"/>
                </a:solidFill>
              </a:rPr>
              <a:t> </a:t>
            </a:r>
            <a:r>
              <a:rPr lang="id-ID" dirty="0"/>
              <a:t>untuk </a:t>
            </a:r>
            <a:r>
              <a:rPr lang="id-ID" dirty="0" err="1"/>
              <a:t>mengkonversi</a:t>
            </a:r>
            <a:r>
              <a:rPr lang="id-ID" dirty="0"/>
              <a:t> data tidak terstruktur menjadi terstruktur</a:t>
            </a:r>
          </a:p>
          <a:p>
            <a:pPr lvl="2"/>
            <a:r>
              <a:rPr lang="id-ID" dirty="0"/>
              <a:t>Kemudian </a:t>
            </a:r>
            <a:r>
              <a:rPr lang="id-ID" dirty="0">
                <a:solidFill>
                  <a:srgbClr val="00B050"/>
                </a:solidFill>
              </a:rPr>
              <a:t>diolah dengan data </a:t>
            </a:r>
            <a:r>
              <a:rPr lang="id-ID" dirty="0" err="1">
                <a:solidFill>
                  <a:srgbClr val="00B050"/>
                </a:solidFill>
              </a:rPr>
              <a:t>mining</a:t>
            </a:r>
            <a:endParaRPr lang="id-ID" dirty="0">
              <a:solidFill>
                <a:srgbClr val="00B050"/>
              </a:solidFill>
            </a:endParaRPr>
          </a:p>
          <a:p>
            <a:pPr marL="514350" indent="-514350">
              <a:buFont typeface="+mj-lt"/>
              <a:buAutoNum type="arabicPeriod"/>
            </a:pPr>
            <a:endParaRPr lang="id-ID" dirty="0"/>
          </a:p>
          <a:p>
            <a:pPr marL="514350" indent="-514350">
              <a:buFont typeface="+mj-lt"/>
              <a:buAutoNum type="arabicPeriod"/>
            </a:pPr>
            <a:r>
              <a:rPr lang="id-ID" dirty="0">
                <a:solidFill>
                  <a:srgbClr val="C00000"/>
                </a:solidFill>
              </a:rPr>
              <a:t>Data Mining</a:t>
            </a:r>
            <a:r>
              <a:rPr lang="id-ID" dirty="0"/>
              <a:t>:</a:t>
            </a:r>
          </a:p>
          <a:p>
            <a:pPr lvl="1"/>
            <a:r>
              <a:rPr lang="id-ID" dirty="0"/>
              <a:t>Mengolah </a:t>
            </a:r>
            <a:r>
              <a:rPr lang="id-ID" dirty="0">
                <a:solidFill>
                  <a:srgbClr val="0070C0"/>
                </a:solidFill>
              </a:rPr>
              <a:t>data terstruktur </a:t>
            </a:r>
            <a:r>
              <a:rPr lang="id-ID" dirty="0"/>
              <a:t>dalam bentuk tabel yang memiliki atribut dan kelas</a:t>
            </a:r>
          </a:p>
          <a:p>
            <a:pPr lvl="1"/>
            <a:r>
              <a:rPr lang="id-ID" dirty="0"/>
              <a:t>Menggunakan </a:t>
            </a:r>
            <a:r>
              <a:rPr lang="id-ID" dirty="0">
                <a:solidFill>
                  <a:srgbClr val="0070C0"/>
                </a:solidFill>
              </a:rPr>
              <a:t>metode data </a:t>
            </a:r>
            <a:r>
              <a:rPr lang="id-ID" dirty="0" err="1">
                <a:solidFill>
                  <a:srgbClr val="0070C0"/>
                </a:solidFill>
              </a:rPr>
              <a:t>mining</a:t>
            </a:r>
            <a:r>
              <a:rPr lang="id-ID" dirty="0"/>
              <a:t>, yang terbagi menjadi metode estimasi, </a:t>
            </a:r>
            <a:r>
              <a:rPr lang="id-ID" dirty="0" err="1"/>
              <a:t>forecasting</a:t>
            </a:r>
            <a:r>
              <a:rPr lang="id-ID" dirty="0"/>
              <a:t>, klasifikasi, </a:t>
            </a:r>
            <a:r>
              <a:rPr lang="id-ID" dirty="0" err="1"/>
              <a:t>klastering</a:t>
            </a:r>
            <a:r>
              <a:rPr lang="id-ID" dirty="0"/>
              <a:t> atau asosiasi</a:t>
            </a:r>
          </a:p>
          <a:p>
            <a:pPr lvl="2"/>
            <a:r>
              <a:rPr lang="id-ID" dirty="0"/>
              <a:t>Yang dasar berpikirnya menggunakan konsep </a:t>
            </a:r>
            <a:r>
              <a:rPr lang="id-ID" dirty="0">
                <a:solidFill>
                  <a:srgbClr val="00B050"/>
                </a:solidFill>
              </a:rPr>
              <a:t>statistika</a:t>
            </a:r>
            <a:r>
              <a:rPr lang="id-ID" dirty="0"/>
              <a:t> atau </a:t>
            </a:r>
            <a:r>
              <a:rPr lang="id-ID" dirty="0" err="1"/>
              <a:t>heuristik</a:t>
            </a:r>
            <a:r>
              <a:rPr lang="id-ID" dirty="0"/>
              <a:t> ala </a:t>
            </a:r>
            <a:r>
              <a:rPr lang="id-ID" dirty="0" err="1">
                <a:solidFill>
                  <a:srgbClr val="00B050"/>
                </a:solidFill>
              </a:rPr>
              <a:t>machine</a:t>
            </a:r>
            <a:r>
              <a:rPr lang="id-ID" dirty="0">
                <a:solidFill>
                  <a:srgbClr val="00B050"/>
                </a:solidFill>
              </a:rPr>
              <a:t> </a:t>
            </a:r>
            <a:r>
              <a:rPr lang="id-ID" dirty="0" err="1">
                <a:solidFill>
                  <a:srgbClr val="00B050"/>
                </a:solidFill>
              </a:rPr>
              <a:t>learning</a:t>
            </a:r>
            <a:endParaRPr lang="en-US" dirty="0">
              <a:solidFill>
                <a:srgbClr val="00B050"/>
              </a:solidFill>
            </a:endParaRPr>
          </a:p>
        </p:txBody>
      </p:sp>
      <p:sp>
        <p:nvSpPr>
          <p:cNvPr id="4" name="Title 3"/>
          <p:cNvSpPr>
            <a:spLocks noGrp="1"/>
          </p:cNvSpPr>
          <p:nvPr>
            <p:ph type="title"/>
          </p:nvPr>
        </p:nvSpPr>
        <p:spPr/>
        <p:txBody>
          <a:bodyPr/>
          <a:lstStyle/>
          <a:p>
            <a:r>
              <a:rPr lang="id-ID" dirty="0"/>
              <a:t>Data Mining vs Text Mining</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662</a:t>
            </a:fld>
            <a:endParaRPr lang="en-US">
              <a:solidFill>
                <a:prstClr val="black">
                  <a:tint val="75000"/>
                </a:prstClr>
              </a:solidFill>
            </a:endParaRPr>
          </a:p>
        </p:txBody>
      </p:sp>
    </p:spTree>
    <p:extLst>
      <p:ext uri="{BB962C8B-B14F-4D97-AF65-F5344CB8AC3E}">
        <p14:creationId xmlns:p14="http://schemas.microsoft.com/office/powerpoint/2010/main" val="23430159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1"/>
            <a:ext cx="8686799" cy="1295399"/>
          </a:xfrm>
        </p:spPr>
        <p:txBody>
          <a:bodyPr>
            <a:noAutofit/>
          </a:bodyPr>
          <a:lstStyle/>
          <a:p>
            <a:r>
              <a:rPr lang="en-US" sz="2300" dirty="0"/>
              <a:t>The fundamental step is to </a:t>
            </a:r>
            <a:r>
              <a:rPr lang="en-US" sz="2300" dirty="0">
                <a:solidFill>
                  <a:srgbClr val="C00000"/>
                </a:solidFill>
              </a:rPr>
              <a:t>convert text into semi-structured data</a:t>
            </a:r>
          </a:p>
          <a:p>
            <a:r>
              <a:rPr lang="en-US" sz="2300" dirty="0"/>
              <a:t>Then apply the data mining methods to </a:t>
            </a:r>
            <a:r>
              <a:rPr lang="en-US" sz="2300" dirty="0">
                <a:solidFill>
                  <a:srgbClr val="C00000"/>
                </a:solidFill>
              </a:rPr>
              <a:t>classify, cluster, and predict</a:t>
            </a:r>
          </a:p>
        </p:txBody>
      </p:sp>
      <p:sp>
        <p:nvSpPr>
          <p:cNvPr id="2" name="Title 1"/>
          <p:cNvSpPr>
            <a:spLocks noGrp="1"/>
          </p:cNvSpPr>
          <p:nvPr>
            <p:ph type="title"/>
          </p:nvPr>
        </p:nvSpPr>
        <p:spPr/>
        <p:txBody>
          <a:bodyPr>
            <a:normAutofit/>
          </a:bodyPr>
          <a:lstStyle/>
          <a:p>
            <a:r>
              <a:rPr lang="en-US" dirty="0"/>
              <a:t>How Text Mining Works</a:t>
            </a:r>
            <a:endParaRPr lang="id-ID" dirty="0"/>
          </a:p>
        </p:txBody>
      </p:sp>
      <p:sp>
        <p:nvSpPr>
          <p:cNvPr id="5" name="Slide Number Placeholder 4">
            <a:extLst>
              <a:ext uri="{FF2B5EF4-FFF2-40B4-BE49-F238E27FC236}">
                <a16:creationId xmlns:a16="http://schemas.microsoft.com/office/drawing/2014/main" id="{9A269A39-4210-4CF4-BD7F-6801BFB41E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663</a:t>
            </a:fld>
            <a:endParaRPr lang="en-US">
              <a:solidFill>
                <a:prstClr val="black">
                  <a:tint val="75000"/>
                </a:prstClr>
              </a:solidFill>
            </a:endParaRPr>
          </a:p>
        </p:txBody>
      </p:sp>
      <p:pic>
        <p:nvPicPr>
          <p:cNvPr id="6" name="Picture 5">
            <a:extLst>
              <a:ext uri="{FF2B5EF4-FFF2-40B4-BE49-F238E27FC236}">
                <a16:creationId xmlns:a16="http://schemas.microsoft.com/office/drawing/2014/main" id="{C01810F2-5CD5-45C8-BFB0-C09C15313E46}"/>
              </a:ext>
            </a:extLst>
          </p:cNvPr>
          <p:cNvPicPr>
            <a:picLocks noChangeAspect="1"/>
          </p:cNvPicPr>
          <p:nvPr/>
        </p:nvPicPr>
        <p:blipFill rotWithShape="1">
          <a:blip r:embed="rId2"/>
          <a:srcRect l="30833" t="26296" r="30417" b="17408"/>
          <a:stretch/>
        </p:blipFill>
        <p:spPr>
          <a:xfrm>
            <a:off x="1676400" y="1828799"/>
            <a:ext cx="6096000" cy="4981677"/>
          </a:xfrm>
          <a:prstGeom prst="rect">
            <a:avLst/>
          </a:prstGeom>
        </p:spPr>
      </p:pic>
      <p:sp>
        <p:nvSpPr>
          <p:cNvPr id="7" name="Right Brace 6">
            <a:extLst>
              <a:ext uri="{FF2B5EF4-FFF2-40B4-BE49-F238E27FC236}">
                <a16:creationId xmlns:a16="http://schemas.microsoft.com/office/drawing/2014/main" id="{A10D669C-7706-45AB-AB35-D8AC62BEF471}"/>
              </a:ext>
            </a:extLst>
          </p:cNvPr>
          <p:cNvSpPr/>
          <p:nvPr/>
        </p:nvSpPr>
        <p:spPr>
          <a:xfrm>
            <a:off x="5859097" y="1894582"/>
            <a:ext cx="516794" cy="3134617"/>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dirty="0"/>
          </a:p>
        </p:txBody>
      </p:sp>
      <p:sp>
        <p:nvSpPr>
          <p:cNvPr id="8" name="TextBox 7">
            <a:extLst>
              <a:ext uri="{FF2B5EF4-FFF2-40B4-BE49-F238E27FC236}">
                <a16:creationId xmlns:a16="http://schemas.microsoft.com/office/drawing/2014/main" id="{8A93E97F-1562-4FDD-ADCD-B1C4CF9613DE}"/>
              </a:ext>
            </a:extLst>
          </p:cNvPr>
          <p:cNvSpPr txBox="1"/>
          <p:nvPr/>
        </p:nvSpPr>
        <p:spPr>
          <a:xfrm>
            <a:off x="6248400" y="2923281"/>
            <a:ext cx="1950983" cy="1077218"/>
          </a:xfrm>
          <a:prstGeom prst="rect">
            <a:avLst/>
          </a:prstGeom>
          <a:noFill/>
        </p:spPr>
        <p:txBody>
          <a:bodyPr wrap="none" rtlCol="0">
            <a:spAutoFit/>
          </a:bodyPr>
          <a:lstStyle/>
          <a:p>
            <a:pPr algn="l"/>
            <a:r>
              <a:rPr lang="en-US" sz="3200" dirty="0">
                <a:solidFill>
                  <a:schemeClr val="accent2"/>
                </a:solidFill>
                <a:latin typeface="+mn-lt"/>
              </a:rPr>
              <a:t>Text</a:t>
            </a:r>
            <a:br>
              <a:rPr lang="en-US" sz="3200" dirty="0">
                <a:solidFill>
                  <a:schemeClr val="accent2"/>
                </a:solidFill>
                <a:latin typeface="+mn-lt"/>
              </a:rPr>
            </a:br>
            <a:r>
              <a:rPr lang="en-US" sz="3200" dirty="0">
                <a:solidFill>
                  <a:schemeClr val="accent2"/>
                </a:solidFill>
                <a:latin typeface="+mn-lt"/>
              </a:rPr>
              <a:t>Processing</a:t>
            </a:r>
            <a:endParaRPr lang="id-ID" sz="3200" dirty="0">
              <a:solidFill>
                <a:schemeClr val="accent2"/>
              </a:solidFill>
              <a:latin typeface="+mn-lt"/>
            </a:endParaRPr>
          </a:p>
        </p:txBody>
      </p:sp>
    </p:spTree>
    <p:extLst>
      <p:ext uri="{BB962C8B-B14F-4D97-AF65-F5344CB8AC3E}">
        <p14:creationId xmlns:p14="http://schemas.microsoft.com/office/powerpoint/2010/main" val="1095523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DA7F52-40FC-463F-A3C9-BD171EA80C37}"/>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6C9A85ED-7810-42CD-8081-70107B382AD2}"/>
              </a:ext>
            </a:extLst>
          </p:cNvPr>
          <p:cNvSpPr>
            <a:spLocks noGrp="1"/>
          </p:cNvSpPr>
          <p:nvPr>
            <p:ph type="title"/>
          </p:nvPr>
        </p:nvSpPr>
        <p:spPr/>
        <p:txBody>
          <a:bodyPr>
            <a:normAutofit/>
          </a:bodyPr>
          <a:lstStyle/>
          <a:p>
            <a:r>
              <a:rPr lang="en-US" sz="3800" dirty="0"/>
              <a:t>Text Mining: </a:t>
            </a:r>
            <a:r>
              <a:rPr lang="en-US" sz="3800" dirty="0" err="1"/>
              <a:t>Jejak</a:t>
            </a:r>
            <a:r>
              <a:rPr lang="en-US" sz="3800" dirty="0"/>
              <a:t> </a:t>
            </a:r>
            <a:r>
              <a:rPr lang="en-US" sz="3800" dirty="0" err="1"/>
              <a:t>Pornografi</a:t>
            </a:r>
            <a:r>
              <a:rPr lang="en-US" sz="3800" dirty="0"/>
              <a:t> di Indonesia</a:t>
            </a:r>
            <a:endParaRPr lang="en-ID" sz="3800" dirty="0"/>
          </a:p>
        </p:txBody>
      </p:sp>
      <p:sp>
        <p:nvSpPr>
          <p:cNvPr id="3" name="Slide Number Placeholder 2">
            <a:extLst>
              <a:ext uri="{FF2B5EF4-FFF2-40B4-BE49-F238E27FC236}">
                <a16:creationId xmlns:a16="http://schemas.microsoft.com/office/drawing/2014/main" id="{8498846E-6DF3-4076-BB5B-DCB108150DA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664</a:t>
            </a:fld>
            <a:endParaRPr lang="en-US">
              <a:solidFill>
                <a:prstClr val="black">
                  <a:tint val="75000"/>
                </a:prstClr>
              </a:solidFill>
            </a:endParaRPr>
          </a:p>
        </p:txBody>
      </p:sp>
      <p:pic>
        <p:nvPicPr>
          <p:cNvPr id="5" name="Content Placeholder 5" descr="A close up of a map&#10;&#10;Description generated with high confidence">
            <a:extLst>
              <a:ext uri="{FF2B5EF4-FFF2-40B4-BE49-F238E27FC236}">
                <a16:creationId xmlns:a16="http://schemas.microsoft.com/office/drawing/2014/main" id="{4C1DD4F5-11CD-4318-8E38-6A4837D098C6}"/>
              </a:ext>
            </a:extLst>
          </p:cNvPr>
          <p:cNvPicPr>
            <a:picLocks noChangeAspect="1"/>
          </p:cNvPicPr>
          <p:nvPr/>
        </p:nvPicPr>
        <p:blipFill rotWithShape="1">
          <a:blip r:embed="rId2">
            <a:extLst>
              <a:ext uri="{28A0092B-C50C-407E-A947-70E740481C1C}">
                <a14:useLocalDpi xmlns:a14="http://schemas.microsoft.com/office/drawing/2010/main" val="0"/>
              </a:ext>
            </a:extLst>
          </a:blip>
          <a:srcRect l="12551" t="11112" r="19849" b="3333"/>
          <a:stretch/>
        </p:blipFill>
        <p:spPr>
          <a:xfrm>
            <a:off x="-131268" y="762000"/>
            <a:ext cx="9261412" cy="6095132"/>
          </a:xfrm>
          <a:prstGeom prst="rect">
            <a:avLst/>
          </a:prstGeom>
        </p:spPr>
      </p:pic>
    </p:spTree>
    <p:extLst>
      <p:ext uri="{BB962C8B-B14F-4D97-AF65-F5344CB8AC3E}">
        <p14:creationId xmlns:p14="http://schemas.microsoft.com/office/powerpoint/2010/main" val="39362462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ircuit board&#10;&#10;Description generated with high confidence">
            <a:extLst>
              <a:ext uri="{FF2B5EF4-FFF2-40B4-BE49-F238E27FC236}">
                <a16:creationId xmlns:a16="http://schemas.microsoft.com/office/drawing/2014/main" id="{9AB0332D-E330-4598-B448-773BAEA191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143000"/>
            <a:ext cx="9003324" cy="5029200"/>
          </a:xfrm>
        </p:spPr>
      </p:pic>
      <p:sp>
        <p:nvSpPr>
          <p:cNvPr id="4" name="Title 3">
            <a:extLst>
              <a:ext uri="{FF2B5EF4-FFF2-40B4-BE49-F238E27FC236}">
                <a16:creationId xmlns:a16="http://schemas.microsoft.com/office/drawing/2014/main" id="{7B3DC340-EACA-4424-A598-DA422C93F570}"/>
              </a:ext>
            </a:extLst>
          </p:cNvPr>
          <p:cNvSpPr>
            <a:spLocks noGrp="1"/>
          </p:cNvSpPr>
          <p:nvPr>
            <p:ph type="title"/>
          </p:nvPr>
        </p:nvSpPr>
        <p:spPr/>
        <p:txBody>
          <a:bodyPr/>
          <a:lstStyle/>
          <a:p>
            <a:r>
              <a:rPr lang="id-ID" dirty="0"/>
              <a:t>Text Mining: AHY-AHOK-ANIES</a:t>
            </a:r>
            <a:endParaRPr lang="en-US" dirty="0"/>
          </a:p>
        </p:txBody>
      </p:sp>
      <p:sp>
        <p:nvSpPr>
          <p:cNvPr id="3" name="Slide Number Placeholder 2">
            <a:extLst>
              <a:ext uri="{FF2B5EF4-FFF2-40B4-BE49-F238E27FC236}">
                <a16:creationId xmlns:a16="http://schemas.microsoft.com/office/drawing/2014/main" id="{915C737D-4E3B-403A-A0D5-FC53BBA87B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665</a:t>
            </a:fld>
            <a:endParaRPr lang="en-US">
              <a:solidFill>
                <a:prstClr val="black">
                  <a:tint val="75000"/>
                </a:prstClr>
              </a:solidFill>
            </a:endParaRPr>
          </a:p>
        </p:txBody>
      </p:sp>
    </p:spTree>
    <p:extLst>
      <p:ext uri="{BB962C8B-B14F-4D97-AF65-F5344CB8AC3E}">
        <p14:creationId xmlns:p14="http://schemas.microsoft.com/office/powerpoint/2010/main" val="3897590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810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666</a:t>
            </a:fld>
            <a:endParaRPr lang="en-US" dirty="0">
              <a:solidFill>
                <a:prstClr val="black">
                  <a:tint val="75000"/>
                </a:prstClr>
              </a:solidFill>
            </a:endParaRPr>
          </a:p>
        </p:txBody>
      </p:sp>
      <p:sp>
        <p:nvSpPr>
          <p:cNvPr id="7" name="Text Box 51"/>
          <p:cNvSpPr txBox="1">
            <a:spLocks noChangeArrowheads="1"/>
          </p:cNvSpPr>
          <p:nvPr/>
        </p:nvSpPr>
        <p:spPr bwMode="auto">
          <a:xfrm>
            <a:off x="152400" y="4454564"/>
            <a:ext cx="2228840" cy="168046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endParaRPr lang="en-US" sz="100" b="1" dirty="0">
              <a:solidFill>
                <a:schemeClr val="accent2"/>
              </a:solidFill>
              <a:effectLst/>
              <a:latin typeface="Calibri" panose="020F0502020204030204" pitchFamily="34" charset="0"/>
            </a:endParaRPr>
          </a:p>
          <a:p>
            <a:pPr eaLnBrk="1" hangingPunct="1">
              <a:lnSpc>
                <a:spcPct val="60000"/>
              </a:lnSpc>
              <a:spcBef>
                <a:spcPct val="50000"/>
              </a:spcBef>
            </a:pPr>
            <a:r>
              <a:rPr lang="en-US" sz="1600" b="1" dirty="0">
                <a:solidFill>
                  <a:schemeClr val="accent2"/>
                </a:solidFill>
                <a:effectLst/>
                <a:latin typeface="Calibri" panose="020F0502020204030204" pitchFamily="34" charset="0"/>
              </a:rPr>
              <a:t>DATA PREPROCESSING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Cleaning</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Integration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Reduction</a:t>
            </a:r>
          </a:p>
          <a:p>
            <a:pPr eaLnBrk="1" hangingPunct="1">
              <a:lnSpc>
                <a:spcPct val="60000"/>
              </a:lnSpc>
              <a:spcBef>
                <a:spcPct val="50000"/>
              </a:spcBef>
            </a:pPr>
            <a:r>
              <a:rPr lang="en-US" sz="1400" i="1" dirty="0">
                <a:solidFill>
                  <a:schemeClr val="accent2"/>
                </a:solidFill>
                <a:effectLst/>
                <a:latin typeface="Calibri" panose="020F0502020204030204" pitchFamily="34" charset="0"/>
              </a:rPr>
              <a:t>Data Transformation</a:t>
            </a:r>
          </a:p>
          <a:p>
            <a:pPr eaLnBrk="1" hangingPunct="1">
              <a:lnSpc>
                <a:spcPct val="60000"/>
              </a:lnSpc>
              <a:spcBef>
                <a:spcPct val="50000"/>
              </a:spcBef>
            </a:pPr>
            <a:r>
              <a:rPr lang="en-US" sz="2000" b="1" i="1" dirty="0">
                <a:solidFill>
                  <a:srgbClr val="FF0000"/>
                </a:solidFill>
                <a:effectLst/>
                <a:latin typeface="Calibri" panose="020F0502020204030204" pitchFamily="34" charset="0"/>
              </a:rPr>
              <a:t>Text Processing</a:t>
            </a:r>
          </a:p>
        </p:txBody>
      </p:sp>
      <p:sp>
        <p:nvSpPr>
          <p:cNvPr id="9" name="Text Box 55"/>
          <p:cNvSpPr txBox="1">
            <a:spLocks noChangeArrowheads="1"/>
          </p:cNvSpPr>
          <p:nvPr/>
        </p:nvSpPr>
        <p:spPr bwMode="auto">
          <a:xfrm>
            <a:off x="2628902" y="4463001"/>
            <a:ext cx="1447795" cy="1436227"/>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6"/>
                </a:solidFill>
                <a:effectLst/>
                <a:latin typeface="Calibri" panose="020F0502020204030204" pitchFamily="34" charset="0"/>
              </a:rPr>
            </a:br>
            <a:r>
              <a:rPr lang="en-US" sz="1600" b="1" dirty="0">
                <a:solidFill>
                  <a:schemeClr val="accent6"/>
                </a:solidFill>
                <a:effectLst/>
                <a:latin typeface="Calibri" panose="020F0502020204030204" pitchFamily="34" charset="0"/>
              </a:rPr>
              <a:t>MODELING</a:t>
            </a:r>
            <a:endParaRPr lang="en-US" sz="1200" b="1" dirty="0">
              <a:solidFill>
                <a:schemeClr val="accent6"/>
              </a:solidFill>
              <a:effectLst/>
              <a:latin typeface="Calibri" panose="020F0502020204030204" pitchFamily="34" charset="0"/>
            </a:endParaRPr>
          </a:p>
          <a:p>
            <a:pPr eaLnBrk="1" hangingPunct="1">
              <a:lnSpc>
                <a:spcPct val="50000"/>
              </a:lnSpc>
              <a:spcBef>
                <a:spcPct val="50000"/>
              </a:spcBef>
            </a:pPr>
            <a:r>
              <a:rPr lang="en-US" sz="1400" i="1" dirty="0">
                <a:solidFill>
                  <a:srgbClr val="92D050"/>
                </a:solidFill>
                <a:effectLst/>
                <a:latin typeface="Calibri" panose="020F0502020204030204" pitchFamily="34" charset="0"/>
              </a:rPr>
              <a:t>Estimation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Prediction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Classification</a:t>
            </a:r>
          </a:p>
          <a:p>
            <a:pPr eaLnBrk="1" hangingPunct="1">
              <a:lnSpc>
                <a:spcPct val="50000"/>
              </a:lnSpc>
              <a:spcBef>
                <a:spcPct val="50000"/>
              </a:spcBef>
            </a:pPr>
            <a:r>
              <a:rPr lang="en-US" sz="1400" i="1" dirty="0">
                <a:solidFill>
                  <a:srgbClr val="92D050"/>
                </a:solidFill>
                <a:effectLst/>
                <a:latin typeface="Calibri" panose="020F0502020204030204" pitchFamily="34" charset="0"/>
              </a:rPr>
              <a:t>Clustering</a:t>
            </a:r>
          </a:p>
          <a:p>
            <a:pPr eaLnBrk="1" hangingPunct="1">
              <a:lnSpc>
                <a:spcPct val="50000"/>
              </a:lnSpc>
              <a:spcBef>
                <a:spcPct val="50000"/>
              </a:spcBef>
            </a:pPr>
            <a:r>
              <a:rPr lang="en-US" sz="1400" i="1" dirty="0">
                <a:solidFill>
                  <a:srgbClr val="92D050"/>
                </a:solidFill>
                <a:effectLst/>
                <a:latin typeface="Calibri" panose="020F0502020204030204" pitchFamily="34" charset="0"/>
              </a:rPr>
              <a:t>Association</a:t>
            </a:r>
            <a:endParaRPr lang="en-US" sz="1200" i="1" dirty="0">
              <a:solidFill>
                <a:srgbClr val="92D050"/>
              </a:solidFill>
              <a:effectLst/>
              <a:latin typeface="Calibri" panose="020F0502020204030204" pitchFamily="34" charset="0"/>
            </a:endParaRPr>
          </a:p>
        </p:txBody>
      </p:sp>
      <p:cxnSp>
        <p:nvCxnSpPr>
          <p:cNvPr id="13" name="Straight Arrow Connector 12"/>
          <p:cNvCxnSpPr>
            <a:cxnSpLocks/>
          </p:cNvCxnSpPr>
          <p:nvPr/>
        </p:nvCxnSpPr>
        <p:spPr bwMode="auto">
          <a:xfrm>
            <a:off x="1066800" y="3997364"/>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bwMode="auto">
          <a:xfrm>
            <a:off x="3352800" y="3997364"/>
            <a:ext cx="0" cy="457200"/>
          </a:xfrm>
          <a:prstGeom prst="straightConnector1">
            <a:avLst/>
          </a:prstGeom>
          <a:ln w="38100">
            <a:solidFill>
              <a:srgbClr val="92D050"/>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 Box 55">
            <a:extLst>
              <a:ext uri="{FF2B5EF4-FFF2-40B4-BE49-F238E27FC236}">
                <a16:creationId xmlns:a16="http://schemas.microsoft.com/office/drawing/2014/main" id="{F95E9C7A-E2AE-4203-96C3-E31C727B2CBE}"/>
              </a:ext>
            </a:extLst>
          </p:cNvPr>
          <p:cNvSpPr txBox="1">
            <a:spLocks noChangeArrowheads="1"/>
          </p:cNvSpPr>
          <p:nvPr/>
        </p:nvSpPr>
        <p:spPr bwMode="auto">
          <a:xfrm>
            <a:off x="4972047" y="4439309"/>
            <a:ext cx="1447795" cy="1436227"/>
          </a:xfrm>
          <a:prstGeom prst="rect">
            <a:avLst/>
          </a:prstGeom>
          <a:noFill/>
          <a:ln w="9525">
            <a:solidFill>
              <a:srgbClr val="159B9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rgbClr val="159B91"/>
                </a:solidFill>
                <a:effectLst/>
                <a:latin typeface="Calibri" panose="020F0502020204030204" pitchFamily="34" charset="0"/>
              </a:rPr>
            </a:br>
            <a:r>
              <a:rPr lang="en-US" sz="1600" b="1" dirty="0">
                <a:solidFill>
                  <a:srgbClr val="159B91"/>
                </a:solidFill>
                <a:effectLst/>
                <a:latin typeface="Calibri" panose="020F0502020204030204" pitchFamily="34" charset="0"/>
              </a:rPr>
              <a:t>MODEL</a:t>
            </a:r>
            <a:endParaRPr lang="en-US" sz="1200" b="1" dirty="0">
              <a:solidFill>
                <a:srgbClr val="159B91"/>
              </a:solidFill>
              <a:effectLst/>
              <a:latin typeface="Calibri" panose="020F0502020204030204" pitchFamily="34" charset="0"/>
            </a:endParaRPr>
          </a:p>
          <a:p>
            <a:pPr eaLnBrk="1" hangingPunct="1">
              <a:lnSpc>
                <a:spcPct val="50000"/>
              </a:lnSpc>
              <a:spcBef>
                <a:spcPct val="50000"/>
              </a:spcBef>
            </a:pPr>
            <a:r>
              <a:rPr lang="en-US" sz="1400" i="1" dirty="0">
                <a:solidFill>
                  <a:srgbClr val="159B91"/>
                </a:solidFill>
                <a:effectLst/>
                <a:latin typeface="Calibri" panose="020F0502020204030204" pitchFamily="34" charset="0"/>
              </a:rPr>
              <a:t>Formula</a:t>
            </a:r>
          </a:p>
          <a:p>
            <a:pPr eaLnBrk="1" hangingPunct="1">
              <a:lnSpc>
                <a:spcPct val="50000"/>
              </a:lnSpc>
              <a:spcBef>
                <a:spcPct val="50000"/>
              </a:spcBef>
            </a:pPr>
            <a:r>
              <a:rPr lang="en-US" sz="1400" i="1" dirty="0">
                <a:solidFill>
                  <a:srgbClr val="159B91"/>
                </a:solidFill>
                <a:effectLst/>
                <a:latin typeface="Calibri" panose="020F0502020204030204" pitchFamily="34" charset="0"/>
              </a:rPr>
              <a:t>Tree</a:t>
            </a:r>
          </a:p>
          <a:p>
            <a:pPr eaLnBrk="1" hangingPunct="1">
              <a:lnSpc>
                <a:spcPct val="50000"/>
              </a:lnSpc>
              <a:spcBef>
                <a:spcPct val="50000"/>
              </a:spcBef>
            </a:pPr>
            <a:r>
              <a:rPr lang="en-US" sz="1400" i="1" dirty="0">
                <a:solidFill>
                  <a:srgbClr val="159B91"/>
                </a:solidFill>
                <a:effectLst/>
                <a:latin typeface="Calibri" panose="020F0502020204030204" pitchFamily="34" charset="0"/>
              </a:rPr>
              <a:t>Cluster</a:t>
            </a:r>
          </a:p>
          <a:p>
            <a:pPr eaLnBrk="1" hangingPunct="1">
              <a:lnSpc>
                <a:spcPct val="50000"/>
              </a:lnSpc>
              <a:spcBef>
                <a:spcPct val="50000"/>
              </a:spcBef>
            </a:pPr>
            <a:r>
              <a:rPr lang="en-US" sz="1400" i="1" dirty="0">
                <a:solidFill>
                  <a:srgbClr val="159B91"/>
                </a:solidFill>
                <a:effectLst/>
                <a:latin typeface="Calibri" panose="020F0502020204030204" pitchFamily="34" charset="0"/>
              </a:rPr>
              <a:t>Rule</a:t>
            </a:r>
          </a:p>
          <a:p>
            <a:pPr eaLnBrk="1" hangingPunct="1">
              <a:lnSpc>
                <a:spcPct val="50000"/>
              </a:lnSpc>
              <a:spcBef>
                <a:spcPct val="50000"/>
              </a:spcBef>
            </a:pPr>
            <a:r>
              <a:rPr lang="en-US" sz="1400" i="1" dirty="0">
                <a:solidFill>
                  <a:srgbClr val="159B91"/>
                </a:solidFill>
                <a:effectLst/>
                <a:latin typeface="Calibri" panose="020F0502020204030204" pitchFamily="34" charset="0"/>
              </a:rPr>
              <a:t>Correlation</a:t>
            </a:r>
            <a:endParaRPr lang="en-US" sz="1200" i="1" dirty="0">
              <a:solidFill>
                <a:srgbClr val="159B91"/>
              </a:solidFill>
              <a:effectLst/>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65CBCBDA-8AAE-4733-9129-E163F5412997}"/>
              </a:ext>
            </a:extLst>
          </p:cNvPr>
          <p:cNvCxnSpPr>
            <a:cxnSpLocks/>
          </p:cNvCxnSpPr>
          <p:nvPr/>
        </p:nvCxnSpPr>
        <p:spPr bwMode="auto">
          <a:xfrm>
            <a:off x="5695945" y="3973672"/>
            <a:ext cx="0" cy="457200"/>
          </a:xfrm>
          <a:prstGeom prst="straightConnector1">
            <a:avLst/>
          </a:prstGeom>
          <a:ln w="38100">
            <a:solidFill>
              <a:srgbClr val="159B91"/>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 Box 55">
            <a:extLst>
              <a:ext uri="{FF2B5EF4-FFF2-40B4-BE49-F238E27FC236}">
                <a16:creationId xmlns:a16="http://schemas.microsoft.com/office/drawing/2014/main" id="{04F3B2A0-127C-4B73-8F7C-14813D298F37}"/>
              </a:ext>
            </a:extLst>
          </p:cNvPr>
          <p:cNvSpPr txBox="1">
            <a:spLocks noChangeArrowheads="1"/>
          </p:cNvSpPr>
          <p:nvPr/>
        </p:nvSpPr>
        <p:spPr bwMode="auto">
          <a:xfrm>
            <a:off x="7353302" y="4428037"/>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KINERJA</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Akurasi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a:solidFill>
                  <a:schemeClr val="accent1"/>
                </a:solidFill>
                <a:effectLst/>
                <a:latin typeface="Calibri" panose="020F0502020204030204" pitchFamily="34" charset="0"/>
              </a:rPr>
              <a:t>Tingkat Error</a:t>
            </a:r>
          </a:p>
          <a:p>
            <a:pPr eaLnBrk="1" hangingPunct="1">
              <a:lnSpc>
                <a:spcPct val="50000"/>
              </a:lnSpc>
              <a:spcBef>
                <a:spcPct val="50000"/>
              </a:spcBef>
            </a:pPr>
            <a:r>
              <a:rPr lang="en-US" sz="1400" i="1" dirty="0" err="1">
                <a:solidFill>
                  <a:schemeClr val="accent1"/>
                </a:solidFill>
                <a:effectLst/>
                <a:latin typeface="Calibri" panose="020F0502020204030204" pitchFamily="34" charset="0"/>
              </a:rPr>
              <a:t>Jumlah</a:t>
            </a:r>
            <a:r>
              <a:rPr lang="en-US" sz="1400" i="1" dirty="0">
                <a:solidFill>
                  <a:schemeClr val="accent1"/>
                </a:solidFill>
                <a:effectLst/>
                <a:latin typeface="Calibri" panose="020F0502020204030204" pitchFamily="34" charset="0"/>
              </a:rPr>
              <a:t> Cluster</a:t>
            </a:r>
            <a:endParaRPr lang="en-US" sz="1200" i="1" dirty="0">
              <a:solidFill>
                <a:schemeClr val="accent1"/>
              </a:solidFill>
              <a:effectLst/>
              <a:latin typeface="Calibri" panose="020F0502020204030204" pitchFamily="34" charset="0"/>
            </a:endParaRPr>
          </a:p>
        </p:txBody>
      </p:sp>
      <p:cxnSp>
        <p:nvCxnSpPr>
          <p:cNvPr id="19" name="Straight Arrow Connector 18">
            <a:extLst>
              <a:ext uri="{FF2B5EF4-FFF2-40B4-BE49-F238E27FC236}">
                <a16:creationId xmlns:a16="http://schemas.microsoft.com/office/drawing/2014/main" id="{1443A2FB-151A-4E57-A220-A6E2436B2129}"/>
              </a:ext>
            </a:extLst>
          </p:cNvPr>
          <p:cNvCxnSpPr>
            <a:cxnSpLocks/>
          </p:cNvCxnSpPr>
          <p:nvPr/>
        </p:nvCxnSpPr>
        <p:spPr bwMode="auto">
          <a:xfrm>
            <a:off x="8077200" y="3962400"/>
            <a:ext cx="0" cy="457200"/>
          </a:xfrm>
          <a:prstGeom prst="straightConnector1">
            <a:avLst/>
          </a:prstGeom>
          <a:ln w="38100">
            <a:solidFill>
              <a:schemeClr val="accent1">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Text Box 55">
            <a:extLst>
              <a:ext uri="{FF2B5EF4-FFF2-40B4-BE49-F238E27FC236}">
                <a16:creationId xmlns:a16="http://schemas.microsoft.com/office/drawing/2014/main" id="{9ED15901-1680-4858-A8D3-C587C8EAD445}"/>
              </a:ext>
            </a:extLst>
          </p:cNvPr>
          <p:cNvSpPr txBox="1">
            <a:spLocks noChangeArrowheads="1"/>
          </p:cNvSpPr>
          <p:nvPr/>
        </p:nvSpPr>
        <p:spPr bwMode="auto">
          <a:xfrm>
            <a:off x="7353302" y="5472550"/>
            <a:ext cx="1447795" cy="100534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br>
              <a:rPr lang="en-US" sz="1600" b="1" dirty="0">
                <a:solidFill>
                  <a:schemeClr val="accent1"/>
                </a:solidFill>
                <a:effectLst/>
                <a:latin typeface="Calibri" panose="020F0502020204030204" pitchFamily="34" charset="0"/>
              </a:rPr>
            </a:br>
            <a:r>
              <a:rPr lang="en-US" sz="1600" b="1" dirty="0">
                <a:solidFill>
                  <a:schemeClr val="accent1"/>
                </a:solidFill>
                <a:effectLst/>
                <a:latin typeface="Calibri" panose="020F0502020204030204" pitchFamily="34" charset="0"/>
              </a:rPr>
              <a:t>MODEL</a:t>
            </a:r>
            <a:endParaRPr lang="en-US" sz="1200" b="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Atribute</a:t>
            </a:r>
            <a:r>
              <a:rPr lang="en-US" sz="1400" i="1" dirty="0">
                <a:solidFill>
                  <a:schemeClr val="accent1"/>
                </a:solidFill>
                <a:effectLst/>
                <a:latin typeface="Calibri" panose="020F0502020204030204" pitchFamily="34" charset="0"/>
              </a:rPr>
              <a:t>/</a:t>
            </a:r>
            <a:r>
              <a:rPr lang="en-US" sz="1400" i="1" dirty="0" err="1">
                <a:solidFill>
                  <a:schemeClr val="accent1"/>
                </a:solidFill>
                <a:effectLst/>
                <a:latin typeface="Calibri" panose="020F0502020204030204" pitchFamily="34" charset="0"/>
              </a:rPr>
              <a:t>Faktor</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Korelasi</a:t>
            </a:r>
            <a:endParaRPr lang="en-US" sz="1400" i="1" dirty="0">
              <a:solidFill>
                <a:schemeClr val="accent1"/>
              </a:solidFill>
              <a:effectLst/>
              <a:latin typeface="Calibri" panose="020F0502020204030204" pitchFamily="34" charset="0"/>
            </a:endParaRPr>
          </a:p>
          <a:p>
            <a:pPr eaLnBrk="1" hangingPunct="1">
              <a:lnSpc>
                <a:spcPct val="50000"/>
              </a:lnSpc>
              <a:spcBef>
                <a:spcPct val="50000"/>
              </a:spcBef>
            </a:pPr>
            <a:r>
              <a:rPr lang="en-US" sz="1400" i="1" dirty="0" err="1">
                <a:solidFill>
                  <a:schemeClr val="accent1"/>
                </a:solidFill>
                <a:effectLst/>
                <a:latin typeface="Calibri" panose="020F0502020204030204" pitchFamily="34" charset="0"/>
              </a:rPr>
              <a:t>Bobot</a:t>
            </a:r>
            <a:endParaRPr lang="en-US" sz="1400" i="1" dirty="0">
              <a:solidFill>
                <a:schemeClr val="accent1"/>
              </a:solidFill>
              <a:effectLst/>
              <a:latin typeface="Calibri" panose="020F0502020204030204" pitchFamily="34" charset="0"/>
            </a:endParaRPr>
          </a:p>
        </p:txBody>
      </p:sp>
    </p:spTree>
    <p:custDataLst>
      <p:tags r:id="rId1"/>
    </p:custDataLst>
    <p:extLst>
      <p:ext uri="{BB962C8B-B14F-4D97-AF65-F5344CB8AC3E}">
        <p14:creationId xmlns:p14="http://schemas.microsoft.com/office/powerpoint/2010/main" val="1431824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1" grpId="0" animBg="1"/>
    </p:bld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882416"/>
            <a:ext cx="7886700" cy="3289783"/>
          </a:xfrm>
        </p:spPr>
        <p:txBody>
          <a:bodyPr>
            <a:normAutofit fontScale="85000" lnSpcReduction="10000"/>
          </a:bodyPr>
          <a:lstStyle/>
          <a:p>
            <a:r>
              <a:rPr lang="en-US" dirty="0"/>
              <a:t>Words are separated by a special character: a blank space</a:t>
            </a:r>
          </a:p>
          <a:p>
            <a:r>
              <a:rPr lang="en-US" dirty="0">
                <a:solidFill>
                  <a:srgbClr val="C00000"/>
                </a:solidFill>
              </a:rPr>
              <a:t>Each word </a:t>
            </a:r>
            <a:r>
              <a:rPr lang="en-US" dirty="0"/>
              <a:t>is called a </a:t>
            </a:r>
            <a:r>
              <a:rPr lang="en-US" dirty="0">
                <a:solidFill>
                  <a:srgbClr val="C00000"/>
                </a:solidFill>
              </a:rPr>
              <a:t>token</a:t>
            </a:r>
          </a:p>
          <a:p>
            <a:r>
              <a:rPr lang="en-US" dirty="0"/>
              <a:t>The process of discretizing words within a document is called </a:t>
            </a:r>
            <a:r>
              <a:rPr lang="en-US" dirty="0">
                <a:solidFill>
                  <a:srgbClr val="C00000"/>
                </a:solidFill>
              </a:rPr>
              <a:t>tokenization</a:t>
            </a:r>
          </a:p>
          <a:p>
            <a:r>
              <a:rPr lang="en-US" dirty="0"/>
              <a:t>For our purpose here, each sentence can be considered a separate document, although what is considered an individual document may depend upon the context</a:t>
            </a:r>
          </a:p>
          <a:p>
            <a:r>
              <a:rPr lang="en-US" dirty="0"/>
              <a:t>For now, a document here is simply a </a:t>
            </a:r>
            <a:r>
              <a:rPr lang="en-US" dirty="0">
                <a:solidFill>
                  <a:srgbClr val="C00000"/>
                </a:solidFill>
              </a:rPr>
              <a:t>sequential collection of tokens</a:t>
            </a:r>
            <a:endParaRPr lang="id-ID" dirty="0">
              <a:solidFill>
                <a:srgbClr val="C00000"/>
              </a:solidFill>
            </a:endParaRPr>
          </a:p>
        </p:txBody>
      </p:sp>
      <p:sp>
        <p:nvSpPr>
          <p:cNvPr id="2" name="Title 1"/>
          <p:cNvSpPr>
            <a:spLocks noGrp="1"/>
          </p:cNvSpPr>
          <p:nvPr>
            <p:ph type="title"/>
          </p:nvPr>
        </p:nvSpPr>
        <p:spPr/>
        <p:txBody>
          <a:bodyPr>
            <a:normAutofit/>
          </a:bodyPr>
          <a:lstStyle/>
          <a:p>
            <a:r>
              <a:rPr lang="en-US" dirty="0"/>
              <a:t>Word, Token and Tokenization</a:t>
            </a:r>
            <a:endParaRPr lang="id-ID" dirty="0"/>
          </a:p>
        </p:txBody>
      </p:sp>
      <p:sp>
        <p:nvSpPr>
          <p:cNvPr id="6" name="Slide Number Placeholder 5">
            <a:extLst>
              <a:ext uri="{FF2B5EF4-FFF2-40B4-BE49-F238E27FC236}">
                <a16:creationId xmlns:a16="http://schemas.microsoft.com/office/drawing/2014/main" id="{EE41CBD7-2602-4DB4-9328-3EF4559380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667</a:t>
            </a:fld>
            <a:endParaRPr lang="en-US">
              <a:solidFill>
                <a:prstClr val="black">
                  <a:tint val="75000"/>
                </a:prstClr>
              </a:solidFill>
            </a:endParaRPr>
          </a:p>
        </p:txBody>
      </p:sp>
      <p:pic>
        <p:nvPicPr>
          <p:cNvPr id="5" name="Picture 4"/>
          <p:cNvPicPr>
            <a:picLocks noChangeAspect="1"/>
          </p:cNvPicPr>
          <p:nvPr/>
        </p:nvPicPr>
        <p:blipFill rotWithShape="1">
          <a:blip r:embed="rId2"/>
          <a:srcRect l="24583" t="65555" r="12917" b="16667"/>
          <a:stretch/>
        </p:blipFill>
        <p:spPr>
          <a:xfrm>
            <a:off x="228600" y="1224754"/>
            <a:ext cx="8458200" cy="1353312"/>
          </a:xfrm>
          <a:prstGeom prst="rect">
            <a:avLst/>
          </a:prstGeom>
        </p:spPr>
      </p:pic>
    </p:spTree>
    <p:extLst>
      <p:ext uri="{BB962C8B-B14F-4D97-AF65-F5344CB8AC3E}">
        <p14:creationId xmlns:p14="http://schemas.microsoft.com/office/powerpoint/2010/main" val="3088377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We can impose some form of structure on this raw data by creating a </a:t>
            </a:r>
            <a:r>
              <a:rPr lang="en-US" dirty="0">
                <a:solidFill>
                  <a:srgbClr val="C00000"/>
                </a:solidFill>
              </a:rPr>
              <a:t>matrix</a:t>
            </a:r>
            <a:r>
              <a:rPr lang="en-US" dirty="0"/>
              <a:t>, where:</a:t>
            </a:r>
          </a:p>
          <a:p>
            <a:pPr lvl="1"/>
            <a:r>
              <a:rPr lang="en-US" dirty="0"/>
              <a:t>the columns consist of </a:t>
            </a:r>
            <a:r>
              <a:rPr lang="en-US" dirty="0">
                <a:solidFill>
                  <a:srgbClr val="0070C0"/>
                </a:solidFill>
              </a:rPr>
              <a:t>all the tokens found </a:t>
            </a:r>
            <a:r>
              <a:rPr lang="en-US" dirty="0"/>
              <a:t>in the two documents</a:t>
            </a:r>
          </a:p>
          <a:p>
            <a:pPr lvl="1"/>
            <a:r>
              <a:rPr lang="en-US" dirty="0"/>
              <a:t>the cells of the matrix are the counts of the </a:t>
            </a:r>
            <a:r>
              <a:rPr lang="en-US" dirty="0">
                <a:solidFill>
                  <a:srgbClr val="0070C0"/>
                </a:solidFill>
              </a:rPr>
              <a:t>number of times a token appears</a:t>
            </a:r>
          </a:p>
          <a:p>
            <a:r>
              <a:rPr lang="en-US" dirty="0">
                <a:solidFill>
                  <a:srgbClr val="C00000"/>
                </a:solidFill>
              </a:rPr>
              <a:t>Each token </a:t>
            </a:r>
            <a:r>
              <a:rPr lang="en-US" dirty="0"/>
              <a:t>is now </a:t>
            </a:r>
            <a:r>
              <a:rPr lang="en-US" dirty="0">
                <a:solidFill>
                  <a:srgbClr val="C00000"/>
                </a:solidFill>
              </a:rPr>
              <a:t>an attribute </a:t>
            </a:r>
            <a:r>
              <a:rPr lang="en-US" dirty="0"/>
              <a:t>in standard data mining parlance and each </a:t>
            </a:r>
            <a:r>
              <a:rPr lang="en-US" dirty="0">
                <a:solidFill>
                  <a:srgbClr val="0070C0"/>
                </a:solidFill>
              </a:rPr>
              <a:t>document is an example</a:t>
            </a:r>
            <a:endParaRPr lang="id-ID" dirty="0">
              <a:solidFill>
                <a:srgbClr val="0070C0"/>
              </a:solidFill>
            </a:endParaRPr>
          </a:p>
        </p:txBody>
      </p:sp>
      <p:sp>
        <p:nvSpPr>
          <p:cNvPr id="2" name="Title 1"/>
          <p:cNvSpPr>
            <a:spLocks noGrp="1"/>
          </p:cNvSpPr>
          <p:nvPr>
            <p:ph type="title"/>
          </p:nvPr>
        </p:nvSpPr>
        <p:spPr/>
        <p:txBody>
          <a:bodyPr>
            <a:normAutofit/>
          </a:bodyPr>
          <a:lstStyle/>
          <a:p>
            <a:r>
              <a:rPr lang="en-US" dirty="0"/>
              <a:t>Matrix of Terms</a:t>
            </a:r>
            <a:endParaRPr lang="id-ID" dirty="0"/>
          </a:p>
        </p:txBody>
      </p:sp>
      <p:sp>
        <p:nvSpPr>
          <p:cNvPr id="6" name="Slide Number Placeholder 5">
            <a:extLst>
              <a:ext uri="{FF2B5EF4-FFF2-40B4-BE49-F238E27FC236}">
                <a16:creationId xmlns:a16="http://schemas.microsoft.com/office/drawing/2014/main" id="{FA445A4D-01AE-4F77-A781-A32E590C557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668</a:t>
            </a:fld>
            <a:endParaRPr lang="en-US">
              <a:solidFill>
                <a:prstClr val="black">
                  <a:tint val="75000"/>
                </a:prstClr>
              </a:solidFill>
            </a:endParaRPr>
          </a:p>
        </p:txBody>
      </p:sp>
      <p:pic>
        <p:nvPicPr>
          <p:cNvPr id="5" name="Picture 4"/>
          <p:cNvPicPr>
            <a:picLocks noChangeAspect="1"/>
          </p:cNvPicPr>
          <p:nvPr/>
        </p:nvPicPr>
        <p:blipFill rotWithShape="1">
          <a:blip r:embed="rId2"/>
          <a:srcRect l="20416" t="31295" r="3333" b="54445"/>
          <a:stretch/>
        </p:blipFill>
        <p:spPr>
          <a:xfrm>
            <a:off x="-97367" y="5105400"/>
            <a:ext cx="9338733" cy="982434"/>
          </a:xfrm>
          <a:prstGeom prst="rect">
            <a:avLst/>
          </a:prstGeom>
        </p:spPr>
      </p:pic>
    </p:spTree>
    <p:extLst>
      <p:ext uri="{BB962C8B-B14F-4D97-AF65-F5344CB8AC3E}">
        <p14:creationId xmlns:p14="http://schemas.microsoft.com/office/powerpoint/2010/main" val="2710847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Basically, </a:t>
            </a:r>
            <a:r>
              <a:rPr lang="en-US" dirty="0">
                <a:solidFill>
                  <a:srgbClr val="C00000"/>
                </a:solidFill>
              </a:rPr>
              <a:t>unstructured raw data is now transformed into a format that is recognized</a:t>
            </a:r>
            <a:r>
              <a:rPr lang="en-US" dirty="0"/>
              <a:t>, not only by the human users as a data table, but more importantly by all the machine learning algorithms which require such tables for training</a:t>
            </a:r>
          </a:p>
          <a:p>
            <a:r>
              <a:rPr lang="en-US" dirty="0"/>
              <a:t>This table is called a </a:t>
            </a:r>
            <a:r>
              <a:rPr lang="en-US" dirty="0">
                <a:solidFill>
                  <a:srgbClr val="C00000"/>
                </a:solidFill>
              </a:rPr>
              <a:t>document vector </a:t>
            </a:r>
            <a:r>
              <a:rPr lang="en-US" dirty="0"/>
              <a:t>or </a:t>
            </a:r>
            <a:r>
              <a:rPr lang="en-US" dirty="0">
                <a:solidFill>
                  <a:srgbClr val="C00000"/>
                </a:solidFill>
              </a:rPr>
              <a:t>term document matrix (TDM) </a:t>
            </a:r>
            <a:r>
              <a:rPr lang="en-US" dirty="0"/>
              <a:t>and is the cornerstone of the preprocessing required for text mining</a:t>
            </a:r>
            <a:endParaRPr lang="id-ID" dirty="0"/>
          </a:p>
        </p:txBody>
      </p:sp>
      <p:sp>
        <p:nvSpPr>
          <p:cNvPr id="2" name="Title 1"/>
          <p:cNvSpPr>
            <a:spLocks noGrp="1"/>
          </p:cNvSpPr>
          <p:nvPr>
            <p:ph type="title"/>
          </p:nvPr>
        </p:nvSpPr>
        <p:spPr/>
        <p:txBody>
          <a:bodyPr>
            <a:normAutofit/>
          </a:bodyPr>
          <a:lstStyle/>
          <a:p>
            <a:r>
              <a:rPr lang="en-US" dirty="0"/>
              <a:t>T</a:t>
            </a:r>
            <a:r>
              <a:rPr lang="id-ID" dirty="0" err="1"/>
              <a:t>erm</a:t>
            </a:r>
            <a:r>
              <a:rPr lang="id-ID" dirty="0"/>
              <a:t> </a:t>
            </a:r>
            <a:r>
              <a:rPr lang="en-US" dirty="0" err="1"/>
              <a:t>D</a:t>
            </a:r>
            <a:r>
              <a:rPr lang="id-ID" dirty="0" err="1"/>
              <a:t>ocument</a:t>
            </a:r>
            <a:r>
              <a:rPr lang="id-ID" dirty="0"/>
              <a:t> </a:t>
            </a:r>
            <a:r>
              <a:rPr lang="en-US" dirty="0" err="1"/>
              <a:t>M</a:t>
            </a:r>
            <a:r>
              <a:rPr lang="id-ID" dirty="0" err="1"/>
              <a:t>atrix</a:t>
            </a:r>
            <a:r>
              <a:rPr lang="id-ID" dirty="0"/>
              <a:t> (TDM) </a:t>
            </a:r>
          </a:p>
        </p:txBody>
      </p:sp>
      <p:sp>
        <p:nvSpPr>
          <p:cNvPr id="6" name="Slide Number Placeholder 5">
            <a:extLst>
              <a:ext uri="{FF2B5EF4-FFF2-40B4-BE49-F238E27FC236}">
                <a16:creationId xmlns:a16="http://schemas.microsoft.com/office/drawing/2014/main" id="{86F4865E-3D0B-4E96-B128-C1A889712A5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669</a:t>
            </a:fld>
            <a:endParaRPr lang="en-US">
              <a:solidFill>
                <a:prstClr val="black">
                  <a:tint val="75000"/>
                </a:prstClr>
              </a:solidFill>
            </a:endParaRPr>
          </a:p>
        </p:txBody>
      </p:sp>
      <p:pic>
        <p:nvPicPr>
          <p:cNvPr id="5" name="Picture 4"/>
          <p:cNvPicPr>
            <a:picLocks noChangeAspect="1"/>
          </p:cNvPicPr>
          <p:nvPr/>
        </p:nvPicPr>
        <p:blipFill rotWithShape="1">
          <a:blip r:embed="rId2"/>
          <a:srcRect l="20833" t="30353" r="3750" b="51482"/>
          <a:stretch/>
        </p:blipFill>
        <p:spPr>
          <a:xfrm>
            <a:off x="0" y="4953000"/>
            <a:ext cx="9154886" cy="1240324"/>
          </a:xfrm>
          <a:prstGeom prst="rect">
            <a:avLst/>
          </a:prstGeom>
        </p:spPr>
      </p:pic>
    </p:spTree>
    <p:extLst>
      <p:ext uri="{BB962C8B-B14F-4D97-AF65-F5344CB8AC3E}">
        <p14:creationId xmlns:p14="http://schemas.microsoft.com/office/powerpoint/2010/main" val="3181196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7886700" cy="4795495"/>
          </a:xfrm>
        </p:spPr>
        <p:txBody>
          <a:bodyPr/>
          <a:lstStyle/>
          <a:p>
            <a:r>
              <a:rPr lang="id-ID" dirty="0">
                <a:solidFill>
                  <a:srgbClr val="C00000"/>
                </a:solidFill>
              </a:rPr>
              <a:t>Input</a:t>
            </a:r>
            <a:r>
              <a:rPr lang="id-ID" dirty="0"/>
              <a:t>:</a:t>
            </a:r>
          </a:p>
        </p:txBody>
      </p:sp>
      <p:sp>
        <p:nvSpPr>
          <p:cNvPr id="2" name="Title 1"/>
          <p:cNvSpPr>
            <a:spLocks noGrp="1"/>
          </p:cNvSpPr>
          <p:nvPr>
            <p:ph type="title"/>
          </p:nvPr>
        </p:nvSpPr>
        <p:spPr>
          <a:xfrm>
            <a:off x="628650" y="152401"/>
            <a:ext cx="8358086" cy="685800"/>
          </a:xfrm>
        </p:spPr>
        <p:txBody>
          <a:bodyPr>
            <a:normAutofit/>
          </a:bodyPr>
          <a:lstStyle/>
          <a:p>
            <a:r>
              <a:rPr lang="id-ID" dirty="0"/>
              <a:t>Contoh: Rekomendasi C</a:t>
            </a:r>
            <a:r>
              <a:rPr lang="en-US" dirty="0" err="1"/>
              <a:t>ontact</a:t>
            </a:r>
            <a:r>
              <a:rPr lang="en-US" dirty="0"/>
              <a:t> </a:t>
            </a:r>
            <a:r>
              <a:rPr lang="id-ID" dirty="0"/>
              <a:t>L</a:t>
            </a:r>
            <a:r>
              <a:rPr lang="en-US" dirty="0" err="1"/>
              <a:t>ens</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67</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604" t="30992" r="14284" b="15319"/>
          <a:stretch/>
        </p:blipFill>
        <p:spPr bwMode="auto">
          <a:xfrm>
            <a:off x="797952" y="1568730"/>
            <a:ext cx="801948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77058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039921"/>
          </a:xfrm>
        </p:spPr>
        <p:txBody>
          <a:bodyPr/>
          <a:lstStyle/>
          <a:p>
            <a:r>
              <a:rPr lang="en-US" dirty="0"/>
              <a:t>We could have also chosen to use the </a:t>
            </a:r>
            <a:r>
              <a:rPr lang="en-US" dirty="0">
                <a:solidFill>
                  <a:srgbClr val="C00000"/>
                </a:solidFill>
              </a:rPr>
              <a:t>TF–IDF </a:t>
            </a:r>
            <a:r>
              <a:rPr lang="en-US" dirty="0"/>
              <a:t>scores for each term to create the </a:t>
            </a:r>
            <a:r>
              <a:rPr lang="en-US" dirty="0">
                <a:solidFill>
                  <a:srgbClr val="C00000"/>
                </a:solidFill>
              </a:rPr>
              <a:t>document vector</a:t>
            </a:r>
          </a:p>
          <a:p>
            <a:r>
              <a:rPr lang="en-US" dirty="0"/>
              <a:t>N is the </a:t>
            </a:r>
            <a:r>
              <a:rPr lang="en-US" dirty="0">
                <a:solidFill>
                  <a:srgbClr val="C00000"/>
                </a:solidFill>
              </a:rPr>
              <a:t>number of documents</a:t>
            </a:r>
            <a:r>
              <a:rPr lang="en-US" dirty="0"/>
              <a:t> that we are trying to mine</a:t>
            </a:r>
          </a:p>
          <a:p>
            <a:r>
              <a:rPr lang="en-US" dirty="0"/>
              <a:t>N</a:t>
            </a:r>
            <a:r>
              <a:rPr lang="en-US" baseline="-25000" dirty="0"/>
              <a:t>k</a:t>
            </a:r>
            <a:r>
              <a:rPr lang="en-US" dirty="0"/>
              <a:t> is the </a:t>
            </a:r>
            <a:r>
              <a:rPr lang="en-US" dirty="0">
                <a:solidFill>
                  <a:srgbClr val="C00000"/>
                </a:solidFill>
              </a:rPr>
              <a:t>number of documents that contain the keyword</a:t>
            </a:r>
            <a:r>
              <a:rPr lang="en-US" dirty="0"/>
              <a:t>, k</a:t>
            </a:r>
            <a:endParaRPr lang="id-ID" dirty="0"/>
          </a:p>
        </p:txBody>
      </p:sp>
      <p:sp>
        <p:nvSpPr>
          <p:cNvPr id="2" name="Title 1"/>
          <p:cNvSpPr>
            <a:spLocks noGrp="1"/>
          </p:cNvSpPr>
          <p:nvPr>
            <p:ph type="title"/>
          </p:nvPr>
        </p:nvSpPr>
        <p:spPr/>
        <p:txBody>
          <a:bodyPr>
            <a:normAutofit/>
          </a:bodyPr>
          <a:lstStyle/>
          <a:p>
            <a:r>
              <a:rPr lang="id-ID" dirty="0"/>
              <a:t>TF–IDF </a:t>
            </a:r>
          </a:p>
        </p:txBody>
      </p:sp>
      <p:sp>
        <p:nvSpPr>
          <p:cNvPr id="9" name="Slide Number Placeholder 8">
            <a:extLst>
              <a:ext uri="{FF2B5EF4-FFF2-40B4-BE49-F238E27FC236}">
                <a16:creationId xmlns:a16="http://schemas.microsoft.com/office/drawing/2014/main" id="{F39CF4BE-E767-4B9C-B964-2B027ACFF0F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670</a:t>
            </a:fld>
            <a:endParaRPr lang="en-US">
              <a:solidFill>
                <a:prstClr val="black">
                  <a:tint val="75000"/>
                </a:prstClr>
              </a:solidFill>
            </a:endParaRPr>
          </a:p>
        </p:txBody>
      </p:sp>
      <p:pic>
        <p:nvPicPr>
          <p:cNvPr id="5" name="Picture 4"/>
          <p:cNvPicPr>
            <a:picLocks noChangeAspect="1"/>
          </p:cNvPicPr>
          <p:nvPr/>
        </p:nvPicPr>
        <p:blipFill rotWithShape="1">
          <a:blip r:embed="rId2"/>
          <a:srcRect l="29166" t="43333" r="7500" b="43333"/>
          <a:stretch/>
        </p:blipFill>
        <p:spPr>
          <a:xfrm>
            <a:off x="-48260" y="5698356"/>
            <a:ext cx="9240520" cy="1094272"/>
          </a:xfrm>
          <a:prstGeom prst="rect">
            <a:avLst/>
          </a:prstGeom>
        </p:spPr>
      </p:pic>
      <p:pic>
        <p:nvPicPr>
          <p:cNvPr id="6" name="Picture 5"/>
          <p:cNvPicPr>
            <a:picLocks noChangeAspect="1"/>
          </p:cNvPicPr>
          <p:nvPr/>
        </p:nvPicPr>
        <p:blipFill rotWithShape="1">
          <a:blip r:embed="rId3"/>
          <a:srcRect l="35875" t="25555" r="57796" b="71379"/>
          <a:stretch/>
        </p:blipFill>
        <p:spPr>
          <a:xfrm>
            <a:off x="1295400" y="4154832"/>
            <a:ext cx="1827530" cy="498118"/>
          </a:xfrm>
          <a:prstGeom prst="rect">
            <a:avLst/>
          </a:prstGeom>
        </p:spPr>
      </p:pic>
      <p:pic>
        <p:nvPicPr>
          <p:cNvPr id="7" name="Picture 6"/>
          <p:cNvPicPr>
            <a:picLocks noChangeAspect="1"/>
          </p:cNvPicPr>
          <p:nvPr/>
        </p:nvPicPr>
        <p:blipFill rotWithShape="1">
          <a:blip r:embed="rId3"/>
          <a:srcRect l="36020" t="44095" r="52632" b="50719"/>
          <a:stretch/>
        </p:blipFill>
        <p:spPr>
          <a:xfrm>
            <a:off x="5181600" y="4020596"/>
            <a:ext cx="2906957" cy="747158"/>
          </a:xfrm>
          <a:prstGeom prst="rect">
            <a:avLst/>
          </a:prstGeom>
        </p:spPr>
      </p:pic>
      <p:pic>
        <p:nvPicPr>
          <p:cNvPr id="8" name="Picture 7"/>
          <p:cNvPicPr>
            <a:picLocks noChangeAspect="1"/>
          </p:cNvPicPr>
          <p:nvPr/>
        </p:nvPicPr>
        <p:blipFill rotWithShape="1">
          <a:blip r:embed="rId4"/>
          <a:srcRect l="21250" t="22592" r="60000" b="72963"/>
          <a:stretch/>
        </p:blipFill>
        <p:spPr>
          <a:xfrm>
            <a:off x="1777207" y="4950676"/>
            <a:ext cx="4857871" cy="647716"/>
          </a:xfrm>
          <a:prstGeom prst="rect">
            <a:avLst/>
          </a:prstGeom>
        </p:spPr>
      </p:pic>
    </p:spTree>
    <p:extLst>
      <p:ext uri="{BB962C8B-B14F-4D97-AF65-F5344CB8AC3E}">
        <p14:creationId xmlns:p14="http://schemas.microsoft.com/office/powerpoint/2010/main" val="210150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8210550" cy="4708074"/>
          </a:xfrm>
        </p:spPr>
        <p:txBody>
          <a:bodyPr>
            <a:normAutofit fontScale="85000" lnSpcReduction="10000"/>
          </a:bodyPr>
          <a:lstStyle/>
          <a:p>
            <a:r>
              <a:rPr lang="en-US" dirty="0"/>
              <a:t>In the two sample text documents was the occurrence of common words such as “a,” “this,” “and,” and other similar terms</a:t>
            </a:r>
          </a:p>
          <a:p>
            <a:r>
              <a:rPr lang="en-US" dirty="0"/>
              <a:t>Clearly in larger documents we would expect a </a:t>
            </a:r>
            <a:r>
              <a:rPr lang="en-US" dirty="0">
                <a:solidFill>
                  <a:srgbClr val="C00000"/>
                </a:solidFill>
              </a:rPr>
              <a:t>larger number</a:t>
            </a:r>
            <a:r>
              <a:rPr lang="en-US" dirty="0"/>
              <a:t> of such terms that </a:t>
            </a:r>
            <a:r>
              <a:rPr lang="en-US" dirty="0">
                <a:solidFill>
                  <a:srgbClr val="C00000"/>
                </a:solidFill>
              </a:rPr>
              <a:t>do not really convey specific meaning</a:t>
            </a:r>
          </a:p>
          <a:p>
            <a:r>
              <a:rPr lang="en-US" dirty="0"/>
              <a:t>Most grammatical necessities such as articles, conjunctions, prepositions, and pronouns may </a:t>
            </a:r>
            <a:r>
              <a:rPr lang="en-US" dirty="0">
                <a:solidFill>
                  <a:srgbClr val="C00000"/>
                </a:solidFill>
              </a:rPr>
              <a:t>need to be filtered </a:t>
            </a:r>
            <a:r>
              <a:rPr lang="en-US" dirty="0"/>
              <a:t>before we perform additional analysis</a:t>
            </a:r>
          </a:p>
          <a:p>
            <a:pPr lvl="1"/>
            <a:r>
              <a:rPr lang="en-US" dirty="0"/>
              <a:t>Such terms are called </a:t>
            </a:r>
            <a:r>
              <a:rPr lang="en-US" dirty="0" err="1">
                <a:solidFill>
                  <a:srgbClr val="0070C0"/>
                </a:solidFill>
              </a:rPr>
              <a:t>stopwords</a:t>
            </a:r>
            <a:r>
              <a:rPr lang="en-US" dirty="0">
                <a:solidFill>
                  <a:srgbClr val="0070C0"/>
                </a:solidFill>
              </a:rPr>
              <a:t> </a:t>
            </a:r>
            <a:r>
              <a:rPr lang="en-US" dirty="0"/>
              <a:t>and usually include most articles, conjunctions, pronouns, and prepositions</a:t>
            </a:r>
          </a:p>
          <a:p>
            <a:pPr lvl="1"/>
            <a:r>
              <a:rPr lang="en-US" dirty="0" err="1">
                <a:solidFill>
                  <a:srgbClr val="0070C0"/>
                </a:solidFill>
              </a:rPr>
              <a:t>Stopword</a:t>
            </a:r>
            <a:r>
              <a:rPr lang="en-US" dirty="0">
                <a:solidFill>
                  <a:srgbClr val="0070C0"/>
                </a:solidFill>
              </a:rPr>
              <a:t> filtering </a:t>
            </a:r>
            <a:r>
              <a:rPr lang="en-US" dirty="0"/>
              <a:t>is usually the second step that follows immediately after tokenization</a:t>
            </a:r>
          </a:p>
          <a:p>
            <a:r>
              <a:rPr lang="en-US" dirty="0"/>
              <a:t>Notice that our </a:t>
            </a:r>
            <a:r>
              <a:rPr lang="en-US" dirty="0">
                <a:solidFill>
                  <a:srgbClr val="C00000"/>
                </a:solidFill>
              </a:rPr>
              <a:t>document vector has a significantly reduced </a:t>
            </a:r>
            <a:r>
              <a:rPr lang="en-US" dirty="0"/>
              <a:t>size after applying standard English </a:t>
            </a:r>
            <a:r>
              <a:rPr lang="en-US" dirty="0" err="1"/>
              <a:t>stopword</a:t>
            </a:r>
            <a:r>
              <a:rPr lang="en-US" dirty="0"/>
              <a:t> filtering</a:t>
            </a:r>
            <a:endParaRPr lang="id-ID" dirty="0"/>
          </a:p>
        </p:txBody>
      </p:sp>
      <p:sp>
        <p:nvSpPr>
          <p:cNvPr id="2" name="Title 1"/>
          <p:cNvSpPr>
            <a:spLocks noGrp="1"/>
          </p:cNvSpPr>
          <p:nvPr>
            <p:ph type="title"/>
          </p:nvPr>
        </p:nvSpPr>
        <p:spPr/>
        <p:txBody>
          <a:bodyPr>
            <a:normAutofit/>
          </a:bodyPr>
          <a:lstStyle/>
          <a:p>
            <a:r>
              <a:rPr lang="en-US" dirty="0" err="1"/>
              <a:t>Stopwords</a:t>
            </a:r>
            <a:endParaRPr lang="id-ID" dirty="0"/>
          </a:p>
        </p:txBody>
      </p:sp>
      <p:sp>
        <p:nvSpPr>
          <p:cNvPr id="6" name="Slide Number Placeholder 5">
            <a:extLst>
              <a:ext uri="{FF2B5EF4-FFF2-40B4-BE49-F238E27FC236}">
                <a16:creationId xmlns:a16="http://schemas.microsoft.com/office/drawing/2014/main" id="{3D21DCB7-35C6-4EE0-9CA8-2C352634E4F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671</a:t>
            </a:fld>
            <a:endParaRPr lang="en-US">
              <a:solidFill>
                <a:prstClr val="black">
                  <a:tint val="75000"/>
                </a:prstClr>
              </a:solidFill>
            </a:endParaRPr>
          </a:p>
        </p:txBody>
      </p:sp>
      <p:pic>
        <p:nvPicPr>
          <p:cNvPr id="5" name="Picture 4"/>
          <p:cNvPicPr>
            <a:picLocks noChangeAspect="1"/>
          </p:cNvPicPr>
          <p:nvPr/>
        </p:nvPicPr>
        <p:blipFill rotWithShape="1">
          <a:blip r:embed="rId2"/>
          <a:srcRect l="45290" t="64689" r="8751" b="25097"/>
          <a:stretch/>
        </p:blipFill>
        <p:spPr>
          <a:xfrm>
            <a:off x="76199" y="5698674"/>
            <a:ext cx="9144001" cy="1143000"/>
          </a:xfrm>
          <a:prstGeom prst="rect">
            <a:avLst/>
          </a:prstGeom>
        </p:spPr>
      </p:pic>
    </p:spTree>
    <p:extLst>
      <p:ext uri="{BB962C8B-B14F-4D97-AF65-F5344CB8AC3E}">
        <p14:creationId xmlns:p14="http://schemas.microsoft.com/office/powerpoint/2010/main" val="4029429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googling </a:t>
            </a:r>
            <a:r>
              <a:rPr lang="en-US" sz="3200" dirty="0" err="1"/>
              <a:t>dengan</a:t>
            </a:r>
            <a:r>
              <a:rPr lang="en-US" sz="3200" dirty="0"/>
              <a:t> keyword: </a:t>
            </a:r>
            <a:r>
              <a:rPr lang="en-US" sz="3200" dirty="0" err="1">
                <a:solidFill>
                  <a:srgbClr val="C00000"/>
                </a:solidFill>
              </a:rPr>
              <a:t>stopwords</a:t>
            </a:r>
            <a:r>
              <a:rPr lang="en-US" sz="3200" dirty="0">
                <a:solidFill>
                  <a:srgbClr val="C00000"/>
                </a:solidFill>
              </a:rPr>
              <a:t> </a:t>
            </a:r>
            <a:r>
              <a:rPr lang="en-US" sz="3200" dirty="0" err="1">
                <a:solidFill>
                  <a:srgbClr val="C00000"/>
                </a:solidFill>
              </a:rPr>
              <a:t>bahasa</a:t>
            </a:r>
            <a:r>
              <a:rPr lang="en-US" sz="3200" dirty="0">
                <a:solidFill>
                  <a:srgbClr val="C00000"/>
                </a:solidFill>
              </a:rPr>
              <a:t> Indonesia</a:t>
            </a:r>
          </a:p>
          <a:p>
            <a:r>
              <a:rPr lang="en-US" sz="3200" dirty="0"/>
              <a:t>Download </a:t>
            </a:r>
            <a:r>
              <a:rPr lang="en-US" sz="3200" dirty="0" err="1"/>
              <a:t>stopword</a:t>
            </a:r>
            <a:r>
              <a:rPr lang="en-US" sz="3200" dirty="0"/>
              <a:t> </a:t>
            </a:r>
            <a:r>
              <a:rPr lang="en-US" sz="3200" dirty="0" err="1"/>
              <a:t>bahasa</a:t>
            </a:r>
            <a:r>
              <a:rPr lang="en-US" sz="3200" dirty="0"/>
              <a:t> Indonesia </a:t>
            </a:r>
            <a:r>
              <a:rPr lang="en-US" sz="3200" dirty="0" err="1"/>
              <a:t>dan</a:t>
            </a:r>
            <a:r>
              <a:rPr lang="en-US" sz="3200" dirty="0"/>
              <a:t> </a:t>
            </a:r>
            <a:r>
              <a:rPr lang="en-US" sz="3200" dirty="0" err="1"/>
              <a:t>gunakan</a:t>
            </a:r>
            <a:r>
              <a:rPr lang="en-US" sz="3200" dirty="0"/>
              <a:t> di </a:t>
            </a:r>
            <a:r>
              <a:rPr lang="en-US" sz="3200" dirty="0" err="1"/>
              <a:t>Rapidminer</a:t>
            </a:r>
            <a:endParaRPr lang="id-ID" sz="3200" dirty="0"/>
          </a:p>
        </p:txBody>
      </p:sp>
      <p:sp>
        <p:nvSpPr>
          <p:cNvPr id="2" name="Title 1"/>
          <p:cNvSpPr>
            <a:spLocks noGrp="1"/>
          </p:cNvSpPr>
          <p:nvPr>
            <p:ph type="title"/>
          </p:nvPr>
        </p:nvSpPr>
        <p:spPr/>
        <p:txBody>
          <a:bodyPr>
            <a:normAutofit/>
          </a:bodyPr>
          <a:lstStyle/>
          <a:p>
            <a:r>
              <a:rPr lang="en-US" dirty="0" err="1"/>
              <a:t>Stopwords</a:t>
            </a:r>
            <a:r>
              <a:rPr lang="en-US" dirty="0"/>
              <a:t> Bahasa Indonesia</a:t>
            </a:r>
            <a:endParaRPr lang="id-ID" dirty="0"/>
          </a:p>
        </p:txBody>
      </p:sp>
      <p:sp>
        <p:nvSpPr>
          <p:cNvPr id="5" name="Slide Number Placeholder 4">
            <a:extLst>
              <a:ext uri="{FF2B5EF4-FFF2-40B4-BE49-F238E27FC236}">
                <a16:creationId xmlns:a16="http://schemas.microsoft.com/office/drawing/2014/main" id="{E3671634-94A1-4F2D-B6C7-83DA5719B02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672</a:t>
            </a:fld>
            <a:endParaRPr lang="en-US">
              <a:solidFill>
                <a:prstClr val="black">
                  <a:tint val="75000"/>
                </a:prstClr>
              </a:solidFill>
            </a:endParaRPr>
          </a:p>
        </p:txBody>
      </p:sp>
    </p:spTree>
    <p:extLst>
      <p:ext uri="{BB962C8B-B14F-4D97-AF65-F5344CB8AC3E}">
        <p14:creationId xmlns:p14="http://schemas.microsoft.com/office/powerpoint/2010/main" val="24043049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058150" cy="5276851"/>
          </a:xfrm>
        </p:spPr>
        <p:txBody>
          <a:bodyPr>
            <a:normAutofit fontScale="92500" lnSpcReduction="20000"/>
          </a:bodyPr>
          <a:lstStyle/>
          <a:p>
            <a:r>
              <a:rPr lang="en-US" dirty="0"/>
              <a:t>Words such as “recognized,” “recognizable,” or “recognition” in different usages, but contextually they may </a:t>
            </a:r>
            <a:r>
              <a:rPr lang="en-US" dirty="0">
                <a:solidFill>
                  <a:srgbClr val="C00000"/>
                </a:solidFill>
              </a:rPr>
              <a:t>all imply the same meaning</a:t>
            </a:r>
            <a:r>
              <a:rPr lang="en-US" dirty="0"/>
              <a:t>, for example:</a:t>
            </a:r>
          </a:p>
          <a:p>
            <a:pPr lvl="1"/>
            <a:r>
              <a:rPr lang="en-US" dirty="0"/>
              <a:t>“Einstein is a </a:t>
            </a:r>
            <a:r>
              <a:rPr lang="en-US" dirty="0">
                <a:solidFill>
                  <a:srgbClr val="0070C0"/>
                </a:solidFill>
              </a:rPr>
              <a:t>well-recognized</a:t>
            </a:r>
            <a:r>
              <a:rPr lang="en-US" dirty="0"/>
              <a:t> name in physics”</a:t>
            </a:r>
          </a:p>
          <a:p>
            <a:pPr lvl="1"/>
            <a:r>
              <a:rPr lang="en-US" dirty="0"/>
              <a:t>“The physicist went by the easily </a:t>
            </a:r>
            <a:r>
              <a:rPr lang="en-US" dirty="0">
                <a:solidFill>
                  <a:srgbClr val="0070C0"/>
                </a:solidFill>
              </a:rPr>
              <a:t>recognizable</a:t>
            </a:r>
            <a:r>
              <a:rPr lang="en-US" dirty="0"/>
              <a:t> name of Einstein”</a:t>
            </a:r>
          </a:p>
          <a:p>
            <a:pPr lvl="1"/>
            <a:r>
              <a:rPr lang="en-US" dirty="0"/>
              <a:t>“Few other physicists have the kind of name </a:t>
            </a:r>
            <a:r>
              <a:rPr lang="en-US" dirty="0">
                <a:solidFill>
                  <a:srgbClr val="0070C0"/>
                </a:solidFill>
              </a:rPr>
              <a:t>recognition</a:t>
            </a:r>
            <a:r>
              <a:rPr lang="en-US" dirty="0"/>
              <a:t> that Einstein has”</a:t>
            </a:r>
          </a:p>
          <a:p>
            <a:pPr lvl="1"/>
            <a:r>
              <a:rPr lang="en-US" dirty="0"/>
              <a:t>The so-called root of all these highlighted words is “</a:t>
            </a:r>
            <a:r>
              <a:rPr lang="en-US" dirty="0">
                <a:solidFill>
                  <a:srgbClr val="0070C0"/>
                </a:solidFill>
              </a:rPr>
              <a:t>recognize</a:t>
            </a:r>
            <a:r>
              <a:rPr lang="en-US" dirty="0"/>
              <a:t>” </a:t>
            </a:r>
          </a:p>
          <a:p>
            <a:r>
              <a:rPr lang="en-US" dirty="0"/>
              <a:t>By </a:t>
            </a:r>
            <a:r>
              <a:rPr lang="en-US" dirty="0">
                <a:solidFill>
                  <a:srgbClr val="C00000"/>
                </a:solidFill>
              </a:rPr>
              <a:t>reducing terms </a:t>
            </a:r>
            <a:r>
              <a:rPr lang="en-US" dirty="0"/>
              <a:t>in a document to their basic stems, we can simplify the conversion of unstructured text to structured data because we now only take into account the occurrence of the root terms</a:t>
            </a:r>
          </a:p>
          <a:p>
            <a:r>
              <a:rPr lang="en-US" dirty="0"/>
              <a:t>This process is called </a:t>
            </a:r>
            <a:r>
              <a:rPr lang="en-US" dirty="0">
                <a:solidFill>
                  <a:srgbClr val="C00000"/>
                </a:solidFill>
              </a:rPr>
              <a:t>stemming</a:t>
            </a:r>
            <a:r>
              <a:rPr lang="en-US" dirty="0"/>
              <a:t>. The most common stemming technique for text mining in English is the </a:t>
            </a:r>
            <a:r>
              <a:rPr lang="en-US" dirty="0">
                <a:solidFill>
                  <a:srgbClr val="C00000"/>
                </a:solidFill>
              </a:rPr>
              <a:t>Porter method </a:t>
            </a:r>
            <a:r>
              <a:rPr lang="en-US" dirty="0"/>
              <a:t>(Porter, 1980)</a:t>
            </a:r>
            <a:endParaRPr lang="id-ID" dirty="0"/>
          </a:p>
        </p:txBody>
      </p:sp>
      <p:sp>
        <p:nvSpPr>
          <p:cNvPr id="2" name="Title 1"/>
          <p:cNvSpPr>
            <a:spLocks noGrp="1"/>
          </p:cNvSpPr>
          <p:nvPr>
            <p:ph type="title"/>
          </p:nvPr>
        </p:nvSpPr>
        <p:spPr/>
        <p:txBody>
          <a:bodyPr>
            <a:normAutofit/>
          </a:bodyPr>
          <a:lstStyle/>
          <a:p>
            <a:r>
              <a:rPr lang="en-US" dirty="0"/>
              <a:t>Stemming</a:t>
            </a:r>
            <a:endParaRPr lang="id-ID" dirty="0"/>
          </a:p>
        </p:txBody>
      </p:sp>
      <p:sp>
        <p:nvSpPr>
          <p:cNvPr id="5" name="Slide Number Placeholder 4">
            <a:extLst>
              <a:ext uri="{FF2B5EF4-FFF2-40B4-BE49-F238E27FC236}">
                <a16:creationId xmlns:a16="http://schemas.microsoft.com/office/drawing/2014/main" id="{B4B885E3-1F0B-4957-9DFA-BA7156446A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673</a:t>
            </a:fld>
            <a:endParaRPr lang="en-US">
              <a:solidFill>
                <a:prstClr val="black">
                  <a:tint val="75000"/>
                </a:prstClr>
              </a:solidFill>
            </a:endParaRPr>
          </a:p>
        </p:txBody>
      </p:sp>
    </p:spTree>
    <p:extLst>
      <p:ext uri="{BB962C8B-B14F-4D97-AF65-F5344CB8AC3E}">
        <p14:creationId xmlns:p14="http://schemas.microsoft.com/office/powerpoint/2010/main" val="334112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A Typical Sequence of Preprocessing Steps to Use in Text Mining</a:t>
            </a:r>
            <a:endParaRPr lang="id-ID" dirty="0"/>
          </a:p>
        </p:txBody>
      </p:sp>
      <p:sp>
        <p:nvSpPr>
          <p:cNvPr id="6" name="Slide Number Placeholder 5">
            <a:extLst>
              <a:ext uri="{FF2B5EF4-FFF2-40B4-BE49-F238E27FC236}">
                <a16:creationId xmlns:a16="http://schemas.microsoft.com/office/drawing/2014/main" id="{282007CF-D660-44EB-B2E2-9EB765894CD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674</a:t>
            </a:fld>
            <a:endParaRPr lang="en-US">
              <a:solidFill>
                <a:prstClr val="black">
                  <a:tint val="75000"/>
                </a:prstClr>
              </a:solidFill>
            </a:endParaRPr>
          </a:p>
        </p:txBody>
      </p:sp>
      <p:pic>
        <p:nvPicPr>
          <p:cNvPr id="5" name="Picture 4"/>
          <p:cNvPicPr>
            <a:picLocks noChangeAspect="1"/>
          </p:cNvPicPr>
          <p:nvPr/>
        </p:nvPicPr>
        <p:blipFill rotWithShape="1">
          <a:blip r:embed="rId2"/>
          <a:srcRect l="29167" t="42962" r="7500" b="33334"/>
          <a:stretch/>
        </p:blipFill>
        <p:spPr>
          <a:xfrm>
            <a:off x="114300" y="2912188"/>
            <a:ext cx="8915400" cy="1876926"/>
          </a:xfrm>
          <a:prstGeom prst="rect">
            <a:avLst/>
          </a:prstGeom>
        </p:spPr>
      </p:pic>
    </p:spTree>
    <p:extLst>
      <p:ext uri="{BB962C8B-B14F-4D97-AF65-F5344CB8AC3E}">
        <p14:creationId xmlns:p14="http://schemas.microsoft.com/office/powerpoint/2010/main" val="3397555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49" cy="4876491"/>
          </a:xfrm>
        </p:spPr>
        <p:txBody>
          <a:bodyPr>
            <a:normAutofit/>
          </a:bodyPr>
          <a:lstStyle/>
          <a:p>
            <a:r>
              <a:rPr lang="en-US" dirty="0"/>
              <a:t>There are </a:t>
            </a:r>
            <a:r>
              <a:rPr lang="en-US" dirty="0">
                <a:solidFill>
                  <a:srgbClr val="C00000"/>
                </a:solidFill>
              </a:rPr>
              <a:t>families of words </a:t>
            </a:r>
            <a:r>
              <a:rPr lang="en-US" dirty="0"/>
              <a:t>in the spoken and written language that typically go together</a:t>
            </a:r>
          </a:p>
          <a:p>
            <a:pPr lvl="1"/>
            <a:r>
              <a:rPr lang="en-US" dirty="0"/>
              <a:t>The word “Good” is usually followed by either “Morning,” “Afternoon,” “Evening,” “Night,” or in Australia, “Day” </a:t>
            </a:r>
          </a:p>
          <a:p>
            <a:pPr lvl="1"/>
            <a:r>
              <a:rPr lang="en-US" dirty="0"/>
              <a:t>Grouping such terms, called </a:t>
            </a:r>
            <a:r>
              <a:rPr lang="en-US" b="1" dirty="0">
                <a:solidFill>
                  <a:srgbClr val="0070C0"/>
                </a:solidFill>
              </a:rPr>
              <a:t>n-grams</a:t>
            </a:r>
            <a:r>
              <a:rPr lang="en-US" dirty="0"/>
              <a:t>, and analyzing them statistically can present new insights</a:t>
            </a:r>
          </a:p>
          <a:p>
            <a:r>
              <a:rPr lang="en-US" dirty="0"/>
              <a:t>Search engines </a:t>
            </a:r>
            <a:r>
              <a:rPr lang="en-US" dirty="0">
                <a:solidFill>
                  <a:srgbClr val="C00000"/>
                </a:solidFill>
              </a:rPr>
              <a:t>use word n-gram models for a variety of applications</a:t>
            </a:r>
            <a:r>
              <a:rPr lang="en-US" dirty="0"/>
              <a:t>, such as:</a:t>
            </a:r>
          </a:p>
          <a:p>
            <a:pPr lvl="1"/>
            <a:r>
              <a:rPr lang="en-US" dirty="0"/>
              <a:t>Automatic translation, identifying speech patterns, checking misspelling, entity detection, information extraction, among many different use cases</a:t>
            </a:r>
          </a:p>
        </p:txBody>
      </p:sp>
      <p:sp>
        <p:nvSpPr>
          <p:cNvPr id="2" name="Title 1"/>
          <p:cNvSpPr>
            <a:spLocks noGrp="1"/>
          </p:cNvSpPr>
          <p:nvPr>
            <p:ph type="title"/>
          </p:nvPr>
        </p:nvSpPr>
        <p:spPr/>
        <p:txBody>
          <a:bodyPr>
            <a:normAutofit/>
          </a:bodyPr>
          <a:lstStyle/>
          <a:p>
            <a:r>
              <a:rPr lang="en-US" dirty="0"/>
              <a:t>N-Grams</a:t>
            </a:r>
            <a:endParaRPr lang="id-ID" dirty="0"/>
          </a:p>
        </p:txBody>
      </p:sp>
      <p:sp>
        <p:nvSpPr>
          <p:cNvPr id="6" name="Slide Number Placeholder 5">
            <a:extLst>
              <a:ext uri="{FF2B5EF4-FFF2-40B4-BE49-F238E27FC236}">
                <a16:creationId xmlns:a16="http://schemas.microsoft.com/office/drawing/2014/main" id="{C709DE19-1112-4316-8071-66B52AA18D9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675</a:t>
            </a:fld>
            <a:endParaRPr lang="en-US">
              <a:solidFill>
                <a:prstClr val="black">
                  <a:tint val="75000"/>
                </a:prstClr>
              </a:solidFill>
            </a:endParaRPr>
          </a:p>
        </p:txBody>
      </p:sp>
      <p:pic>
        <p:nvPicPr>
          <p:cNvPr id="5" name="Picture 4"/>
          <p:cNvPicPr>
            <a:picLocks noChangeAspect="1"/>
          </p:cNvPicPr>
          <p:nvPr/>
        </p:nvPicPr>
        <p:blipFill rotWithShape="1">
          <a:blip r:embed="rId2"/>
          <a:srcRect l="29583" t="19630" r="7917" b="72963"/>
          <a:stretch/>
        </p:blipFill>
        <p:spPr>
          <a:xfrm>
            <a:off x="0" y="5861869"/>
            <a:ext cx="9220200" cy="614680"/>
          </a:xfrm>
          <a:prstGeom prst="rect">
            <a:avLst/>
          </a:prstGeom>
        </p:spPr>
      </p:pic>
    </p:spTree>
    <p:extLst>
      <p:ext uri="{BB962C8B-B14F-4D97-AF65-F5344CB8AC3E}">
        <p14:creationId xmlns:p14="http://schemas.microsoft.com/office/powerpoint/2010/main" val="1090261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Rapidminer</a:t>
            </a:r>
            <a:r>
              <a:rPr lang="en-US" dirty="0"/>
              <a:t> Process of Text Mining</a:t>
            </a:r>
            <a:endParaRPr lang="id-ID" dirty="0"/>
          </a:p>
        </p:txBody>
      </p:sp>
      <p:sp>
        <p:nvSpPr>
          <p:cNvPr id="6" name="Slide Number Placeholder 5">
            <a:extLst>
              <a:ext uri="{FF2B5EF4-FFF2-40B4-BE49-F238E27FC236}">
                <a16:creationId xmlns:a16="http://schemas.microsoft.com/office/drawing/2014/main" id="{4A3376DE-D587-4EFF-836A-575864A2731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676</a:t>
            </a:fld>
            <a:endParaRPr lang="en-US">
              <a:solidFill>
                <a:prstClr val="black">
                  <a:tint val="75000"/>
                </a:prstClr>
              </a:solidFill>
            </a:endParaRPr>
          </a:p>
        </p:txBody>
      </p:sp>
      <p:pic>
        <p:nvPicPr>
          <p:cNvPr id="5" name="Picture 4"/>
          <p:cNvPicPr>
            <a:picLocks noChangeAspect="1"/>
          </p:cNvPicPr>
          <p:nvPr/>
        </p:nvPicPr>
        <p:blipFill rotWithShape="1">
          <a:blip r:embed="rId2"/>
          <a:srcRect l="20416" t="32963" r="30833" b="13703"/>
          <a:stretch/>
        </p:blipFill>
        <p:spPr>
          <a:xfrm>
            <a:off x="381000" y="1094804"/>
            <a:ext cx="8305800" cy="5111262"/>
          </a:xfrm>
          <a:prstGeom prst="rect">
            <a:avLst/>
          </a:prstGeom>
        </p:spPr>
      </p:pic>
    </p:spTree>
    <p:extLst>
      <p:ext uri="{BB962C8B-B14F-4D97-AF65-F5344CB8AC3E}">
        <p14:creationId xmlns:p14="http://schemas.microsoft.com/office/powerpoint/2010/main" val="14547068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.2  Text Clustering</a:t>
            </a:r>
            <a:endParaRPr lang="id-ID"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42741CC6-0B53-408C-9ED7-BED44600C88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161892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 </a:t>
            </a:r>
            <a:r>
              <a:rPr lang="en-US" sz="3200" dirty="0">
                <a:solidFill>
                  <a:srgbClr val="C00000"/>
                </a:solidFill>
              </a:rPr>
              <a:t>Chapter 12 (Text Mining)</a:t>
            </a:r>
            <a:r>
              <a:rPr lang="en-US" sz="3200" dirty="0"/>
              <a:t>, </a:t>
            </a:r>
            <a:r>
              <a:rPr lang="id-ID" sz="3200" dirty="0"/>
              <a:t>2012, </a:t>
            </a:r>
            <a:r>
              <a:rPr lang="en-US" sz="3200" dirty="0"/>
              <a:t>p 189-215</a:t>
            </a:r>
          </a:p>
          <a:p>
            <a:endParaRPr lang="en-US" sz="3200" dirty="0"/>
          </a:p>
          <a:p>
            <a:r>
              <a:rPr lang="en-US" sz="3200" dirty="0"/>
              <a:t>Datasets: </a:t>
            </a:r>
            <a:r>
              <a:rPr lang="en-US" sz="3200" dirty="0">
                <a:solidFill>
                  <a:srgbClr val="C00000"/>
                </a:solidFill>
              </a:rPr>
              <a:t>Federalist Papers</a:t>
            </a:r>
          </a:p>
          <a:p>
            <a:endParaRPr lang="en-US" sz="3200" dirty="0"/>
          </a:p>
          <a:p>
            <a:r>
              <a:rPr lang="en-US" sz="3200" dirty="0" err="1"/>
              <a:t>Pahami</a:t>
            </a:r>
            <a:r>
              <a:rPr lang="en-US" sz="3200" dirty="0"/>
              <a:t> </a:t>
            </a:r>
            <a:r>
              <a:rPr lang="en-US" sz="3200" dirty="0" err="1"/>
              <a:t>alur</a:t>
            </a:r>
            <a:r>
              <a:rPr lang="en-US" sz="3200" dirty="0"/>
              <a:t> text mining yang </a:t>
            </a:r>
            <a:r>
              <a:rPr lang="en-US" sz="3200" dirty="0" err="1"/>
              <a:t>dilakukan</a:t>
            </a:r>
            <a:r>
              <a:rPr lang="en-US" sz="3200" dirty="0"/>
              <a:t> </a:t>
            </a:r>
            <a:r>
              <a:rPr lang="en-US" sz="3200" dirty="0" err="1"/>
              <a:t>dan</a:t>
            </a:r>
            <a:r>
              <a:rPr lang="en-US" sz="3200" dirty="0"/>
              <a:t> </a:t>
            </a:r>
            <a:r>
              <a:rPr lang="en-US" sz="3200" dirty="0" err="1"/>
              <a:t>sesuaikan</a:t>
            </a:r>
            <a:r>
              <a:rPr lang="en-US" sz="3200" dirty="0"/>
              <a:t> </a:t>
            </a:r>
            <a:r>
              <a:rPr lang="en-US" sz="3200" dirty="0" err="1"/>
              <a:t>dengan</a:t>
            </a:r>
            <a:r>
              <a:rPr lang="en-US" sz="3200" dirty="0"/>
              <a:t> </a:t>
            </a:r>
            <a:r>
              <a:rPr lang="en-US" sz="3200" dirty="0" err="1"/>
              <a:t>konsep</a:t>
            </a:r>
            <a:r>
              <a:rPr lang="en-US" sz="3200" dirty="0"/>
              <a:t> yang </a:t>
            </a:r>
            <a:r>
              <a:rPr lang="en-US" sz="3200" dirty="0" err="1"/>
              <a:t>sudah</a:t>
            </a:r>
            <a:r>
              <a:rPr lang="en-US" sz="3200" dirty="0"/>
              <a:t> </a:t>
            </a:r>
            <a:r>
              <a:rPr lang="en-US" sz="3200" dirty="0" err="1"/>
              <a:t>dipelajari</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B61A5E48-E007-454C-AE56-0DFE1E6E8E1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678</a:t>
            </a:fld>
            <a:endParaRPr lang="en-US">
              <a:solidFill>
                <a:prstClr val="black">
                  <a:tint val="75000"/>
                </a:prstClr>
              </a:solidFill>
            </a:endParaRPr>
          </a:p>
        </p:txBody>
      </p:sp>
    </p:spTree>
    <p:extLst>
      <p:ext uri="{BB962C8B-B14F-4D97-AF65-F5344CB8AC3E}">
        <p14:creationId xmlns:p14="http://schemas.microsoft.com/office/powerpoint/2010/main" val="1644666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839200" cy="6172200"/>
          </a:xfrm>
        </p:spPr>
        <p:txBody>
          <a:bodyPr>
            <a:normAutofit fontScale="92500"/>
          </a:bodyPr>
          <a:lstStyle/>
          <a:p>
            <a:r>
              <a:rPr lang="id-ID" dirty="0" err="1"/>
              <a:t>Motivation</a:t>
            </a:r>
            <a:r>
              <a:rPr lang="id-ID" dirty="0"/>
              <a:t>:</a:t>
            </a:r>
          </a:p>
          <a:p>
            <a:pPr lvl="1"/>
            <a:r>
              <a:rPr lang="en-US" sz="2200" dirty="0"/>
              <a:t>Gillian is a </a:t>
            </a:r>
            <a:r>
              <a:rPr lang="en-US" sz="2200" dirty="0">
                <a:solidFill>
                  <a:srgbClr val="C00000"/>
                </a:solidFill>
              </a:rPr>
              <a:t>historian</a:t>
            </a:r>
            <a:r>
              <a:rPr lang="id-ID" sz="2200" dirty="0"/>
              <a:t>, </a:t>
            </a:r>
            <a:r>
              <a:rPr lang="id-ID" sz="2200" dirty="0" err="1"/>
              <a:t>and</a:t>
            </a:r>
            <a:r>
              <a:rPr lang="id-ID" sz="2200" dirty="0"/>
              <a:t> s</a:t>
            </a:r>
            <a:r>
              <a:rPr lang="en-US" sz="2200" dirty="0"/>
              <a:t>he has recently curated an exhibit on the Federalist Papers, the essays that were written and published in the late 1700’s</a:t>
            </a:r>
          </a:p>
          <a:p>
            <a:pPr lvl="1"/>
            <a:r>
              <a:rPr lang="en-US" sz="2200" dirty="0"/>
              <a:t>The essays were </a:t>
            </a:r>
            <a:r>
              <a:rPr lang="en-US" sz="2200" dirty="0">
                <a:solidFill>
                  <a:srgbClr val="C00000"/>
                </a:solidFill>
              </a:rPr>
              <a:t>published anonymously </a:t>
            </a:r>
            <a:r>
              <a:rPr lang="en-US" sz="2200" dirty="0"/>
              <a:t>under the author name ‘Publius’, and no one really knew at the time if ‘Publius’ was one individual or many</a:t>
            </a:r>
          </a:p>
          <a:p>
            <a:pPr lvl="1"/>
            <a:r>
              <a:rPr lang="id-ID" sz="2200" dirty="0"/>
              <a:t>A</a:t>
            </a:r>
            <a:r>
              <a:rPr lang="en-US" sz="2200" dirty="0" err="1"/>
              <a:t>fter</a:t>
            </a:r>
            <a:r>
              <a:rPr lang="en-US" sz="2200" dirty="0"/>
              <a:t> Alexander Hamilton died in 1804, some notes were discovered that revealed that he (</a:t>
            </a:r>
            <a:r>
              <a:rPr lang="en-US" sz="2200" dirty="0">
                <a:solidFill>
                  <a:srgbClr val="C00000"/>
                </a:solidFill>
              </a:rPr>
              <a:t>Hamilton</a:t>
            </a:r>
            <a:r>
              <a:rPr lang="en-US" sz="2200" dirty="0"/>
              <a:t>), </a:t>
            </a:r>
            <a:r>
              <a:rPr lang="en-US" sz="2200" dirty="0">
                <a:solidFill>
                  <a:srgbClr val="C00000"/>
                </a:solidFill>
              </a:rPr>
              <a:t>James Madison </a:t>
            </a:r>
            <a:r>
              <a:rPr lang="en-US" sz="2200" dirty="0"/>
              <a:t>and </a:t>
            </a:r>
            <a:r>
              <a:rPr lang="en-US" sz="2200" dirty="0">
                <a:solidFill>
                  <a:srgbClr val="C00000"/>
                </a:solidFill>
              </a:rPr>
              <a:t>John Jay </a:t>
            </a:r>
            <a:r>
              <a:rPr lang="en-US" sz="2200" dirty="0"/>
              <a:t>had been the authors of the papers</a:t>
            </a:r>
          </a:p>
          <a:p>
            <a:pPr lvl="1"/>
            <a:r>
              <a:rPr lang="en-US" sz="2200" dirty="0"/>
              <a:t>The notes indicated specific authors for some papers, but </a:t>
            </a:r>
            <a:r>
              <a:rPr lang="en-US" sz="2200" dirty="0">
                <a:solidFill>
                  <a:srgbClr val="C00000"/>
                </a:solidFill>
              </a:rPr>
              <a:t>not for others</a:t>
            </a:r>
            <a:r>
              <a:rPr lang="id-ID" sz="2200" dirty="0"/>
              <a:t>:</a:t>
            </a:r>
            <a:r>
              <a:rPr lang="en-US" sz="2200" dirty="0"/>
              <a:t> </a:t>
            </a:r>
            <a:endParaRPr lang="id-ID" sz="2200" dirty="0"/>
          </a:p>
          <a:p>
            <a:pPr lvl="2"/>
            <a:r>
              <a:rPr lang="en-US" dirty="0"/>
              <a:t>John Jay was revealed to be the author for papers </a:t>
            </a:r>
            <a:r>
              <a:rPr lang="en-US" dirty="0">
                <a:solidFill>
                  <a:srgbClr val="0070C0"/>
                </a:solidFill>
              </a:rPr>
              <a:t>3, 4 and 5</a:t>
            </a:r>
            <a:endParaRPr lang="id-ID" dirty="0">
              <a:solidFill>
                <a:srgbClr val="0070C0"/>
              </a:solidFill>
            </a:endParaRPr>
          </a:p>
          <a:p>
            <a:pPr lvl="2"/>
            <a:r>
              <a:rPr lang="id-ID" dirty="0"/>
              <a:t>James </a:t>
            </a:r>
            <a:r>
              <a:rPr lang="en-US" dirty="0"/>
              <a:t>Madison for paper </a:t>
            </a:r>
            <a:r>
              <a:rPr lang="en-US" dirty="0">
                <a:solidFill>
                  <a:srgbClr val="0070C0"/>
                </a:solidFill>
              </a:rPr>
              <a:t>14</a:t>
            </a:r>
            <a:endParaRPr lang="id-ID" dirty="0">
              <a:solidFill>
                <a:srgbClr val="0070C0"/>
              </a:solidFill>
            </a:endParaRPr>
          </a:p>
          <a:p>
            <a:pPr lvl="2"/>
            <a:r>
              <a:rPr lang="en-US" dirty="0"/>
              <a:t>Hamilton for paper </a:t>
            </a:r>
            <a:r>
              <a:rPr lang="en-US" dirty="0">
                <a:solidFill>
                  <a:srgbClr val="0070C0"/>
                </a:solidFill>
              </a:rPr>
              <a:t>17</a:t>
            </a:r>
            <a:endParaRPr lang="id-ID" dirty="0">
              <a:solidFill>
                <a:srgbClr val="0070C0"/>
              </a:solidFill>
            </a:endParaRPr>
          </a:p>
          <a:p>
            <a:pPr lvl="2"/>
            <a:r>
              <a:rPr lang="en-US" dirty="0"/>
              <a:t>Paper </a:t>
            </a:r>
            <a:r>
              <a:rPr lang="en-US" dirty="0">
                <a:solidFill>
                  <a:srgbClr val="0070C0"/>
                </a:solidFill>
              </a:rPr>
              <a:t>18 had no author named</a:t>
            </a:r>
            <a:r>
              <a:rPr lang="en-US" dirty="0"/>
              <a:t>, but there was evidence that Hamilton and Madison worked on that one together</a:t>
            </a:r>
          </a:p>
          <a:p>
            <a:r>
              <a:rPr lang="id-ID" dirty="0" err="1"/>
              <a:t>Objective</a:t>
            </a:r>
            <a:r>
              <a:rPr lang="id-ID" dirty="0"/>
              <a:t>:</a:t>
            </a:r>
          </a:p>
          <a:p>
            <a:pPr lvl="1"/>
            <a:r>
              <a:rPr lang="en-US" sz="2200" dirty="0"/>
              <a:t>Gillian would like to </a:t>
            </a:r>
            <a:r>
              <a:rPr lang="en-US" sz="2200" dirty="0">
                <a:solidFill>
                  <a:srgbClr val="C00000"/>
                </a:solidFill>
              </a:rPr>
              <a:t>analyze paper 18’s content </a:t>
            </a:r>
            <a:r>
              <a:rPr lang="en-US" sz="2200" dirty="0"/>
              <a:t>in the context of the other papers with known authors, to see if she can generate some evidence that the suspected collaboration between Hamilton and Madison is </a:t>
            </a:r>
            <a:r>
              <a:rPr lang="en-US" sz="2200"/>
              <a:t>in fact</a:t>
            </a:r>
            <a:endParaRPr lang="en-US" sz="2200" dirty="0"/>
          </a:p>
        </p:txBody>
      </p:sp>
      <p:sp>
        <p:nvSpPr>
          <p:cNvPr id="4" name="Title 3"/>
          <p:cNvSpPr>
            <a:spLocks noGrp="1"/>
          </p:cNvSpPr>
          <p:nvPr>
            <p:ph type="title"/>
          </p:nvPr>
        </p:nvSpPr>
        <p:spPr/>
        <p:txBody>
          <a:bodyPr/>
          <a:lstStyle/>
          <a:p>
            <a:r>
              <a:rPr lang="en-US" dirty="0"/>
              <a:t>1. Business Understanding</a:t>
            </a:r>
          </a:p>
        </p:txBody>
      </p:sp>
      <p:sp>
        <p:nvSpPr>
          <p:cNvPr id="5" name="Slide Number Placeholder 4">
            <a:extLst>
              <a:ext uri="{FF2B5EF4-FFF2-40B4-BE49-F238E27FC236}">
                <a16:creationId xmlns:a16="http://schemas.microsoft.com/office/drawing/2014/main" id="{44B2E0A7-2D71-4A19-A828-BA5CF8422E8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679</a:t>
            </a:fld>
            <a:endParaRPr lang="en-US">
              <a:solidFill>
                <a:prstClr val="black">
                  <a:tint val="75000"/>
                </a:prstClr>
              </a:solidFill>
            </a:endParaRPr>
          </a:p>
        </p:txBody>
      </p:sp>
    </p:spTree>
    <p:extLst>
      <p:ext uri="{BB962C8B-B14F-4D97-AF65-F5344CB8AC3E}">
        <p14:creationId xmlns:p14="http://schemas.microsoft.com/office/powerpoint/2010/main" val="14370565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1"/>
            <a:ext cx="7886700" cy="4876800"/>
          </a:xfrm>
        </p:spPr>
        <p:txBody>
          <a:bodyPr/>
          <a:lstStyle/>
          <a:p>
            <a:r>
              <a:rPr lang="id-ID" dirty="0">
                <a:solidFill>
                  <a:srgbClr val="C00000"/>
                </a:solidFill>
              </a:rPr>
              <a:t>Output/Model </a:t>
            </a:r>
            <a:r>
              <a:rPr lang="id-ID" dirty="0"/>
              <a:t>(Tree):</a:t>
            </a:r>
          </a:p>
          <a:p>
            <a:endParaRPr lang="id-ID" dirty="0"/>
          </a:p>
        </p:txBody>
      </p:sp>
      <p:sp>
        <p:nvSpPr>
          <p:cNvPr id="2" name="Title 1"/>
          <p:cNvSpPr>
            <a:spLocks noGrp="1"/>
          </p:cNvSpPr>
          <p:nvPr>
            <p:ph type="title"/>
          </p:nvPr>
        </p:nvSpPr>
        <p:spPr>
          <a:xfrm>
            <a:off x="628650" y="152401"/>
            <a:ext cx="8439150" cy="685800"/>
          </a:xfrm>
        </p:spPr>
        <p:txBody>
          <a:bodyPr>
            <a:normAutofit/>
          </a:bodyPr>
          <a:lstStyle/>
          <a:p>
            <a:r>
              <a:rPr lang="id-ID" dirty="0"/>
              <a:t>Contoh: Rekomendasi C</a:t>
            </a:r>
            <a:r>
              <a:rPr lang="en-US" dirty="0" err="1"/>
              <a:t>ontact</a:t>
            </a:r>
            <a:r>
              <a:rPr lang="en-US" dirty="0"/>
              <a:t> </a:t>
            </a:r>
            <a:r>
              <a:rPr lang="id-ID" dirty="0"/>
              <a:t>L</a:t>
            </a:r>
            <a:r>
              <a:rPr lang="en-US" dirty="0" err="1"/>
              <a:t>ens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68</a:t>
            </a:fld>
            <a:endParaRPr lang="en-US" dirty="0">
              <a:solidFill>
                <a:prstClr val="black">
                  <a:tint val="75000"/>
                </a:prstClr>
              </a:solidFill>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1676400" y="1524000"/>
            <a:ext cx="6581583" cy="492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66651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554" y="990601"/>
            <a:ext cx="8246645" cy="5485948"/>
          </a:xfrm>
        </p:spPr>
        <p:txBody>
          <a:bodyPr>
            <a:noAutofit/>
          </a:bodyPr>
          <a:lstStyle/>
          <a:p>
            <a:r>
              <a:rPr lang="en-ID" dirty="0"/>
              <a:t>The</a:t>
            </a:r>
            <a:r>
              <a:rPr lang="id-ID" dirty="0"/>
              <a:t> </a:t>
            </a:r>
            <a:r>
              <a:rPr lang="en-ID" dirty="0"/>
              <a:t>Federalist Papers are </a:t>
            </a:r>
            <a:r>
              <a:rPr lang="en-ID" dirty="0">
                <a:solidFill>
                  <a:srgbClr val="C00000"/>
                </a:solidFill>
              </a:rPr>
              <a:t>available through a number of sources</a:t>
            </a:r>
            <a:r>
              <a:rPr lang="en-ID" dirty="0"/>
              <a:t>:</a:t>
            </a:r>
            <a:endParaRPr lang="id-ID" dirty="0"/>
          </a:p>
          <a:p>
            <a:pPr lvl="1"/>
            <a:r>
              <a:rPr lang="id-ID" sz="2200" dirty="0"/>
              <a:t>T</a:t>
            </a:r>
            <a:r>
              <a:rPr lang="en-ID" sz="2200" dirty="0"/>
              <a:t>hey have been </a:t>
            </a:r>
            <a:r>
              <a:rPr lang="en-ID" sz="2200" dirty="0">
                <a:solidFill>
                  <a:srgbClr val="0070C0"/>
                </a:solidFill>
              </a:rPr>
              <a:t>re-published in book</a:t>
            </a:r>
            <a:r>
              <a:rPr lang="id-ID" sz="2200" dirty="0">
                <a:solidFill>
                  <a:srgbClr val="0070C0"/>
                </a:solidFill>
              </a:rPr>
              <a:t> </a:t>
            </a:r>
            <a:r>
              <a:rPr lang="en-ID" sz="2200" dirty="0">
                <a:solidFill>
                  <a:srgbClr val="0070C0"/>
                </a:solidFill>
              </a:rPr>
              <a:t>form</a:t>
            </a:r>
            <a:r>
              <a:rPr lang="en-ID" sz="2200" dirty="0"/>
              <a:t>, they are available on a number of different web sites</a:t>
            </a:r>
            <a:endParaRPr lang="id-ID" sz="2200" dirty="0"/>
          </a:p>
          <a:p>
            <a:pPr lvl="1"/>
            <a:r>
              <a:rPr lang="id-ID" sz="2200" dirty="0"/>
              <a:t>T</a:t>
            </a:r>
            <a:r>
              <a:rPr lang="en-ID" sz="2200" dirty="0"/>
              <a:t>heir text is archived in many</a:t>
            </a:r>
            <a:r>
              <a:rPr lang="id-ID" sz="2200" dirty="0"/>
              <a:t> </a:t>
            </a:r>
            <a:r>
              <a:rPr lang="en-ID" sz="2200" dirty="0"/>
              <a:t>libraries throughout the world</a:t>
            </a:r>
            <a:endParaRPr lang="id-ID" sz="2200" dirty="0"/>
          </a:p>
          <a:p>
            <a:endParaRPr lang="id-ID" dirty="0"/>
          </a:p>
          <a:p>
            <a:r>
              <a:rPr lang="en-ID" dirty="0"/>
              <a:t>Gillian’s </a:t>
            </a:r>
            <a:r>
              <a:rPr lang="en-ID" dirty="0">
                <a:solidFill>
                  <a:srgbClr val="C00000"/>
                </a:solidFill>
              </a:rPr>
              <a:t>data set </a:t>
            </a:r>
            <a:r>
              <a:rPr lang="en-ID" dirty="0"/>
              <a:t>is simple</a:t>
            </a:r>
            <a:r>
              <a:rPr lang="id-ID" dirty="0"/>
              <a:t> (6 </a:t>
            </a:r>
            <a:r>
              <a:rPr lang="id-ID" dirty="0" err="1"/>
              <a:t>dataset</a:t>
            </a:r>
            <a:r>
              <a:rPr lang="id-ID" dirty="0"/>
              <a:t>)</a:t>
            </a:r>
            <a:r>
              <a:rPr lang="en-ID" dirty="0"/>
              <a:t>:</a:t>
            </a:r>
          </a:p>
          <a:p>
            <a:pPr lvl="1"/>
            <a:r>
              <a:rPr lang="id-ID" sz="2200" dirty="0"/>
              <a:t>F</a:t>
            </a:r>
            <a:r>
              <a:rPr lang="en-ID" sz="2200" dirty="0"/>
              <a:t>ederalist0</a:t>
            </a:r>
            <a:r>
              <a:rPr lang="id-ID" sz="2200" dirty="0">
                <a:solidFill>
                  <a:srgbClr val="0070C0"/>
                </a:solidFill>
              </a:rPr>
              <a:t>3</a:t>
            </a:r>
            <a:r>
              <a:rPr lang="en-ID" sz="2200" dirty="0"/>
              <a:t>_Jay.txt</a:t>
            </a:r>
          </a:p>
          <a:p>
            <a:pPr lvl="1"/>
            <a:r>
              <a:rPr lang="id-ID" sz="2200" dirty="0"/>
              <a:t>F</a:t>
            </a:r>
            <a:r>
              <a:rPr lang="en-ID" sz="2200" dirty="0"/>
              <a:t>ederalist0</a:t>
            </a:r>
            <a:r>
              <a:rPr lang="id-ID" sz="2200" dirty="0">
                <a:solidFill>
                  <a:srgbClr val="0070C0"/>
                </a:solidFill>
              </a:rPr>
              <a:t>4</a:t>
            </a:r>
            <a:r>
              <a:rPr lang="en-ID" sz="2200" dirty="0"/>
              <a:t>_Jay.txt</a:t>
            </a:r>
          </a:p>
          <a:p>
            <a:pPr lvl="1"/>
            <a:r>
              <a:rPr lang="id-ID" sz="2200" dirty="0"/>
              <a:t>F</a:t>
            </a:r>
            <a:r>
              <a:rPr lang="en-ID" sz="2200" dirty="0"/>
              <a:t>ederalist0</a:t>
            </a:r>
            <a:r>
              <a:rPr lang="en-ID" sz="2200" dirty="0">
                <a:solidFill>
                  <a:srgbClr val="0070C0"/>
                </a:solidFill>
              </a:rPr>
              <a:t>5</a:t>
            </a:r>
            <a:r>
              <a:rPr lang="en-ID" sz="2200" dirty="0"/>
              <a:t>_Jay.txt</a:t>
            </a:r>
          </a:p>
          <a:p>
            <a:pPr lvl="1"/>
            <a:r>
              <a:rPr lang="en-ID" sz="2200" dirty="0"/>
              <a:t>Federalist</a:t>
            </a:r>
            <a:r>
              <a:rPr lang="en-ID" sz="2200" dirty="0">
                <a:solidFill>
                  <a:srgbClr val="0070C0"/>
                </a:solidFill>
              </a:rPr>
              <a:t>14</a:t>
            </a:r>
            <a:r>
              <a:rPr lang="en-ID" sz="2200" dirty="0"/>
              <a:t>_Madison.txt</a:t>
            </a:r>
          </a:p>
          <a:p>
            <a:pPr lvl="1"/>
            <a:r>
              <a:rPr lang="en-ID" sz="2200" dirty="0"/>
              <a:t>Federalist</a:t>
            </a:r>
            <a:r>
              <a:rPr lang="en-ID" sz="2200" dirty="0">
                <a:solidFill>
                  <a:srgbClr val="0070C0"/>
                </a:solidFill>
              </a:rPr>
              <a:t>17</a:t>
            </a:r>
            <a:r>
              <a:rPr lang="en-ID" sz="2200" dirty="0"/>
              <a:t>_Hamilton.txt</a:t>
            </a:r>
          </a:p>
          <a:p>
            <a:pPr lvl="1"/>
            <a:r>
              <a:rPr lang="en-ID" sz="2200" dirty="0"/>
              <a:t>Federalist</a:t>
            </a:r>
            <a:r>
              <a:rPr lang="en-ID" sz="2200" dirty="0">
                <a:solidFill>
                  <a:srgbClr val="0070C0"/>
                </a:solidFill>
              </a:rPr>
              <a:t>18</a:t>
            </a:r>
            <a:r>
              <a:rPr lang="en-ID" sz="2200" dirty="0"/>
              <a:t>_Collaboration.txt</a:t>
            </a:r>
            <a:r>
              <a:rPr lang="id-ID" sz="2200" dirty="0"/>
              <a:t> (</a:t>
            </a:r>
            <a:r>
              <a:rPr lang="id-ID" sz="2200" i="1" dirty="0" err="1">
                <a:solidFill>
                  <a:schemeClr val="accent2"/>
                </a:solidFill>
              </a:rPr>
              <a:t>suspected</a:t>
            </a:r>
            <a:r>
              <a:rPr lang="id-ID" sz="2200" dirty="0"/>
              <a:t>)</a:t>
            </a:r>
            <a:endParaRPr lang="en-US" sz="2200" dirty="0"/>
          </a:p>
        </p:txBody>
      </p:sp>
      <p:sp>
        <p:nvSpPr>
          <p:cNvPr id="2" name="Title 1"/>
          <p:cNvSpPr>
            <a:spLocks noGrp="1"/>
          </p:cNvSpPr>
          <p:nvPr>
            <p:ph type="title"/>
          </p:nvPr>
        </p:nvSpPr>
        <p:spPr/>
        <p:txBody>
          <a:bodyPr>
            <a:normAutofit/>
          </a:bodyPr>
          <a:lstStyle/>
          <a:p>
            <a:r>
              <a:rPr lang="en-US" dirty="0"/>
              <a:t>2. Data Understanding</a:t>
            </a:r>
            <a:endParaRPr lang="id-ID" dirty="0"/>
          </a:p>
        </p:txBody>
      </p:sp>
      <p:sp>
        <p:nvSpPr>
          <p:cNvPr id="5" name="Slide Number Placeholder 4">
            <a:extLst>
              <a:ext uri="{FF2B5EF4-FFF2-40B4-BE49-F238E27FC236}">
                <a16:creationId xmlns:a16="http://schemas.microsoft.com/office/drawing/2014/main" id="{B89444E1-C155-4D77-BB58-B1EC4DFD1D3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680</a:t>
            </a:fld>
            <a:endParaRPr lang="en-US">
              <a:solidFill>
                <a:prstClr val="black">
                  <a:tint val="75000"/>
                </a:prstClr>
              </a:solidFill>
            </a:endParaRPr>
          </a:p>
        </p:txBody>
      </p:sp>
    </p:spTree>
    <p:extLst>
      <p:ext uri="{BB962C8B-B14F-4D97-AF65-F5344CB8AC3E}">
        <p14:creationId xmlns:p14="http://schemas.microsoft.com/office/powerpoint/2010/main" val="6782484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838200"/>
            <a:ext cx="7886700" cy="5638349"/>
          </a:xfrm>
        </p:spPr>
        <p:txBody>
          <a:bodyPr/>
          <a:lstStyle/>
          <a:p>
            <a:pPr marL="0" indent="0" algn="ctr">
              <a:buNone/>
            </a:pPr>
            <a:r>
              <a:rPr lang="id-ID" i="1" dirty="0"/>
              <a:t>Text </a:t>
            </a:r>
            <a:r>
              <a:rPr lang="id-ID" i="1" dirty="0" err="1"/>
              <a:t>Processing</a:t>
            </a:r>
            <a:r>
              <a:rPr lang="id-ID" i="1" dirty="0"/>
              <a:t> </a:t>
            </a:r>
            <a:r>
              <a:rPr lang="id-ID" i="1" dirty="0" err="1"/>
              <a:t>Extension</a:t>
            </a:r>
            <a:r>
              <a:rPr lang="id-ID" i="1" dirty="0"/>
              <a:t> </a:t>
            </a:r>
            <a:r>
              <a:rPr lang="id-ID" i="1" dirty="0" err="1"/>
              <a:t>Installation</a:t>
            </a:r>
            <a:endParaRPr lang="en-US" i="1" dirty="0"/>
          </a:p>
        </p:txBody>
      </p:sp>
      <p:sp>
        <p:nvSpPr>
          <p:cNvPr id="4" name="Title 3"/>
          <p:cNvSpPr>
            <a:spLocks noGrp="1"/>
          </p:cNvSpPr>
          <p:nvPr>
            <p:ph type="title"/>
          </p:nvPr>
        </p:nvSpPr>
        <p:spPr/>
        <p:txBody>
          <a:bodyPr/>
          <a:lstStyle/>
          <a:p>
            <a:r>
              <a:rPr lang="id-ID" dirty="0"/>
              <a:t>Modeling</a:t>
            </a:r>
            <a:endParaRPr lang="en-US" dirty="0"/>
          </a:p>
        </p:txBody>
      </p:sp>
      <p:sp>
        <p:nvSpPr>
          <p:cNvPr id="6" name="Slide Number Placeholder 5">
            <a:extLst>
              <a:ext uri="{FF2B5EF4-FFF2-40B4-BE49-F238E27FC236}">
                <a16:creationId xmlns:a16="http://schemas.microsoft.com/office/drawing/2014/main" id="{966148CC-E44E-485F-9728-9FEFEC8308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681</a:t>
            </a:fld>
            <a:endParaRPr lang="en-US">
              <a:solidFill>
                <a:prstClr val="black">
                  <a:tint val="75000"/>
                </a:prstClr>
              </a:solidFill>
            </a:endParaRPr>
          </a:p>
        </p:txBody>
      </p:sp>
      <p:pic>
        <p:nvPicPr>
          <p:cNvPr id="5" name="Picture 4"/>
          <p:cNvPicPr>
            <a:picLocks noChangeAspect="1"/>
          </p:cNvPicPr>
          <p:nvPr/>
        </p:nvPicPr>
        <p:blipFill rotWithShape="1">
          <a:blip r:embed="rId2"/>
          <a:srcRect l="15278" t="14815" r="19444" b="29020"/>
          <a:stretch/>
        </p:blipFill>
        <p:spPr>
          <a:xfrm>
            <a:off x="600396" y="1371600"/>
            <a:ext cx="7910943" cy="5104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3862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333" t="20000" r="6875" b="18889"/>
          <a:stretch/>
        </p:blipFill>
        <p:spPr>
          <a:xfrm>
            <a:off x="152400" y="837974"/>
            <a:ext cx="7067550" cy="433108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id-ID" dirty="0"/>
              <a:t>Modeling</a:t>
            </a:r>
          </a:p>
        </p:txBody>
      </p:sp>
      <p:sp>
        <p:nvSpPr>
          <p:cNvPr id="3" name="Slide Number Placeholder 2">
            <a:extLst>
              <a:ext uri="{FF2B5EF4-FFF2-40B4-BE49-F238E27FC236}">
                <a16:creationId xmlns:a16="http://schemas.microsoft.com/office/drawing/2014/main" id="{826981A9-17E2-40D4-AAA6-33B40CF5D3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682</a:t>
            </a:fld>
            <a:endParaRPr lang="en-US">
              <a:solidFill>
                <a:prstClr val="black">
                  <a:tint val="75000"/>
                </a:prstClr>
              </a:solidFill>
            </a:endParaRPr>
          </a:p>
        </p:txBody>
      </p:sp>
      <p:pic>
        <p:nvPicPr>
          <p:cNvPr id="6" name="Picture 5"/>
          <p:cNvPicPr>
            <a:picLocks noChangeAspect="1"/>
          </p:cNvPicPr>
          <p:nvPr/>
        </p:nvPicPr>
        <p:blipFill rotWithShape="1">
          <a:blip r:embed="rId3"/>
          <a:srcRect l="17859" t="26695" r="28884" b="61626"/>
          <a:stretch/>
        </p:blipFill>
        <p:spPr>
          <a:xfrm>
            <a:off x="3124200" y="5557043"/>
            <a:ext cx="5838429" cy="960205"/>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a:cxnSpLocks/>
          </p:cNvCxnSpPr>
          <p:nvPr/>
        </p:nvCxnSpPr>
        <p:spPr>
          <a:xfrm>
            <a:off x="4041284" y="2514375"/>
            <a:ext cx="447123" cy="316214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ACF12B6F-EAE1-4504-B888-E9E3F4A587B2}"/>
              </a:ext>
            </a:extLst>
          </p:cNvPr>
          <p:cNvCxnSpPr>
            <a:cxnSpLocks/>
          </p:cNvCxnSpPr>
          <p:nvPr/>
        </p:nvCxnSpPr>
        <p:spPr>
          <a:xfrm>
            <a:off x="1495576" y="4798822"/>
            <a:ext cx="0" cy="877699"/>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A0A8AAA1-4119-498A-87C9-0D5926C63A1C}"/>
              </a:ext>
            </a:extLst>
          </p:cNvPr>
          <p:cNvSpPr txBox="1"/>
          <p:nvPr/>
        </p:nvSpPr>
        <p:spPr>
          <a:xfrm>
            <a:off x="228601" y="5598922"/>
            <a:ext cx="2667000" cy="892552"/>
          </a:xfrm>
          <a:prstGeom prst="rect">
            <a:avLst/>
          </a:prstGeom>
          <a:noFill/>
        </p:spPr>
        <p:txBody>
          <a:bodyPr wrap="square" rtlCol="0">
            <a:spAutoFit/>
          </a:bodyPr>
          <a:lstStyle/>
          <a:p>
            <a:r>
              <a:rPr lang="id-ID" sz="2400" dirty="0">
                <a:solidFill>
                  <a:srgbClr val="0070C0"/>
                </a:solidFill>
                <a:effectLst/>
                <a:latin typeface="+mn-lt"/>
              </a:rPr>
              <a:t>Operator</a:t>
            </a:r>
            <a:br>
              <a:rPr lang="id-ID" sz="2800" dirty="0">
                <a:solidFill>
                  <a:srgbClr val="0070C0"/>
                </a:solidFill>
                <a:effectLst/>
                <a:latin typeface="+mn-lt"/>
              </a:rPr>
            </a:br>
            <a:r>
              <a:rPr lang="id-ID" sz="2800" b="1" i="1" dirty="0" err="1">
                <a:solidFill>
                  <a:srgbClr val="FF0000"/>
                </a:solidFill>
                <a:effectLst/>
                <a:latin typeface="+mn-lt"/>
              </a:rPr>
              <a:t>Read</a:t>
            </a:r>
            <a:r>
              <a:rPr lang="id-ID" sz="2800" b="1" i="1" dirty="0">
                <a:solidFill>
                  <a:srgbClr val="FF0000"/>
                </a:solidFill>
                <a:effectLst/>
                <a:latin typeface="+mn-lt"/>
              </a:rPr>
              <a:t> </a:t>
            </a:r>
            <a:r>
              <a:rPr lang="id-ID" sz="2800" b="1" i="1" dirty="0" err="1">
                <a:solidFill>
                  <a:srgbClr val="FF0000"/>
                </a:solidFill>
                <a:effectLst/>
                <a:latin typeface="+mn-lt"/>
              </a:rPr>
              <a:t>Document</a:t>
            </a:r>
            <a:endParaRPr lang="en-US" sz="2800" b="1" i="1" dirty="0">
              <a:solidFill>
                <a:srgbClr val="FF0000"/>
              </a:solidFill>
              <a:effectLst/>
              <a:latin typeface="+mn-lt"/>
            </a:endParaRPr>
          </a:p>
        </p:txBody>
      </p:sp>
      <p:cxnSp>
        <p:nvCxnSpPr>
          <p:cNvPr id="11" name="Straight Arrow Connector 10">
            <a:extLst>
              <a:ext uri="{FF2B5EF4-FFF2-40B4-BE49-F238E27FC236}">
                <a16:creationId xmlns:a16="http://schemas.microsoft.com/office/drawing/2014/main" id="{601CF5C1-A7AA-4D6E-8EBC-9E8B9CA34D9C}"/>
              </a:ext>
            </a:extLst>
          </p:cNvPr>
          <p:cNvCxnSpPr>
            <a:cxnSpLocks/>
          </p:cNvCxnSpPr>
          <p:nvPr/>
        </p:nvCxnSpPr>
        <p:spPr>
          <a:xfrm flipH="1">
            <a:off x="1924050" y="4876800"/>
            <a:ext cx="1414256" cy="799721"/>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C43E5630-C04A-4A93-BB01-D2AEB878F3AC}"/>
              </a:ext>
            </a:extLst>
          </p:cNvPr>
          <p:cNvCxnSpPr>
            <a:cxnSpLocks/>
          </p:cNvCxnSpPr>
          <p:nvPr/>
        </p:nvCxnSpPr>
        <p:spPr>
          <a:xfrm>
            <a:off x="628649" y="4038600"/>
            <a:ext cx="514351" cy="1598422"/>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27897361-DB07-466A-9227-2331961F8CD8}"/>
              </a:ext>
            </a:extLst>
          </p:cNvPr>
          <p:cNvCxnSpPr>
            <a:cxnSpLocks/>
          </p:cNvCxnSpPr>
          <p:nvPr/>
        </p:nvCxnSpPr>
        <p:spPr>
          <a:xfrm flipV="1">
            <a:off x="5198290" y="609600"/>
            <a:ext cx="669110" cy="685800"/>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B6D8F03D-A62E-43B9-9102-2BA97EAA0F06}"/>
              </a:ext>
            </a:extLst>
          </p:cNvPr>
          <p:cNvSpPr txBox="1"/>
          <p:nvPr/>
        </p:nvSpPr>
        <p:spPr>
          <a:xfrm>
            <a:off x="5867400" y="27970"/>
            <a:ext cx="1313180" cy="769441"/>
          </a:xfrm>
          <a:prstGeom prst="rect">
            <a:avLst/>
          </a:prstGeom>
          <a:noFill/>
        </p:spPr>
        <p:txBody>
          <a:bodyPr wrap="none" rtlCol="0">
            <a:spAutoFit/>
          </a:bodyPr>
          <a:lstStyle/>
          <a:p>
            <a:r>
              <a:rPr lang="id-ID" sz="2000" dirty="0">
                <a:solidFill>
                  <a:srgbClr val="0070C0"/>
                </a:solidFill>
                <a:effectLst/>
                <a:latin typeface="+mn-lt"/>
              </a:rPr>
              <a:t>Operator</a:t>
            </a:r>
            <a:br>
              <a:rPr lang="id-ID" sz="2400" dirty="0">
                <a:solidFill>
                  <a:srgbClr val="0070C0"/>
                </a:solidFill>
                <a:effectLst/>
                <a:latin typeface="+mn-lt"/>
              </a:rPr>
            </a:br>
            <a:r>
              <a:rPr lang="id-ID" sz="2400" b="1" i="1" dirty="0">
                <a:solidFill>
                  <a:srgbClr val="FF0000"/>
                </a:solidFill>
                <a:effectLst/>
                <a:latin typeface="+mn-lt"/>
              </a:rPr>
              <a:t>K-</a:t>
            </a:r>
            <a:r>
              <a:rPr lang="id-ID" sz="2400" b="1" i="1" dirty="0" err="1">
                <a:solidFill>
                  <a:srgbClr val="FF0000"/>
                </a:solidFill>
                <a:effectLst/>
                <a:latin typeface="+mn-lt"/>
              </a:rPr>
              <a:t>Means</a:t>
            </a:r>
            <a:endParaRPr lang="en-US" sz="2400" b="1" i="1" dirty="0">
              <a:solidFill>
                <a:srgbClr val="FF0000"/>
              </a:solidFill>
              <a:effectLst/>
              <a:latin typeface="+mn-lt"/>
            </a:endParaRPr>
          </a:p>
        </p:txBody>
      </p:sp>
      <p:pic>
        <p:nvPicPr>
          <p:cNvPr id="4" name="Picture 3">
            <a:extLst>
              <a:ext uri="{FF2B5EF4-FFF2-40B4-BE49-F238E27FC236}">
                <a16:creationId xmlns:a16="http://schemas.microsoft.com/office/drawing/2014/main" id="{884C8337-7B81-4646-BB85-E33EDA32CB80}"/>
              </a:ext>
            </a:extLst>
          </p:cNvPr>
          <p:cNvPicPr>
            <a:picLocks noChangeAspect="1"/>
          </p:cNvPicPr>
          <p:nvPr/>
        </p:nvPicPr>
        <p:blipFill rotWithShape="1">
          <a:blip r:embed="rId4"/>
          <a:srcRect l="79655" t="11628" r="6548" b="56666"/>
          <a:stretch/>
        </p:blipFill>
        <p:spPr>
          <a:xfrm>
            <a:off x="7368657" y="837974"/>
            <a:ext cx="1508097" cy="2599032"/>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3EA34ECA-FA18-4276-AAB1-4AB3DAA3F45A}"/>
              </a:ext>
            </a:extLst>
          </p:cNvPr>
          <p:cNvCxnSpPr>
            <a:cxnSpLocks/>
          </p:cNvCxnSpPr>
          <p:nvPr/>
        </p:nvCxnSpPr>
        <p:spPr>
          <a:xfrm>
            <a:off x="5170216" y="1611979"/>
            <a:ext cx="1508097" cy="902396"/>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C287EFD7-824E-4CCE-B0E9-00B826A8C446}"/>
              </a:ext>
            </a:extLst>
          </p:cNvPr>
          <p:cNvSpPr txBox="1"/>
          <p:nvPr/>
        </p:nvSpPr>
        <p:spPr>
          <a:xfrm>
            <a:off x="5867400" y="2472779"/>
            <a:ext cx="1374095" cy="769441"/>
          </a:xfrm>
          <a:prstGeom prst="rect">
            <a:avLst/>
          </a:prstGeom>
          <a:noFill/>
        </p:spPr>
        <p:txBody>
          <a:bodyPr wrap="none" rtlCol="0">
            <a:spAutoFit/>
          </a:bodyPr>
          <a:lstStyle/>
          <a:p>
            <a:r>
              <a:rPr lang="en-US" sz="2000" dirty="0">
                <a:solidFill>
                  <a:srgbClr val="0070C0"/>
                </a:solidFill>
                <a:effectLst/>
                <a:latin typeface="+mn-lt"/>
              </a:rPr>
              <a:t>Parameters</a:t>
            </a:r>
            <a:br>
              <a:rPr lang="id-ID" sz="2400" dirty="0">
                <a:solidFill>
                  <a:srgbClr val="0070C0"/>
                </a:solidFill>
                <a:effectLst/>
                <a:latin typeface="+mn-lt"/>
              </a:rPr>
            </a:br>
            <a:r>
              <a:rPr lang="id-ID" sz="2400" b="1" i="1" dirty="0">
                <a:solidFill>
                  <a:srgbClr val="00B050"/>
                </a:solidFill>
                <a:effectLst/>
                <a:latin typeface="+mn-lt"/>
              </a:rPr>
              <a:t>K</a:t>
            </a:r>
            <a:r>
              <a:rPr lang="en-US" sz="2400" b="1" i="1" dirty="0">
                <a:solidFill>
                  <a:srgbClr val="00B050"/>
                </a:solidFill>
                <a:effectLst/>
                <a:latin typeface="+mn-lt"/>
              </a:rPr>
              <a:t> = 2</a:t>
            </a:r>
          </a:p>
        </p:txBody>
      </p:sp>
      <p:sp>
        <p:nvSpPr>
          <p:cNvPr id="17" name="TextBox 16">
            <a:extLst>
              <a:ext uri="{FF2B5EF4-FFF2-40B4-BE49-F238E27FC236}">
                <a16:creationId xmlns:a16="http://schemas.microsoft.com/office/drawing/2014/main" id="{E24CDDE1-56C8-4C2A-B5B0-043A80A85219}"/>
              </a:ext>
            </a:extLst>
          </p:cNvPr>
          <p:cNvSpPr txBox="1"/>
          <p:nvPr/>
        </p:nvSpPr>
        <p:spPr>
          <a:xfrm>
            <a:off x="4879396" y="5209626"/>
            <a:ext cx="2667000" cy="523220"/>
          </a:xfrm>
          <a:prstGeom prst="rect">
            <a:avLst/>
          </a:prstGeom>
          <a:noFill/>
        </p:spPr>
        <p:txBody>
          <a:bodyPr wrap="square" rtlCol="0">
            <a:spAutoFit/>
          </a:bodyPr>
          <a:lstStyle/>
          <a:p>
            <a:r>
              <a:rPr lang="en-US" sz="2800" b="1" dirty="0">
                <a:solidFill>
                  <a:schemeClr val="accent2"/>
                </a:solidFill>
                <a:effectLst/>
                <a:latin typeface="+mn-lt"/>
              </a:rPr>
              <a:t>Text Processing</a:t>
            </a:r>
            <a:endParaRPr lang="en-US" sz="3200" b="1" i="1" dirty="0">
              <a:solidFill>
                <a:schemeClr val="accent2"/>
              </a:solidFill>
              <a:effectLst/>
              <a:latin typeface="+mn-lt"/>
            </a:endParaRPr>
          </a:p>
        </p:txBody>
      </p:sp>
    </p:spTree>
    <p:extLst>
      <p:ext uri="{BB962C8B-B14F-4D97-AF65-F5344CB8AC3E}">
        <p14:creationId xmlns:p14="http://schemas.microsoft.com/office/powerpoint/2010/main" val="3239376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0B49D2-C10F-45EB-BCD2-2F67E8CE564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1F3B4905-02A7-41D4-9282-57375045C353}"/>
              </a:ext>
            </a:extLst>
          </p:cNvPr>
          <p:cNvSpPr>
            <a:spLocks noGrp="1"/>
          </p:cNvSpPr>
          <p:nvPr>
            <p:ph type="title"/>
          </p:nvPr>
        </p:nvSpPr>
        <p:spPr/>
        <p:txBody>
          <a:bodyPr/>
          <a:lstStyle/>
          <a:p>
            <a:r>
              <a:rPr lang="id-ID" dirty="0" err="1"/>
              <a:t>Modelling</a:t>
            </a:r>
            <a:r>
              <a:rPr lang="id-ID" dirty="0"/>
              <a:t> </a:t>
            </a:r>
            <a:r>
              <a:rPr lang="id-ID" dirty="0" err="1"/>
              <a:t>with</a:t>
            </a:r>
            <a:r>
              <a:rPr lang="id-ID" dirty="0"/>
              <a:t> </a:t>
            </a:r>
            <a:r>
              <a:rPr lang="id-ID" dirty="0" err="1"/>
              <a:t>Annotation</a:t>
            </a:r>
            <a:endParaRPr lang="en-US" dirty="0"/>
          </a:p>
        </p:txBody>
      </p:sp>
      <p:sp>
        <p:nvSpPr>
          <p:cNvPr id="3" name="Slide Number Placeholder 2">
            <a:extLst>
              <a:ext uri="{FF2B5EF4-FFF2-40B4-BE49-F238E27FC236}">
                <a16:creationId xmlns:a16="http://schemas.microsoft.com/office/drawing/2014/main" id="{AE33DFF5-D12B-40AE-985A-EFF8EAE07DD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683</a:t>
            </a:fld>
            <a:endParaRPr lang="en-US">
              <a:solidFill>
                <a:prstClr val="black">
                  <a:tint val="75000"/>
                </a:prstClr>
              </a:solidFill>
            </a:endParaRPr>
          </a:p>
        </p:txBody>
      </p:sp>
      <p:pic>
        <p:nvPicPr>
          <p:cNvPr id="6" name="Picture 5">
            <a:extLst>
              <a:ext uri="{FF2B5EF4-FFF2-40B4-BE49-F238E27FC236}">
                <a16:creationId xmlns:a16="http://schemas.microsoft.com/office/drawing/2014/main" id="{1DB0BF68-F0DF-4D7A-8FC7-179FDDEDD782}"/>
              </a:ext>
            </a:extLst>
          </p:cNvPr>
          <p:cNvPicPr>
            <a:picLocks noChangeAspect="1"/>
          </p:cNvPicPr>
          <p:nvPr/>
        </p:nvPicPr>
        <p:blipFill rotWithShape="1">
          <a:blip r:embed="rId2"/>
          <a:srcRect l="4167" t="12500" b="11250"/>
          <a:stretch/>
        </p:blipFill>
        <p:spPr>
          <a:xfrm>
            <a:off x="76200" y="990148"/>
            <a:ext cx="9051162" cy="4801051"/>
          </a:xfrm>
          <a:prstGeom prst="rect">
            <a:avLst/>
          </a:prstGeom>
        </p:spPr>
      </p:pic>
    </p:spTree>
    <p:extLst>
      <p:ext uri="{BB962C8B-B14F-4D97-AF65-F5344CB8AC3E}">
        <p14:creationId xmlns:p14="http://schemas.microsoft.com/office/powerpoint/2010/main" val="3979845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D" dirty="0"/>
              <a:t>Gillian feels confident that </a:t>
            </a:r>
            <a:r>
              <a:rPr lang="en-ID" dirty="0">
                <a:solidFill>
                  <a:srgbClr val="C00000"/>
                </a:solidFill>
              </a:rPr>
              <a:t>paper 18 is a collaboration</a:t>
            </a:r>
            <a:r>
              <a:rPr lang="en-ID" dirty="0"/>
              <a:t> that John Jay did not contribute t</a:t>
            </a:r>
            <a:r>
              <a:rPr lang="id-ID" dirty="0"/>
              <a:t>o</a:t>
            </a:r>
          </a:p>
          <a:p>
            <a:r>
              <a:rPr lang="id-ID" dirty="0"/>
              <a:t>H</a:t>
            </a:r>
            <a:r>
              <a:rPr lang="en-ID" dirty="0"/>
              <a:t>is vocabulary and grammatical structure was quite different from those of </a:t>
            </a:r>
            <a:r>
              <a:rPr lang="en-ID" dirty="0">
                <a:solidFill>
                  <a:srgbClr val="C00000"/>
                </a:solidFill>
              </a:rPr>
              <a:t>Hamilton and Madison</a:t>
            </a:r>
          </a:p>
          <a:p>
            <a:endParaRPr lang="en-US" dirty="0"/>
          </a:p>
        </p:txBody>
      </p:sp>
      <p:sp>
        <p:nvSpPr>
          <p:cNvPr id="4" name="Title 3"/>
          <p:cNvSpPr>
            <a:spLocks noGrp="1"/>
          </p:cNvSpPr>
          <p:nvPr>
            <p:ph type="title"/>
          </p:nvPr>
        </p:nvSpPr>
        <p:spPr/>
        <p:txBody>
          <a:bodyPr/>
          <a:lstStyle/>
          <a:p>
            <a:r>
              <a:rPr lang="id-ID" dirty="0" err="1"/>
              <a:t>Evaluation</a:t>
            </a:r>
            <a:endParaRPr lang="en-US" dirty="0"/>
          </a:p>
        </p:txBody>
      </p:sp>
      <p:sp>
        <p:nvSpPr>
          <p:cNvPr id="6" name="Slide Number Placeholder 5">
            <a:extLst>
              <a:ext uri="{FF2B5EF4-FFF2-40B4-BE49-F238E27FC236}">
                <a16:creationId xmlns:a16="http://schemas.microsoft.com/office/drawing/2014/main" id="{26F39E38-ED86-4288-83A5-A333D43FD1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684</a:t>
            </a:fld>
            <a:endParaRPr lang="en-US">
              <a:solidFill>
                <a:prstClr val="black">
                  <a:tint val="75000"/>
                </a:prstClr>
              </a:solidFill>
            </a:endParaRPr>
          </a:p>
        </p:txBody>
      </p:sp>
      <p:pic>
        <p:nvPicPr>
          <p:cNvPr id="5" name="Picture 4"/>
          <p:cNvPicPr>
            <a:picLocks noChangeAspect="1"/>
          </p:cNvPicPr>
          <p:nvPr/>
        </p:nvPicPr>
        <p:blipFill rotWithShape="1">
          <a:blip r:embed="rId2"/>
          <a:srcRect l="9166" t="11291" r="10834" b="53334"/>
          <a:stretch/>
        </p:blipFill>
        <p:spPr>
          <a:xfrm>
            <a:off x="228600" y="3200400"/>
            <a:ext cx="8731046" cy="2895600"/>
          </a:xfrm>
          <a:prstGeom prst="rect">
            <a:avLst/>
          </a:prstGeom>
        </p:spPr>
      </p:pic>
    </p:spTree>
    <p:extLst>
      <p:ext uri="{BB962C8B-B14F-4D97-AF65-F5344CB8AC3E}">
        <p14:creationId xmlns:p14="http://schemas.microsoft.com/office/powerpoint/2010/main" val="999804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905750" cy="5333549"/>
          </a:xfrm>
        </p:spPr>
        <p:txBody>
          <a:bodyPr>
            <a:normAutofit fontScale="92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1: Keyword Clustering, p </a:t>
            </a:r>
            <a:r>
              <a:rPr lang="en-US" sz="3200" dirty="0">
                <a:solidFill>
                  <a:srgbClr val="C00000"/>
                </a:solidFill>
              </a:rPr>
              <a:t>284-287</a:t>
            </a:r>
          </a:p>
          <a:p>
            <a:r>
              <a:rPr lang="en-US" sz="3200" dirty="0"/>
              <a:t>Datasets</a:t>
            </a:r>
            <a:r>
              <a:rPr lang="id-ID" sz="3200" dirty="0"/>
              <a:t> (</a:t>
            </a:r>
            <a:r>
              <a:rPr lang="id-ID" sz="3200" dirty="0" err="1"/>
              <a:t>file</a:t>
            </a:r>
            <a:r>
              <a:rPr lang="id-ID" sz="3200" dirty="0"/>
              <a:t> </a:t>
            </a:r>
            <a:r>
              <a:rPr lang="id-ID" sz="3200" dirty="0">
                <a:solidFill>
                  <a:srgbClr val="C00000"/>
                </a:solidFill>
              </a:rPr>
              <a:t>pages.txt</a:t>
            </a:r>
            <a:r>
              <a:rPr lang="id-ID" sz="3200" dirty="0"/>
              <a:t>)</a:t>
            </a:r>
            <a:r>
              <a:rPr lang="en-US" sz="3200" dirty="0"/>
              <a:t>:</a:t>
            </a:r>
          </a:p>
          <a:p>
            <a:pPr marL="914400" lvl="1" indent="-457200">
              <a:buFont typeface="+mj-lt"/>
              <a:buAutoNum type="arabicPeriod"/>
            </a:pPr>
            <a:r>
              <a:rPr lang="en-US" dirty="0"/>
              <a:t>https://www.cnnindonesia.com/olahraga</a:t>
            </a:r>
          </a:p>
          <a:p>
            <a:pPr marL="914400" lvl="1" indent="-457200">
              <a:buFont typeface="+mj-lt"/>
              <a:buAutoNum type="arabicPeriod"/>
            </a:pPr>
            <a:r>
              <a:rPr lang="en-US" dirty="0"/>
              <a:t>https://www.cnnindonesia.com/ekonomi</a:t>
            </a:r>
          </a:p>
          <a:p>
            <a:r>
              <a:rPr lang="en-US" sz="3200" dirty="0" err="1"/>
              <a:t>Gunakan</a:t>
            </a:r>
            <a:r>
              <a:rPr lang="en-US" sz="3200" dirty="0"/>
              <a:t> </a:t>
            </a:r>
            <a:r>
              <a:rPr lang="en-US" sz="3200" dirty="0" err="1"/>
              <a:t>stopword</a:t>
            </a:r>
            <a:r>
              <a:rPr lang="en-US" sz="3200" dirty="0"/>
              <a:t> Bahasa Indonesia (</a:t>
            </a:r>
            <a:r>
              <a:rPr lang="id-ID" sz="3200" dirty="0"/>
              <a:t>ada di folder </a:t>
            </a:r>
            <a:r>
              <a:rPr lang="id-ID" sz="3200" dirty="0" err="1"/>
              <a:t>dataset</a:t>
            </a:r>
            <a:r>
              <a:rPr lang="en-US" sz="3200" dirty="0"/>
              <a:t>)</a:t>
            </a:r>
            <a:r>
              <a:rPr lang="id-ID" sz="3200" dirty="0"/>
              <a:t>, dengan operator </a:t>
            </a:r>
            <a:r>
              <a:rPr lang="id-ID" sz="3200" dirty="0" err="1">
                <a:solidFill>
                  <a:srgbClr val="C00000"/>
                </a:solidFill>
              </a:rPr>
              <a:t>Stopword</a:t>
            </a:r>
            <a:r>
              <a:rPr lang="id-ID" sz="3200" dirty="0">
                <a:solidFill>
                  <a:srgbClr val="C00000"/>
                </a:solidFill>
              </a:rPr>
              <a:t> (</a:t>
            </a:r>
            <a:r>
              <a:rPr lang="id-ID" sz="3200" dirty="0" err="1">
                <a:solidFill>
                  <a:srgbClr val="C00000"/>
                </a:solidFill>
              </a:rPr>
              <a:t>Dictionary</a:t>
            </a:r>
            <a:r>
              <a:rPr lang="id-ID" sz="3200" dirty="0">
                <a:solidFill>
                  <a:srgbClr val="C00000"/>
                </a:solidFill>
              </a:rPr>
              <a:t>) </a:t>
            </a:r>
            <a:r>
              <a:rPr lang="id-ID" sz="3200" dirty="0"/>
              <a:t>dan pilih </a:t>
            </a:r>
            <a:r>
              <a:rPr lang="id-ID" sz="3200" dirty="0" err="1"/>
              <a:t>file</a:t>
            </a:r>
            <a:r>
              <a:rPr lang="id-ID" sz="3200" dirty="0"/>
              <a:t> </a:t>
            </a:r>
            <a:r>
              <a:rPr lang="id-ID" sz="3200" dirty="0">
                <a:solidFill>
                  <a:srgbClr val="0070C0"/>
                </a:solidFill>
              </a:rPr>
              <a:t>stopword-indonesia.txt</a:t>
            </a:r>
          </a:p>
          <a:p>
            <a:r>
              <a:rPr lang="id-ID" sz="3200" dirty="0"/>
              <a:t>Untuk mempermudah, </a:t>
            </a:r>
            <a:r>
              <a:rPr lang="id-ID" sz="3200" dirty="0" err="1"/>
              <a:t>copy</a:t>
            </a:r>
            <a:r>
              <a:rPr lang="id-ID" sz="3200" dirty="0"/>
              <a:t>/</a:t>
            </a:r>
            <a:r>
              <a:rPr lang="id-ID" sz="3200" dirty="0" err="1"/>
              <a:t>paste</a:t>
            </a:r>
            <a:r>
              <a:rPr lang="id-ID" sz="3200" dirty="0"/>
              <a:t> </a:t>
            </a:r>
            <a:r>
              <a:rPr lang="id-ID" sz="3200" dirty="0" err="1"/>
              <a:t>file</a:t>
            </a:r>
            <a:r>
              <a:rPr lang="id-ID" sz="3200" dirty="0"/>
              <a:t> </a:t>
            </a:r>
            <a:r>
              <a:rPr lang="en-ID" sz="3200" dirty="0">
                <a:solidFill>
                  <a:srgbClr val="C00000"/>
                </a:solidFill>
              </a:rPr>
              <a:t>09_Text_9.3.1_keyword_clustering_webmining</a:t>
            </a:r>
            <a:r>
              <a:rPr lang="id-ID" sz="3200" dirty="0">
                <a:solidFill>
                  <a:srgbClr val="C00000"/>
                </a:solidFill>
              </a:rPr>
              <a:t>.</a:t>
            </a:r>
            <a:r>
              <a:rPr lang="id-ID" sz="3200" dirty="0" err="1">
                <a:solidFill>
                  <a:srgbClr val="C00000"/>
                </a:solidFill>
              </a:rPr>
              <a:t>rmp</a:t>
            </a:r>
            <a:r>
              <a:rPr lang="id-ID" sz="3200" dirty="0">
                <a:solidFill>
                  <a:srgbClr val="C00000"/>
                </a:solidFill>
              </a:rPr>
              <a:t> </a:t>
            </a:r>
            <a:r>
              <a:rPr lang="id-ID" sz="3200" dirty="0"/>
              <a:t>ke </a:t>
            </a:r>
            <a:r>
              <a:rPr lang="id-ID" sz="3200" dirty="0" err="1"/>
              <a:t>Repository</a:t>
            </a:r>
            <a:r>
              <a:rPr lang="id-ID" sz="3200" dirty="0"/>
              <a:t> dan kemudian buka di </a:t>
            </a:r>
            <a:r>
              <a:rPr lang="id-ID" sz="3200" dirty="0" err="1"/>
              <a:t>Rapidminer</a:t>
            </a:r>
            <a:endParaRPr lang="id-ID" sz="3200" dirty="0"/>
          </a:p>
          <a:p>
            <a:pPr lvl="1"/>
            <a:r>
              <a:rPr lang="id-ID" sz="2800" dirty="0"/>
              <a:t>Pilih </a:t>
            </a:r>
            <a:r>
              <a:rPr lang="id-ID" sz="2800" dirty="0" err="1"/>
              <a:t>file</a:t>
            </a:r>
            <a:r>
              <a:rPr lang="id-ID" sz="2800" dirty="0"/>
              <a:t> pages.txt yang </a:t>
            </a:r>
            <a:r>
              <a:rPr lang="id-ID" sz="2800" dirty="0" err="1"/>
              <a:t>berisis</a:t>
            </a:r>
            <a:r>
              <a:rPr lang="id-ID" sz="2800" dirty="0"/>
              <a:t> URL pada </a:t>
            </a:r>
            <a:r>
              <a:rPr lang="id-ID" sz="2800" dirty="0" err="1">
                <a:solidFill>
                  <a:srgbClr val="0070C0"/>
                </a:solidFill>
              </a:rPr>
              <a:t>Read</a:t>
            </a:r>
            <a:r>
              <a:rPr lang="id-ID" sz="2800" dirty="0">
                <a:solidFill>
                  <a:srgbClr val="0070C0"/>
                </a:solidFill>
              </a:rPr>
              <a:t> URL</a:t>
            </a:r>
            <a:endParaRPr lang="en-US" sz="2800" dirty="0">
              <a:solidFill>
                <a:srgbClr val="0070C0"/>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5B913DEC-E11E-40B1-8548-FC915988975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685</a:t>
            </a:fld>
            <a:endParaRPr lang="en-US">
              <a:solidFill>
                <a:prstClr val="black">
                  <a:tint val="75000"/>
                </a:prstClr>
              </a:solidFill>
            </a:endParaRPr>
          </a:p>
        </p:txBody>
      </p:sp>
    </p:spTree>
    <p:extLst>
      <p:ext uri="{BB962C8B-B14F-4D97-AF65-F5344CB8AC3E}">
        <p14:creationId xmlns:p14="http://schemas.microsoft.com/office/powerpoint/2010/main" val="7642289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031867-89CB-4CAA-9B8D-A6A4958E0955}"/>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6E21FDCD-0EAF-4736-85A8-8BCA9E4C818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8D03C49-8BDF-4D2D-91EB-8F9857B47F5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686</a:t>
            </a:fld>
            <a:endParaRPr lang="en-US">
              <a:solidFill>
                <a:prstClr val="black">
                  <a:tint val="75000"/>
                </a:prstClr>
              </a:solidFill>
            </a:endParaRPr>
          </a:p>
        </p:txBody>
      </p:sp>
      <p:pic>
        <p:nvPicPr>
          <p:cNvPr id="5" name="Picture 4">
            <a:extLst>
              <a:ext uri="{FF2B5EF4-FFF2-40B4-BE49-F238E27FC236}">
                <a16:creationId xmlns:a16="http://schemas.microsoft.com/office/drawing/2014/main" id="{20DFBC0E-80EB-46D4-8ADD-7076ABADC396}"/>
              </a:ext>
            </a:extLst>
          </p:cNvPr>
          <p:cNvPicPr>
            <a:picLocks noChangeAspect="1"/>
          </p:cNvPicPr>
          <p:nvPr/>
        </p:nvPicPr>
        <p:blipFill rotWithShape="1">
          <a:blip r:embed="rId2"/>
          <a:srcRect l="15156" t="19362" r="27778" b="56184"/>
          <a:stretch/>
        </p:blipFill>
        <p:spPr>
          <a:xfrm>
            <a:off x="159327" y="152399"/>
            <a:ext cx="8832273" cy="302771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71D9950-5B9A-4DE0-BB5D-404273B11ED4}"/>
              </a:ext>
            </a:extLst>
          </p:cNvPr>
          <p:cNvPicPr>
            <a:picLocks noChangeAspect="1"/>
          </p:cNvPicPr>
          <p:nvPr/>
        </p:nvPicPr>
        <p:blipFill rotWithShape="1">
          <a:blip r:embed="rId3"/>
          <a:srcRect l="19530" t="23958" r="25001" b="21876"/>
          <a:stretch/>
        </p:blipFill>
        <p:spPr>
          <a:xfrm>
            <a:off x="2362200" y="3691945"/>
            <a:ext cx="4114800" cy="3013656"/>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96156F4D-0636-4408-9963-A28EA87732FC}"/>
              </a:ext>
            </a:extLst>
          </p:cNvPr>
          <p:cNvCxnSpPr>
            <a:cxnSpLocks/>
          </p:cNvCxnSpPr>
          <p:nvPr/>
        </p:nvCxnSpPr>
        <p:spPr>
          <a:xfrm>
            <a:off x="3543300" y="2778551"/>
            <a:ext cx="0" cy="110764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5209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A30670-FF1F-4875-AA74-610B3B5193D5}"/>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42B0B4E7-5C05-4628-83AA-1A27F9041694}"/>
              </a:ext>
            </a:extLst>
          </p:cNvPr>
          <p:cNvSpPr>
            <a:spLocks noGrp="1"/>
          </p:cNvSpPr>
          <p:nvPr>
            <p:ph type="title"/>
          </p:nvPr>
        </p:nvSpPr>
        <p:spPr/>
        <p:txBody>
          <a:bodyPr/>
          <a:lstStyle/>
          <a:p>
            <a:r>
              <a:rPr lang="id-ID" dirty="0"/>
              <a:t>Testing Model (</a:t>
            </a:r>
            <a:r>
              <a:rPr lang="id-ID" dirty="0" err="1"/>
              <a:t>Read</a:t>
            </a:r>
            <a:r>
              <a:rPr lang="id-ID" dirty="0"/>
              <a:t> </a:t>
            </a:r>
            <a:r>
              <a:rPr lang="id-ID"/>
              <a:t>Document)</a:t>
            </a:r>
            <a:endParaRPr lang="en-US" dirty="0"/>
          </a:p>
        </p:txBody>
      </p:sp>
      <p:sp>
        <p:nvSpPr>
          <p:cNvPr id="3" name="Slide Number Placeholder 2">
            <a:extLst>
              <a:ext uri="{FF2B5EF4-FFF2-40B4-BE49-F238E27FC236}">
                <a16:creationId xmlns:a16="http://schemas.microsoft.com/office/drawing/2014/main" id="{F99CCD12-C909-419C-B6ED-4C9A490E8B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687</a:t>
            </a:fld>
            <a:endParaRPr lang="en-US">
              <a:solidFill>
                <a:prstClr val="black">
                  <a:tint val="75000"/>
                </a:prstClr>
              </a:solidFill>
            </a:endParaRPr>
          </a:p>
        </p:txBody>
      </p:sp>
      <p:pic>
        <p:nvPicPr>
          <p:cNvPr id="5" name="Picture 4">
            <a:extLst>
              <a:ext uri="{FF2B5EF4-FFF2-40B4-BE49-F238E27FC236}">
                <a16:creationId xmlns:a16="http://schemas.microsoft.com/office/drawing/2014/main" id="{3E7EE913-A919-44F0-89B3-B78093B35BA5}"/>
              </a:ext>
            </a:extLst>
          </p:cNvPr>
          <p:cNvPicPr>
            <a:picLocks noChangeAspect="1"/>
          </p:cNvPicPr>
          <p:nvPr/>
        </p:nvPicPr>
        <p:blipFill rotWithShape="1">
          <a:blip r:embed="rId2"/>
          <a:srcRect l="15333" t="18889" r="21556" b="38889"/>
          <a:stretch/>
        </p:blipFill>
        <p:spPr>
          <a:xfrm>
            <a:off x="366743" y="1143000"/>
            <a:ext cx="8334839" cy="4460900"/>
          </a:xfrm>
          <a:prstGeom prst="rect">
            <a:avLst/>
          </a:prstGeom>
        </p:spPr>
      </p:pic>
    </p:spTree>
    <p:extLst>
      <p:ext uri="{BB962C8B-B14F-4D97-AF65-F5344CB8AC3E}">
        <p14:creationId xmlns:p14="http://schemas.microsoft.com/office/powerpoint/2010/main" val="187382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9A3A9F-203E-4F65-9AD7-3CBD35D0D158}"/>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CB314AA6-5CB5-45A4-A915-4A83E35DA422}"/>
              </a:ext>
            </a:extLst>
          </p:cNvPr>
          <p:cNvSpPr>
            <a:spLocks noGrp="1"/>
          </p:cNvSpPr>
          <p:nvPr>
            <p:ph type="title"/>
          </p:nvPr>
        </p:nvSpPr>
        <p:spPr/>
        <p:txBody>
          <a:bodyPr/>
          <a:lstStyle/>
          <a:p>
            <a:r>
              <a:rPr lang="id-ID" dirty="0"/>
              <a:t>Testing Model (</a:t>
            </a:r>
            <a:r>
              <a:rPr lang="id-ID" dirty="0" err="1"/>
              <a:t>Get</a:t>
            </a:r>
            <a:r>
              <a:rPr lang="id-ID" dirty="0"/>
              <a:t> </a:t>
            </a:r>
            <a:r>
              <a:rPr lang="id-ID" dirty="0" err="1"/>
              <a:t>Page</a:t>
            </a:r>
            <a:r>
              <a:rPr lang="id-ID" dirty="0"/>
              <a:t>)</a:t>
            </a:r>
            <a:endParaRPr lang="en-US" dirty="0"/>
          </a:p>
        </p:txBody>
      </p:sp>
      <p:sp>
        <p:nvSpPr>
          <p:cNvPr id="3" name="Slide Number Placeholder 2">
            <a:extLst>
              <a:ext uri="{FF2B5EF4-FFF2-40B4-BE49-F238E27FC236}">
                <a16:creationId xmlns:a16="http://schemas.microsoft.com/office/drawing/2014/main" id="{A78F0E6C-61A1-4534-8897-D00934008A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688</a:t>
            </a:fld>
            <a:endParaRPr lang="en-US">
              <a:solidFill>
                <a:prstClr val="black">
                  <a:tint val="75000"/>
                </a:prstClr>
              </a:solidFill>
            </a:endParaRPr>
          </a:p>
        </p:txBody>
      </p:sp>
      <p:pic>
        <p:nvPicPr>
          <p:cNvPr id="6" name="Picture 5">
            <a:extLst>
              <a:ext uri="{FF2B5EF4-FFF2-40B4-BE49-F238E27FC236}">
                <a16:creationId xmlns:a16="http://schemas.microsoft.com/office/drawing/2014/main" id="{DFA74145-2C50-4CB2-BDF7-DB894596E90D}"/>
              </a:ext>
            </a:extLst>
          </p:cNvPr>
          <p:cNvPicPr>
            <a:picLocks noChangeAspect="1"/>
          </p:cNvPicPr>
          <p:nvPr/>
        </p:nvPicPr>
        <p:blipFill rotWithShape="1">
          <a:blip r:embed="rId2"/>
          <a:srcRect l="12619" t="25272" r="30224" b="21153"/>
          <a:stretch/>
        </p:blipFill>
        <p:spPr>
          <a:xfrm>
            <a:off x="628648" y="1142999"/>
            <a:ext cx="7886699" cy="5428507"/>
          </a:xfrm>
          <a:prstGeom prst="rect">
            <a:avLst/>
          </a:prstGeom>
        </p:spPr>
      </p:pic>
    </p:spTree>
    <p:extLst>
      <p:ext uri="{BB962C8B-B14F-4D97-AF65-F5344CB8AC3E}">
        <p14:creationId xmlns:p14="http://schemas.microsoft.com/office/powerpoint/2010/main" val="1093071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.3 Text Classification</a:t>
            </a:r>
            <a:endParaRPr lang="id-ID"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5F40FE41-E198-4908-B4CA-96F8C44B409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8059704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Klasifikasi</a:t>
            </a:r>
            <a:r>
              <a:rPr lang="en-US" dirty="0"/>
              <a:t> </a:t>
            </a:r>
            <a:r>
              <a:rPr lang="en-US" dirty="0" err="1"/>
              <a:t>Sentimen</a:t>
            </a:r>
            <a:r>
              <a:rPr lang="en-US" dirty="0"/>
              <a:t> </a:t>
            </a:r>
            <a:r>
              <a:rPr lang="en-US" dirty="0" err="1"/>
              <a:t>Analisis</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69</a:t>
            </a:fld>
            <a:endParaRPr lang="en-US">
              <a:solidFill>
                <a:prstClr val="black">
                  <a:tint val="75000"/>
                </a:prstClr>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001" t="5320" r="3333" b="5427"/>
          <a:stretch/>
        </p:blipFill>
        <p:spPr>
          <a:xfrm>
            <a:off x="114300" y="1304752"/>
            <a:ext cx="8915400" cy="4781896"/>
          </a:xfrm>
          <a:prstGeom prst="rect">
            <a:avLst/>
          </a:prstGeom>
        </p:spPr>
      </p:pic>
    </p:spTree>
    <p:extLst>
      <p:ext uri="{BB962C8B-B14F-4D97-AF65-F5344CB8AC3E}">
        <p14:creationId xmlns:p14="http://schemas.microsoft.com/office/powerpoint/2010/main" val="1547227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Dengan</a:t>
            </a:r>
            <a:r>
              <a:rPr lang="en-US" sz="3200" dirty="0"/>
              <a:t> </a:t>
            </a:r>
            <a:r>
              <a:rPr lang="en-US" sz="3200" dirty="0" err="1"/>
              <a:t>berbagai</a:t>
            </a:r>
            <a:r>
              <a:rPr lang="en-US" sz="3200" dirty="0"/>
              <a:t> </a:t>
            </a:r>
            <a:r>
              <a:rPr lang="en-US" sz="3200" dirty="0" err="1"/>
              <a:t>konsep</a:t>
            </a:r>
            <a:r>
              <a:rPr lang="en-US" sz="3200" dirty="0"/>
              <a:t> </a:t>
            </a:r>
            <a:r>
              <a:rPr lang="en-US" sz="3200" dirty="0" err="1"/>
              <a:t>dan</a:t>
            </a:r>
            <a:r>
              <a:rPr lang="en-US" sz="3200" dirty="0"/>
              <a:t> </a:t>
            </a:r>
            <a:r>
              <a:rPr lang="en-US" sz="3200" dirty="0" err="1"/>
              <a:t>teknik</a:t>
            </a:r>
            <a:r>
              <a:rPr lang="en-US" sz="3200" dirty="0"/>
              <a:t> yang </a:t>
            </a:r>
            <a:r>
              <a:rPr lang="en-US" sz="3200" dirty="0" err="1"/>
              <a:t>anda</a:t>
            </a:r>
            <a:r>
              <a:rPr lang="en-US" sz="3200" dirty="0"/>
              <a:t> </a:t>
            </a:r>
            <a:r>
              <a:rPr lang="en-US" sz="3200" dirty="0" err="1"/>
              <a:t>kuasai</a:t>
            </a:r>
            <a:r>
              <a:rPr lang="en-US" sz="3200" dirty="0"/>
              <a:t>, </a:t>
            </a:r>
            <a:r>
              <a:rPr lang="en-US" sz="3200" dirty="0" err="1"/>
              <a:t>lakukan</a:t>
            </a:r>
            <a:r>
              <a:rPr lang="en-US" sz="3200" dirty="0"/>
              <a:t> </a:t>
            </a:r>
            <a:r>
              <a:rPr lang="en-US" sz="3200" dirty="0">
                <a:solidFill>
                  <a:srgbClr val="C00000"/>
                </a:solidFill>
              </a:rPr>
              <a:t>text classification </a:t>
            </a:r>
            <a:r>
              <a:rPr lang="en-US" sz="3200" dirty="0" err="1"/>
              <a:t>pada</a:t>
            </a:r>
            <a:r>
              <a:rPr lang="en-US" sz="3200" dirty="0"/>
              <a:t> dataset </a:t>
            </a:r>
            <a:r>
              <a:rPr lang="en-US" sz="3200" dirty="0">
                <a:solidFill>
                  <a:srgbClr val="C00000"/>
                </a:solidFill>
              </a:rPr>
              <a:t>polarity data - small</a:t>
            </a:r>
          </a:p>
          <a:p>
            <a:endParaRPr lang="id-ID" sz="3200" dirty="0"/>
          </a:p>
          <a:p>
            <a:r>
              <a:rPr lang="id-ID" sz="3200" dirty="0"/>
              <a:t>Gunakan algoritma </a:t>
            </a:r>
            <a:r>
              <a:rPr lang="id-ID" sz="3200" dirty="0" err="1">
                <a:solidFill>
                  <a:srgbClr val="C00000"/>
                </a:solidFill>
              </a:rPr>
              <a:t>Decision</a:t>
            </a:r>
            <a:r>
              <a:rPr lang="id-ID" sz="3200" dirty="0">
                <a:solidFill>
                  <a:srgbClr val="C00000"/>
                </a:solidFill>
              </a:rPr>
              <a:t> Tree </a:t>
            </a:r>
            <a:r>
              <a:rPr lang="id-ID" sz="3200" dirty="0"/>
              <a:t>untuk membentuk model</a:t>
            </a:r>
          </a:p>
          <a:p>
            <a:endParaRPr lang="id-ID" sz="3200" dirty="0"/>
          </a:p>
          <a:p>
            <a:r>
              <a:rPr lang="en-US" sz="3200" dirty="0" err="1"/>
              <a:t>Ambil</a:t>
            </a:r>
            <a:r>
              <a:rPr lang="en-US" sz="3200" dirty="0"/>
              <a:t> 1 </a:t>
            </a:r>
            <a:r>
              <a:rPr lang="en-US" sz="3200" dirty="0" err="1"/>
              <a:t>artikel</a:t>
            </a:r>
            <a:r>
              <a:rPr lang="en-US" sz="3200" dirty="0"/>
              <a:t> di </a:t>
            </a:r>
            <a:r>
              <a:rPr lang="en-US" sz="3200" dirty="0" err="1"/>
              <a:t>dalam</a:t>
            </a:r>
            <a:r>
              <a:rPr lang="en-US" sz="3200" dirty="0"/>
              <a:t> folder </a:t>
            </a:r>
            <a:r>
              <a:rPr lang="en-US" sz="3200" dirty="0" err="1">
                <a:solidFill>
                  <a:srgbClr val="C00000"/>
                </a:solidFill>
              </a:rPr>
              <a:t>polaritydata</a:t>
            </a:r>
            <a:r>
              <a:rPr lang="en-US" sz="3200" dirty="0">
                <a:solidFill>
                  <a:srgbClr val="C00000"/>
                </a:solidFill>
              </a:rPr>
              <a:t> - small – testing</a:t>
            </a:r>
            <a:r>
              <a:rPr lang="id-ID" sz="3200" dirty="0"/>
              <a:t> , misalnya dalam folder </a:t>
            </a:r>
            <a:r>
              <a:rPr lang="en-US" sz="3200" dirty="0">
                <a:solidFill>
                  <a:srgbClr val="C00000"/>
                </a:solidFill>
              </a:rPr>
              <a:t>pos</a:t>
            </a:r>
            <a:r>
              <a:rPr lang="en-US" sz="3200" dirty="0"/>
              <a:t>, uji </a:t>
            </a:r>
            <a:r>
              <a:rPr lang="en-US" sz="3200" dirty="0" err="1"/>
              <a:t>apakah</a:t>
            </a:r>
            <a:r>
              <a:rPr lang="en-US" sz="3200" dirty="0"/>
              <a:t> </a:t>
            </a:r>
            <a:r>
              <a:rPr lang="en-US" sz="3200" dirty="0" err="1"/>
              <a:t>artikel</a:t>
            </a:r>
            <a:r>
              <a:rPr lang="en-US" sz="3200" dirty="0"/>
              <a:t> </a:t>
            </a:r>
            <a:r>
              <a:rPr lang="en-US" sz="3200" dirty="0" err="1"/>
              <a:t>tersebut</a:t>
            </a:r>
            <a:r>
              <a:rPr lang="en-US" sz="3200" dirty="0"/>
              <a:t> </a:t>
            </a:r>
            <a:r>
              <a:rPr lang="id-ID" sz="3200" dirty="0"/>
              <a:t>diprediksi termasuk</a:t>
            </a:r>
            <a:r>
              <a:rPr lang="en-US" sz="3200" dirty="0"/>
              <a:t> sentiment negative </a:t>
            </a:r>
            <a:r>
              <a:rPr lang="en-US" sz="3200" dirty="0" err="1"/>
              <a:t>atau</a:t>
            </a:r>
            <a:r>
              <a:rPr lang="en-US" sz="3200" dirty="0"/>
              <a:t> positive</a:t>
            </a: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D8314DA1-9B99-4E32-8270-39DC9E712E3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690</a:t>
            </a:fld>
            <a:endParaRPr lang="en-US">
              <a:solidFill>
                <a:prstClr val="black">
                  <a:tint val="75000"/>
                </a:prstClr>
              </a:solidFill>
            </a:endParaRPr>
          </a:p>
        </p:txBody>
      </p:sp>
    </p:spTree>
    <p:extLst>
      <p:ext uri="{BB962C8B-B14F-4D97-AF65-F5344CB8AC3E}">
        <p14:creationId xmlns:p14="http://schemas.microsoft.com/office/powerpoint/2010/main" val="234683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4" name="Title 3"/>
          <p:cNvSpPr>
            <a:spLocks noGrp="1"/>
          </p:cNvSpPr>
          <p:nvPr>
            <p:ph type="title"/>
          </p:nvPr>
        </p:nvSpPr>
        <p:spPr/>
        <p:txBody>
          <a:bodyPr/>
          <a:lstStyle/>
          <a:p>
            <a:endParaRPr lang="id-ID"/>
          </a:p>
        </p:txBody>
      </p:sp>
      <p:sp>
        <p:nvSpPr>
          <p:cNvPr id="5" name="Slide Number Placeholder 4">
            <a:extLst>
              <a:ext uri="{FF2B5EF4-FFF2-40B4-BE49-F238E27FC236}">
                <a16:creationId xmlns:a16="http://schemas.microsoft.com/office/drawing/2014/main" id="{30538AE5-F549-4E17-9F16-BC8C5943FE1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691</a:t>
            </a:fld>
            <a:endParaRPr lang="en-US">
              <a:solidFill>
                <a:prstClr val="black">
                  <a:tint val="75000"/>
                </a:prstClr>
              </a:solidFill>
            </a:endParaRPr>
          </a:p>
        </p:txBody>
      </p:sp>
      <p:pic>
        <p:nvPicPr>
          <p:cNvPr id="6" name="Picture 5"/>
          <p:cNvPicPr>
            <a:picLocks noChangeAspect="1"/>
          </p:cNvPicPr>
          <p:nvPr/>
        </p:nvPicPr>
        <p:blipFill rotWithShape="1">
          <a:blip r:embed="rId2"/>
          <a:srcRect l="20000" t="22222" r="24166" b="37778"/>
          <a:stretch/>
        </p:blipFill>
        <p:spPr>
          <a:xfrm>
            <a:off x="152400" y="120314"/>
            <a:ext cx="7292364" cy="39182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20833" t="22630" r="28333" b="66844"/>
          <a:stretch/>
        </p:blipFill>
        <p:spPr>
          <a:xfrm>
            <a:off x="892175" y="5182426"/>
            <a:ext cx="7359650" cy="1143001"/>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a:cxnSpLocks/>
          </p:cNvCxnSpPr>
          <p:nvPr/>
        </p:nvCxnSpPr>
        <p:spPr>
          <a:xfrm>
            <a:off x="1371600" y="1143000"/>
            <a:ext cx="1524000" cy="4420603"/>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3371850" y="3306679"/>
            <a:ext cx="854778" cy="2256924"/>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714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92DED0-FFC7-4425-B58F-C9E3F8040C18}"/>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BF9C203B-6020-49FA-8C14-3B1E46495649}"/>
              </a:ext>
            </a:extLst>
          </p:cNvPr>
          <p:cNvSpPr>
            <a:spLocks noGrp="1"/>
          </p:cNvSpPr>
          <p:nvPr>
            <p:ph type="title"/>
          </p:nvPr>
        </p:nvSpPr>
        <p:spPr/>
        <p:txBody>
          <a:bodyPr/>
          <a:lstStyle/>
          <a:p>
            <a:endParaRPr lang="en-US"/>
          </a:p>
        </p:txBody>
      </p:sp>
      <p:sp>
        <p:nvSpPr>
          <p:cNvPr id="9" name="Slide Number Placeholder 8">
            <a:extLst>
              <a:ext uri="{FF2B5EF4-FFF2-40B4-BE49-F238E27FC236}">
                <a16:creationId xmlns:a16="http://schemas.microsoft.com/office/drawing/2014/main" id="{EAA486FA-4862-4297-ACB2-845CEB1D165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692</a:t>
            </a:fld>
            <a:endParaRPr lang="en-US">
              <a:solidFill>
                <a:prstClr val="black">
                  <a:tint val="75000"/>
                </a:prstClr>
              </a:solidFill>
            </a:endParaRPr>
          </a:p>
        </p:txBody>
      </p:sp>
      <p:pic>
        <p:nvPicPr>
          <p:cNvPr id="5" name="Picture 4">
            <a:extLst>
              <a:ext uri="{FF2B5EF4-FFF2-40B4-BE49-F238E27FC236}">
                <a16:creationId xmlns:a16="http://schemas.microsoft.com/office/drawing/2014/main" id="{1610EEAE-1CD7-41FC-99A0-092A3D6004E1}"/>
              </a:ext>
            </a:extLst>
          </p:cNvPr>
          <p:cNvPicPr>
            <a:picLocks noChangeAspect="1"/>
          </p:cNvPicPr>
          <p:nvPr/>
        </p:nvPicPr>
        <p:blipFill rotWithShape="1">
          <a:blip r:embed="rId2"/>
          <a:srcRect l="16667" t="10000" r="1666" b="6250"/>
          <a:stretch/>
        </p:blipFill>
        <p:spPr>
          <a:xfrm>
            <a:off x="-5255" y="152399"/>
            <a:ext cx="9130144" cy="6242037"/>
          </a:xfrm>
          <a:prstGeom prst="rect">
            <a:avLst/>
          </a:prstGeom>
        </p:spPr>
      </p:pic>
      <p:sp>
        <p:nvSpPr>
          <p:cNvPr id="6" name="Rectangle: Rounded Corners 5">
            <a:extLst>
              <a:ext uri="{FF2B5EF4-FFF2-40B4-BE49-F238E27FC236}">
                <a16:creationId xmlns:a16="http://schemas.microsoft.com/office/drawing/2014/main" id="{697B72B0-D441-478C-A755-DB3F00DD8FE0}"/>
              </a:ext>
            </a:extLst>
          </p:cNvPr>
          <p:cNvSpPr/>
          <p:nvPr/>
        </p:nvSpPr>
        <p:spPr>
          <a:xfrm>
            <a:off x="7543800" y="495299"/>
            <a:ext cx="1524000" cy="64770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A5AC6ED-CD0A-47B6-841F-AE8AC5F1EB3A}"/>
              </a:ext>
            </a:extLst>
          </p:cNvPr>
          <p:cNvSpPr/>
          <p:nvPr/>
        </p:nvSpPr>
        <p:spPr>
          <a:xfrm>
            <a:off x="2057400" y="2743200"/>
            <a:ext cx="6172200" cy="91440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54FC03F-79CA-4D11-BEBF-898ACD84C213}"/>
              </a:ext>
            </a:extLst>
          </p:cNvPr>
          <p:cNvSpPr/>
          <p:nvPr/>
        </p:nvSpPr>
        <p:spPr>
          <a:xfrm>
            <a:off x="533400" y="971549"/>
            <a:ext cx="1600200" cy="100965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FBDB5B6-DAF3-4247-B9C3-410A24625E58}"/>
              </a:ext>
            </a:extLst>
          </p:cNvPr>
          <p:cNvCxnSpPr>
            <a:endCxn id="6" idx="1"/>
          </p:cNvCxnSpPr>
          <p:nvPr/>
        </p:nvCxnSpPr>
        <p:spPr>
          <a:xfrm flipV="1">
            <a:off x="2133600" y="819150"/>
            <a:ext cx="5410200" cy="323850"/>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091A02-0185-47BF-BADD-09298C0299F0}"/>
              </a:ext>
            </a:extLst>
          </p:cNvPr>
          <p:cNvCxnSpPr>
            <a:cxnSpLocks/>
          </p:cNvCxnSpPr>
          <p:nvPr/>
        </p:nvCxnSpPr>
        <p:spPr>
          <a:xfrm flipH="1">
            <a:off x="6846340" y="1143000"/>
            <a:ext cx="1078461" cy="1600200"/>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042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FCD12-B88B-4581-9BD5-09FAB9F3704F}"/>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5C525734-96B7-4CCA-A176-28D47328CE2F}"/>
              </a:ext>
            </a:extLst>
          </p:cNvPr>
          <p:cNvSpPr>
            <a:spLocks noGrp="1"/>
          </p:cNvSpPr>
          <p:nvPr>
            <p:ph type="title"/>
          </p:nvPr>
        </p:nvSpPr>
        <p:spPr/>
        <p:txBody>
          <a:bodyPr>
            <a:normAutofit fontScale="90000"/>
          </a:bodyPr>
          <a:lstStyle/>
          <a:p>
            <a:r>
              <a:rPr lang="id-ID" dirty="0"/>
              <a:t>Ukur Akurasi dari </a:t>
            </a:r>
            <a:r>
              <a:rPr lang="id-ID" dirty="0" err="1">
                <a:solidFill>
                  <a:schemeClr val="accent2"/>
                </a:solidFill>
              </a:rPr>
              <a:t>polaritydata</a:t>
            </a:r>
            <a:r>
              <a:rPr lang="id-ID" dirty="0">
                <a:solidFill>
                  <a:schemeClr val="accent2"/>
                </a:solidFill>
              </a:rPr>
              <a:t>-</a:t>
            </a:r>
            <a:r>
              <a:rPr lang="id-ID" dirty="0" err="1">
                <a:solidFill>
                  <a:schemeClr val="accent2"/>
                </a:solidFill>
              </a:rPr>
              <a:t>small</a:t>
            </a:r>
            <a:r>
              <a:rPr lang="id-ID" dirty="0">
                <a:solidFill>
                  <a:schemeClr val="accent2"/>
                </a:solidFill>
              </a:rPr>
              <a:t>-testing</a:t>
            </a:r>
            <a:endParaRPr lang="en-US" dirty="0">
              <a:solidFill>
                <a:schemeClr val="accent2"/>
              </a:solidFill>
            </a:endParaRPr>
          </a:p>
        </p:txBody>
      </p:sp>
      <p:sp>
        <p:nvSpPr>
          <p:cNvPr id="5" name="Slide Number Placeholder 4">
            <a:extLst>
              <a:ext uri="{FF2B5EF4-FFF2-40B4-BE49-F238E27FC236}">
                <a16:creationId xmlns:a16="http://schemas.microsoft.com/office/drawing/2014/main" id="{AA721ADA-5199-4E59-9B03-D1108B4EAD0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693</a:t>
            </a:fld>
            <a:endParaRPr lang="en-US">
              <a:solidFill>
                <a:prstClr val="black">
                  <a:tint val="75000"/>
                </a:prstClr>
              </a:solidFill>
            </a:endParaRPr>
          </a:p>
        </p:txBody>
      </p:sp>
      <p:pic>
        <p:nvPicPr>
          <p:cNvPr id="6" name="Picture 5">
            <a:extLst>
              <a:ext uri="{FF2B5EF4-FFF2-40B4-BE49-F238E27FC236}">
                <a16:creationId xmlns:a16="http://schemas.microsoft.com/office/drawing/2014/main" id="{722DC600-019F-425B-B3A3-76EEECD9562B}"/>
              </a:ext>
            </a:extLst>
          </p:cNvPr>
          <p:cNvPicPr>
            <a:picLocks noChangeAspect="1"/>
          </p:cNvPicPr>
          <p:nvPr/>
        </p:nvPicPr>
        <p:blipFill rotWithShape="1">
          <a:blip r:embed="rId2"/>
          <a:srcRect l="20000" t="9749" r="834" b="18749"/>
          <a:stretch/>
        </p:blipFill>
        <p:spPr>
          <a:xfrm>
            <a:off x="13856" y="1108841"/>
            <a:ext cx="9130144" cy="5497426"/>
          </a:xfrm>
          <a:prstGeom prst="rect">
            <a:avLst/>
          </a:prstGeom>
        </p:spPr>
      </p:pic>
      <p:sp>
        <p:nvSpPr>
          <p:cNvPr id="7" name="Rectangle: Rounded Corners 6">
            <a:extLst>
              <a:ext uri="{FF2B5EF4-FFF2-40B4-BE49-F238E27FC236}">
                <a16:creationId xmlns:a16="http://schemas.microsoft.com/office/drawing/2014/main" id="{5B80C9C6-6961-44AE-A9ED-6010C6296CAE}"/>
              </a:ext>
            </a:extLst>
          </p:cNvPr>
          <p:cNvSpPr/>
          <p:nvPr/>
        </p:nvSpPr>
        <p:spPr>
          <a:xfrm>
            <a:off x="7772400" y="1485899"/>
            <a:ext cx="1266827" cy="64770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6F159E4-E7FE-425E-A150-918B7EF68116}"/>
              </a:ext>
            </a:extLst>
          </p:cNvPr>
          <p:cNvSpPr/>
          <p:nvPr/>
        </p:nvSpPr>
        <p:spPr>
          <a:xfrm>
            <a:off x="3543300" y="5372101"/>
            <a:ext cx="5219700" cy="91440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2A5D955-DDAE-4205-885B-7924A031FEDE}"/>
              </a:ext>
            </a:extLst>
          </p:cNvPr>
          <p:cNvCxnSpPr>
            <a:cxnSpLocks/>
          </p:cNvCxnSpPr>
          <p:nvPr/>
        </p:nvCxnSpPr>
        <p:spPr>
          <a:xfrm flipH="1">
            <a:off x="6705601" y="2167759"/>
            <a:ext cx="1614486" cy="3204342"/>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A554C77-C0BC-4E4A-B917-C870F359E74E}"/>
              </a:ext>
            </a:extLst>
          </p:cNvPr>
          <p:cNvCxnSpPr>
            <a:cxnSpLocks/>
          </p:cNvCxnSpPr>
          <p:nvPr/>
        </p:nvCxnSpPr>
        <p:spPr>
          <a:xfrm flipV="1">
            <a:off x="4191000" y="1809749"/>
            <a:ext cx="3581400" cy="2381251"/>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934F89C-3368-42B7-B1C7-9B38B6C207F9}"/>
              </a:ext>
            </a:extLst>
          </p:cNvPr>
          <p:cNvSpPr/>
          <p:nvPr/>
        </p:nvSpPr>
        <p:spPr>
          <a:xfrm>
            <a:off x="1752600" y="3703254"/>
            <a:ext cx="2438400" cy="100965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536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Dengan</a:t>
            </a:r>
            <a:r>
              <a:rPr lang="en-US" sz="3200" dirty="0"/>
              <a:t> </a:t>
            </a:r>
            <a:r>
              <a:rPr lang="en-US" sz="3200" dirty="0" err="1"/>
              <a:t>berbagai</a:t>
            </a:r>
            <a:r>
              <a:rPr lang="en-US" sz="3200" dirty="0"/>
              <a:t> </a:t>
            </a:r>
            <a:r>
              <a:rPr lang="en-US" sz="3200" dirty="0" err="1"/>
              <a:t>konsep</a:t>
            </a:r>
            <a:r>
              <a:rPr lang="en-US" sz="3200" dirty="0"/>
              <a:t> </a:t>
            </a:r>
            <a:r>
              <a:rPr lang="en-US" sz="3200" dirty="0" err="1"/>
              <a:t>dan</a:t>
            </a:r>
            <a:r>
              <a:rPr lang="en-US" sz="3200" dirty="0"/>
              <a:t> </a:t>
            </a:r>
            <a:r>
              <a:rPr lang="en-US" sz="3200" dirty="0" err="1"/>
              <a:t>teknik</a:t>
            </a:r>
            <a:r>
              <a:rPr lang="en-US" sz="3200" dirty="0"/>
              <a:t> yang </a:t>
            </a:r>
            <a:r>
              <a:rPr lang="en-US" sz="3200" dirty="0" err="1"/>
              <a:t>anda</a:t>
            </a:r>
            <a:r>
              <a:rPr lang="en-US" sz="3200" dirty="0"/>
              <a:t> </a:t>
            </a:r>
            <a:r>
              <a:rPr lang="en-US" sz="3200" dirty="0" err="1"/>
              <a:t>kuasai</a:t>
            </a:r>
            <a:r>
              <a:rPr lang="en-US" sz="3200" dirty="0"/>
              <a:t>, </a:t>
            </a:r>
            <a:r>
              <a:rPr lang="en-US" sz="3200" dirty="0" err="1"/>
              <a:t>lakukan</a:t>
            </a:r>
            <a:r>
              <a:rPr lang="en-US" sz="3200" dirty="0"/>
              <a:t> </a:t>
            </a:r>
            <a:r>
              <a:rPr lang="en-US" sz="3200" dirty="0">
                <a:solidFill>
                  <a:srgbClr val="C00000"/>
                </a:solidFill>
              </a:rPr>
              <a:t>text classification </a:t>
            </a:r>
            <a:r>
              <a:rPr lang="en-US" sz="3200" dirty="0" err="1"/>
              <a:t>pada</a:t>
            </a:r>
            <a:r>
              <a:rPr lang="en-US" sz="3200" dirty="0"/>
              <a:t> dataset </a:t>
            </a:r>
            <a:r>
              <a:rPr lang="en-US" sz="3200" dirty="0">
                <a:solidFill>
                  <a:srgbClr val="C00000"/>
                </a:solidFill>
              </a:rPr>
              <a:t>polarity data</a:t>
            </a:r>
          </a:p>
          <a:p>
            <a:r>
              <a:rPr lang="en-US" sz="3200" dirty="0" err="1"/>
              <a:t>Terapkan</a:t>
            </a:r>
            <a:r>
              <a:rPr lang="en-US" sz="3200" dirty="0"/>
              <a:t> </a:t>
            </a:r>
            <a:r>
              <a:rPr lang="en-US" sz="3200" dirty="0" err="1"/>
              <a:t>beberapa</a:t>
            </a:r>
            <a:r>
              <a:rPr lang="en-US" sz="3200" dirty="0"/>
              <a:t> </a:t>
            </a:r>
            <a:r>
              <a:rPr lang="en-US" sz="3200" dirty="0" err="1">
                <a:solidFill>
                  <a:srgbClr val="C00000"/>
                </a:solidFill>
              </a:rPr>
              <a:t>metode</a:t>
            </a:r>
            <a:r>
              <a:rPr lang="en-US" sz="3200" dirty="0">
                <a:solidFill>
                  <a:srgbClr val="C00000"/>
                </a:solidFill>
              </a:rPr>
              <a:t> feature selection</a:t>
            </a:r>
            <a:r>
              <a:rPr lang="en-US" sz="3200" dirty="0"/>
              <a:t>, </a:t>
            </a:r>
            <a:r>
              <a:rPr lang="en-US" sz="3200" dirty="0" err="1"/>
              <a:t>baik</a:t>
            </a:r>
            <a:r>
              <a:rPr lang="en-US" sz="3200" dirty="0"/>
              <a:t> filter </a:t>
            </a:r>
            <a:r>
              <a:rPr lang="en-US" sz="3200" dirty="0" err="1"/>
              <a:t>maupun</a:t>
            </a:r>
            <a:r>
              <a:rPr lang="en-US" sz="3200" dirty="0"/>
              <a:t> wrapper</a:t>
            </a:r>
          </a:p>
          <a:p>
            <a:r>
              <a:rPr lang="en-US" sz="3200" dirty="0" err="1">
                <a:solidFill>
                  <a:srgbClr val="C00000"/>
                </a:solidFill>
              </a:rPr>
              <a:t>Lakukan</a:t>
            </a:r>
            <a:r>
              <a:rPr lang="en-US" sz="3200" dirty="0">
                <a:solidFill>
                  <a:srgbClr val="C00000"/>
                </a:solidFill>
              </a:rPr>
              <a:t> </a:t>
            </a:r>
            <a:r>
              <a:rPr lang="en-US" sz="3200" dirty="0" err="1">
                <a:solidFill>
                  <a:srgbClr val="C00000"/>
                </a:solidFill>
              </a:rPr>
              <a:t>komparasi</a:t>
            </a:r>
            <a:r>
              <a:rPr lang="en-US" sz="3200" dirty="0">
                <a:solidFill>
                  <a:srgbClr val="C00000"/>
                </a:solidFill>
              </a:rPr>
              <a:t> </a:t>
            </a:r>
            <a:r>
              <a:rPr lang="en-US" sz="3200" dirty="0" err="1"/>
              <a:t>terhadap</a:t>
            </a:r>
            <a:r>
              <a:rPr lang="en-US" sz="3200" dirty="0"/>
              <a:t> </a:t>
            </a:r>
            <a:r>
              <a:rPr lang="en-US" sz="3200" dirty="0" err="1"/>
              <a:t>berbagai</a:t>
            </a:r>
            <a:r>
              <a:rPr lang="en-US" sz="3200" dirty="0"/>
              <a:t> </a:t>
            </a:r>
            <a:r>
              <a:rPr lang="en-US" sz="3200" dirty="0" err="1"/>
              <a:t>algoritma</a:t>
            </a:r>
            <a:r>
              <a:rPr lang="en-US" sz="3200" dirty="0"/>
              <a:t> </a:t>
            </a:r>
            <a:r>
              <a:rPr lang="en-US" sz="3200" dirty="0" err="1"/>
              <a:t>klasifikasi</a:t>
            </a:r>
            <a:r>
              <a:rPr lang="en-US" sz="3200" dirty="0"/>
              <a:t>, </a:t>
            </a:r>
            <a:r>
              <a:rPr lang="en-US" sz="3200" dirty="0" err="1"/>
              <a:t>dan</a:t>
            </a:r>
            <a:r>
              <a:rPr lang="en-US" sz="3200" dirty="0"/>
              <a:t> </a:t>
            </a:r>
            <a:r>
              <a:rPr lang="en-US" sz="3200" dirty="0" err="1"/>
              <a:t>pilih</a:t>
            </a:r>
            <a:r>
              <a:rPr lang="en-US" sz="3200" dirty="0"/>
              <a:t> yang </a:t>
            </a:r>
            <a:r>
              <a:rPr lang="en-US" sz="3200" dirty="0" err="1"/>
              <a:t>terbaik</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40E3AF5E-7707-43A2-8056-89288DE16AD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694</a:t>
            </a:fld>
            <a:endParaRPr lang="en-US">
              <a:solidFill>
                <a:prstClr val="black">
                  <a:tint val="75000"/>
                </a:prstClr>
              </a:solidFill>
            </a:endParaRPr>
          </a:p>
        </p:txBody>
      </p:sp>
    </p:spTree>
    <p:extLst>
      <p:ext uri="{BB962C8B-B14F-4D97-AF65-F5344CB8AC3E}">
        <p14:creationId xmlns:p14="http://schemas.microsoft.com/office/powerpoint/2010/main" val="2386391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181600"/>
          </a:xfrm>
        </p:spPr>
        <p:txBody>
          <a:bodyPr>
            <a:normAutofit fontScale="925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2: </a:t>
            </a:r>
            <a:r>
              <a:rPr lang="en-US" sz="3200" dirty="0">
                <a:solidFill>
                  <a:srgbClr val="C00000"/>
                </a:solidFill>
              </a:rPr>
              <a:t>Predicting the Gender of Blog Authors</a:t>
            </a:r>
            <a:r>
              <a:rPr lang="en-US" sz="3200" dirty="0"/>
              <a:t>, p 287-301</a:t>
            </a:r>
          </a:p>
          <a:p>
            <a:r>
              <a:rPr lang="en-US" sz="3200" dirty="0"/>
              <a:t>Datasets: </a:t>
            </a:r>
            <a:r>
              <a:rPr lang="en-US" sz="3200" dirty="0">
                <a:solidFill>
                  <a:srgbClr val="C00000"/>
                </a:solidFill>
              </a:rPr>
              <a:t>blog-gender-</a:t>
            </a:r>
            <a:r>
              <a:rPr lang="en-US" sz="3200" dirty="0" err="1">
                <a:solidFill>
                  <a:srgbClr val="C00000"/>
                </a:solidFill>
              </a:rPr>
              <a:t>dataset.xslx</a:t>
            </a:r>
            <a:endParaRPr lang="en-US" sz="3200" dirty="0">
              <a:solidFill>
                <a:srgbClr val="C00000"/>
              </a:solidFill>
            </a:endParaRPr>
          </a:p>
          <a:p>
            <a:r>
              <a:rPr lang="en-US" sz="3200" dirty="0"/>
              <a:t>Split Data: 50% data training </a:t>
            </a:r>
            <a:r>
              <a:rPr lang="en-US" sz="3200" dirty="0" err="1"/>
              <a:t>dan</a:t>
            </a:r>
            <a:r>
              <a:rPr lang="en-US" sz="3200" dirty="0"/>
              <a:t> 50% data testing</a:t>
            </a:r>
          </a:p>
          <a:p>
            <a:r>
              <a:rPr lang="en-US" sz="3200" dirty="0" err="1"/>
              <a:t>Gunakan</a:t>
            </a:r>
            <a:r>
              <a:rPr lang="en-US" sz="3200" dirty="0"/>
              <a:t> </a:t>
            </a:r>
            <a:r>
              <a:rPr lang="en-US" sz="3200" dirty="0" err="1"/>
              <a:t>algoritma</a:t>
            </a:r>
            <a:r>
              <a:rPr lang="en-US" sz="3200" dirty="0"/>
              <a:t> </a:t>
            </a:r>
            <a:r>
              <a:rPr lang="en-US" sz="3200" dirty="0">
                <a:solidFill>
                  <a:srgbClr val="C00000"/>
                </a:solidFill>
              </a:rPr>
              <a:t>Naïve Bayes</a:t>
            </a:r>
            <a:endParaRPr lang="en-US" sz="3200" dirty="0"/>
          </a:p>
          <a:p>
            <a:r>
              <a:rPr lang="en-US" sz="3200" dirty="0"/>
              <a:t>Apply model yang </a:t>
            </a:r>
            <a:r>
              <a:rPr lang="en-US" sz="3200" dirty="0" err="1"/>
              <a:t>dihasilkan</a:t>
            </a:r>
            <a:r>
              <a:rPr lang="en-US" sz="3200" dirty="0"/>
              <a:t> </a:t>
            </a:r>
            <a:r>
              <a:rPr lang="en-US" sz="3200" dirty="0" err="1"/>
              <a:t>untuk</a:t>
            </a:r>
            <a:r>
              <a:rPr lang="en-US" sz="3200" dirty="0"/>
              <a:t> data testing</a:t>
            </a:r>
          </a:p>
          <a:p>
            <a:r>
              <a:rPr lang="en-US" sz="3200" dirty="0" err="1"/>
              <a:t>Ukur</a:t>
            </a:r>
            <a:r>
              <a:rPr lang="en-US" sz="3200" dirty="0"/>
              <a:t> performance </a:t>
            </a:r>
            <a:r>
              <a:rPr lang="en-US" sz="3200" dirty="0" err="1"/>
              <a:t>nya</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EECC65B3-C12D-41A7-978A-67C20D80248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695</a:t>
            </a:fld>
            <a:endParaRPr lang="en-US">
              <a:solidFill>
                <a:prstClr val="black">
                  <a:tint val="75000"/>
                </a:prstClr>
              </a:solidFill>
            </a:endParaRPr>
          </a:p>
        </p:txBody>
      </p:sp>
    </p:spTree>
    <p:extLst>
      <p:ext uri="{BB962C8B-B14F-4D97-AF65-F5344CB8AC3E}">
        <p14:creationId xmlns:p14="http://schemas.microsoft.com/office/powerpoint/2010/main" val="3029254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538FD301-2373-405D-A5B1-E21EF023355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696</a:t>
            </a:fld>
            <a:endParaRPr lang="en-US">
              <a:solidFill>
                <a:prstClr val="black">
                  <a:tint val="75000"/>
                </a:prstClr>
              </a:solidFill>
            </a:endParaRPr>
          </a:p>
        </p:txBody>
      </p:sp>
      <p:pic>
        <p:nvPicPr>
          <p:cNvPr id="5" name="Picture 4"/>
          <p:cNvPicPr>
            <a:picLocks noChangeAspect="1"/>
          </p:cNvPicPr>
          <p:nvPr/>
        </p:nvPicPr>
        <p:blipFill rotWithShape="1">
          <a:blip r:embed="rId2"/>
          <a:srcRect l="13333" t="21111" r="14167" b="38889"/>
          <a:stretch/>
        </p:blipFill>
        <p:spPr>
          <a:xfrm>
            <a:off x="239355" y="1600200"/>
            <a:ext cx="8665289" cy="3585637"/>
          </a:xfrm>
          <a:prstGeom prst="rect">
            <a:avLst/>
          </a:prstGeom>
        </p:spPr>
      </p:pic>
    </p:spTree>
    <p:extLst>
      <p:ext uri="{BB962C8B-B14F-4D97-AF65-F5344CB8AC3E}">
        <p14:creationId xmlns:p14="http://schemas.microsoft.com/office/powerpoint/2010/main" val="4174988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181600"/>
          </a:xfrm>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2: </a:t>
            </a:r>
            <a:r>
              <a:rPr lang="en-US" sz="3200" dirty="0">
                <a:solidFill>
                  <a:srgbClr val="C00000"/>
                </a:solidFill>
              </a:rPr>
              <a:t>Predicting the Gender of Blog Authors</a:t>
            </a:r>
            <a:r>
              <a:rPr lang="en-US" sz="3200" dirty="0"/>
              <a:t>, p 287-301</a:t>
            </a:r>
          </a:p>
          <a:p>
            <a:r>
              <a:rPr lang="en-US" sz="3200" dirty="0"/>
              <a:t>Datasets:</a:t>
            </a:r>
            <a:endParaRPr lang="id-ID" sz="3200" dirty="0"/>
          </a:p>
          <a:p>
            <a:pPr lvl="1"/>
            <a:r>
              <a:rPr lang="en-US" sz="2800" dirty="0">
                <a:solidFill>
                  <a:srgbClr val="C00000"/>
                </a:solidFill>
              </a:rPr>
              <a:t>blog-gender-</a:t>
            </a:r>
            <a:r>
              <a:rPr lang="en-US" sz="2800" dirty="0" err="1">
                <a:solidFill>
                  <a:srgbClr val="C00000"/>
                </a:solidFill>
              </a:rPr>
              <a:t>dataset.xslx</a:t>
            </a:r>
            <a:endParaRPr lang="id-ID" sz="2800" dirty="0">
              <a:solidFill>
                <a:srgbClr val="C00000"/>
              </a:solidFill>
            </a:endParaRPr>
          </a:p>
          <a:p>
            <a:pPr lvl="1"/>
            <a:r>
              <a:rPr lang="en-US" sz="2800" dirty="0">
                <a:solidFill>
                  <a:srgbClr val="C00000"/>
                </a:solidFill>
              </a:rPr>
              <a:t>blog-gender-dataset</a:t>
            </a:r>
            <a:r>
              <a:rPr lang="id-ID" sz="2800" dirty="0">
                <a:solidFill>
                  <a:srgbClr val="C00000"/>
                </a:solidFill>
              </a:rPr>
              <a:t>-</a:t>
            </a:r>
            <a:r>
              <a:rPr lang="en-US" sz="2800" dirty="0">
                <a:solidFill>
                  <a:srgbClr val="C00000"/>
                </a:solidFill>
              </a:rPr>
              <a:t>testing</a:t>
            </a:r>
            <a:r>
              <a:rPr lang="id-ID" sz="2800" dirty="0">
                <a:solidFill>
                  <a:srgbClr val="C00000"/>
                </a:solidFill>
              </a:rPr>
              <a:t>.</a:t>
            </a:r>
            <a:r>
              <a:rPr lang="id-ID" sz="2800" dirty="0" err="1">
                <a:solidFill>
                  <a:srgbClr val="C00000"/>
                </a:solidFill>
              </a:rPr>
              <a:t>xlsx</a:t>
            </a:r>
            <a:endParaRPr lang="en-US" sz="2800" dirty="0">
              <a:solidFill>
                <a:srgbClr val="C00000"/>
              </a:solidFill>
            </a:endParaRPr>
          </a:p>
          <a:p>
            <a:r>
              <a:rPr lang="id-ID" sz="3200" dirty="0"/>
              <a:t>Gunakan 10-fold X </a:t>
            </a:r>
            <a:r>
              <a:rPr lang="id-ID" sz="3200" dirty="0" err="1"/>
              <a:t>validation</a:t>
            </a:r>
            <a:r>
              <a:rPr lang="id-ID" sz="3200" dirty="0"/>
              <a:t> dan operator </a:t>
            </a:r>
            <a:r>
              <a:rPr lang="id-ID" sz="3200" dirty="0" err="1">
                <a:solidFill>
                  <a:srgbClr val="00B050"/>
                </a:solidFill>
              </a:rPr>
              <a:t>write</a:t>
            </a:r>
            <a:r>
              <a:rPr lang="id-ID" sz="3200" dirty="0">
                <a:solidFill>
                  <a:srgbClr val="00B050"/>
                </a:solidFill>
              </a:rPr>
              <a:t> model </a:t>
            </a:r>
            <a:r>
              <a:rPr lang="id-ID" sz="3200" dirty="0"/>
              <a:t>(</a:t>
            </a:r>
            <a:r>
              <a:rPr lang="id-ID" sz="3200" dirty="0" err="1">
                <a:solidFill>
                  <a:srgbClr val="00B050"/>
                </a:solidFill>
              </a:rPr>
              <a:t>read</a:t>
            </a:r>
            <a:r>
              <a:rPr lang="id-ID" sz="3200" dirty="0">
                <a:solidFill>
                  <a:srgbClr val="00B050"/>
                </a:solidFill>
              </a:rPr>
              <a:t> model</a:t>
            </a:r>
            <a:r>
              <a:rPr lang="id-ID" sz="3200" dirty="0"/>
              <a:t>), </a:t>
            </a:r>
            <a:r>
              <a:rPr lang="id-ID" sz="3200" dirty="0" err="1">
                <a:solidFill>
                  <a:srgbClr val="0070C0"/>
                </a:solidFill>
              </a:rPr>
              <a:t>store</a:t>
            </a:r>
            <a:r>
              <a:rPr lang="id-ID" sz="3200" dirty="0"/>
              <a:t> (</a:t>
            </a:r>
            <a:r>
              <a:rPr lang="id-ID" sz="3200" dirty="0" err="1">
                <a:solidFill>
                  <a:srgbClr val="0070C0"/>
                </a:solidFill>
              </a:rPr>
              <a:t>retrieve</a:t>
            </a:r>
            <a:r>
              <a:rPr lang="id-ID" sz="3200" dirty="0"/>
              <a:t>)</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4C9D5255-425C-48DF-B155-8B7BF0F66E9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697</a:t>
            </a:fld>
            <a:endParaRPr lang="en-US">
              <a:solidFill>
                <a:prstClr val="black">
                  <a:tint val="75000"/>
                </a:prstClr>
              </a:solidFill>
            </a:endParaRPr>
          </a:p>
        </p:txBody>
      </p:sp>
    </p:spTree>
    <p:extLst>
      <p:ext uri="{BB962C8B-B14F-4D97-AF65-F5344CB8AC3E}">
        <p14:creationId xmlns:p14="http://schemas.microsoft.com/office/powerpoint/2010/main" val="1910163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dirty="0"/>
          </a:p>
        </p:txBody>
      </p:sp>
      <p:sp>
        <p:nvSpPr>
          <p:cNvPr id="6" name="Slide Number Placeholder 5">
            <a:extLst>
              <a:ext uri="{FF2B5EF4-FFF2-40B4-BE49-F238E27FC236}">
                <a16:creationId xmlns:a16="http://schemas.microsoft.com/office/drawing/2014/main" id="{34D74F95-D557-4BF2-911B-69AE1F7BE5F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698</a:t>
            </a:fld>
            <a:endParaRPr lang="en-US">
              <a:solidFill>
                <a:prstClr val="black">
                  <a:tint val="75000"/>
                </a:prstClr>
              </a:solidFill>
            </a:endParaRPr>
          </a:p>
        </p:txBody>
      </p:sp>
      <p:pic>
        <p:nvPicPr>
          <p:cNvPr id="5" name="Picture 4"/>
          <p:cNvPicPr>
            <a:picLocks noChangeAspect="1"/>
          </p:cNvPicPr>
          <p:nvPr/>
        </p:nvPicPr>
        <p:blipFill rotWithShape="1">
          <a:blip r:embed="rId2"/>
          <a:srcRect l="23750" t="16667" r="33333" b="38148"/>
          <a:stretch/>
        </p:blipFill>
        <p:spPr>
          <a:xfrm>
            <a:off x="261703" y="1218974"/>
            <a:ext cx="8620593" cy="5105400"/>
          </a:xfrm>
          <a:prstGeom prst="rect">
            <a:avLst/>
          </a:prstGeom>
        </p:spPr>
      </p:pic>
    </p:spTree>
    <p:extLst>
      <p:ext uri="{BB962C8B-B14F-4D97-AF65-F5344CB8AC3E}">
        <p14:creationId xmlns:p14="http://schemas.microsoft.com/office/powerpoint/2010/main" val="392561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6" name="Slide Number Placeholder 5">
            <a:extLst>
              <a:ext uri="{FF2B5EF4-FFF2-40B4-BE49-F238E27FC236}">
                <a16:creationId xmlns:a16="http://schemas.microsoft.com/office/drawing/2014/main" id="{8E377612-09D1-42F2-AFC4-84E35D65F04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699</a:t>
            </a:fld>
            <a:endParaRPr lang="en-US">
              <a:solidFill>
                <a:prstClr val="black">
                  <a:tint val="75000"/>
                </a:prstClr>
              </a:solidFill>
            </a:endParaRPr>
          </a:p>
        </p:txBody>
      </p:sp>
      <p:pic>
        <p:nvPicPr>
          <p:cNvPr id="5" name="Picture 4"/>
          <p:cNvPicPr>
            <a:picLocks noChangeAspect="1"/>
          </p:cNvPicPr>
          <p:nvPr/>
        </p:nvPicPr>
        <p:blipFill rotWithShape="1">
          <a:blip r:embed="rId2"/>
          <a:srcRect l="23750" t="16667" r="33333" b="35926"/>
          <a:stretch/>
        </p:blipFill>
        <p:spPr>
          <a:xfrm>
            <a:off x="402793" y="1260076"/>
            <a:ext cx="8338413" cy="5181150"/>
          </a:xfrm>
          <a:prstGeom prst="rect">
            <a:avLst/>
          </a:prstGeom>
        </p:spPr>
      </p:pic>
    </p:spTree>
    <p:extLst>
      <p:ext uri="{BB962C8B-B14F-4D97-AF65-F5344CB8AC3E}">
        <p14:creationId xmlns:p14="http://schemas.microsoft.com/office/powerpoint/2010/main" val="3307250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ext uri="{D42A27DB-BD31-4B8C-83A1-F6EECF244321}">
                <p14:modId xmlns:p14="http://schemas.microsoft.com/office/powerpoint/2010/main" val="3608717406"/>
              </p:ext>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435199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5161E-74D7-4F20-9D1A-15C9FE8DB136}"/>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85064F1E-FB51-489F-BE62-6B02ECF9B7EA}"/>
              </a:ext>
            </a:extLst>
          </p:cNvPr>
          <p:cNvSpPr>
            <a:spLocks noGrp="1"/>
          </p:cNvSpPr>
          <p:nvPr>
            <p:ph type="title"/>
          </p:nvPr>
        </p:nvSpPr>
        <p:spPr/>
        <p:txBody>
          <a:bodyPr/>
          <a:lstStyle/>
          <a:p>
            <a:r>
              <a:rPr lang="id-ID" dirty="0" err="1"/>
              <a:t>Bankruptcy</a:t>
            </a:r>
            <a:r>
              <a:rPr lang="id-ID" dirty="0"/>
              <a:t> </a:t>
            </a:r>
            <a:r>
              <a:rPr lang="id-ID" dirty="0" err="1"/>
              <a:t>Prediction</a:t>
            </a:r>
            <a:endParaRPr lang="en-US" dirty="0"/>
          </a:p>
        </p:txBody>
      </p:sp>
      <p:sp>
        <p:nvSpPr>
          <p:cNvPr id="3" name="Slide Number Placeholder 2">
            <a:extLst>
              <a:ext uri="{FF2B5EF4-FFF2-40B4-BE49-F238E27FC236}">
                <a16:creationId xmlns:a16="http://schemas.microsoft.com/office/drawing/2014/main" id="{9CE0C4BC-BB74-4538-9D1A-C4D1D854002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a:t>
            </a:fld>
            <a:endParaRPr lang="en-US">
              <a:solidFill>
                <a:prstClr val="black">
                  <a:tint val="75000"/>
                </a:prstClr>
              </a:solidFill>
            </a:endParaRPr>
          </a:p>
        </p:txBody>
      </p:sp>
      <p:pic>
        <p:nvPicPr>
          <p:cNvPr id="5" name="Picture 4">
            <a:extLst>
              <a:ext uri="{FF2B5EF4-FFF2-40B4-BE49-F238E27FC236}">
                <a16:creationId xmlns:a16="http://schemas.microsoft.com/office/drawing/2014/main" id="{7C260990-726B-4CC3-A178-CC9C3B882A0B}"/>
              </a:ext>
            </a:extLst>
          </p:cNvPr>
          <p:cNvPicPr>
            <a:picLocks noChangeAspect="1"/>
          </p:cNvPicPr>
          <p:nvPr/>
        </p:nvPicPr>
        <p:blipFill rotWithShape="1">
          <a:blip r:embed="rId2"/>
          <a:srcRect l="22500" t="8195" r="25000" b="32084"/>
          <a:stretch/>
        </p:blipFill>
        <p:spPr>
          <a:xfrm>
            <a:off x="2327" y="1371600"/>
            <a:ext cx="8801100" cy="4191000"/>
          </a:xfrm>
          <a:prstGeom prst="rect">
            <a:avLst/>
          </a:prstGeom>
        </p:spPr>
      </p:pic>
    </p:spTree>
    <p:extLst>
      <p:ext uri="{BB962C8B-B14F-4D97-AF65-F5344CB8AC3E}">
        <p14:creationId xmlns:p14="http://schemas.microsoft.com/office/powerpoint/2010/main" val="3192559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6" name="Slide Number Placeholder 5">
            <a:extLst>
              <a:ext uri="{FF2B5EF4-FFF2-40B4-BE49-F238E27FC236}">
                <a16:creationId xmlns:a16="http://schemas.microsoft.com/office/drawing/2014/main" id="{6B562593-9D60-4DB6-8925-075072FCC0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700</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914400" y="-685800"/>
            <a:ext cx="10972800" cy="8229600"/>
          </a:xfrm>
          <a:prstGeom prst="rect">
            <a:avLst/>
          </a:prstGeom>
        </p:spPr>
      </p:pic>
    </p:spTree>
    <p:extLst>
      <p:ext uri="{BB962C8B-B14F-4D97-AF65-F5344CB8AC3E}">
        <p14:creationId xmlns:p14="http://schemas.microsoft.com/office/powerpoint/2010/main" val="4202519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sp>
        <p:nvSpPr>
          <p:cNvPr id="6" name="Slide Number Placeholder 5">
            <a:extLst>
              <a:ext uri="{FF2B5EF4-FFF2-40B4-BE49-F238E27FC236}">
                <a16:creationId xmlns:a16="http://schemas.microsoft.com/office/drawing/2014/main" id="{E290ED43-4E43-40A8-ACFB-2B9A358966E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701</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914400" y="-685800"/>
            <a:ext cx="10972800" cy="8229600"/>
          </a:xfrm>
          <a:prstGeom prst="rect">
            <a:avLst/>
          </a:prstGeom>
        </p:spPr>
      </p:pic>
    </p:spTree>
    <p:extLst>
      <p:ext uri="{BB962C8B-B14F-4D97-AF65-F5344CB8AC3E}">
        <p14:creationId xmlns:p14="http://schemas.microsoft.com/office/powerpoint/2010/main" val="3604820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1310"/>
            <a:ext cx="8393717" cy="2564076"/>
          </a:xfrm>
        </p:spPr>
        <p:txBody>
          <a:bodyPr>
            <a:normAutofit lnSpcReduction="10000"/>
          </a:bodyPr>
          <a:lstStyle/>
          <a:p>
            <a:pPr marL="514350" indent="-514350">
              <a:buFont typeface="+mj-lt"/>
              <a:buAutoNum type="arabicPeriod"/>
            </a:pPr>
            <a:r>
              <a:rPr lang="en-US" sz="2400" dirty="0" err="1"/>
              <a:t>Jelaskan</a:t>
            </a:r>
            <a:r>
              <a:rPr lang="en-US" sz="2400" dirty="0"/>
              <a:t> </a:t>
            </a:r>
            <a:r>
              <a:rPr lang="en-US" sz="2400" dirty="0" err="1"/>
              <a:t>perbedaan</a:t>
            </a:r>
            <a:r>
              <a:rPr lang="en-US" sz="2400" dirty="0"/>
              <a:t> </a:t>
            </a:r>
            <a:r>
              <a:rPr lang="en-US" sz="2400" dirty="0" err="1"/>
              <a:t>antara</a:t>
            </a:r>
            <a:r>
              <a:rPr lang="en-US" sz="2400" dirty="0"/>
              <a:t> </a:t>
            </a:r>
            <a:r>
              <a:rPr lang="en-US" sz="2400" dirty="0">
                <a:solidFill>
                  <a:srgbClr val="C00000"/>
                </a:solidFill>
              </a:rPr>
              <a:t>data</a:t>
            </a:r>
            <a:r>
              <a:rPr lang="en-US" sz="2400" dirty="0"/>
              <a:t>, </a:t>
            </a:r>
            <a:r>
              <a:rPr lang="en-US" sz="2400" dirty="0" err="1">
                <a:solidFill>
                  <a:srgbClr val="0070C0"/>
                </a:solidFill>
              </a:rPr>
              <a:t>informasi</a:t>
            </a:r>
            <a:r>
              <a:rPr lang="en-US" sz="2400" dirty="0">
                <a:solidFill>
                  <a:srgbClr val="0070C0"/>
                </a:solidFill>
              </a:rPr>
              <a:t> </a:t>
            </a:r>
            <a:r>
              <a:rPr lang="en-US" sz="2400" dirty="0" err="1"/>
              <a:t>dan</a:t>
            </a:r>
            <a:r>
              <a:rPr lang="en-US" sz="2400" dirty="0"/>
              <a:t> </a:t>
            </a:r>
            <a:r>
              <a:rPr lang="en-US" sz="2400" dirty="0" err="1">
                <a:solidFill>
                  <a:srgbClr val="00B050"/>
                </a:solidFill>
              </a:rPr>
              <a:t>pengetahuan</a:t>
            </a:r>
            <a:r>
              <a:rPr lang="en-US" sz="2400" dirty="0"/>
              <a:t>!</a:t>
            </a:r>
            <a:endParaRPr lang="id-ID" sz="2400" dirty="0"/>
          </a:p>
          <a:p>
            <a:pPr marL="514350" indent="-514350">
              <a:buFont typeface="+mj-lt"/>
              <a:buAutoNum type="arabicPeriod"/>
            </a:pPr>
            <a:r>
              <a:rPr lang="en-US" sz="2400" dirty="0" err="1"/>
              <a:t>Jelaskan</a:t>
            </a:r>
            <a:r>
              <a:rPr lang="en-US" sz="2400" dirty="0"/>
              <a:t> </a:t>
            </a:r>
            <a:r>
              <a:rPr lang="en-US" sz="2400" dirty="0" err="1"/>
              <a:t>apa</a:t>
            </a:r>
            <a:r>
              <a:rPr lang="en-US" sz="2400" dirty="0"/>
              <a:t> yang </a:t>
            </a:r>
            <a:r>
              <a:rPr lang="en-US" sz="2400" dirty="0" err="1"/>
              <a:t>anda</a:t>
            </a:r>
            <a:r>
              <a:rPr lang="en-US" sz="2400" dirty="0"/>
              <a:t> </a:t>
            </a:r>
            <a:r>
              <a:rPr lang="en-US" sz="2400" dirty="0" err="1"/>
              <a:t>ketahui</a:t>
            </a:r>
            <a:r>
              <a:rPr lang="en-US" sz="2400" dirty="0"/>
              <a:t> </a:t>
            </a:r>
            <a:r>
              <a:rPr lang="en-US" sz="2400" dirty="0" err="1"/>
              <a:t>tentang</a:t>
            </a:r>
            <a:r>
              <a:rPr lang="en-US" sz="2400" dirty="0"/>
              <a:t> </a:t>
            </a:r>
            <a:r>
              <a:rPr lang="en-US" sz="2400" dirty="0">
                <a:solidFill>
                  <a:srgbClr val="C00000"/>
                </a:solidFill>
              </a:rPr>
              <a:t>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peran</a:t>
            </a:r>
            <a:r>
              <a:rPr lang="en-US" sz="2400" dirty="0">
                <a:solidFill>
                  <a:srgbClr val="C00000"/>
                </a:solidFill>
              </a:rPr>
              <a:t> </a:t>
            </a:r>
            <a:r>
              <a:rPr lang="en-US" sz="2400" dirty="0" err="1">
                <a:solidFill>
                  <a:srgbClr val="C00000"/>
                </a:solidFill>
              </a:rPr>
              <a:t>utama</a:t>
            </a:r>
            <a:r>
              <a:rPr lang="en-US" sz="2400" dirty="0">
                <a:solidFill>
                  <a:srgbClr val="C00000"/>
                </a:solidFill>
              </a:rPr>
              <a:t> 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pemanfaatan</a:t>
            </a:r>
            <a:r>
              <a:rPr lang="en-US" sz="2400" dirty="0">
                <a:solidFill>
                  <a:srgbClr val="C00000"/>
                </a:solidFill>
              </a:rPr>
              <a:t> </a:t>
            </a:r>
            <a:r>
              <a:rPr lang="en-US" sz="2400" dirty="0" err="1">
                <a:solidFill>
                  <a:srgbClr val="C00000"/>
                </a:solidFill>
              </a:rPr>
              <a:t>dari</a:t>
            </a:r>
            <a:r>
              <a:rPr lang="en-US" sz="2400" dirty="0">
                <a:solidFill>
                  <a:srgbClr val="C00000"/>
                </a:solidFill>
              </a:rPr>
              <a:t> data mining </a:t>
            </a:r>
            <a:r>
              <a:rPr lang="en-US" sz="2400" dirty="0"/>
              <a:t>di </a:t>
            </a:r>
            <a:r>
              <a:rPr lang="en-US" sz="2400" dirty="0" err="1"/>
              <a:t>berbagai</a:t>
            </a:r>
            <a:r>
              <a:rPr lang="en-US" sz="2400" dirty="0"/>
              <a:t> </a:t>
            </a:r>
            <a:r>
              <a:rPr lang="en-US" sz="2400" dirty="0" err="1"/>
              <a:t>bidang</a:t>
            </a:r>
            <a:r>
              <a:rPr lang="en-US" sz="2400" dirty="0"/>
              <a:t>!</a:t>
            </a:r>
          </a:p>
          <a:p>
            <a:pPr marL="514350" indent="-514350">
              <a:buFont typeface="+mj-lt"/>
              <a:buAutoNum type="arabicPeriod"/>
            </a:pPr>
            <a:r>
              <a:rPr lang="en-US" sz="2400" dirty="0" err="1">
                <a:solidFill>
                  <a:srgbClr val="C00000"/>
                </a:solidFill>
              </a:rPr>
              <a:t>Pengetahuan</a:t>
            </a:r>
            <a:r>
              <a:rPr lang="en-US" sz="2400" dirty="0">
                <a:solidFill>
                  <a:srgbClr val="C00000"/>
                </a:solidFill>
              </a:rPr>
              <a:t> </a:t>
            </a:r>
            <a:r>
              <a:rPr lang="en-US" sz="2400" dirty="0" err="1">
                <a:solidFill>
                  <a:srgbClr val="C00000"/>
                </a:solidFill>
              </a:rPr>
              <a:t>atau</a:t>
            </a:r>
            <a:r>
              <a:rPr lang="en-US" sz="2400" dirty="0">
                <a:solidFill>
                  <a:srgbClr val="C00000"/>
                </a:solidFill>
              </a:rPr>
              <a:t> </a:t>
            </a:r>
            <a:r>
              <a:rPr lang="en-US" sz="2400" dirty="0" err="1">
                <a:solidFill>
                  <a:srgbClr val="C00000"/>
                </a:solidFill>
              </a:rPr>
              <a:t>pola</a:t>
            </a:r>
            <a:r>
              <a:rPr lang="en-US" sz="2400" dirty="0">
                <a:solidFill>
                  <a:srgbClr val="C00000"/>
                </a:solidFill>
              </a:rPr>
              <a:t> </a:t>
            </a:r>
            <a:r>
              <a:rPr lang="en-US" sz="2400" dirty="0" err="1">
                <a:solidFill>
                  <a:srgbClr val="C00000"/>
                </a:solidFill>
              </a:rPr>
              <a:t>apa</a:t>
            </a:r>
            <a:r>
              <a:rPr lang="en-US" sz="2400" dirty="0">
                <a:solidFill>
                  <a:srgbClr val="C00000"/>
                </a:solidFill>
              </a:rPr>
              <a:t> yang </a:t>
            </a:r>
            <a:r>
              <a:rPr lang="en-US" sz="2400" dirty="0" err="1">
                <a:solidFill>
                  <a:srgbClr val="C00000"/>
                </a:solidFill>
              </a:rPr>
              <a:t>bisa</a:t>
            </a:r>
            <a:r>
              <a:rPr lang="en-US" sz="2400" dirty="0">
                <a:solidFill>
                  <a:srgbClr val="C00000"/>
                </a:solidFill>
              </a:rPr>
              <a:t> </a:t>
            </a:r>
            <a:r>
              <a:rPr lang="en-US" sz="2400" dirty="0" err="1">
                <a:solidFill>
                  <a:srgbClr val="C00000"/>
                </a:solidFill>
              </a:rPr>
              <a:t>kita</a:t>
            </a:r>
            <a:r>
              <a:rPr lang="en-US" sz="2400" dirty="0">
                <a:solidFill>
                  <a:srgbClr val="C00000"/>
                </a:solidFill>
              </a:rPr>
              <a:t> </a:t>
            </a:r>
            <a:r>
              <a:rPr lang="en-US" sz="2400" dirty="0" err="1">
                <a:solidFill>
                  <a:srgbClr val="C00000"/>
                </a:solidFill>
              </a:rPr>
              <a:t>dapatkan</a:t>
            </a:r>
            <a:r>
              <a:rPr lang="en-US" sz="2400" dirty="0">
                <a:solidFill>
                  <a:srgbClr val="C00000"/>
                </a:solidFill>
              </a:rPr>
              <a:t> </a:t>
            </a:r>
            <a:r>
              <a:rPr lang="en-US" sz="2400" dirty="0" err="1"/>
              <a:t>dari</a:t>
            </a:r>
            <a:r>
              <a:rPr lang="en-US" sz="2400" dirty="0"/>
              <a:t> data di </a:t>
            </a:r>
            <a:r>
              <a:rPr lang="en-US" sz="2400" dirty="0" err="1"/>
              <a:t>bawah</a:t>
            </a:r>
            <a:r>
              <a:rPr lang="en-US" sz="2400" dirty="0"/>
              <a:t>?</a:t>
            </a:r>
          </a:p>
          <a:p>
            <a:pPr marL="514350" indent="-514350">
              <a:buFont typeface="+mj-lt"/>
              <a:buAutoNum type="arabicPeriod"/>
            </a:pPr>
            <a:endParaRPr lang="id-ID" sz="2400" dirty="0"/>
          </a:p>
        </p:txBody>
      </p:sp>
      <p:sp>
        <p:nvSpPr>
          <p:cNvPr id="2" name="Title 1"/>
          <p:cNvSpPr>
            <a:spLocks noGrp="1"/>
          </p:cNvSpPr>
          <p:nvPr>
            <p:ph type="title"/>
          </p:nvPr>
        </p:nvSpPr>
        <p:spPr>
          <a:xfrm>
            <a:off x="628650" y="152401"/>
            <a:ext cx="8515350" cy="685799"/>
          </a:xfrm>
        </p:spPr>
        <p:txBody>
          <a:bodyPr>
            <a:normAutofit/>
          </a:bodyPr>
          <a:lstStyle/>
          <a:p>
            <a:r>
              <a:rPr lang="id-ID" dirty="0" err="1"/>
              <a:t>Post-Test</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702</a:t>
            </a:fld>
            <a:endParaRPr lang="en-US" dirty="0">
              <a:solidFill>
                <a:prstClr val="black">
                  <a:tint val="75000"/>
                </a:prstClr>
              </a:solidFill>
            </a:endParaRPr>
          </a:p>
        </p:txBody>
      </p:sp>
      <p:graphicFrame>
        <p:nvGraphicFramePr>
          <p:cNvPr id="5" name="Content Placeholder 3"/>
          <p:cNvGraphicFramePr>
            <a:graphicFrameLocks/>
          </p:cNvGraphicFramePr>
          <p:nvPr/>
        </p:nvGraphicFramePr>
        <p:xfrm>
          <a:off x="228600" y="3679290"/>
          <a:ext cx="8686799" cy="2590800"/>
        </p:xfrm>
        <a:graphic>
          <a:graphicData uri="http://schemas.openxmlformats.org/drawingml/2006/table">
            <a:tbl>
              <a:tblPr firstRow="1" bandRow="1">
                <a:tableStyleId>{073A0DAA-6AF3-43AB-8588-CEC1D06C72B9}</a:tableStyleId>
              </a:tblPr>
              <a:tblGrid>
                <a:gridCol w="838543">
                  <a:extLst>
                    <a:ext uri="{9D8B030D-6E8A-4147-A177-3AD203B41FA5}">
                      <a16:colId xmlns:a16="http://schemas.microsoft.com/office/drawing/2014/main" val="20000"/>
                    </a:ext>
                  </a:extLst>
                </a:gridCol>
                <a:gridCol w="1033611">
                  <a:extLst>
                    <a:ext uri="{9D8B030D-6E8A-4147-A177-3AD203B41FA5}">
                      <a16:colId xmlns:a16="http://schemas.microsoft.com/office/drawing/2014/main" val="20001"/>
                    </a:ext>
                  </a:extLst>
                </a:gridCol>
                <a:gridCol w="748862">
                  <a:extLst>
                    <a:ext uri="{9D8B030D-6E8A-4147-A177-3AD203B41FA5}">
                      <a16:colId xmlns:a16="http://schemas.microsoft.com/office/drawing/2014/main" val="20002"/>
                    </a:ext>
                  </a:extLst>
                </a:gridCol>
                <a:gridCol w="1123293">
                  <a:extLst>
                    <a:ext uri="{9D8B030D-6E8A-4147-A177-3AD203B41FA5}">
                      <a16:colId xmlns:a16="http://schemas.microsoft.com/office/drawing/2014/main" val="20003"/>
                    </a:ext>
                  </a:extLst>
                </a:gridCol>
                <a:gridCol w="748862">
                  <a:extLst>
                    <a:ext uri="{9D8B030D-6E8A-4147-A177-3AD203B41FA5}">
                      <a16:colId xmlns:a16="http://schemas.microsoft.com/office/drawing/2014/main" val="20004"/>
                    </a:ext>
                  </a:extLst>
                </a:gridCol>
                <a:gridCol w="748862">
                  <a:extLst>
                    <a:ext uri="{9D8B030D-6E8A-4147-A177-3AD203B41FA5}">
                      <a16:colId xmlns:a16="http://schemas.microsoft.com/office/drawing/2014/main" val="20005"/>
                    </a:ext>
                  </a:extLst>
                </a:gridCol>
                <a:gridCol w="748862">
                  <a:extLst>
                    <a:ext uri="{9D8B030D-6E8A-4147-A177-3AD203B41FA5}">
                      <a16:colId xmlns:a16="http://schemas.microsoft.com/office/drawing/2014/main" val="20006"/>
                    </a:ext>
                  </a:extLst>
                </a:gridCol>
                <a:gridCol w="748862">
                  <a:extLst>
                    <a:ext uri="{9D8B030D-6E8A-4147-A177-3AD203B41FA5}">
                      <a16:colId xmlns:a16="http://schemas.microsoft.com/office/drawing/2014/main" val="20007"/>
                    </a:ext>
                  </a:extLst>
                </a:gridCol>
                <a:gridCol w="622669">
                  <a:extLst>
                    <a:ext uri="{9D8B030D-6E8A-4147-A177-3AD203B41FA5}">
                      <a16:colId xmlns:a16="http://schemas.microsoft.com/office/drawing/2014/main" val="20008"/>
                    </a:ext>
                  </a:extLst>
                </a:gridCol>
                <a:gridCol w="1324373">
                  <a:extLst>
                    <a:ext uri="{9D8B030D-6E8A-4147-A177-3AD203B41FA5}">
                      <a16:colId xmlns:a16="http://schemas.microsoft.com/office/drawing/2014/main" val="20009"/>
                    </a:ext>
                  </a:extLst>
                </a:gridCol>
              </a:tblGrid>
              <a:tr h="579120">
                <a:tc>
                  <a:txBody>
                    <a:bodyPr/>
                    <a:lstStyle/>
                    <a:p>
                      <a:r>
                        <a:rPr lang="id-ID" sz="1600" dirty="0"/>
                        <a:t>NIM</a:t>
                      </a:r>
                      <a:endParaRPr lang="en-US" sz="1600" dirty="0"/>
                    </a:p>
                  </a:txBody>
                  <a:tcPr/>
                </a:tc>
                <a:tc>
                  <a:txBody>
                    <a:bodyPr/>
                    <a:lstStyle/>
                    <a:p>
                      <a:r>
                        <a:rPr lang="id-ID" sz="1600"/>
                        <a:t>Gender</a:t>
                      </a:r>
                      <a:endParaRPr lang="en-US" sz="1600"/>
                    </a:p>
                  </a:txBody>
                  <a:tcPr/>
                </a:tc>
                <a:tc>
                  <a:txBody>
                    <a:bodyPr/>
                    <a:lstStyle/>
                    <a:p>
                      <a:r>
                        <a:rPr lang="id-ID" sz="1600"/>
                        <a:t>Nilai</a:t>
                      </a:r>
                      <a:r>
                        <a:rPr lang="id-ID" sz="1600" baseline="0"/>
                        <a:t> UN</a:t>
                      </a:r>
                      <a:endParaRPr lang="en-US" sz="1600"/>
                    </a:p>
                  </a:txBody>
                  <a:tcPr/>
                </a:tc>
                <a:tc>
                  <a:txBody>
                    <a:bodyPr/>
                    <a:lstStyle/>
                    <a:p>
                      <a:r>
                        <a:rPr lang="id-ID" sz="1600" dirty="0"/>
                        <a:t>Asal Sekolah</a:t>
                      </a:r>
                      <a:endParaRPr lang="en-US" sz="1600" dirty="0"/>
                    </a:p>
                  </a:txBody>
                  <a:tcPr/>
                </a:tc>
                <a:tc>
                  <a:txBody>
                    <a:bodyPr/>
                    <a:lstStyle/>
                    <a:p>
                      <a:r>
                        <a:rPr lang="id-ID" sz="1600"/>
                        <a:t>IPS1</a:t>
                      </a:r>
                      <a:endParaRPr lang="en-US" sz="1600"/>
                    </a:p>
                  </a:txBody>
                  <a:tcPr/>
                </a:tc>
                <a:tc>
                  <a:txBody>
                    <a:bodyPr/>
                    <a:lstStyle/>
                    <a:p>
                      <a:r>
                        <a:rPr lang="id-ID" sz="1600" dirty="0"/>
                        <a:t>IPS2</a:t>
                      </a:r>
                      <a:endParaRPr lang="en-US" sz="1600" dirty="0"/>
                    </a:p>
                  </a:txBody>
                  <a:tcPr/>
                </a:tc>
                <a:tc>
                  <a:txBody>
                    <a:bodyPr/>
                    <a:lstStyle/>
                    <a:p>
                      <a:r>
                        <a:rPr lang="id-ID" sz="1600"/>
                        <a:t>IPS3</a:t>
                      </a:r>
                      <a:endParaRPr lang="en-US" sz="1600"/>
                    </a:p>
                  </a:txBody>
                  <a:tcPr/>
                </a:tc>
                <a:tc>
                  <a:txBody>
                    <a:bodyPr/>
                    <a:lstStyle/>
                    <a:p>
                      <a:r>
                        <a:rPr lang="id-ID" sz="1600"/>
                        <a:t>IPS 4</a:t>
                      </a:r>
                      <a:endParaRPr lang="en-US" sz="1600"/>
                    </a:p>
                  </a:txBody>
                  <a:tcPr/>
                </a:tc>
                <a:tc>
                  <a:txBody>
                    <a:bodyPr/>
                    <a:lstStyle/>
                    <a:p>
                      <a:r>
                        <a:rPr lang="id-ID" sz="1600"/>
                        <a:t>...</a:t>
                      </a:r>
                      <a:endParaRPr lang="en-US" sz="1600"/>
                    </a:p>
                  </a:txBody>
                  <a:tcPr/>
                </a:tc>
                <a:tc>
                  <a:txBody>
                    <a:bodyPr/>
                    <a:lstStyle/>
                    <a:p>
                      <a:r>
                        <a:rPr lang="id-ID" sz="1600"/>
                        <a:t>Lulus</a:t>
                      </a:r>
                      <a:r>
                        <a:rPr lang="id-ID" sz="1600" baseline="0"/>
                        <a:t> Tepat Waktu</a:t>
                      </a:r>
                      <a:endParaRPr lang="en-US" sz="1600"/>
                    </a:p>
                  </a:txBody>
                  <a:tcPr/>
                </a:tc>
                <a:extLst>
                  <a:ext uri="{0D108BD9-81ED-4DB2-BD59-A6C34878D82A}">
                    <a16:rowId xmlns:a16="http://schemas.microsoft.com/office/drawing/2014/main" val="10000"/>
                  </a:ext>
                </a:extLst>
              </a:tr>
              <a:tr h="335280">
                <a:tc>
                  <a:txBody>
                    <a:bodyPr/>
                    <a:lstStyle/>
                    <a:p>
                      <a:r>
                        <a:rPr lang="id-ID" sz="1600"/>
                        <a:t>10001</a:t>
                      </a:r>
                      <a:endParaRPr lang="en-US" sz="1600"/>
                    </a:p>
                  </a:txBody>
                  <a:tcPr/>
                </a:tc>
                <a:tc>
                  <a:txBody>
                    <a:bodyPr/>
                    <a:lstStyle/>
                    <a:p>
                      <a:r>
                        <a:rPr lang="id-ID" sz="1600"/>
                        <a:t>L</a:t>
                      </a:r>
                      <a:endParaRPr lang="en-US" sz="1600"/>
                    </a:p>
                  </a:txBody>
                  <a:tcPr/>
                </a:tc>
                <a:tc>
                  <a:txBody>
                    <a:bodyPr/>
                    <a:lstStyle/>
                    <a:p>
                      <a:r>
                        <a:rPr lang="id-ID" sz="1600" dirty="0"/>
                        <a:t>28</a:t>
                      </a:r>
                      <a:endParaRPr lang="en-US" sz="1600" dirty="0"/>
                    </a:p>
                  </a:txBody>
                  <a:tcPr/>
                </a:tc>
                <a:tc>
                  <a:txBody>
                    <a:bodyPr/>
                    <a:lstStyle/>
                    <a:p>
                      <a:r>
                        <a:rPr lang="id-ID" sz="1600"/>
                        <a:t>SMAN</a:t>
                      </a:r>
                      <a:r>
                        <a:rPr lang="id-ID" sz="1600" baseline="0"/>
                        <a:t> 2</a:t>
                      </a:r>
                      <a:endParaRPr lang="en-US" sz="1600"/>
                    </a:p>
                  </a:txBody>
                  <a:tcPr/>
                </a:tc>
                <a:tc>
                  <a:txBody>
                    <a:bodyPr/>
                    <a:lstStyle/>
                    <a:p>
                      <a:r>
                        <a:rPr lang="id-ID" sz="1600" dirty="0"/>
                        <a:t>3.3</a:t>
                      </a:r>
                      <a:endParaRPr lang="en-US" sz="1600" dirty="0"/>
                    </a:p>
                  </a:txBody>
                  <a:tcPr/>
                </a:tc>
                <a:tc>
                  <a:txBody>
                    <a:bodyPr/>
                    <a:lstStyle/>
                    <a:p>
                      <a:r>
                        <a:rPr lang="id-ID" sz="1600"/>
                        <a:t>3.6</a:t>
                      </a:r>
                      <a:endParaRPr lang="en-US" sz="1600"/>
                    </a:p>
                  </a:txBody>
                  <a:tcPr/>
                </a:tc>
                <a:tc>
                  <a:txBody>
                    <a:bodyPr/>
                    <a:lstStyle/>
                    <a:p>
                      <a:r>
                        <a:rPr lang="id-ID" sz="1600"/>
                        <a:t>2.89</a:t>
                      </a:r>
                      <a:endParaRPr lang="en-US" sz="1600"/>
                    </a:p>
                  </a:txBody>
                  <a:tcPr/>
                </a:tc>
                <a:tc>
                  <a:txBody>
                    <a:bodyPr/>
                    <a:lstStyle/>
                    <a:p>
                      <a:r>
                        <a:rPr lang="id-ID" sz="1600"/>
                        <a:t>2.9</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1"/>
                  </a:ext>
                </a:extLst>
              </a:tr>
              <a:tr h="335280">
                <a:tc>
                  <a:txBody>
                    <a:bodyPr/>
                    <a:lstStyle/>
                    <a:p>
                      <a:r>
                        <a:rPr lang="id-ID" sz="1600"/>
                        <a:t>10002</a:t>
                      </a:r>
                      <a:endParaRPr lang="en-US" sz="1600"/>
                    </a:p>
                  </a:txBody>
                  <a:tcPr/>
                </a:tc>
                <a:tc>
                  <a:txBody>
                    <a:bodyPr/>
                    <a:lstStyle/>
                    <a:p>
                      <a:r>
                        <a:rPr lang="id-ID" sz="1600"/>
                        <a:t>P</a:t>
                      </a:r>
                      <a:endParaRPr lang="en-US" sz="1600"/>
                    </a:p>
                  </a:txBody>
                  <a:tcPr/>
                </a:tc>
                <a:tc>
                  <a:txBody>
                    <a:bodyPr/>
                    <a:lstStyle/>
                    <a:p>
                      <a:r>
                        <a:rPr lang="id-ID" sz="1600"/>
                        <a:t>27</a:t>
                      </a:r>
                      <a:endParaRPr lang="en-US" sz="1600"/>
                    </a:p>
                  </a:txBody>
                  <a:tcPr/>
                </a:tc>
                <a:tc>
                  <a:txBody>
                    <a:bodyPr/>
                    <a:lstStyle/>
                    <a:p>
                      <a:r>
                        <a:rPr lang="id-ID" sz="1600" dirty="0"/>
                        <a:t>SMA</a:t>
                      </a:r>
                      <a:r>
                        <a:rPr lang="en-US" sz="1600" baseline="0" dirty="0"/>
                        <a:t>N 7</a:t>
                      </a:r>
                      <a:endParaRPr lang="en-US" sz="1600" dirty="0"/>
                    </a:p>
                  </a:txBody>
                  <a:tcPr/>
                </a:tc>
                <a:tc>
                  <a:txBody>
                    <a:bodyPr/>
                    <a:lstStyle/>
                    <a:p>
                      <a:r>
                        <a:rPr lang="id-ID" sz="1600"/>
                        <a:t>4.0</a:t>
                      </a:r>
                      <a:endParaRPr lang="en-US" sz="1600"/>
                    </a:p>
                  </a:txBody>
                  <a:tcPr/>
                </a:tc>
                <a:tc>
                  <a:txBody>
                    <a:bodyPr/>
                    <a:lstStyle/>
                    <a:p>
                      <a:r>
                        <a:rPr lang="id-ID" sz="1600"/>
                        <a:t>3.2</a:t>
                      </a:r>
                      <a:endParaRPr lang="en-US" sz="1600"/>
                    </a:p>
                  </a:txBody>
                  <a:tcPr/>
                </a:tc>
                <a:tc>
                  <a:txBody>
                    <a:bodyPr/>
                    <a:lstStyle/>
                    <a:p>
                      <a:r>
                        <a:rPr lang="id-ID" sz="1600"/>
                        <a:t>3.8</a:t>
                      </a:r>
                      <a:endParaRPr lang="en-US" sz="1600"/>
                    </a:p>
                  </a:txBody>
                  <a:tcPr/>
                </a:tc>
                <a:tc>
                  <a:txBody>
                    <a:bodyPr/>
                    <a:lstStyle/>
                    <a:p>
                      <a:r>
                        <a:rPr lang="id-ID" sz="1600"/>
                        <a:t>3.7</a:t>
                      </a:r>
                      <a:endParaRPr lang="en-US" sz="1600"/>
                    </a:p>
                  </a:txBody>
                  <a:tcPr/>
                </a:tc>
                <a:tc>
                  <a:txBody>
                    <a:bodyPr/>
                    <a:lstStyle/>
                    <a:p>
                      <a:endParaRPr lang="en-US" sz="1600"/>
                    </a:p>
                  </a:txBody>
                  <a:tcPr/>
                </a:tc>
                <a:tc>
                  <a:txBody>
                    <a:bodyPr/>
                    <a:lstStyle/>
                    <a:p>
                      <a:r>
                        <a:rPr lang="id-ID" sz="1600"/>
                        <a:t>Tidak</a:t>
                      </a:r>
                      <a:endParaRPr lang="en-US" sz="1600"/>
                    </a:p>
                  </a:txBody>
                  <a:tcPr/>
                </a:tc>
                <a:extLst>
                  <a:ext uri="{0D108BD9-81ED-4DB2-BD59-A6C34878D82A}">
                    <a16:rowId xmlns:a16="http://schemas.microsoft.com/office/drawing/2014/main" val="10002"/>
                  </a:ext>
                </a:extLst>
              </a:tr>
              <a:tr h="335280">
                <a:tc>
                  <a:txBody>
                    <a:bodyPr/>
                    <a:lstStyle/>
                    <a:p>
                      <a:r>
                        <a:rPr lang="id-ID" sz="1600"/>
                        <a:t>10003</a:t>
                      </a:r>
                      <a:endParaRPr lang="en-US" sz="1600"/>
                    </a:p>
                  </a:txBody>
                  <a:tcPr/>
                </a:tc>
                <a:tc>
                  <a:txBody>
                    <a:bodyPr/>
                    <a:lstStyle/>
                    <a:p>
                      <a:r>
                        <a:rPr lang="id-ID" sz="1600"/>
                        <a:t>P</a:t>
                      </a:r>
                      <a:endParaRPr lang="en-US" sz="1600"/>
                    </a:p>
                  </a:txBody>
                  <a:tcPr/>
                </a:tc>
                <a:tc>
                  <a:txBody>
                    <a:bodyPr/>
                    <a:lstStyle/>
                    <a:p>
                      <a:r>
                        <a:rPr lang="id-ID" sz="1600"/>
                        <a:t>24</a:t>
                      </a:r>
                      <a:endParaRPr lang="en-US" sz="1600"/>
                    </a:p>
                  </a:txBody>
                  <a:tcPr/>
                </a:tc>
                <a:tc>
                  <a:txBody>
                    <a:bodyPr/>
                    <a:lstStyle/>
                    <a:p>
                      <a:r>
                        <a:rPr lang="id-ID" sz="1600"/>
                        <a:t>SMAN 1</a:t>
                      </a:r>
                      <a:endParaRPr lang="en-US" sz="1600"/>
                    </a:p>
                  </a:txBody>
                  <a:tcPr/>
                </a:tc>
                <a:tc>
                  <a:txBody>
                    <a:bodyPr/>
                    <a:lstStyle/>
                    <a:p>
                      <a:r>
                        <a:rPr lang="id-ID" sz="1600"/>
                        <a:t>2.7</a:t>
                      </a:r>
                      <a:endParaRPr lang="en-US" sz="1600"/>
                    </a:p>
                  </a:txBody>
                  <a:tcPr/>
                </a:tc>
                <a:tc>
                  <a:txBody>
                    <a:bodyPr/>
                    <a:lstStyle/>
                    <a:p>
                      <a:r>
                        <a:rPr lang="id-ID" sz="1600"/>
                        <a:t>3.4</a:t>
                      </a:r>
                      <a:endParaRPr lang="en-US" sz="1600"/>
                    </a:p>
                  </a:txBody>
                  <a:tcPr/>
                </a:tc>
                <a:tc>
                  <a:txBody>
                    <a:bodyPr/>
                    <a:lstStyle/>
                    <a:p>
                      <a:r>
                        <a:rPr lang="id-ID" sz="1600"/>
                        <a:t>4.0</a:t>
                      </a:r>
                      <a:endParaRPr lang="en-US" sz="1600"/>
                    </a:p>
                  </a:txBody>
                  <a:tcPr/>
                </a:tc>
                <a:tc>
                  <a:txBody>
                    <a:bodyPr/>
                    <a:lstStyle/>
                    <a:p>
                      <a:r>
                        <a:rPr lang="id-ID" sz="1600"/>
                        <a:t>3.5</a:t>
                      </a:r>
                      <a:endParaRPr lang="en-US" sz="1600"/>
                    </a:p>
                  </a:txBody>
                  <a:tcPr/>
                </a:tc>
                <a:tc>
                  <a:txBody>
                    <a:bodyPr/>
                    <a:lstStyle/>
                    <a:p>
                      <a:endParaRPr lang="en-US" sz="1600"/>
                    </a:p>
                  </a:txBody>
                  <a:tcPr/>
                </a:tc>
                <a:tc>
                  <a:txBody>
                    <a:bodyPr/>
                    <a:lstStyle/>
                    <a:p>
                      <a:r>
                        <a:rPr lang="id-ID" sz="1600" dirty="0"/>
                        <a:t>Tidak</a:t>
                      </a:r>
                      <a:endParaRPr lang="en-US" sz="1600" dirty="0"/>
                    </a:p>
                  </a:txBody>
                  <a:tcPr/>
                </a:tc>
                <a:extLst>
                  <a:ext uri="{0D108BD9-81ED-4DB2-BD59-A6C34878D82A}">
                    <a16:rowId xmlns:a16="http://schemas.microsoft.com/office/drawing/2014/main" val="10003"/>
                  </a:ext>
                </a:extLst>
              </a:tr>
              <a:tr h="335280">
                <a:tc>
                  <a:txBody>
                    <a:bodyPr/>
                    <a:lstStyle/>
                    <a:p>
                      <a:r>
                        <a:rPr lang="id-ID" sz="1600"/>
                        <a:t>10004</a:t>
                      </a:r>
                      <a:endParaRPr lang="en-US" sz="1600"/>
                    </a:p>
                  </a:txBody>
                  <a:tcPr/>
                </a:tc>
                <a:tc>
                  <a:txBody>
                    <a:bodyPr/>
                    <a:lstStyle/>
                    <a:p>
                      <a:r>
                        <a:rPr lang="id-ID" sz="1600"/>
                        <a:t>L</a:t>
                      </a:r>
                      <a:endParaRPr lang="en-US" sz="1600"/>
                    </a:p>
                  </a:txBody>
                  <a:tcPr/>
                </a:tc>
                <a:tc>
                  <a:txBody>
                    <a:bodyPr/>
                    <a:lstStyle/>
                    <a:p>
                      <a:r>
                        <a:rPr lang="id-ID" sz="1600"/>
                        <a:t>26.4</a:t>
                      </a:r>
                      <a:endParaRPr lang="en-US" sz="1600"/>
                    </a:p>
                  </a:txBody>
                  <a:tcPr/>
                </a:tc>
                <a:tc>
                  <a:txBody>
                    <a:bodyPr/>
                    <a:lstStyle/>
                    <a:p>
                      <a:r>
                        <a:rPr lang="id-ID" sz="1600"/>
                        <a:t>SMAN 3</a:t>
                      </a:r>
                      <a:endParaRPr lang="en-US" sz="1600"/>
                    </a:p>
                  </a:txBody>
                  <a:tcPr/>
                </a:tc>
                <a:tc>
                  <a:txBody>
                    <a:bodyPr/>
                    <a:lstStyle/>
                    <a:p>
                      <a:r>
                        <a:rPr lang="id-ID" sz="1600"/>
                        <a:t>3.2</a:t>
                      </a:r>
                      <a:endParaRPr lang="en-US" sz="1600"/>
                    </a:p>
                  </a:txBody>
                  <a:tcPr/>
                </a:tc>
                <a:tc>
                  <a:txBody>
                    <a:bodyPr/>
                    <a:lstStyle/>
                    <a:p>
                      <a:r>
                        <a:rPr lang="id-ID" sz="1600"/>
                        <a:t>2.7</a:t>
                      </a:r>
                      <a:endParaRPr lang="en-US" sz="1600"/>
                    </a:p>
                  </a:txBody>
                  <a:tcPr/>
                </a:tc>
                <a:tc>
                  <a:txBody>
                    <a:bodyPr/>
                    <a:lstStyle/>
                    <a:p>
                      <a:r>
                        <a:rPr lang="id-ID" sz="1600"/>
                        <a:t>3.6</a:t>
                      </a:r>
                      <a:endParaRPr lang="en-US" sz="1600"/>
                    </a:p>
                  </a:txBody>
                  <a:tcPr/>
                </a:tc>
                <a:tc>
                  <a:txBody>
                    <a:bodyPr/>
                    <a:lstStyle/>
                    <a:p>
                      <a:r>
                        <a:rPr lang="id-ID" sz="1600"/>
                        <a:t>3.4</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4"/>
                  </a:ext>
                </a:extLst>
              </a:tr>
              <a:tr h="335280">
                <a:tc>
                  <a:txBody>
                    <a:bodyPr/>
                    <a:lstStyle/>
                    <a:p>
                      <a:r>
                        <a:rPr lang="id-ID" sz="1600"/>
                        <a:t>...</a:t>
                      </a:r>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5"/>
                  </a:ext>
                </a:extLst>
              </a:tr>
              <a:tr h="335280">
                <a:tc>
                  <a:txBody>
                    <a:bodyPr/>
                    <a:lstStyle/>
                    <a:p>
                      <a:r>
                        <a:rPr lang="id-ID" sz="1600" dirty="0"/>
                        <a:t>11000</a:t>
                      </a:r>
                      <a:endParaRPr lang="en-US" sz="1600" dirty="0"/>
                    </a:p>
                  </a:txBody>
                  <a:tcPr/>
                </a:tc>
                <a:tc>
                  <a:txBody>
                    <a:bodyPr/>
                    <a:lstStyle/>
                    <a:p>
                      <a:r>
                        <a:rPr lang="id-ID" sz="1600"/>
                        <a:t>L</a:t>
                      </a:r>
                      <a:endParaRPr lang="en-US" sz="1600"/>
                    </a:p>
                  </a:txBody>
                  <a:tcPr/>
                </a:tc>
                <a:tc>
                  <a:txBody>
                    <a:bodyPr/>
                    <a:lstStyle/>
                    <a:p>
                      <a:r>
                        <a:rPr lang="id-ID" sz="1600"/>
                        <a:t>23.4</a:t>
                      </a:r>
                      <a:endParaRPr lang="en-US" sz="1600"/>
                    </a:p>
                  </a:txBody>
                  <a:tcPr/>
                </a:tc>
                <a:tc>
                  <a:txBody>
                    <a:bodyPr/>
                    <a:lstStyle/>
                    <a:p>
                      <a:r>
                        <a:rPr lang="id-ID" sz="1600"/>
                        <a:t>SMAN 5</a:t>
                      </a:r>
                      <a:endParaRPr lang="en-US" sz="1600"/>
                    </a:p>
                  </a:txBody>
                  <a:tcPr/>
                </a:tc>
                <a:tc>
                  <a:txBody>
                    <a:bodyPr/>
                    <a:lstStyle/>
                    <a:p>
                      <a:r>
                        <a:rPr lang="id-ID" sz="1600"/>
                        <a:t>3.3</a:t>
                      </a:r>
                      <a:endParaRPr lang="en-US" sz="1600"/>
                    </a:p>
                  </a:txBody>
                  <a:tcPr/>
                </a:tc>
                <a:tc>
                  <a:txBody>
                    <a:bodyPr/>
                    <a:lstStyle/>
                    <a:p>
                      <a:r>
                        <a:rPr lang="id-ID" sz="1600"/>
                        <a:t>2.8</a:t>
                      </a:r>
                      <a:endParaRPr lang="en-US" sz="1600"/>
                    </a:p>
                  </a:txBody>
                  <a:tcPr/>
                </a:tc>
                <a:tc>
                  <a:txBody>
                    <a:bodyPr/>
                    <a:lstStyle/>
                    <a:p>
                      <a:r>
                        <a:rPr lang="id-ID" sz="1600" dirty="0"/>
                        <a:t>3.1</a:t>
                      </a:r>
                      <a:endParaRPr lang="en-US" sz="1600" dirty="0"/>
                    </a:p>
                  </a:txBody>
                  <a:tcPr/>
                </a:tc>
                <a:tc>
                  <a:txBody>
                    <a:bodyPr/>
                    <a:lstStyle/>
                    <a:p>
                      <a:r>
                        <a:rPr lang="id-ID" sz="1600"/>
                        <a:t>3.2</a:t>
                      </a:r>
                      <a:endParaRPr lang="en-US" sz="1600"/>
                    </a:p>
                  </a:txBody>
                  <a:tcPr/>
                </a:tc>
                <a:tc>
                  <a:txBody>
                    <a:bodyPr/>
                    <a:lstStyle/>
                    <a:p>
                      <a:endParaRPr lang="en-US" sz="1600"/>
                    </a:p>
                  </a:txBody>
                  <a:tcPr/>
                </a:tc>
                <a:tc>
                  <a:txBody>
                    <a:bodyPr/>
                    <a:lstStyle/>
                    <a:p>
                      <a:r>
                        <a:rPr lang="id-ID" sz="1600" dirty="0"/>
                        <a:t>Ya</a:t>
                      </a:r>
                      <a:endParaRPr lang="en-US" sz="1600" dirty="0"/>
                    </a:p>
                  </a:txBody>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902646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91A2-0C50-4A1B-93EC-780E5A7C7C5D}"/>
              </a:ext>
            </a:extLst>
          </p:cNvPr>
          <p:cNvSpPr>
            <a:spLocks noGrp="1"/>
          </p:cNvSpPr>
          <p:nvPr>
            <p:ph type="title"/>
          </p:nvPr>
        </p:nvSpPr>
        <p:spPr/>
        <p:txBody>
          <a:bodyPr>
            <a:normAutofit/>
          </a:bodyPr>
          <a:lstStyle/>
          <a:p>
            <a:r>
              <a:rPr lang="en-US" sz="4000" dirty="0"/>
              <a:t>5.4 </a:t>
            </a:r>
            <a:r>
              <a:rPr lang="id-ID" sz="4000" dirty="0"/>
              <a:t>Data Mining Law</a:t>
            </a:r>
            <a:r>
              <a:rPr lang="en-US" sz="4000" dirty="0"/>
              <a:t>s</a:t>
            </a:r>
          </a:p>
        </p:txBody>
      </p:sp>
      <p:sp>
        <p:nvSpPr>
          <p:cNvPr id="3" name="Text Placeholder 2">
            <a:extLst>
              <a:ext uri="{FF2B5EF4-FFF2-40B4-BE49-F238E27FC236}">
                <a16:creationId xmlns:a16="http://schemas.microsoft.com/office/drawing/2014/main" id="{8DA80782-98F3-4A85-B4D3-77ABC45F7AA7}"/>
              </a:ext>
            </a:extLst>
          </p:cNvPr>
          <p:cNvSpPr>
            <a:spLocks noGrp="1"/>
          </p:cNvSpPr>
          <p:nvPr>
            <p:ph type="body" idx="1"/>
          </p:nvPr>
        </p:nvSpPr>
        <p:spPr>
          <a:xfrm>
            <a:off x="628650" y="4562476"/>
            <a:ext cx="7886700" cy="1500187"/>
          </a:xfrm>
        </p:spPr>
        <p:txBody>
          <a:bodyPr>
            <a:normAutofit/>
          </a:bodyPr>
          <a:lstStyle/>
          <a:p>
            <a:r>
              <a:rPr lang="en-ID" sz="2000" dirty="0"/>
              <a:t>Tom </a:t>
            </a:r>
            <a:r>
              <a:rPr lang="en-ID" sz="2000" dirty="0" err="1"/>
              <a:t>Khabaza</a:t>
            </a:r>
            <a:r>
              <a:rPr lang="id-ID" sz="2000" dirty="0"/>
              <a:t>, </a:t>
            </a:r>
            <a:r>
              <a:rPr lang="en-ID" sz="2000" dirty="0"/>
              <a:t>Nine Laws of Data </a:t>
            </a:r>
            <a:r>
              <a:rPr lang="en-ID" sz="2000" dirty="0" err="1"/>
              <a:t>Minin</a:t>
            </a:r>
            <a:r>
              <a:rPr lang="id-ID" sz="2000" dirty="0"/>
              <a:t>g, 2010  (</a:t>
            </a:r>
            <a:r>
              <a:rPr lang="id-ID" sz="2000" i="1" dirty="0"/>
              <a:t>http://khabaza.codimension.net/index_files/9laws.htm</a:t>
            </a:r>
            <a:r>
              <a:rPr lang="id-ID" sz="2000" dirty="0"/>
              <a:t>)</a:t>
            </a:r>
            <a:endParaRPr lang="en-ID" sz="2000" dirty="0"/>
          </a:p>
        </p:txBody>
      </p:sp>
      <p:sp>
        <p:nvSpPr>
          <p:cNvPr id="4" name="Slide Number Placeholder 3">
            <a:extLst>
              <a:ext uri="{FF2B5EF4-FFF2-40B4-BE49-F238E27FC236}">
                <a16:creationId xmlns:a16="http://schemas.microsoft.com/office/drawing/2014/main" id="{3B79D2D0-9A84-4FC9-9493-3CCAA04212B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703</a:t>
            </a:fld>
            <a:endParaRPr lang="en-US">
              <a:solidFill>
                <a:prstClr val="black">
                  <a:tint val="75000"/>
                </a:prstClr>
              </a:solidFill>
            </a:endParaRPr>
          </a:p>
        </p:txBody>
      </p:sp>
    </p:spTree>
    <p:extLst>
      <p:ext uri="{BB962C8B-B14F-4D97-AF65-F5344CB8AC3E}">
        <p14:creationId xmlns:p14="http://schemas.microsoft.com/office/powerpoint/2010/main" val="2311882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4E701C-3EFB-41C5-A789-64AE65564122}"/>
              </a:ext>
            </a:extLst>
          </p:cNvPr>
          <p:cNvSpPr>
            <a:spLocks noGrp="1"/>
          </p:cNvSpPr>
          <p:nvPr>
            <p:ph idx="1"/>
          </p:nvPr>
        </p:nvSpPr>
        <p:spPr>
          <a:xfrm>
            <a:off x="628649" y="1208157"/>
            <a:ext cx="8213147" cy="4517886"/>
          </a:xfrm>
        </p:spPr>
        <p:txBody>
          <a:bodyPr>
            <a:normAutofit fontScale="85000" lnSpcReduction="20000"/>
          </a:bodyPr>
          <a:lstStyle/>
          <a:p>
            <a:pPr marL="514350" indent="-514350">
              <a:buFont typeface="+mj-lt"/>
              <a:buAutoNum type="arabicPeriod"/>
            </a:pPr>
            <a:r>
              <a:rPr lang="en-ID" dirty="0">
                <a:solidFill>
                  <a:srgbClr val="C00000"/>
                </a:solidFill>
              </a:rPr>
              <a:t>Business objectives </a:t>
            </a:r>
            <a:r>
              <a:rPr lang="en-ID" dirty="0"/>
              <a:t>are the origin of every data mining solution</a:t>
            </a:r>
          </a:p>
          <a:p>
            <a:pPr marL="514350" indent="-514350">
              <a:buFont typeface="+mj-lt"/>
              <a:buAutoNum type="arabicPeriod"/>
            </a:pPr>
            <a:r>
              <a:rPr lang="en-ID" dirty="0">
                <a:solidFill>
                  <a:srgbClr val="C00000"/>
                </a:solidFill>
              </a:rPr>
              <a:t>Business knowledge </a:t>
            </a:r>
            <a:r>
              <a:rPr lang="en-ID" dirty="0"/>
              <a:t>is central to every step of the data mining process</a:t>
            </a:r>
          </a:p>
          <a:p>
            <a:pPr marL="514350" indent="-514350">
              <a:buFont typeface="+mj-lt"/>
              <a:buAutoNum type="arabicPeriod"/>
            </a:pPr>
            <a:r>
              <a:rPr lang="en-ID" dirty="0">
                <a:solidFill>
                  <a:srgbClr val="C00000"/>
                </a:solidFill>
              </a:rPr>
              <a:t>Data preparation </a:t>
            </a:r>
            <a:r>
              <a:rPr lang="en-ID" dirty="0"/>
              <a:t>is more than half of every data mining process</a:t>
            </a:r>
          </a:p>
          <a:p>
            <a:pPr marL="514350" indent="-514350">
              <a:buFont typeface="+mj-lt"/>
              <a:buAutoNum type="arabicPeriod"/>
            </a:pPr>
            <a:r>
              <a:rPr lang="en-ID" dirty="0"/>
              <a:t>There is </a:t>
            </a:r>
            <a:r>
              <a:rPr lang="id-ID" dirty="0">
                <a:solidFill>
                  <a:srgbClr val="C00000"/>
                </a:solidFill>
              </a:rPr>
              <a:t>n</a:t>
            </a:r>
            <a:r>
              <a:rPr lang="en-ID" dirty="0">
                <a:solidFill>
                  <a:srgbClr val="C00000"/>
                </a:solidFill>
              </a:rPr>
              <a:t>o </a:t>
            </a:r>
            <a:r>
              <a:rPr lang="id-ID" dirty="0">
                <a:solidFill>
                  <a:srgbClr val="C00000"/>
                </a:solidFill>
              </a:rPr>
              <a:t>f</a:t>
            </a:r>
            <a:r>
              <a:rPr lang="en-ID" dirty="0" err="1">
                <a:solidFill>
                  <a:srgbClr val="C00000"/>
                </a:solidFill>
              </a:rPr>
              <a:t>ree</a:t>
            </a:r>
            <a:r>
              <a:rPr lang="en-ID" dirty="0">
                <a:solidFill>
                  <a:srgbClr val="C00000"/>
                </a:solidFill>
              </a:rPr>
              <a:t> </a:t>
            </a:r>
            <a:r>
              <a:rPr lang="id-ID" dirty="0">
                <a:solidFill>
                  <a:srgbClr val="C00000"/>
                </a:solidFill>
              </a:rPr>
              <a:t>l</a:t>
            </a:r>
            <a:r>
              <a:rPr lang="en-ID" dirty="0" err="1">
                <a:solidFill>
                  <a:srgbClr val="C00000"/>
                </a:solidFill>
              </a:rPr>
              <a:t>unch</a:t>
            </a:r>
            <a:r>
              <a:rPr lang="en-ID" dirty="0">
                <a:solidFill>
                  <a:srgbClr val="C00000"/>
                </a:solidFill>
              </a:rPr>
              <a:t> </a:t>
            </a:r>
            <a:r>
              <a:rPr lang="en-ID" dirty="0"/>
              <a:t>for the </a:t>
            </a:r>
            <a:r>
              <a:rPr lang="id-ID" dirty="0"/>
              <a:t>d</a:t>
            </a:r>
            <a:r>
              <a:rPr lang="en-ID" dirty="0" err="1"/>
              <a:t>ata</a:t>
            </a:r>
            <a:r>
              <a:rPr lang="en-ID" dirty="0"/>
              <a:t> </a:t>
            </a:r>
            <a:r>
              <a:rPr lang="id-ID" dirty="0"/>
              <a:t>m</a:t>
            </a:r>
            <a:r>
              <a:rPr lang="en-ID" dirty="0" err="1"/>
              <a:t>iner</a:t>
            </a:r>
            <a:endParaRPr lang="id-ID" dirty="0"/>
          </a:p>
          <a:p>
            <a:pPr marL="514350" indent="-514350">
              <a:buFont typeface="+mj-lt"/>
              <a:buAutoNum type="arabicPeriod"/>
            </a:pPr>
            <a:r>
              <a:rPr lang="en-ID" dirty="0"/>
              <a:t>There are </a:t>
            </a:r>
            <a:r>
              <a:rPr lang="en-ID" dirty="0">
                <a:solidFill>
                  <a:srgbClr val="C00000"/>
                </a:solidFill>
              </a:rPr>
              <a:t>always patterns</a:t>
            </a:r>
          </a:p>
          <a:p>
            <a:pPr marL="514350" indent="-514350">
              <a:buFont typeface="+mj-lt"/>
              <a:buAutoNum type="arabicPeriod"/>
            </a:pPr>
            <a:r>
              <a:rPr lang="en-ID" dirty="0"/>
              <a:t>Data mining </a:t>
            </a:r>
            <a:r>
              <a:rPr lang="en-ID" dirty="0">
                <a:solidFill>
                  <a:srgbClr val="C00000"/>
                </a:solidFill>
              </a:rPr>
              <a:t>amplifies perception </a:t>
            </a:r>
            <a:r>
              <a:rPr lang="en-ID" dirty="0"/>
              <a:t>in the</a:t>
            </a:r>
            <a:r>
              <a:rPr lang="id-ID" dirty="0"/>
              <a:t> </a:t>
            </a:r>
            <a:r>
              <a:rPr lang="en-ID" dirty="0"/>
              <a:t>business domain</a:t>
            </a:r>
            <a:endParaRPr lang="id-ID" dirty="0"/>
          </a:p>
          <a:p>
            <a:pPr marL="514350" indent="-514350">
              <a:buFont typeface="+mj-lt"/>
              <a:buAutoNum type="arabicPeriod"/>
            </a:pPr>
            <a:r>
              <a:rPr lang="en-ID" dirty="0"/>
              <a:t>Prediction increases information locally by </a:t>
            </a:r>
            <a:r>
              <a:rPr lang="en-ID" dirty="0">
                <a:solidFill>
                  <a:srgbClr val="C00000"/>
                </a:solidFill>
              </a:rPr>
              <a:t>generalisation</a:t>
            </a:r>
          </a:p>
          <a:p>
            <a:pPr marL="514350" indent="-514350">
              <a:buFont typeface="+mj-lt"/>
              <a:buAutoNum type="arabicPeriod"/>
            </a:pPr>
            <a:r>
              <a:rPr lang="en-ID" dirty="0"/>
              <a:t>The value of data mining results is </a:t>
            </a:r>
            <a:r>
              <a:rPr lang="en-ID" dirty="0">
                <a:solidFill>
                  <a:srgbClr val="C00000"/>
                </a:solidFill>
              </a:rPr>
              <a:t>not determined by the accuracy or stability </a:t>
            </a:r>
            <a:r>
              <a:rPr lang="en-ID" dirty="0"/>
              <a:t>of predictive models</a:t>
            </a:r>
            <a:endParaRPr lang="id-ID" dirty="0"/>
          </a:p>
          <a:p>
            <a:pPr marL="514350" indent="-514350">
              <a:buFont typeface="+mj-lt"/>
              <a:buAutoNum type="arabicPeriod"/>
            </a:pPr>
            <a:r>
              <a:rPr lang="en-ID" dirty="0"/>
              <a:t>All </a:t>
            </a:r>
            <a:r>
              <a:rPr lang="en-ID" dirty="0">
                <a:solidFill>
                  <a:srgbClr val="C00000"/>
                </a:solidFill>
              </a:rPr>
              <a:t>patterns are subject to change </a:t>
            </a:r>
          </a:p>
        </p:txBody>
      </p:sp>
      <p:sp>
        <p:nvSpPr>
          <p:cNvPr id="4" name="Title 3">
            <a:extLst>
              <a:ext uri="{FF2B5EF4-FFF2-40B4-BE49-F238E27FC236}">
                <a16:creationId xmlns:a16="http://schemas.microsoft.com/office/drawing/2014/main" id="{AC531A35-3680-42D3-96A6-172614A4F65F}"/>
              </a:ext>
            </a:extLst>
          </p:cNvPr>
          <p:cNvSpPr>
            <a:spLocks noGrp="1"/>
          </p:cNvSpPr>
          <p:nvPr>
            <p:ph type="title"/>
          </p:nvPr>
        </p:nvSpPr>
        <p:spPr/>
        <p:txBody>
          <a:bodyPr/>
          <a:lstStyle/>
          <a:p>
            <a:r>
              <a:rPr lang="id-ID" dirty="0"/>
              <a:t>Data Mining </a:t>
            </a:r>
            <a:r>
              <a:rPr lang="id-ID" dirty="0">
                <a:solidFill>
                  <a:srgbClr val="C00000"/>
                </a:solidFill>
              </a:rPr>
              <a:t>Law</a:t>
            </a:r>
            <a:r>
              <a:rPr lang="en-US" dirty="0">
                <a:solidFill>
                  <a:srgbClr val="C00000"/>
                </a:solidFill>
              </a:rPr>
              <a:t>s</a:t>
            </a:r>
          </a:p>
        </p:txBody>
      </p:sp>
      <p:sp>
        <p:nvSpPr>
          <p:cNvPr id="3" name="Slide Number Placeholder 2">
            <a:extLst>
              <a:ext uri="{FF2B5EF4-FFF2-40B4-BE49-F238E27FC236}">
                <a16:creationId xmlns:a16="http://schemas.microsoft.com/office/drawing/2014/main" id="{D2E14E07-2A8C-4DAD-B306-73AB9C8FF41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704</a:t>
            </a:fld>
            <a:endParaRPr lang="en-US">
              <a:solidFill>
                <a:prstClr val="black">
                  <a:tint val="75000"/>
                </a:prstClr>
              </a:solidFill>
            </a:endParaRPr>
          </a:p>
        </p:txBody>
      </p:sp>
      <p:sp>
        <p:nvSpPr>
          <p:cNvPr id="5" name="Rectangle 4">
            <a:extLst>
              <a:ext uri="{FF2B5EF4-FFF2-40B4-BE49-F238E27FC236}">
                <a16:creationId xmlns:a16="http://schemas.microsoft.com/office/drawing/2014/main" id="{C80A5785-1E2B-4691-A9CC-8882C8C6D5F1}"/>
              </a:ext>
            </a:extLst>
          </p:cNvPr>
          <p:cNvSpPr/>
          <p:nvPr/>
        </p:nvSpPr>
        <p:spPr>
          <a:xfrm>
            <a:off x="1752600" y="5778499"/>
            <a:ext cx="6934200" cy="707886"/>
          </a:xfrm>
          <a:prstGeom prst="rect">
            <a:avLst/>
          </a:prstGeom>
        </p:spPr>
        <p:txBody>
          <a:bodyPr wrap="square">
            <a:spAutoFit/>
          </a:bodyPr>
          <a:lstStyle/>
          <a:p>
            <a:pPr algn="r"/>
            <a:r>
              <a:rPr lang="en-ID" sz="2000" dirty="0">
                <a:effectLst/>
                <a:latin typeface="+mn-lt"/>
              </a:rPr>
              <a:t>Tom </a:t>
            </a:r>
            <a:r>
              <a:rPr lang="en-ID" sz="2000" dirty="0" err="1">
                <a:effectLst/>
                <a:latin typeface="+mn-lt"/>
              </a:rPr>
              <a:t>Khabaza</a:t>
            </a:r>
            <a:r>
              <a:rPr lang="id-ID" sz="2000" dirty="0">
                <a:effectLst/>
                <a:latin typeface="+mn-lt"/>
              </a:rPr>
              <a:t>, </a:t>
            </a:r>
            <a:r>
              <a:rPr lang="en-ID" sz="2000" dirty="0">
                <a:effectLst/>
                <a:latin typeface="+mn-lt"/>
              </a:rPr>
              <a:t>Nine Laws of Data </a:t>
            </a:r>
            <a:r>
              <a:rPr lang="en-ID" sz="2000" dirty="0" err="1">
                <a:effectLst/>
                <a:latin typeface="+mn-lt"/>
              </a:rPr>
              <a:t>Minin</a:t>
            </a:r>
            <a:r>
              <a:rPr lang="id-ID" sz="2000" dirty="0">
                <a:effectLst/>
                <a:latin typeface="+mn-lt"/>
              </a:rPr>
              <a:t>g, 2010  (</a:t>
            </a:r>
            <a:r>
              <a:rPr lang="id-ID" sz="2000" i="1" dirty="0">
                <a:effectLst/>
                <a:latin typeface="+mn-lt"/>
              </a:rPr>
              <a:t>http://khabaza.codimension.net/index_files/9laws.htm</a:t>
            </a:r>
            <a:r>
              <a:rPr lang="id-ID" sz="2000" dirty="0">
                <a:effectLst/>
                <a:latin typeface="+mn-lt"/>
              </a:rPr>
              <a:t>)</a:t>
            </a:r>
            <a:endParaRPr lang="en-ID" sz="2000" dirty="0">
              <a:effectLst/>
              <a:latin typeface="+mn-lt"/>
            </a:endParaRPr>
          </a:p>
        </p:txBody>
      </p:sp>
    </p:spTree>
    <p:extLst>
      <p:ext uri="{BB962C8B-B14F-4D97-AF65-F5344CB8AC3E}">
        <p14:creationId xmlns:p14="http://schemas.microsoft.com/office/powerpoint/2010/main" val="1125172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6E4E6-C5E7-41F8-8610-BC3AD23C3EDD}"/>
              </a:ext>
            </a:extLst>
          </p:cNvPr>
          <p:cNvSpPr>
            <a:spLocks noGrp="1"/>
          </p:cNvSpPr>
          <p:nvPr>
            <p:ph idx="1"/>
          </p:nvPr>
        </p:nvSpPr>
        <p:spPr/>
        <p:txBody>
          <a:bodyPr>
            <a:normAutofit lnSpcReduction="10000"/>
          </a:bodyPr>
          <a:lstStyle/>
          <a:p>
            <a:pPr marL="0" indent="0" algn="ctr">
              <a:buNone/>
            </a:pPr>
            <a:r>
              <a:rPr lang="en-ID" dirty="0">
                <a:solidFill>
                  <a:srgbClr val="C00000"/>
                </a:solidFill>
              </a:rPr>
              <a:t>Business objectives are the origin of every data mining solution</a:t>
            </a:r>
          </a:p>
          <a:p>
            <a:pPr marL="0" indent="0">
              <a:buNone/>
            </a:pPr>
            <a:endParaRPr lang="en-ID" dirty="0"/>
          </a:p>
          <a:p>
            <a:r>
              <a:rPr lang="en-ID" dirty="0"/>
              <a:t>This defines the field of data mining: data mining is concerned with </a:t>
            </a:r>
            <a:r>
              <a:rPr lang="en-ID" dirty="0">
                <a:solidFill>
                  <a:srgbClr val="0070C0"/>
                </a:solidFill>
              </a:rPr>
              <a:t>solving business problems </a:t>
            </a:r>
            <a:r>
              <a:rPr lang="en-ID" dirty="0"/>
              <a:t>and achieving business goals</a:t>
            </a:r>
            <a:endParaRPr lang="id-ID" dirty="0"/>
          </a:p>
          <a:p>
            <a:r>
              <a:rPr lang="en-ID" dirty="0"/>
              <a:t>Data mining </a:t>
            </a:r>
            <a:r>
              <a:rPr lang="en-ID" dirty="0">
                <a:solidFill>
                  <a:srgbClr val="0070C0"/>
                </a:solidFill>
              </a:rPr>
              <a:t>is not primarily a technology</a:t>
            </a:r>
            <a:r>
              <a:rPr lang="en-ID" dirty="0"/>
              <a:t>; it is a process, which has one or more </a:t>
            </a:r>
            <a:r>
              <a:rPr lang="en-ID" dirty="0">
                <a:solidFill>
                  <a:srgbClr val="0070C0"/>
                </a:solidFill>
              </a:rPr>
              <a:t>business objectives at its heart</a:t>
            </a:r>
            <a:endParaRPr lang="id-ID" dirty="0">
              <a:solidFill>
                <a:srgbClr val="0070C0"/>
              </a:solidFill>
            </a:endParaRPr>
          </a:p>
          <a:p>
            <a:r>
              <a:rPr lang="en-ID" dirty="0"/>
              <a:t>Without a business objective, there is no data mining</a:t>
            </a:r>
          </a:p>
          <a:p>
            <a:r>
              <a:rPr lang="id-ID" dirty="0"/>
              <a:t>T</a:t>
            </a:r>
            <a:r>
              <a:rPr lang="en-ID" dirty="0"/>
              <a:t>he maxim: “</a:t>
            </a:r>
            <a:r>
              <a:rPr lang="en-ID" dirty="0">
                <a:solidFill>
                  <a:srgbClr val="0070C0"/>
                </a:solidFill>
              </a:rPr>
              <a:t>Data Mining is a Business Process</a:t>
            </a:r>
            <a:r>
              <a:rPr lang="en-ID" dirty="0"/>
              <a:t>”</a:t>
            </a:r>
            <a:endParaRPr lang="en-US" dirty="0"/>
          </a:p>
        </p:txBody>
      </p:sp>
      <p:sp>
        <p:nvSpPr>
          <p:cNvPr id="4" name="Title 3">
            <a:extLst>
              <a:ext uri="{FF2B5EF4-FFF2-40B4-BE49-F238E27FC236}">
                <a16:creationId xmlns:a16="http://schemas.microsoft.com/office/drawing/2014/main" id="{3FCAB87A-C749-49CB-BCF9-D5B53C6BED76}"/>
              </a:ext>
            </a:extLst>
          </p:cNvPr>
          <p:cNvSpPr>
            <a:spLocks noGrp="1"/>
          </p:cNvSpPr>
          <p:nvPr>
            <p:ph type="title"/>
          </p:nvPr>
        </p:nvSpPr>
        <p:spPr/>
        <p:txBody>
          <a:bodyPr>
            <a:normAutofit/>
          </a:bodyPr>
          <a:lstStyle/>
          <a:p>
            <a:r>
              <a:rPr lang="en-ID" dirty="0"/>
              <a:t>1</a:t>
            </a:r>
            <a:r>
              <a:rPr lang="id-ID" dirty="0"/>
              <a:t> </a:t>
            </a:r>
            <a:r>
              <a:rPr lang="en-ID" dirty="0"/>
              <a:t>Business Goals Law</a:t>
            </a:r>
            <a:endParaRPr lang="en-US" dirty="0"/>
          </a:p>
        </p:txBody>
      </p:sp>
      <p:sp>
        <p:nvSpPr>
          <p:cNvPr id="3" name="Slide Number Placeholder 2">
            <a:extLst>
              <a:ext uri="{FF2B5EF4-FFF2-40B4-BE49-F238E27FC236}">
                <a16:creationId xmlns:a16="http://schemas.microsoft.com/office/drawing/2014/main" id="{7A78D095-8CB3-436D-AD49-BBCB5A49C5E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705</a:t>
            </a:fld>
            <a:endParaRPr lang="en-US">
              <a:solidFill>
                <a:prstClr val="black">
                  <a:tint val="75000"/>
                </a:prstClr>
              </a:solidFill>
            </a:endParaRPr>
          </a:p>
        </p:txBody>
      </p:sp>
    </p:spTree>
    <p:extLst>
      <p:ext uri="{BB962C8B-B14F-4D97-AF65-F5344CB8AC3E}">
        <p14:creationId xmlns:p14="http://schemas.microsoft.com/office/powerpoint/2010/main" val="377941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744621-F4D2-4FF6-99CB-DD2D82437CA0}"/>
              </a:ext>
            </a:extLst>
          </p:cNvPr>
          <p:cNvSpPr>
            <a:spLocks noGrp="1"/>
          </p:cNvSpPr>
          <p:nvPr>
            <p:ph idx="1"/>
          </p:nvPr>
        </p:nvSpPr>
        <p:spPr/>
        <p:txBody>
          <a:bodyPr/>
          <a:lstStyle/>
          <a:p>
            <a:pPr marL="0" indent="0" algn="ctr">
              <a:buNone/>
            </a:pPr>
            <a:r>
              <a:rPr lang="en-ID" dirty="0">
                <a:solidFill>
                  <a:srgbClr val="C00000"/>
                </a:solidFill>
              </a:rPr>
              <a:t>Business knowledge is central to every step of the data mining process</a:t>
            </a:r>
          </a:p>
          <a:p>
            <a:pPr marL="0" indent="0">
              <a:buNone/>
            </a:pPr>
            <a:endParaRPr lang="en-ID" dirty="0"/>
          </a:p>
          <a:p>
            <a:r>
              <a:rPr lang="en-ID" dirty="0"/>
              <a:t>A </a:t>
            </a:r>
            <a:r>
              <a:rPr lang="en-ID" dirty="0">
                <a:solidFill>
                  <a:srgbClr val="0070C0"/>
                </a:solidFill>
              </a:rPr>
              <a:t>naive reading of CRISP-DM </a:t>
            </a:r>
            <a:r>
              <a:rPr lang="en-ID" dirty="0"/>
              <a:t>would see business knowledge used at the </a:t>
            </a:r>
            <a:r>
              <a:rPr lang="en-ID" dirty="0">
                <a:solidFill>
                  <a:srgbClr val="0070C0"/>
                </a:solidFill>
              </a:rPr>
              <a:t>start</a:t>
            </a:r>
            <a:r>
              <a:rPr lang="en-ID" dirty="0"/>
              <a:t> of the process in defining goals, and at the </a:t>
            </a:r>
            <a:r>
              <a:rPr lang="en-ID" dirty="0">
                <a:solidFill>
                  <a:srgbClr val="0070C0"/>
                </a:solidFill>
              </a:rPr>
              <a:t>end</a:t>
            </a:r>
            <a:r>
              <a:rPr lang="en-ID" dirty="0"/>
              <a:t> of the process in guiding deployment of results</a:t>
            </a:r>
            <a:endParaRPr lang="id-ID" dirty="0"/>
          </a:p>
          <a:p>
            <a:r>
              <a:rPr lang="en-ID" dirty="0"/>
              <a:t>This would be to miss a key property of the data mining process, that </a:t>
            </a:r>
            <a:r>
              <a:rPr lang="en-ID" dirty="0">
                <a:solidFill>
                  <a:srgbClr val="0070C0"/>
                </a:solidFill>
              </a:rPr>
              <a:t>business knowledge has a central role</a:t>
            </a:r>
            <a:r>
              <a:rPr lang="en-ID" dirty="0"/>
              <a:t> in every step</a:t>
            </a:r>
            <a:endParaRPr lang="en-US" dirty="0"/>
          </a:p>
        </p:txBody>
      </p:sp>
      <p:sp>
        <p:nvSpPr>
          <p:cNvPr id="4" name="Title 3">
            <a:extLst>
              <a:ext uri="{FF2B5EF4-FFF2-40B4-BE49-F238E27FC236}">
                <a16:creationId xmlns:a16="http://schemas.microsoft.com/office/drawing/2014/main" id="{73F071D2-41AD-4051-9559-7410369FC684}"/>
              </a:ext>
            </a:extLst>
          </p:cNvPr>
          <p:cNvSpPr>
            <a:spLocks noGrp="1"/>
          </p:cNvSpPr>
          <p:nvPr>
            <p:ph type="title"/>
          </p:nvPr>
        </p:nvSpPr>
        <p:spPr/>
        <p:txBody>
          <a:bodyPr/>
          <a:lstStyle/>
          <a:p>
            <a:r>
              <a:rPr lang="id-ID" dirty="0"/>
              <a:t>2 </a:t>
            </a:r>
            <a:r>
              <a:rPr lang="en-ID" dirty="0"/>
              <a:t>Business Knowledge Law</a:t>
            </a:r>
            <a:endParaRPr lang="en-US" dirty="0"/>
          </a:p>
        </p:txBody>
      </p:sp>
      <p:sp>
        <p:nvSpPr>
          <p:cNvPr id="3" name="Slide Number Placeholder 2">
            <a:extLst>
              <a:ext uri="{FF2B5EF4-FFF2-40B4-BE49-F238E27FC236}">
                <a16:creationId xmlns:a16="http://schemas.microsoft.com/office/drawing/2014/main" id="{F3D6285E-583D-4617-A0EB-E1822D448F0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706</a:t>
            </a:fld>
            <a:endParaRPr lang="en-US">
              <a:solidFill>
                <a:prstClr val="black">
                  <a:tint val="75000"/>
                </a:prstClr>
              </a:solidFill>
            </a:endParaRPr>
          </a:p>
        </p:txBody>
      </p:sp>
    </p:spTree>
    <p:extLst>
      <p:ext uri="{BB962C8B-B14F-4D97-AF65-F5344CB8AC3E}">
        <p14:creationId xmlns:p14="http://schemas.microsoft.com/office/powerpoint/2010/main" val="1961701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C00227-3704-4140-8CA9-001DF09237E0}"/>
              </a:ext>
            </a:extLst>
          </p:cNvPr>
          <p:cNvSpPr>
            <a:spLocks noGrp="1"/>
          </p:cNvSpPr>
          <p:nvPr>
            <p:ph idx="1"/>
          </p:nvPr>
        </p:nvSpPr>
        <p:spPr/>
        <p:txBody>
          <a:bodyPr>
            <a:normAutofit fontScale="85000" lnSpcReduction="20000"/>
          </a:bodyPr>
          <a:lstStyle/>
          <a:p>
            <a:pPr marL="514350" indent="-514350">
              <a:buFont typeface="+mj-lt"/>
              <a:buAutoNum type="arabicPeriod"/>
            </a:pPr>
            <a:r>
              <a:rPr lang="en-ID" dirty="0">
                <a:solidFill>
                  <a:srgbClr val="C00000"/>
                </a:solidFill>
              </a:rPr>
              <a:t>Business understanding </a:t>
            </a:r>
            <a:r>
              <a:rPr lang="en-ID" dirty="0"/>
              <a:t>must be based on business knowledge, and so must the </a:t>
            </a:r>
            <a:r>
              <a:rPr lang="en-ID" dirty="0">
                <a:solidFill>
                  <a:srgbClr val="0070C0"/>
                </a:solidFill>
              </a:rPr>
              <a:t>mapping of business objectives</a:t>
            </a:r>
            <a:r>
              <a:rPr lang="en-ID" dirty="0"/>
              <a:t> to data mining goals</a:t>
            </a:r>
            <a:endParaRPr lang="id-ID" dirty="0"/>
          </a:p>
          <a:p>
            <a:pPr marL="514350" indent="-514350">
              <a:buFont typeface="+mj-lt"/>
              <a:buAutoNum type="arabicPeriod"/>
            </a:pPr>
            <a:r>
              <a:rPr lang="en-ID" dirty="0">
                <a:solidFill>
                  <a:srgbClr val="C00000"/>
                </a:solidFill>
              </a:rPr>
              <a:t>Data understanding </a:t>
            </a:r>
            <a:r>
              <a:rPr lang="en-ID" dirty="0"/>
              <a:t>uses business knowledge to understand </a:t>
            </a:r>
            <a:r>
              <a:rPr lang="en-ID" dirty="0">
                <a:solidFill>
                  <a:srgbClr val="0070C0"/>
                </a:solidFill>
              </a:rPr>
              <a:t>which data is related to the business problem</a:t>
            </a:r>
            <a:r>
              <a:rPr lang="en-ID" dirty="0"/>
              <a:t>, and how it is related</a:t>
            </a:r>
          </a:p>
          <a:p>
            <a:pPr marL="514350" indent="-514350">
              <a:buFont typeface="+mj-lt"/>
              <a:buAutoNum type="arabicPeriod"/>
            </a:pPr>
            <a:r>
              <a:rPr lang="en-ID" dirty="0">
                <a:solidFill>
                  <a:srgbClr val="C00000"/>
                </a:solidFill>
              </a:rPr>
              <a:t>Data preparation </a:t>
            </a:r>
            <a:r>
              <a:rPr lang="en-ID" dirty="0"/>
              <a:t>means using business knowledge to shape the data so that the </a:t>
            </a:r>
            <a:r>
              <a:rPr lang="en-ID" dirty="0">
                <a:solidFill>
                  <a:srgbClr val="0070C0"/>
                </a:solidFill>
              </a:rPr>
              <a:t>required business questions can be asked </a:t>
            </a:r>
            <a:r>
              <a:rPr lang="en-ID" dirty="0"/>
              <a:t>and answered</a:t>
            </a:r>
            <a:endParaRPr lang="id-ID" dirty="0"/>
          </a:p>
          <a:p>
            <a:pPr marL="514350" indent="-514350">
              <a:buFont typeface="+mj-lt"/>
              <a:buAutoNum type="arabicPeriod"/>
            </a:pPr>
            <a:r>
              <a:rPr lang="en-ID" dirty="0">
                <a:solidFill>
                  <a:srgbClr val="C00000"/>
                </a:solidFill>
              </a:rPr>
              <a:t>Modelling</a:t>
            </a:r>
            <a:r>
              <a:rPr lang="en-ID" dirty="0"/>
              <a:t> means using data mining algorithms to create predictive models and </a:t>
            </a:r>
            <a:r>
              <a:rPr lang="en-ID" dirty="0">
                <a:solidFill>
                  <a:srgbClr val="0070C0"/>
                </a:solidFill>
              </a:rPr>
              <a:t>interpreting both the models and their behaviour in business terms </a:t>
            </a:r>
            <a:r>
              <a:rPr lang="en-ID" dirty="0"/>
              <a:t>– that is, understanding their business relevance</a:t>
            </a:r>
            <a:endParaRPr lang="id-ID" dirty="0"/>
          </a:p>
          <a:p>
            <a:pPr marL="514350" indent="-514350">
              <a:buFont typeface="+mj-lt"/>
              <a:buAutoNum type="arabicPeriod"/>
            </a:pPr>
            <a:r>
              <a:rPr lang="en-ID" dirty="0">
                <a:solidFill>
                  <a:srgbClr val="C00000"/>
                </a:solidFill>
              </a:rPr>
              <a:t>Evaluation</a:t>
            </a:r>
            <a:r>
              <a:rPr lang="en-ID" dirty="0"/>
              <a:t> means understanding the </a:t>
            </a:r>
            <a:r>
              <a:rPr lang="en-ID" dirty="0">
                <a:solidFill>
                  <a:srgbClr val="0070C0"/>
                </a:solidFill>
              </a:rPr>
              <a:t>business impact of using the models</a:t>
            </a:r>
            <a:endParaRPr lang="id-ID" dirty="0">
              <a:solidFill>
                <a:srgbClr val="0070C0"/>
              </a:solidFill>
            </a:endParaRPr>
          </a:p>
          <a:p>
            <a:pPr marL="514350" indent="-514350">
              <a:buFont typeface="+mj-lt"/>
              <a:buAutoNum type="arabicPeriod"/>
            </a:pPr>
            <a:r>
              <a:rPr lang="en-ID" dirty="0">
                <a:solidFill>
                  <a:srgbClr val="C00000"/>
                </a:solidFill>
              </a:rPr>
              <a:t>Deployment</a:t>
            </a:r>
            <a:r>
              <a:rPr lang="en-ID" dirty="0"/>
              <a:t> means putting the data mining </a:t>
            </a:r>
            <a:r>
              <a:rPr lang="en-ID" dirty="0">
                <a:solidFill>
                  <a:srgbClr val="0070C0"/>
                </a:solidFill>
              </a:rPr>
              <a:t>results to work in a business process</a:t>
            </a:r>
            <a:endParaRPr lang="en-US" dirty="0">
              <a:solidFill>
                <a:srgbClr val="0070C0"/>
              </a:solidFill>
            </a:endParaRPr>
          </a:p>
        </p:txBody>
      </p:sp>
      <p:sp>
        <p:nvSpPr>
          <p:cNvPr id="4" name="Title 3">
            <a:extLst>
              <a:ext uri="{FF2B5EF4-FFF2-40B4-BE49-F238E27FC236}">
                <a16:creationId xmlns:a16="http://schemas.microsoft.com/office/drawing/2014/main" id="{9DAD0766-F598-4719-9C4D-B660852F8289}"/>
              </a:ext>
            </a:extLst>
          </p:cNvPr>
          <p:cNvSpPr>
            <a:spLocks noGrp="1"/>
          </p:cNvSpPr>
          <p:nvPr>
            <p:ph type="title"/>
          </p:nvPr>
        </p:nvSpPr>
        <p:spPr/>
        <p:txBody>
          <a:bodyPr/>
          <a:lstStyle/>
          <a:p>
            <a:r>
              <a:rPr lang="id-ID" dirty="0"/>
              <a:t>2 </a:t>
            </a:r>
            <a:r>
              <a:rPr lang="en-ID" dirty="0"/>
              <a:t>Business Knowledge Law</a:t>
            </a:r>
            <a:endParaRPr lang="en-US" dirty="0"/>
          </a:p>
        </p:txBody>
      </p:sp>
      <p:sp>
        <p:nvSpPr>
          <p:cNvPr id="3" name="Slide Number Placeholder 2">
            <a:extLst>
              <a:ext uri="{FF2B5EF4-FFF2-40B4-BE49-F238E27FC236}">
                <a16:creationId xmlns:a16="http://schemas.microsoft.com/office/drawing/2014/main" id="{F4F73E80-CFA3-4D7D-BD40-219D7F6127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707</a:t>
            </a:fld>
            <a:endParaRPr lang="en-US">
              <a:solidFill>
                <a:prstClr val="black">
                  <a:tint val="75000"/>
                </a:prstClr>
              </a:solidFill>
            </a:endParaRPr>
          </a:p>
        </p:txBody>
      </p:sp>
    </p:spTree>
    <p:extLst>
      <p:ext uri="{BB962C8B-B14F-4D97-AF65-F5344CB8AC3E}">
        <p14:creationId xmlns:p14="http://schemas.microsoft.com/office/powerpoint/2010/main" val="1856382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CDFF0-4219-4C29-88CF-6AD4CE468116}"/>
              </a:ext>
            </a:extLst>
          </p:cNvPr>
          <p:cNvSpPr>
            <a:spLocks noGrp="1"/>
          </p:cNvSpPr>
          <p:nvPr>
            <p:ph idx="1"/>
          </p:nvPr>
        </p:nvSpPr>
        <p:spPr>
          <a:xfrm>
            <a:off x="628650" y="1143000"/>
            <a:ext cx="8134350" cy="5486400"/>
          </a:xfrm>
        </p:spPr>
        <p:txBody>
          <a:bodyPr>
            <a:normAutofit/>
          </a:bodyPr>
          <a:lstStyle/>
          <a:p>
            <a:pPr marL="0" indent="0" algn="ctr">
              <a:buNone/>
            </a:pPr>
            <a:r>
              <a:rPr lang="en-ID" dirty="0">
                <a:solidFill>
                  <a:srgbClr val="C00000"/>
                </a:solidFill>
              </a:rPr>
              <a:t>Data preparation is more than half of every data mining process</a:t>
            </a:r>
          </a:p>
          <a:p>
            <a:endParaRPr lang="en-ID" dirty="0"/>
          </a:p>
          <a:p>
            <a:r>
              <a:rPr lang="id-ID" dirty="0"/>
              <a:t>M</a:t>
            </a:r>
            <a:r>
              <a:rPr lang="en-ID" dirty="0" err="1"/>
              <a:t>axim</a:t>
            </a:r>
            <a:r>
              <a:rPr lang="en-ID" dirty="0"/>
              <a:t> of data mining</a:t>
            </a:r>
            <a:r>
              <a:rPr lang="id-ID" dirty="0"/>
              <a:t>:</a:t>
            </a:r>
            <a:r>
              <a:rPr lang="en-ID" dirty="0"/>
              <a:t> </a:t>
            </a:r>
            <a:r>
              <a:rPr lang="en-ID" dirty="0">
                <a:solidFill>
                  <a:srgbClr val="0070C0"/>
                </a:solidFill>
              </a:rPr>
              <a:t>most of the effort in a data mining project is spent in data acquisition </a:t>
            </a:r>
            <a:r>
              <a:rPr lang="en-ID" dirty="0"/>
              <a:t>and preparation</a:t>
            </a:r>
            <a:r>
              <a:rPr lang="id-ID" dirty="0"/>
              <a:t>, </a:t>
            </a:r>
            <a:r>
              <a:rPr lang="id-ID" dirty="0" err="1"/>
              <a:t>and</a:t>
            </a:r>
            <a:r>
              <a:rPr lang="id-ID" dirty="0"/>
              <a:t> i</a:t>
            </a:r>
            <a:r>
              <a:rPr lang="en-ID" dirty="0" err="1"/>
              <a:t>nformal</a:t>
            </a:r>
            <a:r>
              <a:rPr lang="en-ID" dirty="0"/>
              <a:t> estimates vary from </a:t>
            </a:r>
            <a:r>
              <a:rPr lang="en-ID" dirty="0">
                <a:solidFill>
                  <a:srgbClr val="0070C0"/>
                </a:solidFill>
              </a:rPr>
              <a:t>50 to 80 percent</a:t>
            </a:r>
            <a:endParaRPr lang="id-ID" dirty="0">
              <a:solidFill>
                <a:srgbClr val="0070C0"/>
              </a:solidFill>
            </a:endParaRPr>
          </a:p>
          <a:p>
            <a:r>
              <a:rPr lang="id-ID" dirty="0"/>
              <a:t>T</a:t>
            </a:r>
            <a:r>
              <a:rPr lang="en-ID" dirty="0"/>
              <a:t>he </a:t>
            </a:r>
            <a:r>
              <a:rPr lang="en-ID" dirty="0">
                <a:solidFill>
                  <a:srgbClr val="0070C0"/>
                </a:solidFill>
              </a:rPr>
              <a:t>purpose of data preparation </a:t>
            </a:r>
            <a:r>
              <a:rPr lang="en-ID" dirty="0"/>
              <a:t>is</a:t>
            </a:r>
            <a:r>
              <a:rPr lang="id-ID" dirty="0"/>
              <a:t>:</a:t>
            </a:r>
          </a:p>
          <a:p>
            <a:pPr marL="914400" lvl="1" indent="-457200">
              <a:buFont typeface="+mj-lt"/>
              <a:buAutoNum type="arabicPeriod"/>
            </a:pPr>
            <a:r>
              <a:rPr lang="id-ID" dirty="0"/>
              <a:t>T</a:t>
            </a:r>
            <a:r>
              <a:rPr lang="en-ID" dirty="0"/>
              <a:t>o put the data into a form in which the </a:t>
            </a:r>
            <a:r>
              <a:rPr lang="en-ID" dirty="0">
                <a:solidFill>
                  <a:srgbClr val="00B050"/>
                </a:solidFill>
              </a:rPr>
              <a:t>data mining question can be asked</a:t>
            </a:r>
            <a:endParaRPr lang="id-ID" dirty="0">
              <a:solidFill>
                <a:srgbClr val="00B050"/>
              </a:solidFill>
            </a:endParaRPr>
          </a:p>
          <a:p>
            <a:pPr marL="914400" lvl="1" indent="-457200">
              <a:buFont typeface="+mj-lt"/>
              <a:buAutoNum type="arabicPeriod"/>
            </a:pPr>
            <a:r>
              <a:rPr lang="id-ID" dirty="0"/>
              <a:t>T</a:t>
            </a:r>
            <a:r>
              <a:rPr lang="en-ID" dirty="0"/>
              <a:t>o make it </a:t>
            </a:r>
            <a:r>
              <a:rPr lang="en-ID" dirty="0">
                <a:solidFill>
                  <a:srgbClr val="00B050"/>
                </a:solidFill>
              </a:rPr>
              <a:t>easier for the analytical techniques </a:t>
            </a:r>
            <a:r>
              <a:rPr lang="en-ID" dirty="0"/>
              <a:t>(such as data mining algorithms) to answer it</a:t>
            </a:r>
            <a:endParaRPr lang="id-ID" dirty="0"/>
          </a:p>
        </p:txBody>
      </p:sp>
      <p:sp>
        <p:nvSpPr>
          <p:cNvPr id="4" name="Title 3">
            <a:extLst>
              <a:ext uri="{FF2B5EF4-FFF2-40B4-BE49-F238E27FC236}">
                <a16:creationId xmlns:a16="http://schemas.microsoft.com/office/drawing/2014/main" id="{66E1A2EE-07AF-47AC-89B2-4362F4D78DD9}"/>
              </a:ext>
            </a:extLst>
          </p:cNvPr>
          <p:cNvSpPr>
            <a:spLocks noGrp="1"/>
          </p:cNvSpPr>
          <p:nvPr>
            <p:ph type="title"/>
          </p:nvPr>
        </p:nvSpPr>
        <p:spPr/>
        <p:txBody>
          <a:bodyPr/>
          <a:lstStyle/>
          <a:p>
            <a:r>
              <a:rPr lang="id-ID" dirty="0"/>
              <a:t>3 </a:t>
            </a:r>
            <a:r>
              <a:rPr lang="en-ID" dirty="0"/>
              <a:t>Data Preparation Law</a:t>
            </a:r>
            <a:endParaRPr lang="en-US" dirty="0"/>
          </a:p>
        </p:txBody>
      </p:sp>
      <p:sp>
        <p:nvSpPr>
          <p:cNvPr id="3" name="Slide Number Placeholder 2">
            <a:extLst>
              <a:ext uri="{FF2B5EF4-FFF2-40B4-BE49-F238E27FC236}">
                <a16:creationId xmlns:a16="http://schemas.microsoft.com/office/drawing/2014/main" id="{0C4E3672-6A20-4FB9-AAD4-D124CFB854C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708</a:t>
            </a:fld>
            <a:endParaRPr lang="en-US">
              <a:solidFill>
                <a:prstClr val="black">
                  <a:tint val="75000"/>
                </a:prstClr>
              </a:solidFill>
            </a:endParaRPr>
          </a:p>
        </p:txBody>
      </p:sp>
    </p:spTree>
    <p:extLst>
      <p:ext uri="{BB962C8B-B14F-4D97-AF65-F5344CB8AC3E}">
        <p14:creationId xmlns:p14="http://schemas.microsoft.com/office/powerpoint/2010/main" val="25530848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E08E8-CD0F-4F4A-BABE-645CC297C27A}"/>
              </a:ext>
            </a:extLst>
          </p:cNvPr>
          <p:cNvSpPr>
            <a:spLocks noGrp="1"/>
          </p:cNvSpPr>
          <p:nvPr>
            <p:ph idx="1"/>
          </p:nvPr>
        </p:nvSpPr>
        <p:spPr>
          <a:xfrm>
            <a:off x="628650" y="1143000"/>
            <a:ext cx="8134350" cy="5486400"/>
          </a:xfrm>
        </p:spPr>
        <p:txBody>
          <a:bodyPr>
            <a:normAutofit fontScale="77500" lnSpcReduction="20000"/>
          </a:bodyPr>
          <a:lstStyle/>
          <a:p>
            <a:pPr marL="0" indent="0" algn="ctr">
              <a:buNone/>
            </a:pPr>
            <a:r>
              <a:rPr lang="en-ID" sz="3300" dirty="0">
                <a:solidFill>
                  <a:srgbClr val="C00000"/>
                </a:solidFill>
              </a:rPr>
              <a:t>There is No Free Lunch for the Data Miner </a:t>
            </a:r>
            <a:r>
              <a:rPr lang="id-ID" sz="3300" dirty="0">
                <a:solidFill>
                  <a:srgbClr val="C00000"/>
                </a:solidFill>
              </a:rPr>
              <a:t>(NFL-DM)</a:t>
            </a:r>
          </a:p>
          <a:p>
            <a:pPr marL="0" indent="0" algn="ctr">
              <a:buNone/>
            </a:pPr>
            <a:r>
              <a:rPr lang="en-ID" dirty="0">
                <a:solidFill>
                  <a:srgbClr val="C00000"/>
                </a:solidFill>
              </a:rPr>
              <a:t>The right model for a given application can only be discovered by experiment</a:t>
            </a:r>
            <a:endParaRPr lang="en-ID" dirty="0"/>
          </a:p>
          <a:p>
            <a:pPr marL="0" indent="0">
              <a:buNone/>
            </a:pPr>
            <a:endParaRPr lang="en-ID" dirty="0"/>
          </a:p>
          <a:p>
            <a:r>
              <a:rPr lang="id-ID" dirty="0"/>
              <a:t>A</a:t>
            </a:r>
            <a:r>
              <a:rPr lang="en-ID" dirty="0" err="1"/>
              <a:t>xiom</a:t>
            </a:r>
            <a:r>
              <a:rPr lang="en-ID" dirty="0"/>
              <a:t> of machine learning</a:t>
            </a:r>
            <a:r>
              <a:rPr lang="id-ID" dirty="0"/>
              <a:t>:</a:t>
            </a:r>
            <a:r>
              <a:rPr lang="en-ID" dirty="0"/>
              <a:t> if we knew enough about a problem space, we could choose or </a:t>
            </a:r>
            <a:r>
              <a:rPr lang="en-ID" dirty="0">
                <a:solidFill>
                  <a:srgbClr val="0070C0"/>
                </a:solidFill>
              </a:rPr>
              <a:t>design an algorithm to find optimal solutions </a:t>
            </a:r>
            <a:r>
              <a:rPr lang="en-ID" dirty="0"/>
              <a:t>in that problem space with maximal efficiency</a:t>
            </a:r>
            <a:endParaRPr lang="id-ID" dirty="0"/>
          </a:p>
          <a:p>
            <a:r>
              <a:rPr lang="en-ID" dirty="0"/>
              <a:t>Arguments for the superiority of one algorithm over others in data mining rest on the idea that data mining problem spaces have one particular set of properties, or that </a:t>
            </a:r>
            <a:r>
              <a:rPr lang="en-ID" dirty="0">
                <a:solidFill>
                  <a:srgbClr val="0070C0"/>
                </a:solidFill>
              </a:rPr>
              <a:t>these properties can be discovered by analysis and built into the algorithm</a:t>
            </a:r>
            <a:endParaRPr lang="id-ID" dirty="0">
              <a:solidFill>
                <a:srgbClr val="0070C0"/>
              </a:solidFill>
            </a:endParaRPr>
          </a:p>
          <a:p>
            <a:r>
              <a:rPr lang="en-ID" dirty="0"/>
              <a:t>However, these views arise from the erroneous idea that, in data mining, </a:t>
            </a:r>
            <a:r>
              <a:rPr lang="en-ID" dirty="0">
                <a:solidFill>
                  <a:srgbClr val="0070C0"/>
                </a:solidFill>
              </a:rPr>
              <a:t>the data miner formulates the problem </a:t>
            </a:r>
            <a:r>
              <a:rPr lang="en-ID" dirty="0"/>
              <a:t>and </a:t>
            </a:r>
            <a:r>
              <a:rPr lang="en-ID" dirty="0">
                <a:solidFill>
                  <a:srgbClr val="0070C0"/>
                </a:solidFill>
              </a:rPr>
              <a:t>the algorithm finds the solution</a:t>
            </a:r>
            <a:endParaRPr lang="id-ID" dirty="0">
              <a:solidFill>
                <a:srgbClr val="0070C0"/>
              </a:solidFill>
            </a:endParaRPr>
          </a:p>
          <a:p>
            <a:r>
              <a:rPr lang="en-ID" dirty="0"/>
              <a:t>In fact, the </a:t>
            </a:r>
            <a:r>
              <a:rPr lang="en-ID" dirty="0">
                <a:solidFill>
                  <a:srgbClr val="0070C0"/>
                </a:solidFill>
              </a:rPr>
              <a:t>data miner both formulates the problem and finds the solution </a:t>
            </a:r>
            <a:r>
              <a:rPr lang="en-ID" dirty="0"/>
              <a:t>– the </a:t>
            </a:r>
            <a:r>
              <a:rPr lang="en-ID" dirty="0">
                <a:solidFill>
                  <a:srgbClr val="0070C0"/>
                </a:solidFill>
              </a:rPr>
              <a:t>algorithm is merely a tool </a:t>
            </a:r>
            <a:r>
              <a:rPr lang="en-ID" dirty="0"/>
              <a:t>which the data miner uses to assist with certain steps in this process</a:t>
            </a:r>
            <a:endParaRPr lang="en-US" dirty="0"/>
          </a:p>
        </p:txBody>
      </p:sp>
      <p:sp>
        <p:nvSpPr>
          <p:cNvPr id="4" name="Title 3">
            <a:extLst>
              <a:ext uri="{FF2B5EF4-FFF2-40B4-BE49-F238E27FC236}">
                <a16:creationId xmlns:a16="http://schemas.microsoft.com/office/drawing/2014/main" id="{FEE92379-2498-403B-92F7-5F2A5E689BB5}"/>
              </a:ext>
            </a:extLst>
          </p:cNvPr>
          <p:cNvSpPr>
            <a:spLocks noGrp="1"/>
          </p:cNvSpPr>
          <p:nvPr>
            <p:ph type="title"/>
          </p:nvPr>
        </p:nvSpPr>
        <p:spPr/>
        <p:txBody>
          <a:bodyPr>
            <a:normAutofit/>
          </a:bodyPr>
          <a:lstStyle/>
          <a:p>
            <a:r>
              <a:rPr lang="id-ID" dirty="0"/>
              <a:t>4 </a:t>
            </a:r>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endParaRPr lang="en-US" dirty="0"/>
          </a:p>
        </p:txBody>
      </p:sp>
      <p:sp>
        <p:nvSpPr>
          <p:cNvPr id="3" name="Slide Number Placeholder 2">
            <a:extLst>
              <a:ext uri="{FF2B5EF4-FFF2-40B4-BE49-F238E27FC236}">
                <a16:creationId xmlns:a16="http://schemas.microsoft.com/office/drawing/2014/main" id="{02C401EB-2642-4D18-8666-4E7970B84C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709</a:t>
            </a:fld>
            <a:endParaRPr lang="en-US">
              <a:solidFill>
                <a:prstClr val="black">
                  <a:tint val="75000"/>
                </a:prstClr>
              </a:solidFill>
            </a:endParaRPr>
          </a:p>
        </p:txBody>
      </p:sp>
    </p:spTree>
    <p:extLst>
      <p:ext uri="{BB962C8B-B14F-4D97-AF65-F5344CB8AC3E}">
        <p14:creationId xmlns:p14="http://schemas.microsoft.com/office/powerpoint/2010/main" val="15677060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90571"/>
          </a:xfrm>
        </p:spPr>
        <p:txBody>
          <a:bodyPr>
            <a:normAutofit/>
          </a:bodyPr>
          <a:lstStyle/>
          <a:p>
            <a:r>
              <a:rPr lang="en-US" dirty="0"/>
              <a:t>4. </a:t>
            </a:r>
            <a:r>
              <a:rPr lang="id-ID" dirty="0"/>
              <a:t>Klastering Bunga Iris</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71</a:t>
            </a:fld>
            <a:endParaRPr lang="en-US" dirty="0">
              <a:solidFill>
                <a:prstClr val="black">
                  <a:tint val="75000"/>
                </a:prstClr>
              </a:solidFill>
            </a:endParaRPr>
          </a:p>
        </p:txBody>
      </p:sp>
      <p:grpSp>
        <p:nvGrpSpPr>
          <p:cNvPr id="6" name="Group 5"/>
          <p:cNvGrpSpPr/>
          <p:nvPr/>
        </p:nvGrpSpPr>
        <p:grpSpPr>
          <a:xfrm>
            <a:off x="762000" y="1279402"/>
            <a:ext cx="6700913" cy="3589623"/>
            <a:chOff x="766687" y="1134777"/>
            <a:chExt cx="4838702" cy="2599024"/>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935" t="25063" r="80565" b="48144"/>
            <a:stretch/>
          </p:blipFill>
          <p:spPr bwMode="auto">
            <a:xfrm>
              <a:off x="766687" y="1134777"/>
              <a:ext cx="1638301" cy="259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984" t="25063" r="57016" b="48144"/>
            <a:stretch/>
          </p:blipFill>
          <p:spPr bwMode="auto">
            <a:xfrm>
              <a:off x="2328788" y="1134777"/>
              <a:ext cx="3276601" cy="259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Straight Arrow Connector 6"/>
          <p:cNvCxnSpPr/>
          <p:nvPr/>
        </p:nvCxnSpPr>
        <p:spPr bwMode="auto">
          <a:xfrm>
            <a:off x="3200400" y="4724398"/>
            <a:ext cx="0" cy="1610380"/>
          </a:xfrm>
          <a:prstGeom prst="straightConnector1">
            <a:avLst/>
          </a:prstGeom>
          <a:solidFill>
            <a:srgbClr val="00529B"/>
          </a:solidFill>
          <a:ln w="76200" cap="flat" cmpd="sng" algn="ctr">
            <a:solidFill>
              <a:srgbClr val="0070C0"/>
            </a:solidFill>
            <a:prstDash val="sysDot"/>
            <a:round/>
            <a:headEnd type="none" w="med" len="med"/>
            <a:tailEnd type="triangle"/>
          </a:ln>
          <a:effectLst/>
        </p:spPr>
      </p:cxnSp>
      <p:sp>
        <p:nvSpPr>
          <p:cNvPr id="8" name="TextBox 7"/>
          <p:cNvSpPr txBox="1"/>
          <p:nvPr/>
        </p:nvSpPr>
        <p:spPr>
          <a:xfrm>
            <a:off x="3364557" y="5105400"/>
            <a:ext cx="3443379"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Klastering</a:t>
            </a:r>
            <a:r>
              <a:rPr lang="en-US" sz="2000" dirty="0">
                <a:solidFill>
                  <a:srgbClr val="C00000"/>
                </a:solidFill>
                <a:effectLst/>
              </a:rPr>
              <a:t> (</a:t>
            </a:r>
            <a:r>
              <a:rPr lang="en-US" sz="2000" i="1" dirty="0">
                <a:solidFill>
                  <a:srgbClr val="C00000"/>
                </a:solidFill>
                <a:effectLst/>
              </a:rPr>
              <a:t>K-Means</a:t>
            </a:r>
            <a:r>
              <a:rPr lang="en-US" sz="2000" dirty="0">
                <a:solidFill>
                  <a:srgbClr val="C00000"/>
                </a:solidFill>
                <a:effectLst/>
              </a:rPr>
              <a:t>)</a:t>
            </a:r>
          </a:p>
        </p:txBody>
      </p:sp>
      <p:sp>
        <p:nvSpPr>
          <p:cNvPr id="10" name="TextBox 9"/>
          <p:cNvSpPr txBox="1"/>
          <p:nvPr/>
        </p:nvSpPr>
        <p:spPr>
          <a:xfrm>
            <a:off x="3028950" y="861132"/>
            <a:ext cx="2571750" cy="400110"/>
          </a:xfrm>
          <a:prstGeom prst="rect">
            <a:avLst/>
          </a:prstGeom>
          <a:noFill/>
        </p:spPr>
        <p:txBody>
          <a:bodyPr wrap="square" rtlCol="0">
            <a:spAutoFit/>
          </a:bodyPr>
          <a:lstStyle/>
          <a:p>
            <a:pPr algn="l"/>
            <a:r>
              <a:rPr lang="en-US" sz="2000" dirty="0">
                <a:solidFill>
                  <a:srgbClr val="0070C0"/>
                </a:solidFill>
                <a:effectLst/>
                <a:latin typeface="Calibri" pitchFamily="34" charset="0"/>
                <a:cs typeface="Calibri" pitchFamily="34" charset="0"/>
              </a:rPr>
              <a:t>Dataset </a:t>
            </a:r>
            <a:r>
              <a:rPr lang="en-US" sz="2000" dirty="0" err="1">
                <a:solidFill>
                  <a:srgbClr val="0070C0"/>
                </a:solidFill>
                <a:effectLst/>
                <a:latin typeface="Calibri" pitchFamily="34" charset="0"/>
                <a:cs typeface="Calibri" pitchFamily="34" charset="0"/>
              </a:rPr>
              <a:t>Tanpa</a:t>
            </a:r>
            <a:r>
              <a:rPr lang="en-US" sz="2000" dirty="0">
                <a:solidFill>
                  <a:srgbClr val="0070C0"/>
                </a:solidFill>
                <a:effectLst/>
                <a:latin typeface="Calibri" pitchFamily="34" charset="0"/>
                <a:cs typeface="Calibri" pitchFamily="34" charset="0"/>
              </a:rPr>
              <a:t> </a:t>
            </a:r>
            <a:r>
              <a:rPr lang="id-ID" sz="2000" dirty="0">
                <a:solidFill>
                  <a:srgbClr val="0070C0"/>
                </a:solidFill>
                <a:effectLst/>
                <a:latin typeface="Calibri" pitchFamily="34" charset="0"/>
                <a:cs typeface="Calibri" pitchFamily="34" charset="0"/>
              </a:rPr>
              <a:t>Label</a:t>
            </a:r>
            <a:endParaRPr lang="en-US" sz="2000" dirty="0">
              <a:solidFill>
                <a:srgbClr val="0070C0"/>
              </a:solidFill>
              <a:effectLst/>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183774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8EE32C-F282-4AE5-99CC-9A7F68DCF4BE}"/>
              </a:ext>
            </a:extLst>
          </p:cNvPr>
          <p:cNvSpPr>
            <a:spLocks noGrp="1"/>
          </p:cNvSpPr>
          <p:nvPr>
            <p:ph idx="1"/>
          </p:nvPr>
        </p:nvSpPr>
        <p:spPr/>
        <p:txBody>
          <a:bodyPr>
            <a:normAutofit fontScale="85000" lnSpcReduction="20000"/>
          </a:bodyPr>
          <a:lstStyle/>
          <a:p>
            <a:r>
              <a:rPr lang="en-ID" dirty="0"/>
              <a:t>If the problem space were well-understood, the </a:t>
            </a:r>
            <a:r>
              <a:rPr lang="en-ID" dirty="0">
                <a:solidFill>
                  <a:srgbClr val="0070C0"/>
                </a:solidFill>
              </a:rPr>
              <a:t>data mining process would not be needed</a:t>
            </a:r>
            <a:endParaRPr lang="id-ID" dirty="0">
              <a:solidFill>
                <a:srgbClr val="0070C0"/>
              </a:solidFill>
            </a:endParaRPr>
          </a:p>
          <a:p>
            <a:pPr lvl="1"/>
            <a:r>
              <a:rPr lang="id-ID" dirty="0"/>
              <a:t>D</a:t>
            </a:r>
            <a:r>
              <a:rPr lang="en-ID" dirty="0" err="1"/>
              <a:t>ata</a:t>
            </a:r>
            <a:r>
              <a:rPr lang="en-ID" dirty="0"/>
              <a:t> mining is the </a:t>
            </a:r>
            <a:r>
              <a:rPr lang="en-ID" dirty="0">
                <a:solidFill>
                  <a:srgbClr val="00B050"/>
                </a:solidFill>
              </a:rPr>
              <a:t>process of searching for as yet unknown connections</a:t>
            </a:r>
          </a:p>
          <a:p>
            <a:r>
              <a:rPr lang="en-ID" dirty="0"/>
              <a:t>For a given application, there is </a:t>
            </a:r>
            <a:r>
              <a:rPr lang="en-ID" dirty="0">
                <a:solidFill>
                  <a:srgbClr val="0070C0"/>
                </a:solidFill>
              </a:rPr>
              <a:t>not only one problem space</a:t>
            </a:r>
            <a:endParaRPr lang="id-ID" dirty="0">
              <a:solidFill>
                <a:srgbClr val="0070C0"/>
              </a:solidFill>
            </a:endParaRPr>
          </a:p>
          <a:p>
            <a:pPr lvl="1"/>
            <a:r>
              <a:rPr lang="id-ID" dirty="0"/>
              <a:t>D</a:t>
            </a:r>
            <a:r>
              <a:rPr lang="en-ID" dirty="0" err="1"/>
              <a:t>ifferent</a:t>
            </a:r>
            <a:r>
              <a:rPr lang="en-ID" dirty="0"/>
              <a:t> models may be used to solve </a:t>
            </a:r>
            <a:r>
              <a:rPr lang="en-ID" dirty="0">
                <a:solidFill>
                  <a:srgbClr val="00B050"/>
                </a:solidFill>
              </a:rPr>
              <a:t>different parts of the problem</a:t>
            </a:r>
            <a:endParaRPr lang="id-ID" dirty="0">
              <a:solidFill>
                <a:srgbClr val="00B050"/>
              </a:solidFill>
            </a:endParaRPr>
          </a:p>
          <a:p>
            <a:pPr lvl="1"/>
            <a:r>
              <a:rPr lang="id-ID" dirty="0"/>
              <a:t>T</a:t>
            </a:r>
            <a:r>
              <a:rPr lang="en-ID" dirty="0"/>
              <a:t>he way in which the problem is decomposed is itself often the result of data mining and </a:t>
            </a:r>
            <a:r>
              <a:rPr lang="en-ID" dirty="0">
                <a:solidFill>
                  <a:srgbClr val="00B050"/>
                </a:solidFill>
              </a:rPr>
              <a:t>not known before the process begins</a:t>
            </a:r>
          </a:p>
          <a:p>
            <a:r>
              <a:rPr lang="en-ID" dirty="0"/>
              <a:t>The data miner manipulates, or “shapes”, the problem space </a:t>
            </a:r>
            <a:r>
              <a:rPr lang="en-ID" dirty="0">
                <a:solidFill>
                  <a:srgbClr val="0070C0"/>
                </a:solidFill>
              </a:rPr>
              <a:t>by data preparation</a:t>
            </a:r>
            <a:r>
              <a:rPr lang="en-ID" dirty="0"/>
              <a:t>, so that the grounds for evaluating a model are constantly shifting</a:t>
            </a:r>
          </a:p>
          <a:p>
            <a:r>
              <a:rPr lang="en-ID" dirty="0"/>
              <a:t>There is </a:t>
            </a:r>
            <a:r>
              <a:rPr lang="en-ID" dirty="0">
                <a:solidFill>
                  <a:srgbClr val="0070C0"/>
                </a:solidFill>
              </a:rPr>
              <a:t>no technical measure </a:t>
            </a:r>
            <a:r>
              <a:rPr lang="en-ID" dirty="0"/>
              <a:t>of value for a predictive model</a:t>
            </a:r>
          </a:p>
          <a:p>
            <a:r>
              <a:rPr lang="en-ID" dirty="0"/>
              <a:t>The </a:t>
            </a:r>
            <a:r>
              <a:rPr lang="en-ID" dirty="0">
                <a:solidFill>
                  <a:srgbClr val="0070C0"/>
                </a:solidFill>
              </a:rPr>
              <a:t>business objective itself undergoes revision </a:t>
            </a:r>
            <a:r>
              <a:rPr lang="en-ID" dirty="0"/>
              <a:t>and development during the data mining process</a:t>
            </a:r>
            <a:endParaRPr lang="id-ID" dirty="0"/>
          </a:p>
          <a:p>
            <a:pPr lvl="1"/>
            <a:r>
              <a:rPr lang="en-ID" dirty="0"/>
              <a:t>so that the </a:t>
            </a:r>
            <a:r>
              <a:rPr lang="en-ID" dirty="0">
                <a:solidFill>
                  <a:srgbClr val="00B050"/>
                </a:solidFill>
              </a:rPr>
              <a:t>appropriate data mining goals may change </a:t>
            </a:r>
            <a:r>
              <a:rPr lang="en-ID" dirty="0"/>
              <a:t>completely</a:t>
            </a:r>
            <a:endParaRPr lang="en-US" dirty="0"/>
          </a:p>
        </p:txBody>
      </p:sp>
      <p:sp>
        <p:nvSpPr>
          <p:cNvPr id="4" name="Title 3">
            <a:extLst>
              <a:ext uri="{FF2B5EF4-FFF2-40B4-BE49-F238E27FC236}">
                <a16:creationId xmlns:a16="http://schemas.microsoft.com/office/drawing/2014/main" id="{4DB773AC-9434-4243-9CB4-90CAA1A7B408}"/>
              </a:ext>
            </a:extLst>
          </p:cNvPr>
          <p:cNvSpPr>
            <a:spLocks noGrp="1"/>
          </p:cNvSpPr>
          <p:nvPr>
            <p:ph type="title"/>
          </p:nvPr>
        </p:nvSpPr>
        <p:spPr/>
        <p:txBody>
          <a:bodyPr/>
          <a:lstStyle/>
          <a:p>
            <a:r>
              <a:rPr lang="id-ID" dirty="0"/>
              <a:t>4 </a:t>
            </a:r>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endParaRPr lang="en-US" dirty="0"/>
          </a:p>
        </p:txBody>
      </p:sp>
      <p:sp>
        <p:nvSpPr>
          <p:cNvPr id="3" name="Slide Number Placeholder 2">
            <a:extLst>
              <a:ext uri="{FF2B5EF4-FFF2-40B4-BE49-F238E27FC236}">
                <a16:creationId xmlns:a16="http://schemas.microsoft.com/office/drawing/2014/main" id="{C432B0F7-6B0A-40B9-9135-C54EEB8492D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710</a:t>
            </a:fld>
            <a:endParaRPr lang="en-US">
              <a:solidFill>
                <a:prstClr val="black">
                  <a:tint val="75000"/>
                </a:prstClr>
              </a:solidFill>
            </a:endParaRPr>
          </a:p>
        </p:txBody>
      </p:sp>
    </p:spTree>
    <p:extLst>
      <p:ext uri="{BB962C8B-B14F-4D97-AF65-F5344CB8AC3E}">
        <p14:creationId xmlns:p14="http://schemas.microsoft.com/office/powerpoint/2010/main" val="2308048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2243A-7F32-4A6A-89EA-217D6E03094F}"/>
              </a:ext>
            </a:extLst>
          </p:cNvPr>
          <p:cNvSpPr>
            <a:spLocks noGrp="1"/>
          </p:cNvSpPr>
          <p:nvPr>
            <p:ph idx="1"/>
          </p:nvPr>
        </p:nvSpPr>
        <p:spPr>
          <a:xfrm>
            <a:off x="628650" y="1143000"/>
            <a:ext cx="8058150" cy="5486400"/>
          </a:xfrm>
        </p:spPr>
        <p:txBody>
          <a:bodyPr>
            <a:normAutofit/>
          </a:bodyPr>
          <a:lstStyle/>
          <a:p>
            <a:pPr marL="0" indent="0" algn="ctr">
              <a:buNone/>
            </a:pPr>
            <a:r>
              <a:rPr lang="en-ID" sz="3200" dirty="0">
                <a:solidFill>
                  <a:srgbClr val="C00000"/>
                </a:solidFill>
              </a:rPr>
              <a:t>There are always patterns</a:t>
            </a:r>
          </a:p>
          <a:p>
            <a:pPr marL="0" indent="0">
              <a:buNone/>
            </a:pPr>
            <a:endParaRPr lang="en-ID" dirty="0"/>
          </a:p>
          <a:p>
            <a:r>
              <a:rPr lang="en-ID" dirty="0"/>
              <a:t>This law was first stated by </a:t>
            </a:r>
            <a:r>
              <a:rPr lang="en-ID" dirty="0">
                <a:solidFill>
                  <a:srgbClr val="0070C0"/>
                </a:solidFill>
              </a:rPr>
              <a:t>David Watkins</a:t>
            </a:r>
            <a:endParaRPr lang="id-ID" dirty="0">
              <a:solidFill>
                <a:srgbClr val="0070C0"/>
              </a:solidFill>
            </a:endParaRPr>
          </a:p>
          <a:p>
            <a:r>
              <a:rPr lang="en-ID" dirty="0"/>
              <a:t>There is </a:t>
            </a:r>
            <a:r>
              <a:rPr lang="en-ID" dirty="0">
                <a:solidFill>
                  <a:srgbClr val="0070C0"/>
                </a:solidFill>
              </a:rPr>
              <a:t>always something interesting to be found </a:t>
            </a:r>
            <a:r>
              <a:rPr lang="en-ID" dirty="0"/>
              <a:t>in a business-relevant dataset, so that even if the expected patterns were not found, something else useful would be found</a:t>
            </a:r>
            <a:endParaRPr lang="id-ID" dirty="0"/>
          </a:p>
          <a:p>
            <a:r>
              <a:rPr lang="en-ID" dirty="0"/>
              <a:t>A data mining project would not be undertaken unless </a:t>
            </a:r>
            <a:r>
              <a:rPr lang="en-ID" dirty="0">
                <a:solidFill>
                  <a:srgbClr val="0070C0"/>
                </a:solidFill>
              </a:rPr>
              <a:t>business experts expected that patterns would be present</a:t>
            </a:r>
            <a:r>
              <a:rPr lang="en-ID" dirty="0"/>
              <a:t>, and it should not be surprising that the experts are usually right</a:t>
            </a:r>
            <a:endParaRPr lang="en-US" dirty="0"/>
          </a:p>
        </p:txBody>
      </p:sp>
      <p:sp>
        <p:nvSpPr>
          <p:cNvPr id="4" name="Title 3">
            <a:extLst>
              <a:ext uri="{FF2B5EF4-FFF2-40B4-BE49-F238E27FC236}">
                <a16:creationId xmlns:a16="http://schemas.microsoft.com/office/drawing/2014/main" id="{99A631E2-AF02-4497-A9E0-386CED53C425}"/>
              </a:ext>
            </a:extLst>
          </p:cNvPr>
          <p:cNvSpPr>
            <a:spLocks noGrp="1"/>
          </p:cNvSpPr>
          <p:nvPr>
            <p:ph type="title"/>
          </p:nvPr>
        </p:nvSpPr>
        <p:spPr/>
        <p:txBody>
          <a:bodyPr/>
          <a:lstStyle/>
          <a:p>
            <a:r>
              <a:rPr lang="id-ID" dirty="0"/>
              <a:t>5 </a:t>
            </a:r>
            <a:r>
              <a:rPr lang="en-ID" dirty="0"/>
              <a:t>Watkins’ Law</a:t>
            </a:r>
            <a:endParaRPr lang="en-US" dirty="0"/>
          </a:p>
        </p:txBody>
      </p:sp>
      <p:sp>
        <p:nvSpPr>
          <p:cNvPr id="3" name="Slide Number Placeholder 2">
            <a:extLst>
              <a:ext uri="{FF2B5EF4-FFF2-40B4-BE49-F238E27FC236}">
                <a16:creationId xmlns:a16="http://schemas.microsoft.com/office/drawing/2014/main" id="{716D3F3D-2E23-4C62-B5E2-86AB45E4C50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711</a:t>
            </a:fld>
            <a:endParaRPr lang="en-US">
              <a:solidFill>
                <a:prstClr val="black">
                  <a:tint val="75000"/>
                </a:prstClr>
              </a:solidFill>
            </a:endParaRPr>
          </a:p>
        </p:txBody>
      </p:sp>
    </p:spTree>
    <p:extLst>
      <p:ext uri="{BB962C8B-B14F-4D97-AF65-F5344CB8AC3E}">
        <p14:creationId xmlns:p14="http://schemas.microsoft.com/office/powerpoint/2010/main" val="225098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681D0E-B9C1-42CF-AF8F-FCC8F682AAB0}"/>
              </a:ext>
            </a:extLst>
          </p:cNvPr>
          <p:cNvSpPr>
            <a:spLocks noGrp="1"/>
          </p:cNvSpPr>
          <p:nvPr>
            <p:ph idx="1"/>
          </p:nvPr>
        </p:nvSpPr>
        <p:spPr>
          <a:xfrm>
            <a:off x="628650" y="990600"/>
            <a:ext cx="8286750" cy="5791200"/>
          </a:xfrm>
        </p:spPr>
        <p:txBody>
          <a:bodyPr>
            <a:normAutofit fontScale="85000" lnSpcReduction="20000"/>
          </a:bodyPr>
          <a:lstStyle/>
          <a:p>
            <a:pPr marL="0" indent="0" algn="ctr">
              <a:buNone/>
            </a:pPr>
            <a:r>
              <a:rPr lang="en-ID" sz="3600" dirty="0">
                <a:solidFill>
                  <a:srgbClr val="C00000"/>
                </a:solidFill>
              </a:rPr>
              <a:t>Data mining amplifies perception in the</a:t>
            </a:r>
            <a:br>
              <a:rPr lang="id-ID" sz="3600" dirty="0">
                <a:solidFill>
                  <a:srgbClr val="C00000"/>
                </a:solidFill>
              </a:rPr>
            </a:br>
            <a:r>
              <a:rPr lang="en-ID" sz="3600" dirty="0">
                <a:solidFill>
                  <a:srgbClr val="C00000"/>
                </a:solidFill>
              </a:rPr>
              <a:t>business domain</a:t>
            </a:r>
          </a:p>
          <a:p>
            <a:pPr marL="0" indent="0">
              <a:buNone/>
            </a:pPr>
            <a:endParaRPr lang="en-ID" sz="2100" dirty="0"/>
          </a:p>
          <a:p>
            <a:r>
              <a:rPr lang="en-ID" dirty="0"/>
              <a:t>How does data mining produce insight?  This law approaches the heart of data mining – </a:t>
            </a:r>
            <a:r>
              <a:rPr lang="en-ID" dirty="0">
                <a:solidFill>
                  <a:srgbClr val="0070C0"/>
                </a:solidFill>
              </a:rPr>
              <a:t>why it must be a business process and not a technical one</a:t>
            </a:r>
            <a:endParaRPr lang="id-ID" dirty="0">
              <a:solidFill>
                <a:srgbClr val="0070C0"/>
              </a:solidFill>
            </a:endParaRPr>
          </a:p>
          <a:p>
            <a:pPr lvl="1"/>
            <a:r>
              <a:rPr lang="en-ID" dirty="0">
                <a:solidFill>
                  <a:srgbClr val="00B050"/>
                </a:solidFill>
              </a:rPr>
              <a:t>Business problems are solved by people</a:t>
            </a:r>
            <a:r>
              <a:rPr lang="en-ID" dirty="0"/>
              <a:t>, not by algorithms</a:t>
            </a:r>
            <a:endParaRPr lang="id-ID" dirty="0"/>
          </a:p>
          <a:p>
            <a:r>
              <a:rPr lang="en-ID" dirty="0"/>
              <a:t>The </a:t>
            </a:r>
            <a:r>
              <a:rPr lang="en-ID" dirty="0">
                <a:solidFill>
                  <a:srgbClr val="0070C0"/>
                </a:solidFill>
              </a:rPr>
              <a:t>data miner and the business expert “see” the solution </a:t>
            </a:r>
            <a:r>
              <a:rPr lang="en-ID" dirty="0"/>
              <a:t>to a problem, that is the patterns in the domain that allow the business objective to be achieved</a:t>
            </a:r>
            <a:endParaRPr lang="id-ID" dirty="0"/>
          </a:p>
          <a:p>
            <a:pPr lvl="1"/>
            <a:r>
              <a:rPr lang="en-ID" dirty="0"/>
              <a:t>Thus data mining is, or </a:t>
            </a:r>
            <a:r>
              <a:rPr lang="en-ID" dirty="0">
                <a:solidFill>
                  <a:srgbClr val="00B050"/>
                </a:solidFill>
              </a:rPr>
              <a:t>assists as part of, a perceptual process</a:t>
            </a:r>
            <a:endParaRPr lang="id-ID" dirty="0">
              <a:solidFill>
                <a:srgbClr val="00B050"/>
              </a:solidFill>
            </a:endParaRPr>
          </a:p>
          <a:p>
            <a:pPr lvl="1"/>
            <a:r>
              <a:rPr lang="en-ID" dirty="0"/>
              <a:t>Data mining </a:t>
            </a:r>
            <a:r>
              <a:rPr lang="en-ID" dirty="0">
                <a:solidFill>
                  <a:srgbClr val="00B050"/>
                </a:solidFill>
              </a:rPr>
              <a:t>algorithms reveal patterns that are not normally visible </a:t>
            </a:r>
            <a:r>
              <a:rPr lang="en-ID" dirty="0"/>
              <a:t>to human perception</a:t>
            </a:r>
            <a:endParaRPr lang="id-ID" dirty="0"/>
          </a:p>
          <a:p>
            <a:r>
              <a:rPr lang="en-ID" dirty="0"/>
              <a:t>The </a:t>
            </a:r>
            <a:r>
              <a:rPr lang="en-ID" dirty="0">
                <a:solidFill>
                  <a:srgbClr val="0070C0"/>
                </a:solidFill>
              </a:rPr>
              <a:t>data mining process integrates these </a:t>
            </a:r>
            <a:r>
              <a:rPr lang="en-ID" dirty="0"/>
              <a:t>algorithms with the normal human perceptual process, which is active in nature</a:t>
            </a:r>
            <a:endParaRPr lang="id-ID" dirty="0"/>
          </a:p>
          <a:p>
            <a:r>
              <a:rPr lang="en-ID" dirty="0"/>
              <a:t>Within the data mining process, the </a:t>
            </a:r>
            <a:r>
              <a:rPr lang="en-ID" dirty="0">
                <a:solidFill>
                  <a:srgbClr val="0070C0"/>
                </a:solidFill>
              </a:rPr>
              <a:t>human problem solver interprets the results of data mining algorithms and integrates them into their business understanding</a:t>
            </a:r>
            <a:endParaRPr lang="en-US" dirty="0"/>
          </a:p>
        </p:txBody>
      </p:sp>
      <p:sp>
        <p:nvSpPr>
          <p:cNvPr id="4" name="Title 3">
            <a:extLst>
              <a:ext uri="{FF2B5EF4-FFF2-40B4-BE49-F238E27FC236}">
                <a16:creationId xmlns:a16="http://schemas.microsoft.com/office/drawing/2014/main" id="{594E0D25-EEC9-4B5A-BD4D-BD4A05A6EB28}"/>
              </a:ext>
            </a:extLst>
          </p:cNvPr>
          <p:cNvSpPr>
            <a:spLocks noGrp="1"/>
          </p:cNvSpPr>
          <p:nvPr>
            <p:ph type="title"/>
          </p:nvPr>
        </p:nvSpPr>
        <p:spPr/>
        <p:txBody>
          <a:bodyPr/>
          <a:lstStyle/>
          <a:p>
            <a:r>
              <a:rPr lang="id-ID" dirty="0"/>
              <a:t>6 </a:t>
            </a:r>
            <a:r>
              <a:rPr lang="en-ID" dirty="0"/>
              <a:t>Insight Law</a:t>
            </a:r>
            <a:endParaRPr lang="en-US" dirty="0"/>
          </a:p>
        </p:txBody>
      </p:sp>
      <p:sp>
        <p:nvSpPr>
          <p:cNvPr id="3" name="Slide Number Placeholder 2">
            <a:extLst>
              <a:ext uri="{FF2B5EF4-FFF2-40B4-BE49-F238E27FC236}">
                <a16:creationId xmlns:a16="http://schemas.microsoft.com/office/drawing/2014/main" id="{E2942A86-721C-4AE8-B56D-74347C4391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712</a:t>
            </a:fld>
            <a:endParaRPr lang="en-US">
              <a:solidFill>
                <a:prstClr val="black">
                  <a:tint val="75000"/>
                </a:prstClr>
              </a:solidFill>
            </a:endParaRPr>
          </a:p>
        </p:txBody>
      </p:sp>
    </p:spTree>
    <p:extLst>
      <p:ext uri="{BB962C8B-B14F-4D97-AF65-F5344CB8AC3E}">
        <p14:creationId xmlns:p14="http://schemas.microsoft.com/office/powerpoint/2010/main" val="1461897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F94724-CBB8-48E0-B045-CD462756199B}"/>
              </a:ext>
            </a:extLst>
          </p:cNvPr>
          <p:cNvSpPr>
            <a:spLocks noGrp="1"/>
          </p:cNvSpPr>
          <p:nvPr>
            <p:ph idx="1"/>
          </p:nvPr>
        </p:nvSpPr>
        <p:spPr>
          <a:xfrm>
            <a:off x="628650" y="1066800"/>
            <a:ext cx="8210550" cy="5715000"/>
          </a:xfrm>
        </p:spPr>
        <p:txBody>
          <a:bodyPr>
            <a:normAutofit fontScale="77500" lnSpcReduction="20000"/>
          </a:bodyPr>
          <a:lstStyle/>
          <a:p>
            <a:pPr marL="0" indent="0" algn="ctr">
              <a:buNone/>
            </a:pPr>
            <a:r>
              <a:rPr lang="en-ID" sz="4000" dirty="0">
                <a:solidFill>
                  <a:srgbClr val="C00000"/>
                </a:solidFill>
              </a:rPr>
              <a:t>Prediction increases information locally by generalisation</a:t>
            </a:r>
          </a:p>
          <a:p>
            <a:pPr marL="0" indent="0">
              <a:buNone/>
            </a:pPr>
            <a:r>
              <a:rPr lang="en-ID" dirty="0"/>
              <a:t> </a:t>
            </a:r>
          </a:p>
          <a:p>
            <a:r>
              <a:rPr lang="en-ID" dirty="0"/>
              <a:t>“</a:t>
            </a:r>
            <a:r>
              <a:rPr lang="id-ID" dirty="0"/>
              <a:t>P</a:t>
            </a:r>
            <a:r>
              <a:rPr lang="en-ID" dirty="0" err="1"/>
              <a:t>redictive</a:t>
            </a:r>
            <a:r>
              <a:rPr lang="en-ID" dirty="0"/>
              <a:t> models” and “predictive analytics”</a:t>
            </a:r>
            <a:r>
              <a:rPr lang="id-ID" dirty="0"/>
              <a:t> </a:t>
            </a:r>
            <a:r>
              <a:rPr lang="id-ID" dirty="0" err="1"/>
              <a:t>means</a:t>
            </a:r>
            <a:r>
              <a:rPr lang="en-ID" dirty="0"/>
              <a:t> “</a:t>
            </a:r>
            <a:r>
              <a:rPr lang="en-ID" dirty="0">
                <a:solidFill>
                  <a:srgbClr val="0070C0"/>
                </a:solidFill>
              </a:rPr>
              <a:t>predict the most likely outcome</a:t>
            </a:r>
            <a:r>
              <a:rPr lang="en-ID" dirty="0"/>
              <a:t>”</a:t>
            </a:r>
            <a:endParaRPr lang="id-ID" dirty="0"/>
          </a:p>
          <a:p>
            <a:r>
              <a:rPr lang="id-ID" dirty="0"/>
              <a:t>O</a:t>
            </a:r>
            <a:r>
              <a:rPr lang="en-ID" dirty="0" err="1"/>
              <a:t>ther</a:t>
            </a:r>
            <a:r>
              <a:rPr lang="en-ID" dirty="0"/>
              <a:t> kinds of data mining models, such as clustering and association, are also characterised as “</a:t>
            </a:r>
            <a:r>
              <a:rPr lang="en-ID" dirty="0">
                <a:solidFill>
                  <a:srgbClr val="0070C0"/>
                </a:solidFill>
              </a:rPr>
              <a:t>predictive</a:t>
            </a:r>
            <a:r>
              <a:rPr lang="en-ID" dirty="0"/>
              <a:t>”; this is a much </a:t>
            </a:r>
            <a:r>
              <a:rPr lang="en-ID" dirty="0">
                <a:solidFill>
                  <a:srgbClr val="0070C0"/>
                </a:solidFill>
              </a:rPr>
              <a:t>looser sense of the term</a:t>
            </a:r>
            <a:r>
              <a:rPr lang="id-ID" dirty="0"/>
              <a:t>:</a:t>
            </a:r>
          </a:p>
          <a:p>
            <a:pPr lvl="1"/>
            <a:r>
              <a:rPr lang="en-ID" dirty="0"/>
              <a:t>A clustering model might be described as </a:t>
            </a:r>
            <a:r>
              <a:rPr lang="en-ID" dirty="0">
                <a:solidFill>
                  <a:srgbClr val="00B050"/>
                </a:solidFill>
              </a:rPr>
              <a:t>“predicting” the group into which an individual falls</a:t>
            </a:r>
            <a:endParaRPr lang="id-ID" dirty="0">
              <a:solidFill>
                <a:srgbClr val="00B050"/>
              </a:solidFill>
            </a:endParaRPr>
          </a:p>
          <a:p>
            <a:pPr lvl="1"/>
            <a:r>
              <a:rPr lang="id-ID" dirty="0"/>
              <a:t>A</a:t>
            </a:r>
            <a:r>
              <a:rPr lang="en-ID" dirty="0"/>
              <a:t>n association model might be described as “</a:t>
            </a:r>
            <a:r>
              <a:rPr lang="en-ID" dirty="0">
                <a:solidFill>
                  <a:srgbClr val="00B050"/>
                </a:solidFill>
              </a:rPr>
              <a:t>predicting” one or more attributes on the basis of those that are known</a:t>
            </a:r>
            <a:endParaRPr lang="id-ID" dirty="0">
              <a:solidFill>
                <a:srgbClr val="00B050"/>
              </a:solidFill>
            </a:endParaRPr>
          </a:p>
          <a:p>
            <a:r>
              <a:rPr lang="en-ID" dirty="0">
                <a:solidFill>
                  <a:srgbClr val="0070C0"/>
                </a:solidFill>
              </a:rPr>
              <a:t>What</a:t>
            </a:r>
            <a:r>
              <a:rPr lang="id-ID" dirty="0">
                <a:solidFill>
                  <a:srgbClr val="0070C0"/>
                </a:solidFill>
              </a:rPr>
              <a:t> </a:t>
            </a:r>
            <a:r>
              <a:rPr lang="en-ID" dirty="0">
                <a:solidFill>
                  <a:srgbClr val="0070C0"/>
                </a:solidFill>
              </a:rPr>
              <a:t>is “prediction” in this sense</a:t>
            </a:r>
            <a:r>
              <a:rPr lang="en-ID" dirty="0"/>
              <a:t>?  What do classification, regression, clustering and association algorithms and their resultant models have in common?</a:t>
            </a:r>
            <a:endParaRPr lang="id-ID" dirty="0"/>
          </a:p>
          <a:p>
            <a:pPr lvl="1"/>
            <a:r>
              <a:rPr lang="en-ID" dirty="0"/>
              <a:t>The answer lies in “</a:t>
            </a:r>
            <a:r>
              <a:rPr lang="en-ID" dirty="0">
                <a:solidFill>
                  <a:srgbClr val="00B050"/>
                </a:solidFill>
              </a:rPr>
              <a:t>scoring</a:t>
            </a:r>
            <a:r>
              <a:rPr lang="en-ID" dirty="0"/>
              <a:t>”, that is the </a:t>
            </a:r>
            <a:r>
              <a:rPr lang="en-ID" dirty="0">
                <a:solidFill>
                  <a:srgbClr val="00B050"/>
                </a:solidFill>
              </a:rPr>
              <a:t>application of a predictive model to a new example</a:t>
            </a:r>
            <a:endParaRPr lang="id-ID" dirty="0">
              <a:solidFill>
                <a:srgbClr val="00B050"/>
              </a:solidFill>
            </a:endParaRPr>
          </a:p>
          <a:p>
            <a:pPr lvl="1"/>
            <a:r>
              <a:rPr lang="en-ID" dirty="0"/>
              <a:t>The available information about the example in question has been increased, locally, on the basis of the patterns found by the algorithm and embodied in the model, that is on the </a:t>
            </a:r>
            <a:r>
              <a:rPr lang="en-ID" dirty="0">
                <a:solidFill>
                  <a:srgbClr val="00B050"/>
                </a:solidFill>
              </a:rPr>
              <a:t>basis of generalisation </a:t>
            </a:r>
            <a:r>
              <a:rPr lang="en-ID" dirty="0"/>
              <a:t>or induction</a:t>
            </a:r>
            <a:endParaRPr lang="id-ID" dirty="0"/>
          </a:p>
        </p:txBody>
      </p:sp>
      <p:sp>
        <p:nvSpPr>
          <p:cNvPr id="4" name="Title 3">
            <a:extLst>
              <a:ext uri="{FF2B5EF4-FFF2-40B4-BE49-F238E27FC236}">
                <a16:creationId xmlns:a16="http://schemas.microsoft.com/office/drawing/2014/main" id="{C89D7523-532F-428B-92D9-AA43D98CB8B7}"/>
              </a:ext>
            </a:extLst>
          </p:cNvPr>
          <p:cNvSpPr>
            <a:spLocks noGrp="1"/>
          </p:cNvSpPr>
          <p:nvPr>
            <p:ph type="title"/>
          </p:nvPr>
        </p:nvSpPr>
        <p:spPr/>
        <p:txBody>
          <a:bodyPr/>
          <a:lstStyle/>
          <a:p>
            <a:r>
              <a:rPr lang="id-ID" dirty="0"/>
              <a:t>7 </a:t>
            </a:r>
            <a:r>
              <a:rPr lang="en-ID" dirty="0"/>
              <a:t>Prediction Law</a:t>
            </a:r>
            <a:endParaRPr lang="en-US" dirty="0"/>
          </a:p>
        </p:txBody>
      </p:sp>
      <p:sp>
        <p:nvSpPr>
          <p:cNvPr id="3" name="Slide Number Placeholder 2">
            <a:extLst>
              <a:ext uri="{FF2B5EF4-FFF2-40B4-BE49-F238E27FC236}">
                <a16:creationId xmlns:a16="http://schemas.microsoft.com/office/drawing/2014/main" id="{88EB6DEE-369C-47DA-9202-435167F32B9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713</a:t>
            </a:fld>
            <a:endParaRPr lang="en-US" dirty="0">
              <a:solidFill>
                <a:prstClr val="black">
                  <a:tint val="75000"/>
                </a:prstClr>
              </a:solidFill>
            </a:endParaRPr>
          </a:p>
        </p:txBody>
      </p:sp>
    </p:spTree>
    <p:extLst>
      <p:ext uri="{BB962C8B-B14F-4D97-AF65-F5344CB8AC3E}">
        <p14:creationId xmlns:p14="http://schemas.microsoft.com/office/powerpoint/2010/main" val="3908551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B33485-3D38-4A58-80CC-B952FF249C43}"/>
              </a:ext>
            </a:extLst>
          </p:cNvPr>
          <p:cNvSpPr>
            <a:spLocks noGrp="1"/>
          </p:cNvSpPr>
          <p:nvPr>
            <p:ph idx="1"/>
          </p:nvPr>
        </p:nvSpPr>
        <p:spPr/>
        <p:txBody>
          <a:bodyPr>
            <a:normAutofit lnSpcReduction="10000"/>
          </a:bodyPr>
          <a:lstStyle/>
          <a:p>
            <a:pPr marL="0" indent="0" algn="ctr">
              <a:buNone/>
            </a:pPr>
            <a:r>
              <a:rPr lang="en-ID" dirty="0"/>
              <a:t>The </a:t>
            </a:r>
            <a:r>
              <a:rPr lang="en-ID" dirty="0">
                <a:solidFill>
                  <a:srgbClr val="CC0000"/>
                </a:solidFill>
              </a:rPr>
              <a:t>value</a:t>
            </a:r>
            <a:r>
              <a:rPr lang="en-ID" dirty="0"/>
              <a:t> of data mining results is </a:t>
            </a:r>
            <a:r>
              <a:rPr lang="en-ID" dirty="0">
                <a:solidFill>
                  <a:srgbClr val="C00000"/>
                </a:solidFill>
              </a:rPr>
              <a:t>not determined by the accuracy or stability of predictive models</a:t>
            </a:r>
          </a:p>
          <a:p>
            <a:pPr marL="0" indent="0">
              <a:buNone/>
            </a:pPr>
            <a:endParaRPr lang="en-ID" dirty="0"/>
          </a:p>
          <a:p>
            <a:r>
              <a:rPr lang="en-ID" dirty="0">
                <a:solidFill>
                  <a:srgbClr val="0070C0"/>
                </a:solidFill>
              </a:rPr>
              <a:t>Accuracy and stability </a:t>
            </a:r>
            <a:r>
              <a:rPr lang="en-ID" dirty="0"/>
              <a:t>are useful measures of how well a predictive model makes its predictions</a:t>
            </a:r>
            <a:endParaRPr lang="id-ID" dirty="0"/>
          </a:p>
          <a:p>
            <a:pPr lvl="1"/>
            <a:r>
              <a:rPr lang="en-ID" dirty="0">
                <a:solidFill>
                  <a:srgbClr val="00B050"/>
                </a:solidFill>
              </a:rPr>
              <a:t>Accuracy</a:t>
            </a:r>
            <a:r>
              <a:rPr lang="en-ID" dirty="0"/>
              <a:t> means how often the predictions are </a:t>
            </a:r>
            <a:r>
              <a:rPr lang="en-ID" dirty="0">
                <a:solidFill>
                  <a:srgbClr val="00B050"/>
                </a:solidFill>
              </a:rPr>
              <a:t>correct</a:t>
            </a:r>
            <a:endParaRPr lang="id-ID" dirty="0">
              <a:solidFill>
                <a:srgbClr val="00B050"/>
              </a:solidFill>
            </a:endParaRPr>
          </a:p>
          <a:p>
            <a:pPr lvl="1"/>
            <a:r>
              <a:rPr lang="id-ID" dirty="0">
                <a:solidFill>
                  <a:srgbClr val="00B050"/>
                </a:solidFill>
              </a:rPr>
              <a:t>S</a:t>
            </a:r>
            <a:r>
              <a:rPr lang="en-ID" dirty="0" err="1">
                <a:solidFill>
                  <a:srgbClr val="00B050"/>
                </a:solidFill>
              </a:rPr>
              <a:t>tability</a:t>
            </a:r>
            <a:r>
              <a:rPr lang="en-ID" dirty="0">
                <a:solidFill>
                  <a:srgbClr val="00B050"/>
                </a:solidFill>
              </a:rPr>
              <a:t> </a:t>
            </a:r>
            <a:r>
              <a:rPr lang="en-ID" dirty="0"/>
              <a:t>means how much the predictions would change if the data used to create the model were a different sample from the same population</a:t>
            </a:r>
            <a:endParaRPr lang="id-ID" dirty="0"/>
          </a:p>
          <a:p>
            <a:r>
              <a:rPr lang="en-ID" dirty="0"/>
              <a:t>The </a:t>
            </a:r>
            <a:r>
              <a:rPr lang="en-ID" dirty="0">
                <a:solidFill>
                  <a:srgbClr val="0070C0"/>
                </a:solidFill>
              </a:rPr>
              <a:t>value of a predictive model </a:t>
            </a:r>
            <a:r>
              <a:rPr lang="en-ID" dirty="0"/>
              <a:t>arises in two ways:</a:t>
            </a:r>
          </a:p>
          <a:p>
            <a:pPr lvl="1"/>
            <a:r>
              <a:rPr lang="en-ID" dirty="0"/>
              <a:t>The model’s predictions drive improved </a:t>
            </a:r>
            <a:r>
              <a:rPr lang="en-ID" dirty="0">
                <a:solidFill>
                  <a:srgbClr val="00B050"/>
                </a:solidFill>
              </a:rPr>
              <a:t>(more effective) action</a:t>
            </a:r>
          </a:p>
          <a:p>
            <a:pPr lvl="1"/>
            <a:r>
              <a:rPr lang="en-ID" dirty="0"/>
              <a:t>The </a:t>
            </a:r>
            <a:r>
              <a:rPr lang="en-ID" dirty="0">
                <a:solidFill>
                  <a:srgbClr val="00B050"/>
                </a:solidFill>
              </a:rPr>
              <a:t>model delivers insight </a:t>
            </a:r>
            <a:r>
              <a:rPr lang="en-ID" dirty="0"/>
              <a:t>(new knowledge) which leads to improved strategy</a:t>
            </a:r>
            <a:endParaRPr lang="en-US" dirty="0"/>
          </a:p>
        </p:txBody>
      </p:sp>
      <p:sp>
        <p:nvSpPr>
          <p:cNvPr id="4" name="Title 3">
            <a:extLst>
              <a:ext uri="{FF2B5EF4-FFF2-40B4-BE49-F238E27FC236}">
                <a16:creationId xmlns:a16="http://schemas.microsoft.com/office/drawing/2014/main" id="{B3864110-61AD-441B-905C-30ACF8A54D6B}"/>
              </a:ext>
            </a:extLst>
          </p:cNvPr>
          <p:cNvSpPr>
            <a:spLocks noGrp="1"/>
          </p:cNvSpPr>
          <p:nvPr>
            <p:ph type="title"/>
          </p:nvPr>
        </p:nvSpPr>
        <p:spPr/>
        <p:txBody>
          <a:bodyPr/>
          <a:lstStyle/>
          <a:p>
            <a:r>
              <a:rPr lang="id-ID" dirty="0"/>
              <a:t>8 </a:t>
            </a:r>
            <a:r>
              <a:rPr lang="en-ID" dirty="0"/>
              <a:t>Value Law</a:t>
            </a:r>
            <a:endParaRPr lang="en-US" dirty="0"/>
          </a:p>
        </p:txBody>
      </p:sp>
      <p:sp>
        <p:nvSpPr>
          <p:cNvPr id="3" name="Slide Number Placeholder 2">
            <a:extLst>
              <a:ext uri="{FF2B5EF4-FFF2-40B4-BE49-F238E27FC236}">
                <a16:creationId xmlns:a16="http://schemas.microsoft.com/office/drawing/2014/main" id="{CC5D9F3F-F6C5-4B56-BE99-8576A4F0707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714</a:t>
            </a:fld>
            <a:endParaRPr lang="en-US">
              <a:solidFill>
                <a:prstClr val="black">
                  <a:tint val="75000"/>
                </a:prstClr>
              </a:solidFill>
            </a:endParaRPr>
          </a:p>
        </p:txBody>
      </p:sp>
    </p:spTree>
    <p:extLst>
      <p:ext uri="{BB962C8B-B14F-4D97-AF65-F5344CB8AC3E}">
        <p14:creationId xmlns:p14="http://schemas.microsoft.com/office/powerpoint/2010/main" val="530782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BA42E-225A-4C3F-BCFD-8444BD42BB1E}"/>
              </a:ext>
            </a:extLst>
          </p:cNvPr>
          <p:cNvSpPr>
            <a:spLocks noGrp="1"/>
          </p:cNvSpPr>
          <p:nvPr>
            <p:ph idx="1"/>
          </p:nvPr>
        </p:nvSpPr>
        <p:spPr/>
        <p:txBody>
          <a:bodyPr>
            <a:normAutofit fontScale="92500" lnSpcReduction="10000"/>
          </a:bodyPr>
          <a:lstStyle/>
          <a:p>
            <a:pPr marL="0" indent="0" algn="ctr">
              <a:buNone/>
            </a:pPr>
            <a:r>
              <a:rPr lang="en-ID" sz="3500" dirty="0">
                <a:solidFill>
                  <a:srgbClr val="C00000"/>
                </a:solidFill>
              </a:rPr>
              <a:t>All patterns are subject to change </a:t>
            </a:r>
          </a:p>
          <a:p>
            <a:endParaRPr lang="id-ID" dirty="0"/>
          </a:p>
          <a:p>
            <a:r>
              <a:rPr lang="en-ID" dirty="0"/>
              <a:t>The patterns discovered by data mining </a:t>
            </a:r>
            <a:r>
              <a:rPr lang="en-ID" dirty="0">
                <a:solidFill>
                  <a:srgbClr val="0070C0"/>
                </a:solidFill>
              </a:rPr>
              <a:t>do not last forever</a:t>
            </a:r>
            <a:endParaRPr lang="id-ID" dirty="0">
              <a:solidFill>
                <a:srgbClr val="0070C0"/>
              </a:solidFill>
            </a:endParaRPr>
          </a:p>
          <a:p>
            <a:r>
              <a:rPr lang="en-ID" dirty="0"/>
              <a:t>In marketing and CRM applications of data mining, it is well-understood that </a:t>
            </a:r>
            <a:r>
              <a:rPr lang="en-ID" dirty="0">
                <a:solidFill>
                  <a:srgbClr val="0070C0"/>
                </a:solidFill>
              </a:rPr>
              <a:t>patterns of customer behaviour are subject to change over time</a:t>
            </a:r>
            <a:endParaRPr lang="id-ID" dirty="0">
              <a:solidFill>
                <a:srgbClr val="0070C0"/>
              </a:solidFill>
            </a:endParaRPr>
          </a:p>
          <a:p>
            <a:pPr lvl="1"/>
            <a:r>
              <a:rPr lang="en-ID" dirty="0"/>
              <a:t>Fashions change, markets and competition change, and the economy changes as a whole; for all these reasons, </a:t>
            </a:r>
            <a:r>
              <a:rPr lang="en-ID" dirty="0">
                <a:solidFill>
                  <a:srgbClr val="00B050"/>
                </a:solidFill>
              </a:rPr>
              <a:t>predictive models become out-of-date</a:t>
            </a:r>
            <a:r>
              <a:rPr lang="en-ID" dirty="0">
                <a:solidFill>
                  <a:srgbClr val="0070C0"/>
                </a:solidFill>
              </a:rPr>
              <a:t> </a:t>
            </a:r>
            <a:r>
              <a:rPr lang="en-ID" dirty="0"/>
              <a:t>and should be refreshed regularly or when they cease to predict accurately</a:t>
            </a:r>
          </a:p>
          <a:p>
            <a:pPr lvl="1"/>
            <a:r>
              <a:rPr lang="en-ID" dirty="0"/>
              <a:t>The same is true in risk and fraud-related applications of data mining.  </a:t>
            </a:r>
            <a:r>
              <a:rPr lang="en-ID" dirty="0">
                <a:solidFill>
                  <a:srgbClr val="00B050"/>
                </a:solidFill>
              </a:rPr>
              <a:t>Patterns of fraud change </a:t>
            </a:r>
            <a:r>
              <a:rPr lang="en-ID" dirty="0"/>
              <a:t>with a changing environment and </a:t>
            </a:r>
            <a:r>
              <a:rPr lang="en-ID" dirty="0">
                <a:solidFill>
                  <a:srgbClr val="00B050"/>
                </a:solidFill>
              </a:rPr>
              <a:t>because criminals change their behaviour </a:t>
            </a:r>
            <a:r>
              <a:rPr lang="en-ID" dirty="0"/>
              <a:t>in order to stay ahead of crime prevention efforts</a:t>
            </a:r>
            <a:endParaRPr lang="en-US" dirty="0"/>
          </a:p>
        </p:txBody>
      </p:sp>
      <p:sp>
        <p:nvSpPr>
          <p:cNvPr id="4" name="Title 3">
            <a:extLst>
              <a:ext uri="{FF2B5EF4-FFF2-40B4-BE49-F238E27FC236}">
                <a16:creationId xmlns:a16="http://schemas.microsoft.com/office/drawing/2014/main" id="{CB17F773-EC0A-46B7-A5F9-5C32F209E035}"/>
              </a:ext>
            </a:extLst>
          </p:cNvPr>
          <p:cNvSpPr>
            <a:spLocks noGrp="1"/>
          </p:cNvSpPr>
          <p:nvPr>
            <p:ph type="title"/>
          </p:nvPr>
        </p:nvSpPr>
        <p:spPr/>
        <p:txBody>
          <a:bodyPr/>
          <a:lstStyle/>
          <a:p>
            <a:r>
              <a:rPr lang="id-ID" dirty="0"/>
              <a:t>9 </a:t>
            </a:r>
            <a:r>
              <a:rPr lang="en-ID" dirty="0"/>
              <a:t>Law of Change</a:t>
            </a:r>
            <a:endParaRPr lang="en-US" dirty="0"/>
          </a:p>
        </p:txBody>
      </p:sp>
      <p:sp>
        <p:nvSpPr>
          <p:cNvPr id="3" name="Slide Number Placeholder 2">
            <a:extLst>
              <a:ext uri="{FF2B5EF4-FFF2-40B4-BE49-F238E27FC236}">
                <a16:creationId xmlns:a16="http://schemas.microsoft.com/office/drawing/2014/main" id="{3FDBCE30-B6A4-4003-B182-11D889838F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715</a:t>
            </a:fld>
            <a:endParaRPr lang="en-US">
              <a:solidFill>
                <a:prstClr val="black">
                  <a:tint val="75000"/>
                </a:prstClr>
              </a:solidFill>
            </a:endParaRPr>
          </a:p>
        </p:txBody>
      </p:sp>
    </p:spTree>
    <p:extLst>
      <p:ext uri="{BB962C8B-B14F-4D97-AF65-F5344CB8AC3E}">
        <p14:creationId xmlns:p14="http://schemas.microsoft.com/office/powerpoint/2010/main" val="1226683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8210550" cy="5791201"/>
          </a:xfrm>
        </p:spPr>
        <p:txBody>
          <a:bodyPr>
            <a:normAutofit fontScale="85000" lnSpcReduction="10000"/>
          </a:bodyPr>
          <a:lstStyle/>
          <a:p>
            <a:r>
              <a:rPr lang="id-ID" dirty="0"/>
              <a:t>Analisis </a:t>
            </a:r>
            <a:r>
              <a:rPr lang="id-ID" dirty="0">
                <a:solidFill>
                  <a:srgbClr val="C00000"/>
                </a:solidFill>
              </a:rPr>
              <a:t>masalah dan kebutuhan yang ada di organisasi lingkungan sekitar </a:t>
            </a:r>
            <a:r>
              <a:rPr lang="id-ID" dirty="0" err="1"/>
              <a:t>anda</a:t>
            </a:r>
            <a:endParaRPr lang="id-ID" dirty="0"/>
          </a:p>
          <a:p>
            <a:r>
              <a:rPr lang="id-ID" dirty="0"/>
              <a:t>Kumpulkan dan </a:t>
            </a:r>
            <a:r>
              <a:rPr lang="id-ID" dirty="0" err="1">
                <a:solidFill>
                  <a:srgbClr val="C00000"/>
                </a:solidFill>
              </a:rPr>
              <a:t>review</a:t>
            </a:r>
            <a:r>
              <a:rPr lang="id-ID" dirty="0">
                <a:solidFill>
                  <a:srgbClr val="C00000"/>
                </a:solidFill>
              </a:rPr>
              <a:t> </a:t>
            </a:r>
            <a:r>
              <a:rPr lang="id-ID" dirty="0" err="1">
                <a:solidFill>
                  <a:srgbClr val="C00000"/>
                </a:solidFill>
              </a:rPr>
              <a:t>dataset</a:t>
            </a:r>
            <a:r>
              <a:rPr lang="id-ID" dirty="0">
                <a:solidFill>
                  <a:srgbClr val="C00000"/>
                </a:solidFill>
              </a:rPr>
              <a:t> yang tersedia</a:t>
            </a:r>
            <a:r>
              <a:rPr lang="id-ID" dirty="0"/>
              <a:t>, dan hubungkan masalah dan kebutuhan tadi dengan data yang tersedia (</a:t>
            </a:r>
            <a:r>
              <a:rPr lang="id-ID" dirty="0">
                <a:solidFill>
                  <a:srgbClr val="C00000"/>
                </a:solidFill>
              </a:rPr>
              <a:t>analisis dari 5 peran data </a:t>
            </a:r>
            <a:r>
              <a:rPr lang="id-ID" dirty="0" err="1">
                <a:solidFill>
                  <a:srgbClr val="C00000"/>
                </a:solidFill>
              </a:rPr>
              <a:t>mining</a:t>
            </a:r>
            <a:r>
              <a:rPr lang="id-ID" dirty="0"/>
              <a:t>)</a:t>
            </a:r>
          </a:p>
          <a:p>
            <a:pPr lvl="1"/>
            <a:r>
              <a:rPr lang="id-ID" dirty="0"/>
              <a:t>Bila memungkinkan pilih </a:t>
            </a:r>
            <a:r>
              <a:rPr lang="id-ID" dirty="0">
                <a:solidFill>
                  <a:srgbClr val="0070C0"/>
                </a:solidFill>
              </a:rPr>
              <a:t>beberapa peran sekaligus untuk mengolah data</a:t>
            </a:r>
            <a:r>
              <a:rPr lang="id-ID" dirty="0"/>
              <a:t> tersebut, misalnya: lakukan </a:t>
            </a:r>
            <a:r>
              <a:rPr lang="id-ID" dirty="0" err="1"/>
              <a:t>association</a:t>
            </a:r>
            <a:r>
              <a:rPr lang="id-ID" dirty="0"/>
              <a:t> (analisis faktor), sekaligus </a:t>
            </a:r>
            <a:r>
              <a:rPr lang="id-ID" dirty="0" err="1"/>
              <a:t>estimation</a:t>
            </a:r>
            <a:r>
              <a:rPr lang="id-ID" dirty="0"/>
              <a:t> atau </a:t>
            </a:r>
            <a:r>
              <a:rPr lang="id-ID" dirty="0" err="1"/>
              <a:t>clustering</a:t>
            </a:r>
            <a:endParaRPr lang="id-ID" dirty="0"/>
          </a:p>
          <a:p>
            <a:r>
              <a:rPr lang="id-ID" dirty="0"/>
              <a:t>Lakukan proses </a:t>
            </a:r>
            <a:r>
              <a:rPr lang="id-ID" dirty="0">
                <a:solidFill>
                  <a:srgbClr val="C00000"/>
                </a:solidFill>
              </a:rPr>
              <a:t>CRISP-DM </a:t>
            </a:r>
            <a:r>
              <a:rPr lang="id-ID" dirty="0"/>
              <a:t>untuk menyelesaikan masalah yang ada di organisasi sesuai dengan data yang didapatkan</a:t>
            </a:r>
          </a:p>
          <a:p>
            <a:pPr lvl="1"/>
            <a:r>
              <a:rPr lang="id-ID" dirty="0"/>
              <a:t>Pada proses </a:t>
            </a:r>
            <a:r>
              <a:rPr lang="id-ID" dirty="0">
                <a:solidFill>
                  <a:srgbClr val="0070C0"/>
                </a:solidFill>
              </a:rPr>
              <a:t>data </a:t>
            </a:r>
            <a:r>
              <a:rPr lang="id-ID" dirty="0" err="1">
                <a:solidFill>
                  <a:srgbClr val="0070C0"/>
                </a:solidFill>
              </a:rPr>
              <a:t>preparation</a:t>
            </a:r>
            <a:r>
              <a:rPr lang="id-ID" dirty="0"/>
              <a:t>, lakukan data </a:t>
            </a:r>
            <a:r>
              <a:rPr lang="id-ID" dirty="0" err="1"/>
              <a:t>cleaning</a:t>
            </a:r>
            <a:r>
              <a:rPr lang="id-ID" dirty="0"/>
              <a:t> (</a:t>
            </a:r>
            <a:r>
              <a:rPr lang="id-ID" dirty="0" err="1"/>
              <a:t>replace</a:t>
            </a:r>
            <a:r>
              <a:rPr lang="id-ID" dirty="0"/>
              <a:t> </a:t>
            </a:r>
            <a:r>
              <a:rPr lang="id-ID" dirty="0" err="1"/>
              <a:t>missing</a:t>
            </a:r>
            <a:r>
              <a:rPr lang="id-ID" dirty="0"/>
              <a:t> </a:t>
            </a:r>
            <a:r>
              <a:rPr lang="id-ID" dirty="0" err="1"/>
              <a:t>value</a:t>
            </a:r>
            <a:r>
              <a:rPr lang="id-ID" dirty="0"/>
              <a:t>, </a:t>
            </a:r>
            <a:r>
              <a:rPr lang="id-ID" dirty="0" err="1"/>
              <a:t>replace</a:t>
            </a:r>
            <a:r>
              <a:rPr lang="id-ID" dirty="0"/>
              <a:t>, filter </a:t>
            </a:r>
            <a:r>
              <a:rPr lang="id-ID" dirty="0" err="1"/>
              <a:t>attribute</a:t>
            </a:r>
            <a:r>
              <a:rPr lang="id-ID" dirty="0"/>
              <a:t>) sehingga data siap </a:t>
            </a:r>
            <a:r>
              <a:rPr lang="id-ID" dirty="0" err="1"/>
              <a:t>dimodelkan</a:t>
            </a:r>
            <a:endParaRPr lang="id-ID" dirty="0"/>
          </a:p>
          <a:p>
            <a:pPr lvl="1"/>
            <a:r>
              <a:rPr lang="id-ID" dirty="0"/>
              <a:t>Lakukan juga </a:t>
            </a:r>
            <a:r>
              <a:rPr lang="id-ID" dirty="0">
                <a:solidFill>
                  <a:srgbClr val="0070C0"/>
                </a:solidFill>
              </a:rPr>
              <a:t>komparasi algoritma </a:t>
            </a:r>
            <a:r>
              <a:rPr lang="en-US" dirty="0"/>
              <a:t>dan </a:t>
            </a:r>
            <a:r>
              <a:rPr lang="en-US" i="1" dirty="0">
                <a:solidFill>
                  <a:srgbClr val="0070C0"/>
                </a:solidFill>
              </a:rPr>
              <a:t>feature selection </a:t>
            </a:r>
            <a:r>
              <a:rPr lang="en-US" dirty="0"/>
              <a:t>u</a:t>
            </a:r>
            <a:r>
              <a:rPr lang="id-ID" dirty="0"/>
              <a:t>ntuk memilih </a:t>
            </a:r>
            <a:r>
              <a:rPr lang="en-US" dirty="0" err="1"/>
              <a:t>pola</a:t>
            </a:r>
            <a:r>
              <a:rPr lang="en-US" dirty="0"/>
              <a:t> dan model</a:t>
            </a:r>
            <a:r>
              <a:rPr lang="id-ID" dirty="0"/>
              <a:t> terbaik</a:t>
            </a:r>
            <a:endParaRPr lang="en-US" dirty="0"/>
          </a:p>
          <a:p>
            <a:pPr lvl="1"/>
            <a:r>
              <a:rPr lang="en-US" dirty="0" err="1"/>
              <a:t>Rangkumkan</a:t>
            </a:r>
            <a:r>
              <a:rPr lang="en-US" dirty="0"/>
              <a:t> </a:t>
            </a:r>
            <a:r>
              <a:rPr lang="en-US" dirty="0" err="1">
                <a:solidFill>
                  <a:srgbClr val="0070C0"/>
                </a:solidFill>
              </a:rPr>
              <a:t>evaluasi</a:t>
            </a:r>
            <a:r>
              <a:rPr lang="en-US" dirty="0"/>
              <a:t> </a:t>
            </a:r>
            <a:r>
              <a:rPr lang="en-US" dirty="0" err="1"/>
              <a:t>dari</a:t>
            </a:r>
            <a:r>
              <a:rPr lang="en-US" dirty="0"/>
              <a:t> </a:t>
            </a:r>
            <a:r>
              <a:rPr lang="en-US" dirty="0" err="1"/>
              <a:t>pola</a:t>
            </a:r>
            <a:r>
              <a:rPr lang="en-US" dirty="0"/>
              <a:t>/model/knowledge yang </a:t>
            </a:r>
            <a:r>
              <a:rPr lang="en-US" dirty="0" err="1"/>
              <a:t>dihasilkan</a:t>
            </a:r>
            <a:r>
              <a:rPr lang="en-US" dirty="0"/>
              <a:t> dan </a:t>
            </a:r>
            <a:r>
              <a:rPr lang="en-US" dirty="0" err="1"/>
              <a:t>relasikan</a:t>
            </a:r>
            <a:r>
              <a:rPr lang="en-US" dirty="0"/>
              <a:t> </a:t>
            </a:r>
            <a:r>
              <a:rPr lang="en-US" dirty="0" err="1"/>
              <a:t>hasil</a:t>
            </a:r>
            <a:r>
              <a:rPr lang="en-US" dirty="0"/>
              <a:t> </a:t>
            </a:r>
            <a:r>
              <a:rPr lang="en-US" dirty="0" err="1"/>
              <a:t>evaluasi</a:t>
            </a:r>
            <a:r>
              <a:rPr lang="en-US" dirty="0"/>
              <a:t> </a:t>
            </a:r>
            <a:r>
              <a:rPr lang="en-US" dirty="0" err="1"/>
              <a:t>dengan</a:t>
            </a:r>
            <a:r>
              <a:rPr lang="en-US" dirty="0"/>
              <a:t> </a:t>
            </a:r>
            <a:r>
              <a:rPr lang="en-US" dirty="0">
                <a:solidFill>
                  <a:srgbClr val="0070C0"/>
                </a:solidFill>
              </a:rPr>
              <a:t>deployment</a:t>
            </a:r>
            <a:r>
              <a:rPr lang="en-US" dirty="0"/>
              <a:t> yang </a:t>
            </a:r>
            <a:r>
              <a:rPr lang="en-US" dirty="0" err="1"/>
              <a:t>dilakukan</a:t>
            </a:r>
            <a:endParaRPr lang="id-ID" dirty="0"/>
          </a:p>
          <a:p>
            <a:r>
              <a:rPr lang="id-ID" dirty="0"/>
              <a:t>Rangkumkan dalam </a:t>
            </a:r>
            <a:r>
              <a:rPr lang="id-ID" dirty="0">
                <a:solidFill>
                  <a:srgbClr val="C00000"/>
                </a:solidFill>
              </a:rPr>
              <a:t>bentuk slide </a:t>
            </a:r>
            <a:r>
              <a:rPr lang="id-ID" dirty="0"/>
              <a:t>dengan contoh studi kasus Sarah</a:t>
            </a:r>
            <a:r>
              <a:rPr lang="en-US" dirty="0"/>
              <a:t> </a:t>
            </a:r>
            <a:r>
              <a:rPr lang="en-US" dirty="0" err="1"/>
              <a:t>untuk</a:t>
            </a:r>
            <a:r>
              <a:rPr lang="en-US" dirty="0"/>
              <a:t> </a:t>
            </a:r>
            <a:r>
              <a:rPr lang="en-US" dirty="0" err="1"/>
              <a:t>membantu</a:t>
            </a:r>
            <a:r>
              <a:rPr lang="en-US" dirty="0"/>
              <a:t> </a:t>
            </a:r>
            <a:r>
              <a:rPr lang="en-US" dirty="0" err="1"/>
              <a:t>bidang</a:t>
            </a:r>
            <a:r>
              <a:rPr lang="en-US" dirty="0"/>
              <a:t> marketing</a:t>
            </a:r>
            <a:endParaRPr lang="id-ID" dirty="0"/>
          </a:p>
        </p:txBody>
      </p:sp>
      <p:sp>
        <p:nvSpPr>
          <p:cNvPr id="4" name="Title 3"/>
          <p:cNvSpPr>
            <a:spLocks noGrp="1"/>
          </p:cNvSpPr>
          <p:nvPr>
            <p:ph type="title"/>
          </p:nvPr>
        </p:nvSpPr>
        <p:spPr/>
        <p:txBody>
          <a:bodyPr>
            <a:normAutofit fontScale="90000"/>
          </a:bodyPr>
          <a:lstStyle/>
          <a:p>
            <a:r>
              <a:rPr lang="id-ID" dirty="0"/>
              <a:t>Tugas Menyelesaikan Masalah Organisasi</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716</a:t>
            </a:fld>
            <a:endParaRPr lang="en-US">
              <a:solidFill>
                <a:prstClr val="black">
                  <a:tint val="75000"/>
                </a:prstClr>
              </a:solidFill>
            </a:endParaRPr>
          </a:p>
        </p:txBody>
      </p:sp>
    </p:spTree>
    <p:extLst>
      <p:ext uri="{BB962C8B-B14F-4D97-AF65-F5344CB8AC3E}">
        <p14:creationId xmlns:p14="http://schemas.microsoft.com/office/powerpoint/2010/main" val="481776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3818286773"/>
              </p:ext>
            </p:extLst>
          </p:nvPr>
        </p:nvGraphicFramePr>
        <p:xfrm>
          <a:off x="-13996" y="1219200"/>
          <a:ext cx="9126894" cy="5745480"/>
        </p:xfrm>
        <a:graphic>
          <a:graphicData uri="http://schemas.openxmlformats.org/drawingml/2006/table">
            <a:tbl>
              <a:tblPr firstRow="1" bandRow="1">
                <a:tableStyleId>{073A0DAA-6AF3-43AB-8588-CEC1D06C72B9}</a:tableStyleId>
              </a:tblPr>
              <a:tblGrid>
                <a:gridCol w="1233196">
                  <a:extLst>
                    <a:ext uri="{9D8B030D-6E8A-4147-A177-3AD203B41FA5}">
                      <a16:colId xmlns:a16="http://schemas.microsoft.com/office/drawing/2014/main" val="1735414388"/>
                    </a:ext>
                  </a:extLst>
                </a:gridCol>
                <a:gridCol w="2895600">
                  <a:extLst>
                    <a:ext uri="{9D8B030D-6E8A-4147-A177-3AD203B41FA5}">
                      <a16:colId xmlns:a16="http://schemas.microsoft.com/office/drawing/2014/main" val="1065238047"/>
                    </a:ext>
                  </a:extLst>
                </a:gridCol>
                <a:gridCol w="3581400">
                  <a:extLst>
                    <a:ext uri="{9D8B030D-6E8A-4147-A177-3AD203B41FA5}">
                      <a16:colId xmlns:a16="http://schemas.microsoft.com/office/drawing/2014/main" val="2739788499"/>
                    </a:ext>
                  </a:extLst>
                </a:gridCol>
                <a:gridCol w="1416698">
                  <a:extLst>
                    <a:ext uri="{9D8B030D-6E8A-4147-A177-3AD203B41FA5}">
                      <a16:colId xmlns:a16="http://schemas.microsoft.com/office/drawing/2014/main" val="1843012207"/>
                    </a:ext>
                  </a:extLst>
                </a:gridCol>
              </a:tblGrid>
              <a:tr h="224562">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885945">
                <a:tc>
                  <a:txBody>
                    <a:bodyPr/>
                    <a:lstStyle/>
                    <a:p>
                      <a:r>
                        <a:rPr lang="en-US" sz="1700" dirty="0"/>
                        <a:t>KPK</a:t>
                      </a:r>
                      <a:endParaRPr lang="en-ID" sz="1700" dirty="0"/>
                    </a:p>
                  </a:txBody>
                  <a:tcPr/>
                </a:tc>
                <a:tc>
                  <a:txBody>
                    <a:bodyPr/>
                    <a:lstStyle/>
                    <a:p>
                      <a:pPr marL="285750" indent="-285750">
                        <a:buFont typeface="Arial" panose="020B0604020202020204" pitchFamily="34" charset="0"/>
                        <a:buChar char="•"/>
                      </a:pPr>
                      <a:r>
                        <a:rPr lang="en-US" sz="1700" dirty="0" err="1"/>
                        <a:t>Sulitnya</a:t>
                      </a:r>
                      <a:r>
                        <a:rPr lang="en-US" sz="1700" dirty="0"/>
                        <a:t> </a:t>
                      </a:r>
                      <a:r>
                        <a:rPr lang="en-US" sz="1700" dirty="0" err="1"/>
                        <a:t>mengidentifikasi</a:t>
                      </a:r>
                      <a:r>
                        <a:rPr lang="en-US" sz="1700" dirty="0"/>
                        <a:t> </a:t>
                      </a:r>
                      <a:r>
                        <a:rPr lang="en-US" sz="1700" dirty="0" err="1"/>
                        <a:t>profil</a:t>
                      </a:r>
                      <a:r>
                        <a:rPr lang="en-US" sz="1700" dirty="0"/>
                        <a:t> </a:t>
                      </a:r>
                      <a:r>
                        <a:rPr lang="en-US" sz="1700" dirty="0" err="1"/>
                        <a:t>koruptor</a:t>
                      </a:r>
                      <a:r>
                        <a:rPr lang="en-US" sz="1700" dirty="0"/>
                        <a:t> </a:t>
                      </a:r>
                    </a:p>
                    <a:p>
                      <a:pPr marL="285750" indent="-285750">
                        <a:buFont typeface="Arial" panose="020B0604020202020204" pitchFamily="34" charset="0"/>
                        <a:buChar char="•"/>
                      </a:pPr>
                      <a:r>
                        <a:rPr lang="en-US" sz="1700" dirty="0" err="1"/>
                        <a:t>Tidak</a:t>
                      </a:r>
                      <a:r>
                        <a:rPr lang="en-US" sz="1700" dirty="0"/>
                        <a:t> </a:t>
                      </a:r>
                      <a:r>
                        <a:rPr lang="en-US" sz="1700" dirty="0" err="1"/>
                        <a:t>patuhnya</a:t>
                      </a:r>
                      <a:r>
                        <a:rPr lang="en-US" sz="1700" dirty="0"/>
                        <a:t>  WL </a:t>
                      </a:r>
                      <a:r>
                        <a:rPr lang="en-US" sz="1700" dirty="0" err="1"/>
                        <a:t>dalam</a:t>
                      </a:r>
                      <a:r>
                        <a:rPr lang="en-US" sz="1700" dirty="0"/>
                        <a:t> LHKPN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FFC000"/>
                          </a:solidFill>
                        </a:rPr>
                        <a:t>Klasifikasi</a:t>
                      </a:r>
                      <a:r>
                        <a:rPr lang="en-US" sz="1700" dirty="0"/>
                        <a:t> </a:t>
                      </a:r>
                      <a:r>
                        <a:rPr lang="en-US" sz="1700" dirty="0" err="1"/>
                        <a:t>Profil</a:t>
                      </a:r>
                      <a:r>
                        <a:rPr lang="en-US" sz="1700" dirty="0"/>
                        <a:t> </a:t>
                      </a:r>
                      <a:r>
                        <a:rPr lang="en-US" sz="1700" dirty="0" err="1"/>
                        <a:t>Pelaku</a:t>
                      </a:r>
                      <a:r>
                        <a:rPr lang="en-US" sz="1700" dirty="0"/>
                        <a:t> </a:t>
                      </a:r>
                      <a:r>
                        <a:rPr lang="en-US" sz="1700" dirty="0" err="1"/>
                        <a:t>Korupsi</a:t>
                      </a:r>
                      <a:endParaRPr lang="en-US" sz="1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00B050"/>
                          </a:solidFill>
                        </a:rPr>
                        <a:t>Asosiasi</a:t>
                      </a:r>
                      <a:r>
                        <a:rPr lang="en-US" sz="1700" dirty="0"/>
                        <a:t> </a:t>
                      </a:r>
                      <a:r>
                        <a:rPr lang="en-US" sz="1700" dirty="0" err="1"/>
                        <a:t>Atribut</a:t>
                      </a:r>
                      <a:r>
                        <a:rPr lang="en-US" sz="1700" dirty="0"/>
                        <a:t> </a:t>
                      </a:r>
                      <a:r>
                        <a:rPr lang="en-US" sz="1700" dirty="0" err="1"/>
                        <a:t>Pelaku</a:t>
                      </a:r>
                      <a:r>
                        <a:rPr lang="en-US" sz="1700" dirty="0"/>
                        <a:t> </a:t>
                      </a:r>
                      <a:r>
                        <a:rPr lang="en-US" sz="1700" dirty="0" err="1"/>
                        <a:t>Korupsi</a:t>
                      </a:r>
                      <a:endParaRPr lang="en-US" sz="1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FFC000"/>
                          </a:solidFill>
                        </a:rPr>
                        <a:t>Klasifikasi</a:t>
                      </a:r>
                      <a:r>
                        <a:rPr lang="en-US" sz="1700" dirty="0"/>
                        <a:t> </a:t>
                      </a:r>
                      <a:r>
                        <a:rPr lang="en-US" sz="1700" dirty="0" err="1"/>
                        <a:t>Kepatuhan</a:t>
                      </a:r>
                      <a:r>
                        <a:rPr lang="en-US" sz="1700" dirty="0"/>
                        <a:t> LHKPN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FF0000"/>
                          </a:solidFill>
                        </a:rPr>
                        <a:t>Estimasi</a:t>
                      </a:r>
                      <a:r>
                        <a:rPr lang="en-US" sz="1700" dirty="0"/>
                        <a:t> </a:t>
                      </a:r>
                      <a:r>
                        <a:rPr lang="en-US" sz="1700" dirty="0" err="1"/>
                        <a:t>Penentuan</a:t>
                      </a:r>
                      <a:r>
                        <a:rPr lang="en-US" sz="1700" dirty="0"/>
                        <a:t> </a:t>
                      </a:r>
                      <a:r>
                        <a:rPr lang="en-US" sz="1700" dirty="0" err="1"/>
                        <a:t>Angka</a:t>
                      </a:r>
                      <a:r>
                        <a:rPr lang="en-US" sz="1700" dirty="0"/>
                        <a:t> </a:t>
                      </a:r>
                      <a:r>
                        <a:rPr lang="en-US" sz="1700" dirty="0" err="1"/>
                        <a:t>Tuntutan</a:t>
                      </a:r>
                      <a:endParaRPr lang="en-US" sz="1700" dirty="0"/>
                    </a:p>
                  </a:txBody>
                  <a:tcPr/>
                </a:tc>
                <a:tc>
                  <a:txBody>
                    <a:bodyPr/>
                    <a:lstStyle/>
                    <a:p>
                      <a:pPr marL="285750" indent="-285750">
                        <a:buFont typeface="Arial" panose="020B0604020202020204" pitchFamily="34" charset="0"/>
                        <a:buChar char="•"/>
                      </a:pPr>
                      <a:r>
                        <a:rPr lang="en-US" sz="1700" dirty="0"/>
                        <a:t>LHKPN</a:t>
                      </a:r>
                    </a:p>
                    <a:p>
                      <a:pPr marL="285750" indent="-285750">
                        <a:buFont typeface="Arial" panose="020B0604020202020204" pitchFamily="34" charset="0"/>
                        <a:buChar char="•"/>
                      </a:pPr>
                      <a:r>
                        <a:rPr lang="en-US" sz="1700" dirty="0" err="1"/>
                        <a:t>Penuntutan</a:t>
                      </a:r>
                      <a:endParaRPr lang="en-ID" sz="1700" dirty="0"/>
                    </a:p>
                  </a:txBody>
                  <a:tcPr/>
                </a:tc>
                <a:extLst>
                  <a:ext uri="{0D108BD9-81ED-4DB2-BD59-A6C34878D82A}">
                    <a16:rowId xmlns:a16="http://schemas.microsoft.com/office/drawing/2014/main" val="2193093470"/>
                  </a:ext>
                </a:extLst>
              </a:tr>
              <a:tr h="553716">
                <a:tc>
                  <a:txBody>
                    <a:bodyPr/>
                    <a:lstStyle/>
                    <a:p>
                      <a:r>
                        <a:rPr lang="en-US" sz="1700" dirty="0"/>
                        <a:t>BSM</a:t>
                      </a:r>
                      <a:endParaRPr lang="en-ID" sz="1700" dirty="0"/>
                    </a:p>
                  </a:txBody>
                  <a:tcPr/>
                </a:tc>
                <a:tc>
                  <a:txBody>
                    <a:bodyPr/>
                    <a:lstStyle/>
                    <a:p>
                      <a:r>
                        <a:rPr lang="en-US" sz="1700" dirty="0" err="1"/>
                        <a:t>Sulit</a:t>
                      </a:r>
                      <a:r>
                        <a:rPr lang="en-US" sz="1700" dirty="0"/>
                        <a:t> </a:t>
                      </a:r>
                      <a:r>
                        <a:rPr lang="en-US" sz="1700" dirty="0" err="1"/>
                        <a:t>mengidentifikasi</a:t>
                      </a:r>
                      <a:r>
                        <a:rPr lang="en-US" sz="1700" dirty="0"/>
                        <a:t> </a:t>
                      </a:r>
                      <a:r>
                        <a:rPr lang="en-US" sz="1700" dirty="0" err="1"/>
                        <a:t>faktor</a:t>
                      </a:r>
                      <a:r>
                        <a:rPr lang="en-US" sz="1700" dirty="0"/>
                        <a:t> </a:t>
                      </a:r>
                      <a:r>
                        <a:rPr lang="en-US" sz="1700" dirty="0" err="1"/>
                        <a:t>apa</a:t>
                      </a:r>
                      <a:r>
                        <a:rPr lang="en-US" sz="1700" dirty="0"/>
                        <a:t> yang </a:t>
                      </a:r>
                      <a:r>
                        <a:rPr lang="en-US" sz="1700" dirty="0" err="1"/>
                        <a:t>mempengaruhi</a:t>
                      </a:r>
                      <a:r>
                        <a:rPr lang="en-US" sz="1700" dirty="0"/>
                        <a:t> </a:t>
                      </a:r>
                      <a:r>
                        <a:rPr lang="en-US" sz="1700" dirty="0" err="1"/>
                        <a:t>kualitas</a:t>
                      </a:r>
                      <a:r>
                        <a:rPr lang="en-US" sz="1700" dirty="0"/>
                        <a:t> </a:t>
                      </a:r>
                      <a:r>
                        <a:rPr lang="en-US" sz="1700" dirty="0" err="1"/>
                        <a:t>pembiayaan</a:t>
                      </a:r>
                      <a:endParaRPr lang="en-ID" sz="1700" dirty="0"/>
                    </a:p>
                  </a:txBody>
                  <a:tcPr/>
                </a:tc>
                <a:tc>
                  <a:txBody>
                    <a:bodyPr/>
                    <a:lstStyle/>
                    <a:p>
                      <a:r>
                        <a:rPr lang="en-US" sz="1700" dirty="0" err="1">
                          <a:solidFill>
                            <a:srgbClr val="FFC000"/>
                          </a:solidFill>
                        </a:rPr>
                        <a:t>Klasifikasi</a:t>
                      </a:r>
                      <a:r>
                        <a:rPr lang="en-US" sz="1700" dirty="0"/>
                        <a:t> </a:t>
                      </a:r>
                      <a:r>
                        <a:rPr lang="en-US" sz="1700" dirty="0" err="1"/>
                        <a:t>kualitas</a:t>
                      </a:r>
                      <a:r>
                        <a:rPr lang="en-US" sz="1700" dirty="0"/>
                        <a:t> </a:t>
                      </a:r>
                      <a:r>
                        <a:rPr lang="en-US" sz="1700" dirty="0" err="1"/>
                        <a:t>profil</a:t>
                      </a:r>
                      <a:r>
                        <a:rPr lang="en-US" sz="1700" dirty="0"/>
                        <a:t> </a:t>
                      </a:r>
                      <a:r>
                        <a:rPr lang="en-US" sz="1700" dirty="0" err="1"/>
                        <a:t>nasabah</a:t>
                      </a:r>
                      <a:endParaRPr lang="en-ID" sz="1700" dirty="0"/>
                    </a:p>
                  </a:txBody>
                  <a:tcPr/>
                </a:tc>
                <a:tc>
                  <a:txBody>
                    <a:bodyPr/>
                    <a:lstStyle/>
                    <a:p>
                      <a:r>
                        <a:rPr lang="en-US" sz="1700" dirty="0"/>
                        <a:t>Data </a:t>
                      </a:r>
                      <a:r>
                        <a:rPr lang="en-US" sz="1700" dirty="0" err="1"/>
                        <a:t>pembiayaan</a:t>
                      </a:r>
                      <a:r>
                        <a:rPr lang="en-US" sz="1700" dirty="0"/>
                        <a:t> </a:t>
                      </a:r>
                      <a:r>
                        <a:rPr lang="en-US" sz="1700" dirty="0" err="1"/>
                        <a:t>nasabah</a:t>
                      </a:r>
                      <a:endParaRPr lang="en-ID" sz="1700" dirty="0"/>
                    </a:p>
                  </a:txBody>
                  <a:tcPr/>
                </a:tc>
                <a:extLst>
                  <a:ext uri="{0D108BD9-81ED-4DB2-BD59-A6C34878D82A}">
                    <a16:rowId xmlns:a16="http://schemas.microsoft.com/office/drawing/2014/main" val="590836474"/>
                  </a:ext>
                </a:extLst>
              </a:tr>
              <a:tr h="553716">
                <a:tc>
                  <a:txBody>
                    <a:bodyPr/>
                    <a:lstStyle/>
                    <a:p>
                      <a:r>
                        <a:rPr lang="en-US" sz="1700" dirty="0"/>
                        <a:t>LKPP</a:t>
                      </a:r>
                      <a:endParaRPr lang="en-ID" sz="1700" dirty="0"/>
                    </a:p>
                  </a:txBody>
                  <a:tcPr/>
                </a:tc>
                <a:tc>
                  <a:txBody>
                    <a:bodyPr/>
                    <a:lstStyle/>
                    <a:p>
                      <a:r>
                        <a:rPr lang="en-US" sz="1700" dirty="0" err="1"/>
                        <a:t>Banyaknya</a:t>
                      </a:r>
                      <a:r>
                        <a:rPr lang="en-US" sz="1700" dirty="0"/>
                        <a:t> </a:t>
                      </a:r>
                      <a:r>
                        <a:rPr lang="en-US" sz="1700" dirty="0" err="1"/>
                        <a:t>konsultasi</a:t>
                      </a:r>
                      <a:r>
                        <a:rPr lang="en-US" sz="1700" dirty="0"/>
                        <a:t> dan </a:t>
                      </a:r>
                      <a:r>
                        <a:rPr lang="en-US" sz="1700" dirty="0" err="1"/>
                        <a:t>pertanyaan</a:t>
                      </a:r>
                      <a:r>
                        <a:rPr lang="en-US" sz="1700" dirty="0"/>
                        <a:t> </a:t>
                      </a:r>
                      <a:r>
                        <a:rPr lang="en-US" sz="1700" dirty="0" err="1"/>
                        <a:t>dari</a:t>
                      </a:r>
                      <a:r>
                        <a:rPr lang="en-US" sz="1700" dirty="0"/>
                        <a:t> </a:t>
                      </a:r>
                      <a:r>
                        <a:rPr lang="en-US" sz="1700" dirty="0" err="1"/>
                        <a:t>berbagai</a:t>
                      </a:r>
                      <a:r>
                        <a:rPr lang="en-US" sz="1700" dirty="0"/>
                        <a:t> </a:t>
                      </a:r>
                      <a:r>
                        <a:rPr lang="en-US" sz="1700" dirty="0" err="1"/>
                        <a:t>instansi</a:t>
                      </a:r>
                      <a:r>
                        <a:rPr lang="en-US" sz="1700" dirty="0"/>
                        <a:t> </a:t>
                      </a:r>
                      <a:r>
                        <a:rPr lang="en-US" sz="1700" dirty="0" err="1"/>
                        <a:t>yg</a:t>
                      </a:r>
                      <a:r>
                        <a:rPr lang="en-US" sz="1700" dirty="0"/>
                        <a:t> </a:t>
                      </a:r>
                      <a:r>
                        <a:rPr lang="en-US" sz="1700" dirty="0" err="1"/>
                        <a:t>harus</a:t>
                      </a:r>
                      <a:r>
                        <a:rPr lang="en-US" sz="1700" dirty="0"/>
                        <a:t> </a:t>
                      </a:r>
                      <a:r>
                        <a:rPr lang="en-US" sz="1700" dirty="0" err="1"/>
                        <a:t>dijawab</a:t>
                      </a:r>
                      <a:endParaRPr lang="en-ID" sz="1700" dirty="0"/>
                    </a:p>
                  </a:txBody>
                  <a:tcPr/>
                </a:tc>
                <a:tc>
                  <a:txBody>
                    <a:bodyPr/>
                    <a:lstStyle/>
                    <a:p>
                      <a:pPr marL="285750" indent="-285750">
                        <a:buFont typeface="Arial" panose="020B0604020202020204" pitchFamily="34" charset="0"/>
                        <a:buChar char="•"/>
                      </a:pPr>
                      <a:r>
                        <a:rPr lang="en-US" sz="1700" dirty="0" err="1">
                          <a:solidFill>
                            <a:srgbClr val="00B050"/>
                          </a:solidFill>
                        </a:rPr>
                        <a:t>Asosiasi</a:t>
                      </a:r>
                      <a:r>
                        <a:rPr lang="en-US" sz="1700" dirty="0"/>
                        <a:t> </a:t>
                      </a:r>
                      <a:r>
                        <a:rPr lang="en-US" sz="1700" dirty="0" err="1"/>
                        <a:t>pola</a:t>
                      </a:r>
                      <a:r>
                        <a:rPr lang="en-US" sz="1700" dirty="0"/>
                        <a:t> </a:t>
                      </a:r>
                      <a:r>
                        <a:rPr lang="en-US" sz="1700" dirty="0" err="1"/>
                        <a:t>pertanyaan</a:t>
                      </a:r>
                      <a:r>
                        <a:rPr lang="en-US" sz="1700" dirty="0"/>
                        <a:t> </a:t>
                      </a:r>
                      <a:r>
                        <a:rPr lang="en-US" sz="1700" dirty="0" err="1"/>
                        <a:t>instansi</a:t>
                      </a:r>
                      <a:endParaRPr lang="en-US" sz="17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err="1">
                          <a:solidFill>
                            <a:srgbClr val="FFC000"/>
                          </a:solidFill>
                        </a:rPr>
                        <a:t>Klasifikasi</a:t>
                      </a:r>
                      <a:r>
                        <a:rPr lang="en-US" sz="1700" dirty="0"/>
                        <a:t> </a:t>
                      </a:r>
                      <a:r>
                        <a:rPr lang="en-US" sz="1700" dirty="0" err="1"/>
                        <a:t>jenis</a:t>
                      </a:r>
                      <a:r>
                        <a:rPr lang="en-US" sz="1700" dirty="0"/>
                        <a:t> </a:t>
                      </a:r>
                      <a:r>
                        <a:rPr lang="en-US" sz="1700" dirty="0" err="1"/>
                        <a:t>pertanyaan</a:t>
                      </a:r>
                      <a:endParaRPr lang="en-ID" sz="1700" dirty="0"/>
                    </a:p>
                    <a:p>
                      <a:pPr marL="285750" indent="-285750">
                        <a:buFont typeface="Arial" panose="020B0604020202020204" pitchFamily="34" charset="0"/>
                        <a:buChar char="•"/>
                      </a:pPr>
                      <a:endParaRPr lang="en-ID" sz="1700" dirty="0"/>
                    </a:p>
                  </a:txBody>
                  <a:tcPr/>
                </a:tc>
                <a:tc>
                  <a:txBody>
                    <a:bodyPr/>
                    <a:lstStyle/>
                    <a:p>
                      <a:r>
                        <a:rPr lang="en-US" sz="1700" dirty="0"/>
                        <a:t>Data </a:t>
                      </a:r>
                      <a:r>
                        <a:rPr lang="en-US" sz="1700" dirty="0" err="1"/>
                        <a:t>konsultasi</a:t>
                      </a:r>
                      <a:endParaRPr lang="en-ID" sz="1700" dirty="0"/>
                    </a:p>
                  </a:txBody>
                  <a:tcPr/>
                </a:tc>
                <a:extLst>
                  <a:ext uri="{0D108BD9-81ED-4DB2-BD59-A6C34878D82A}">
                    <a16:rowId xmlns:a16="http://schemas.microsoft.com/office/drawing/2014/main" val="1392660043"/>
                  </a:ext>
                </a:extLst>
              </a:tr>
              <a:tr h="719830">
                <a:tc>
                  <a:txBody>
                    <a:bodyPr/>
                    <a:lstStyle/>
                    <a:p>
                      <a:r>
                        <a:rPr lang="en-US" sz="1700" dirty="0"/>
                        <a:t>BPPK</a:t>
                      </a:r>
                      <a:endParaRPr lang="en-ID" sz="1700" dirty="0"/>
                    </a:p>
                  </a:txBody>
                  <a:tcPr/>
                </a:tc>
                <a:tc>
                  <a:txBody>
                    <a:bodyPr/>
                    <a:lstStyle/>
                    <a:p>
                      <a:r>
                        <a:rPr lang="en-US" sz="1700" dirty="0" err="1"/>
                        <a:t>Sulitnya</a:t>
                      </a:r>
                      <a:r>
                        <a:rPr lang="en-US" sz="1700" dirty="0"/>
                        <a:t> </a:t>
                      </a:r>
                      <a:r>
                        <a:rPr lang="en-US" sz="1700" dirty="0" err="1"/>
                        <a:t>penanganan</a:t>
                      </a:r>
                      <a:r>
                        <a:rPr lang="en-US" sz="1700" dirty="0"/>
                        <a:t> tweet </a:t>
                      </a:r>
                      <a:r>
                        <a:rPr lang="en-US" sz="1700" dirty="0" err="1"/>
                        <a:t>dari</a:t>
                      </a:r>
                      <a:r>
                        <a:rPr lang="en-US" sz="1700" dirty="0"/>
                        <a:t> </a:t>
                      </a:r>
                      <a:r>
                        <a:rPr lang="en-US" sz="1700" dirty="0" err="1"/>
                        <a:t>masyarakat</a:t>
                      </a:r>
                      <a:r>
                        <a:rPr lang="en-US" sz="1700" dirty="0"/>
                        <a:t>, </a:t>
                      </a:r>
                      <a:r>
                        <a:rPr lang="en-US" sz="1700" dirty="0" err="1"/>
                        <a:t>apakah</a:t>
                      </a:r>
                      <a:r>
                        <a:rPr lang="en-US" sz="1700" dirty="0"/>
                        <a:t> </a:t>
                      </a:r>
                      <a:r>
                        <a:rPr lang="en-US" sz="1700" dirty="0" err="1"/>
                        <a:t>terkait</a:t>
                      </a:r>
                      <a:r>
                        <a:rPr lang="en-US" sz="1700" dirty="0"/>
                        <a:t> </a:t>
                      </a:r>
                      <a:r>
                        <a:rPr lang="en-US" sz="1700" dirty="0" err="1"/>
                        <a:t>pertanyaan</a:t>
                      </a:r>
                      <a:r>
                        <a:rPr lang="en-US" sz="1700" dirty="0"/>
                        <a:t>, </a:t>
                      </a:r>
                      <a:r>
                        <a:rPr lang="en-US" sz="1700" dirty="0" err="1"/>
                        <a:t>keluhan</a:t>
                      </a:r>
                      <a:r>
                        <a:rPr lang="en-US" sz="1700" dirty="0"/>
                        <a:t> </a:t>
                      </a:r>
                      <a:r>
                        <a:rPr lang="en-US" sz="1700" dirty="0" err="1"/>
                        <a:t>atau</a:t>
                      </a:r>
                      <a:r>
                        <a:rPr lang="en-US" sz="1700" dirty="0"/>
                        <a:t> saran</a:t>
                      </a:r>
                      <a:endParaRPr lang="en-ID" sz="1700" dirty="0"/>
                    </a:p>
                  </a:txBody>
                  <a:tcPr/>
                </a:tc>
                <a:tc>
                  <a:txBody>
                    <a:bodyPr/>
                    <a:lstStyle/>
                    <a:p>
                      <a:r>
                        <a:rPr lang="en-US" sz="1700" dirty="0" err="1">
                          <a:solidFill>
                            <a:srgbClr val="FFC000"/>
                          </a:solidFill>
                        </a:rPr>
                        <a:t>Klasifikasi</a:t>
                      </a:r>
                      <a:r>
                        <a:rPr lang="en-US" sz="1700" dirty="0"/>
                        <a:t> dan </a:t>
                      </a:r>
                      <a:r>
                        <a:rPr lang="en-US" sz="1700" dirty="0" err="1">
                          <a:solidFill>
                            <a:srgbClr val="0070C0"/>
                          </a:solidFill>
                        </a:rPr>
                        <a:t>Klastering</a:t>
                      </a:r>
                      <a:r>
                        <a:rPr lang="en-US" sz="1700" dirty="0"/>
                        <a:t> text mining </a:t>
                      </a:r>
                      <a:r>
                        <a:rPr lang="en-US" sz="1700" dirty="0" err="1"/>
                        <a:t>dari</a:t>
                      </a:r>
                      <a:r>
                        <a:rPr lang="en-US" sz="1700" dirty="0"/>
                        <a:t> </a:t>
                      </a:r>
                      <a:r>
                        <a:rPr lang="en-US" sz="1700" dirty="0" err="1"/>
                        <a:t>keluhan</a:t>
                      </a:r>
                      <a:r>
                        <a:rPr lang="en-US" sz="1700" dirty="0"/>
                        <a:t> </a:t>
                      </a:r>
                      <a:r>
                        <a:rPr lang="en-US" sz="1700" dirty="0" err="1"/>
                        <a:t>atau</a:t>
                      </a:r>
                      <a:r>
                        <a:rPr lang="en-US" sz="1700" dirty="0"/>
                        <a:t> </a:t>
                      </a:r>
                      <a:r>
                        <a:rPr lang="en-US" sz="1700" dirty="0" err="1"/>
                        <a:t>pertanyaan</a:t>
                      </a:r>
                      <a:r>
                        <a:rPr lang="en-US" sz="1700" dirty="0"/>
                        <a:t> </a:t>
                      </a:r>
                      <a:r>
                        <a:rPr lang="en-US" sz="1700" dirty="0" err="1"/>
                        <a:t>atau</a:t>
                      </a:r>
                      <a:r>
                        <a:rPr lang="en-US" sz="1700" dirty="0"/>
                        <a:t> saran di media </a:t>
                      </a:r>
                      <a:r>
                        <a:rPr lang="en-US" sz="1700" dirty="0" err="1"/>
                        <a:t>sosial</a:t>
                      </a:r>
                      <a:endParaRPr lang="en-ID" sz="1700" dirty="0"/>
                    </a:p>
                  </a:txBody>
                  <a:tcPr/>
                </a:tc>
                <a:tc>
                  <a:txBody>
                    <a:bodyPr/>
                    <a:lstStyle/>
                    <a:p>
                      <a:r>
                        <a:rPr lang="en-US" sz="1700" dirty="0"/>
                        <a:t>Data twitter </a:t>
                      </a:r>
                      <a:r>
                        <a:rPr lang="en-US" sz="1700" dirty="0" err="1"/>
                        <a:t>masyarakat</a:t>
                      </a:r>
                      <a:endParaRPr lang="en-ID" sz="1700" dirty="0"/>
                    </a:p>
                  </a:txBody>
                  <a:tcPr/>
                </a:tc>
                <a:extLst>
                  <a:ext uri="{0D108BD9-81ED-4DB2-BD59-A6C34878D82A}">
                    <a16:rowId xmlns:a16="http://schemas.microsoft.com/office/drawing/2014/main" val="3983976528"/>
                  </a:ext>
                </a:extLst>
              </a:tr>
              <a:tr h="719830">
                <a:tc>
                  <a:txBody>
                    <a:bodyPr/>
                    <a:lstStyle/>
                    <a:p>
                      <a:r>
                        <a:rPr lang="en-US" sz="1700" dirty="0" err="1"/>
                        <a:t>Universitas</a:t>
                      </a:r>
                      <a:r>
                        <a:rPr lang="en-US" sz="1700" dirty="0"/>
                        <a:t> </a:t>
                      </a:r>
                      <a:r>
                        <a:rPr lang="en-US" sz="1700" dirty="0" err="1"/>
                        <a:t>Siliwangi</a:t>
                      </a:r>
                      <a:endParaRPr lang="en-ID" sz="1700" dirty="0"/>
                    </a:p>
                  </a:txBody>
                  <a:tcPr/>
                </a:tc>
                <a:tc>
                  <a:txBody>
                    <a:bodyPr/>
                    <a:lstStyle/>
                    <a:p>
                      <a:pPr marL="0" indent="0">
                        <a:buFont typeface="Arial" panose="020B0604020202020204" pitchFamily="34" charset="0"/>
                        <a:buNone/>
                      </a:pPr>
                      <a:r>
                        <a:rPr lang="en-US" sz="1700" dirty="0"/>
                        <a:t>Tingkat </a:t>
                      </a:r>
                      <a:r>
                        <a:rPr lang="en-US" sz="1700" dirty="0" err="1"/>
                        <a:t>kelulusan</a:t>
                      </a:r>
                      <a:r>
                        <a:rPr lang="en-US" sz="1700" dirty="0"/>
                        <a:t> </a:t>
                      </a:r>
                      <a:r>
                        <a:rPr lang="en-US" sz="1700" dirty="0" err="1"/>
                        <a:t>tepat</a:t>
                      </a:r>
                      <a:r>
                        <a:rPr lang="en-US" sz="1700" dirty="0"/>
                        <a:t> </a:t>
                      </a:r>
                      <a:r>
                        <a:rPr lang="en-US" sz="1700" dirty="0" err="1"/>
                        <a:t>waktu</a:t>
                      </a:r>
                      <a:r>
                        <a:rPr lang="en-US" sz="1700" dirty="0"/>
                        <a:t> </a:t>
                      </a:r>
                      <a:r>
                        <a:rPr lang="en-US" sz="1700" dirty="0" err="1"/>
                        <a:t>belum</a:t>
                      </a:r>
                      <a:r>
                        <a:rPr lang="en-US" sz="1700" dirty="0"/>
                        <a:t> </a:t>
                      </a:r>
                      <a:r>
                        <a:rPr lang="en-US" sz="1700" dirty="0" err="1"/>
                        <a:t>maksimal</a:t>
                      </a:r>
                      <a:r>
                        <a:rPr lang="en-US" sz="1700" dirty="0"/>
                        <a:t> (</a:t>
                      </a:r>
                      <a:r>
                        <a:rPr lang="en-US" sz="1700" dirty="0" err="1"/>
                        <a:t>apakah</a:t>
                      </a:r>
                      <a:r>
                        <a:rPr lang="en-US" sz="1700" dirty="0"/>
                        <a:t> </a:t>
                      </a:r>
                      <a:r>
                        <a:rPr lang="en-US" sz="1700" dirty="0" err="1"/>
                        <a:t>dikarenakan</a:t>
                      </a:r>
                      <a:r>
                        <a:rPr lang="en-US" sz="1700" dirty="0"/>
                        <a:t> </a:t>
                      </a:r>
                      <a:r>
                        <a:rPr lang="en-US" sz="1700" dirty="0" err="1"/>
                        <a:t>faktor</a:t>
                      </a:r>
                      <a:r>
                        <a:rPr lang="en-US" sz="1700" dirty="0"/>
                        <a:t> </a:t>
                      </a:r>
                      <a:r>
                        <a:rPr lang="en-US" sz="1700" dirty="0" err="1"/>
                        <a:t>jurusan</a:t>
                      </a:r>
                      <a:r>
                        <a:rPr lang="en-US" sz="1700" dirty="0"/>
                        <a:t> </a:t>
                      </a:r>
                      <a:r>
                        <a:rPr lang="en-US" sz="1700" dirty="0" err="1"/>
                        <a:t>atau</a:t>
                      </a:r>
                      <a:r>
                        <a:rPr lang="en-US" sz="1700" dirty="0"/>
                        <a:t> </a:t>
                      </a:r>
                      <a:r>
                        <a:rPr lang="en-US" sz="1700" dirty="0" err="1"/>
                        <a:t>faktor</a:t>
                      </a:r>
                      <a:r>
                        <a:rPr lang="en-US" sz="1700" dirty="0"/>
                        <a:t> lain?)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dirty="0" err="1">
                          <a:solidFill>
                            <a:srgbClr val="FFC000"/>
                          </a:solidFill>
                        </a:rPr>
                        <a:t>Klasifikasi</a:t>
                      </a:r>
                      <a:r>
                        <a:rPr lang="en-US" sz="1700" dirty="0"/>
                        <a:t> data </a:t>
                      </a:r>
                      <a:r>
                        <a:rPr lang="en-US" sz="1700" dirty="0" err="1"/>
                        <a:t>kelulusan</a:t>
                      </a:r>
                      <a:r>
                        <a:rPr lang="en-US" sz="1700" dirty="0"/>
                        <a:t> </a:t>
                      </a:r>
                      <a:r>
                        <a:rPr lang="en-US" sz="1700" dirty="0" err="1"/>
                        <a:t>mahasiswa</a:t>
                      </a:r>
                      <a:endParaRPr lang="en-US" sz="1700" dirty="0"/>
                    </a:p>
                  </a:txBody>
                  <a:tcPr/>
                </a:tc>
                <a:tc>
                  <a:txBody>
                    <a:bodyPr/>
                    <a:lstStyle/>
                    <a:p>
                      <a:r>
                        <a:rPr lang="en-US" sz="1700" dirty="0"/>
                        <a:t>Data </a:t>
                      </a:r>
                      <a:r>
                        <a:rPr lang="en-US" sz="1700" dirty="0" err="1"/>
                        <a:t>mahasiswa</a:t>
                      </a:r>
                      <a:endParaRPr lang="en-ID" sz="1700" dirty="0"/>
                    </a:p>
                  </a:txBody>
                  <a:tcPr/>
                </a:tc>
                <a:extLst>
                  <a:ext uri="{0D108BD9-81ED-4DB2-BD59-A6C34878D82A}">
                    <a16:rowId xmlns:a16="http://schemas.microsoft.com/office/drawing/2014/main" val="1655652292"/>
                  </a:ext>
                </a:extLst>
              </a:tr>
            </a:tbl>
          </a:graphicData>
        </a:graphic>
      </p:graphicFrame>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717</a:t>
            </a:fld>
            <a:endParaRPr lang="en-US">
              <a:solidFill>
                <a:prstClr val="black">
                  <a:tint val="75000"/>
                </a:prstClr>
              </a:solidFill>
            </a:endParaRPr>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3299365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707551933"/>
              </p:ext>
            </p:extLst>
          </p:nvPr>
        </p:nvGraphicFramePr>
        <p:xfrm>
          <a:off x="-13996" y="1219200"/>
          <a:ext cx="9126894" cy="5125720"/>
        </p:xfrm>
        <a:graphic>
          <a:graphicData uri="http://schemas.openxmlformats.org/drawingml/2006/table">
            <a:tbl>
              <a:tblPr firstRow="1" bandRow="1">
                <a:tableStyleId>{073A0DAA-6AF3-43AB-8588-CEC1D06C72B9}</a:tableStyleId>
              </a:tblPr>
              <a:tblGrid>
                <a:gridCol w="1206748">
                  <a:extLst>
                    <a:ext uri="{9D8B030D-6E8A-4147-A177-3AD203B41FA5}">
                      <a16:colId xmlns:a16="http://schemas.microsoft.com/office/drawing/2014/main" val="1735414388"/>
                    </a:ext>
                  </a:extLst>
                </a:gridCol>
                <a:gridCol w="2693448">
                  <a:extLst>
                    <a:ext uri="{9D8B030D-6E8A-4147-A177-3AD203B41FA5}">
                      <a16:colId xmlns:a16="http://schemas.microsoft.com/office/drawing/2014/main" val="1065238047"/>
                    </a:ext>
                  </a:extLst>
                </a:gridCol>
                <a:gridCol w="3791088">
                  <a:extLst>
                    <a:ext uri="{9D8B030D-6E8A-4147-A177-3AD203B41FA5}">
                      <a16:colId xmlns:a16="http://schemas.microsoft.com/office/drawing/2014/main" val="2739788499"/>
                    </a:ext>
                  </a:extLst>
                </a:gridCol>
                <a:gridCol w="1435610">
                  <a:extLst>
                    <a:ext uri="{9D8B030D-6E8A-4147-A177-3AD203B41FA5}">
                      <a16:colId xmlns:a16="http://schemas.microsoft.com/office/drawing/2014/main" val="1843012207"/>
                    </a:ext>
                  </a:extLst>
                </a:gridCol>
              </a:tblGrid>
              <a:tr h="370840">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370840">
                <a:tc>
                  <a:txBody>
                    <a:bodyPr/>
                    <a:lstStyle/>
                    <a:p>
                      <a:r>
                        <a:rPr lang="en-US" dirty="0" err="1"/>
                        <a:t>Kemenkeu</a:t>
                      </a:r>
                      <a:r>
                        <a:rPr lang="en-US" dirty="0"/>
                        <a:t> (DJPB)</a:t>
                      </a:r>
                      <a:endParaRPr lang="en-ID" dirty="0"/>
                    </a:p>
                  </a:txBody>
                  <a:tcPr/>
                </a:tc>
                <a:tc>
                  <a:txBody>
                    <a:bodyPr/>
                    <a:lstStyle/>
                    <a:p>
                      <a:pPr marL="0" indent="0">
                        <a:buFont typeface="Arial" panose="020B0604020202020204" pitchFamily="34" charset="0"/>
                        <a:buNone/>
                      </a:pPr>
                      <a:r>
                        <a:rPr lang="en-US" dirty="0" err="1"/>
                        <a:t>Sulit</a:t>
                      </a:r>
                      <a:r>
                        <a:rPr lang="en-US" dirty="0"/>
                        <a:t> </a:t>
                      </a:r>
                      <a:r>
                        <a:rPr lang="en-US" dirty="0" err="1"/>
                        <a:t>menentukan</a:t>
                      </a:r>
                      <a:r>
                        <a:rPr lang="en-US" dirty="0"/>
                        <a:t> </a:t>
                      </a:r>
                      <a:r>
                        <a:rPr lang="en-US" dirty="0" err="1"/>
                        <a:t>faktor</a:t>
                      </a:r>
                      <a:r>
                        <a:rPr lang="en-US" dirty="0"/>
                        <a:t> refinement indicator </a:t>
                      </a:r>
                      <a:r>
                        <a:rPr lang="en-US" dirty="0" err="1"/>
                        <a:t>kinerja</a:t>
                      </a:r>
                      <a:endParaRPr lang="en-US"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dirty="0" err="1"/>
                        <a:t>Seberapa</a:t>
                      </a:r>
                      <a:r>
                        <a:rPr lang="en-US" dirty="0"/>
                        <a:t> </a:t>
                      </a:r>
                      <a:r>
                        <a:rPr lang="en-US" dirty="0" err="1"/>
                        <a:t>erat</a:t>
                      </a:r>
                      <a:r>
                        <a:rPr lang="en-US" dirty="0"/>
                        <a:t> </a:t>
                      </a:r>
                      <a:r>
                        <a:rPr lang="en-US" dirty="0" err="1">
                          <a:solidFill>
                            <a:srgbClr val="00B050"/>
                          </a:solidFill>
                        </a:rPr>
                        <a:t>hubungan</a:t>
                      </a:r>
                      <a:r>
                        <a:rPr lang="en-US" dirty="0"/>
                        <a:t> </a:t>
                      </a:r>
                      <a:r>
                        <a:rPr lang="en-US" dirty="0" err="1"/>
                        <a:t>antar</a:t>
                      </a:r>
                      <a:r>
                        <a:rPr lang="en-US" dirty="0"/>
                        <a:t> </a:t>
                      </a:r>
                      <a:r>
                        <a:rPr lang="en-US" dirty="0" err="1"/>
                        <a:t>komponen</a:t>
                      </a:r>
                      <a:r>
                        <a:rPr lang="en-US" dirty="0"/>
                        <a:t> </a:t>
                      </a:r>
                      <a:r>
                        <a:rPr lang="en-US" dirty="0" err="1"/>
                        <a:t>terhadap</a:t>
                      </a:r>
                      <a:r>
                        <a:rPr lang="en-US" dirty="0"/>
                        <a:t> </a:t>
                      </a:r>
                      <a:r>
                        <a:rPr lang="en-US" dirty="0" err="1"/>
                        <a:t>potensi</a:t>
                      </a:r>
                      <a:r>
                        <a:rPr lang="en-US" dirty="0"/>
                        <a:t> </a:t>
                      </a:r>
                      <a:r>
                        <a:rPr lang="en-US" dirty="0" err="1"/>
                        <a:t>penyempurnaan</a:t>
                      </a:r>
                      <a:endParaRPr lang="en-US"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dirty="0" err="1">
                          <a:solidFill>
                            <a:srgbClr val="0070C0"/>
                          </a:solidFill>
                        </a:rPr>
                        <a:t>Klastering</a:t>
                      </a:r>
                      <a:r>
                        <a:rPr lang="en-US" dirty="0">
                          <a:solidFill>
                            <a:srgbClr val="0070C0"/>
                          </a:solidFill>
                        </a:rPr>
                        <a:t> </a:t>
                      </a:r>
                      <a:r>
                        <a:rPr lang="en-US" dirty="0"/>
                        <a:t>data </a:t>
                      </a:r>
                      <a:r>
                        <a:rPr lang="en-US" dirty="0" err="1"/>
                        <a:t>kinerja</a:t>
                      </a:r>
                      <a:r>
                        <a:rPr lang="en-US" dirty="0"/>
                        <a:t> </a:t>
                      </a:r>
                      <a:r>
                        <a:rPr lang="en-US" dirty="0" err="1"/>
                        <a:t>organsiasi</a:t>
                      </a:r>
                      <a:endParaRPr lang="en-US" dirty="0"/>
                    </a:p>
                  </a:txBody>
                  <a:tcPr/>
                </a:tc>
                <a:tc>
                  <a:txBody>
                    <a:bodyPr/>
                    <a:lstStyle/>
                    <a:p>
                      <a:r>
                        <a:rPr lang="en-US" dirty="0"/>
                        <a:t>Data </a:t>
                      </a:r>
                      <a:r>
                        <a:rPr lang="en-US" dirty="0" err="1"/>
                        <a:t>kinerja</a:t>
                      </a:r>
                      <a:r>
                        <a:rPr lang="en-US" dirty="0"/>
                        <a:t> </a:t>
                      </a:r>
                      <a:r>
                        <a:rPr lang="en-US" dirty="0" err="1"/>
                        <a:t>organisasi</a:t>
                      </a:r>
                      <a:endParaRPr lang="en-ID" dirty="0"/>
                    </a:p>
                  </a:txBody>
                  <a:tcPr/>
                </a:tc>
                <a:extLst>
                  <a:ext uri="{0D108BD9-81ED-4DB2-BD59-A6C34878D82A}">
                    <a16:rowId xmlns:a16="http://schemas.microsoft.com/office/drawing/2014/main" val="2193093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Kemenkeu</a:t>
                      </a:r>
                      <a:r>
                        <a:rPr lang="en-US" dirty="0"/>
                        <a:t> (DJPB)</a:t>
                      </a:r>
                      <a:endParaRPr lang="en-ID" dirty="0"/>
                    </a:p>
                    <a:p>
                      <a:endParaRPr lang="en-ID" dirty="0"/>
                    </a:p>
                  </a:txBody>
                  <a:tcPr/>
                </a:tc>
                <a:tc>
                  <a:txBody>
                    <a:bodyPr/>
                    <a:lstStyle/>
                    <a:p>
                      <a:r>
                        <a:rPr lang="en-US" dirty="0" err="1"/>
                        <a:t>Sulit</a:t>
                      </a:r>
                      <a:r>
                        <a:rPr lang="en-US" dirty="0"/>
                        <a:t> </a:t>
                      </a:r>
                      <a:r>
                        <a:rPr lang="en-US" dirty="0" err="1"/>
                        <a:t>menentukan</a:t>
                      </a:r>
                      <a:r>
                        <a:rPr lang="en-US" dirty="0"/>
                        <a:t> </a:t>
                      </a:r>
                      <a:r>
                        <a:rPr lang="en-US" dirty="0" err="1"/>
                        <a:t>arah</a:t>
                      </a:r>
                      <a:r>
                        <a:rPr lang="en-US" dirty="0"/>
                        <a:t> </a:t>
                      </a:r>
                      <a:r>
                        <a:rPr lang="en-US" dirty="0" err="1"/>
                        <a:t>opini</a:t>
                      </a:r>
                      <a:r>
                        <a:rPr lang="en-US" dirty="0"/>
                        <a:t> </a:t>
                      </a:r>
                      <a:r>
                        <a:rPr lang="en-US" dirty="0" err="1"/>
                        <a:t>hasil</a:t>
                      </a:r>
                      <a:r>
                        <a:rPr lang="en-US" dirty="0"/>
                        <a:t> audit </a:t>
                      </a:r>
                      <a:r>
                        <a:rPr lang="en-US" dirty="0" err="1"/>
                        <a:t>kementerian</a:t>
                      </a:r>
                      <a:endParaRPr lang="en-ID" dirty="0"/>
                    </a:p>
                  </a:txBody>
                  <a:tcPr/>
                </a:tc>
                <a:tc>
                  <a:txBody>
                    <a:bodyPr/>
                    <a:lstStyle/>
                    <a:p>
                      <a:pPr marL="342900" indent="-342900">
                        <a:buFont typeface="+mj-lt"/>
                        <a:buAutoNum type="arabicPeriod"/>
                      </a:pPr>
                      <a:r>
                        <a:rPr lang="en-US" dirty="0" err="1"/>
                        <a:t>Melihat</a:t>
                      </a:r>
                      <a:r>
                        <a:rPr lang="en-US" dirty="0"/>
                        <a:t> </a:t>
                      </a:r>
                      <a:r>
                        <a:rPr lang="en-US" dirty="0" err="1">
                          <a:solidFill>
                            <a:srgbClr val="00B050"/>
                          </a:solidFill>
                        </a:rPr>
                        <a:t>hubungan</a:t>
                      </a:r>
                      <a:r>
                        <a:rPr lang="en-US" dirty="0"/>
                        <a:t> </a:t>
                      </a:r>
                      <a:r>
                        <a:rPr lang="en-US" dirty="0" err="1"/>
                        <a:t>beberapa</a:t>
                      </a:r>
                      <a:r>
                        <a:rPr lang="en-US" dirty="0"/>
                        <a:t> data </a:t>
                      </a:r>
                      <a:r>
                        <a:rPr lang="en-US" dirty="0" err="1"/>
                        <a:t>terhadap</a:t>
                      </a:r>
                      <a:r>
                        <a:rPr lang="en-US" dirty="0"/>
                        <a:t> </a:t>
                      </a:r>
                      <a:r>
                        <a:rPr lang="en-US" dirty="0" err="1"/>
                        <a:t>opini</a:t>
                      </a:r>
                      <a:endParaRPr lang="en-US" dirty="0"/>
                    </a:p>
                    <a:p>
                      <a:pPr marL="342900" indent="-342900">
                        <a:buFont typeface="+mj-lt"/>
                        <a:buAutoNum type="arabicPeriod"/>
                      </a:pPr>
                      <a:r>
                        <a:rPr lang="en-US" dirty="0" err="1">
                          <a:solidFill>
                            <a:srgbClr val="FFC000"/>
                          </a:solidFill>
                        </a:rPr>
                        <a:t>Klasifikasi</a:t>
                      </a:r>
                      <a:r>
                        <a:rPr lang="en-US" dirty="0"/>
                        <a:t> </a:t>
                      </a:r>
                      <a:r>
                        <a:rPr lang="en-US" dirty="0" err="1"/>
                        <a:t>profil</a:t>
                      </a:r>
                      <a:r>
                        <a:rPr lang="en-US" dirty="0"/>
                        <a:t> </a:t>
                      </a:r>
                      <a:r>
                        <a:rPr lang="en-US" dirty="0" err="1"/>
                        <a:t>kementerian</a:t>
                      </a:r>
                      <a:endParaRPr lang="en-ID" dirty="0"/>
                    </a:p>
                  </a:txBody>
                  <a:tcPr/>
                </a:tc>
                <a:tc>
                  <a:txBody>
                    <a:bodyPr/>
                    <a:lstStyle/>
                    <a:p>
                      <a:r>
                        <a:rPr lang="en-US" dirty="0"/>
                        <a:t>Data </a:t>
                      </a:r>
                      <a:r>
                        <a:rPr lang="en-US" dirty="0" err="1"/>
                        <a:t>profil</a:t>
                      </a:r>
                      <a:r>
                        <a:rPr lang="en-US" dirty="0"/>
                        <a:t> </a:t>
                      </a:r>
                      <a:r>
                        <a:rPr lang="en-US" dirty="0" err="1"/>
                        <a:t>kementerian</a:t>
                      </a:r>
                      <a:endParaRPr lang="en-ID" dirty="0"/>
                    </a:p>
                  </a:txBody>
                  <a:tcPr/>
                </a:tc>
                <a:extLst>
                  <a:ext uri="{0D108BD9-81ED-4DB2-BD59-A6C34878D82A}">
                    <a16:rowId xmlns:a16="http://schemas.microsoft.com/office/drawing/2014/main" val="5908364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Kemenkeu</a:t>
                      </a:r>
                      <a:r>
                        <a:rPr lang="en-US" dirty="0"/>
                        <a:t> (DJPB)</a:t>
                      </a:r>
                      <a:endParaRPr lang="en-ID" dirty="0"/>
                    </a:p>
                    <a:p>
                      <a:endParaRPr lang="en-ID" dirty="0"/>
                    </a:p>
                  </a:txBody>
                  <a:tcPr/>
                </a:tc>
                <a:tc>
                  <a:txBody>
                    <a:bodyPr/>
                    <a:lstStyle/>
                    <a:p>
                      <a:r>
                        <a:rPr lang="en-US" dirty="0" err="1"/>
                        <a:t>Banyaknya</a:t>
                      </a:r>
                      <a:r>
                        <a:rPr lang="en-US" dirty="0"/>
                        <a:t> </a:t>
                      </a:r>
                      <a:r>
                        <a:rPr lang="en-US" dirty="0" err="1"/>
                        <a:t>pelaporan</a:t>
                      </a:r>
                      <a:r>
                        <a:rPr lang="en-US" dirty="0"/>
                        <a:t> </a:t>
                      </a:r>
                      <a:r>
                        <a:rPr lang="en-US" dirty="0" err="1"/>
                        <a:t>kanwil</a:t>
                      </a:r>
                      <a:r>
                        <a:rPr lang="en-US" dirty="0"/>
                        <a:t> yang </a:t>
                      </a:r>
                      <a:r>
                        <a:rPr lang="en-US" dirty="0" err="1"/>
                        <a:t>harus</a:t>
                      </a:r>
                      <a:r>
                        <a:rPr lang="en-US" dirty="0"/>
                        <a:t> </a:t>
                      </a:r>
                      <a:r>
                        <a:rPr lang="en-US" dirty="0" err="1"/>
                        <a:t>dianalisis</a:t>
                      </a:r>
                      <a:r>
                        <a:rPr lang="en-US" dirty="0"/>
                        <a:t> </a:t>
                      </a:r>
                      <a:r>
                        <a:rPr lang="en-US" dirty="0" err="1"/>
                        <a:t>dengan</a:t>
                      </a:r>
                      <a:r>
                        <a:rPr lang="en-US" dirty="0"/>
                        <a:t> </a:t>
                      </a:r>
                      <a:r>
                        <a:rPr lang="en-US" dirty="0" err="1"/>
                        <a:t>beragam</a:t>
                      </a:r>
                      <a:r>
                        <a:rPr lang="en-US" dirty="0"/>
                        <a:t> </a:t>
                      </a:r>
                      <a:r>
                        <a:rPr lang="en-US" dirty="0" err="1"/>
                        <a:t>atribut</a:t>
                      </a:r>
                      <a:endParaRPr lang="en-ID" dirty="0"/>
                    </a:p>
                  </a:txBody>
                  <a:tcPr/>
                </a:tc>
                <a:tc>
                  <a:txBody>
                    <a:bodyPr/>
                    <a:lstStyle/>
                    <a:p>
                      <a:pPr marL="342900" indent="-342900">
                        <a:buAutoNum type="arabicPeriod"/>
                      </a:pPr>
                      <a:r>
                        <a:rPr lang="en-US" dirty="0" err="1">
                          <a:solidFill>
                            <a:schemeClr val="tx1">
                              <a:lumMod val="95000"/>
                              <a:lumOff val="5000"/>
                            </a:schemeClr>
                          </a:solidFill>
                        </a:rPr>
                        <a:t>Melihat</a:t>
                      </a:r>
                      <a:r>
                        <a:rPr lang="en-US" dirty="0">
                          <a:solidFill>
                            <a:schemeClr val="tx1">
                              <a:lumMod val="95000"/>
                              <a:lumOff val="5000"/>
                            </a:schemeClr>
                          </a:solidFill>
                        </a:rPr>
                        <a:t> </a:t>
                      </a:r>
                      <a:r>
                        <a:rPr lang="en-US" dirty="0" err="1">
                          <a:solidFill>
                            <a:srgbClr val="00B050"/>
                          </a:solidFill>
                        </a:rPr>
                        <a:t>hubungan</a:t>
                      </a:r>
                      <a:r>
                        <a:rPr lang="en-US" dirty="0">
                          <a:solidFill>
                            <a:schemeClr val="tx1">
                              <a:lumMod val="95000"/>
                              <a:lumOff val="5000"/>
                            </a:schemeClr>
                          </a:solidFill>
                        </a:rPr>
                        <a:t> </a:t>
                      </a:r>
                      <a:r>
                        <a:rPr lang="en-US" dirty="0" err="1">
                          <a:solidFill>
                            <a:schemeClr val="tx1">
                              <a:lumMod val="95000"/>
                              <a:lumOff val="5000"/>
                            </a:schemeClr>
                          </a:solidFill>
                        </a:rPr>
                        <a:t>beberapa</a:t>
                      </a:r>
                      <a:r>
                        <a:rPr lang="en-US" dirty="0">
                          <a:solidFill>
                            <a:schemeClr val="tx1">
                              <a:lumMod val="95000"/>
                              <a:lumOff val="5000"/>
                            </a:schemeClr>
                          </a:solidFill>
                        </a:rPr>
                        <a:t> </a:t>
                      </a:r>
                      <a:r>
                        <a:rPr lang="en-US" dirty="0" err="1">
                          <a:solidFill>
                            <a:schemeClr val="tx1">
                              <a:lumMod val="95000"/>
                              <a:lumOff val="5000"/>
                            </a:schemeClr>
                          </a:solidFill>
                        </a:rPr>
                        <a:t>indikator</a:t>
                      </a:r>
                      <a:r>
                        <a:rPr lang="en-US" dirty="0">
                          <a:solidFill>
                            <a:schemeClr val="tx1">
                              <a:lumMod val="95000"/>
                              <a:lumOff val="5000"/>
                            </a:schemeClr>
                          </a:solidFill>
                        </a:rPr>
                        <a:t> </a:t>
                      </a:r>
                      <a:r>
                        <a:rPr lang="en-US" dirty="0" err="1">
                          <a:solidFill>
                            <a:schemeClr val="tx1">
                              <a:lumMod val="95000"/>
                              <a:lumOff val="5000"/>
                            </a:schemeClr>
                          </a:solidFill>
                        </a:rPr>
                        <a:t>laporan</a:t>
                      </a:r>
                      <a:r>
                        <a:rPr lang="en-US" dirty="0">
                          <a:solidFill>
                            <a:schemeClr val="tx1">
                              <a:lumMod val="95000"/>
                              <a:lumOff val="5000"/>
                            </a:schemeClr>
                          </a:solidFill>
                        </a:rPr>
                        <a:t> </a:t>
                      </a:r>
                      <a:r>
                        <a:rPr lang="en-US" dirty="0" err="1">
                          <a:solidFill>
                            <a:schemeClr val="tx1">
                              <a:lumMod val="95000"/>
                              <a:lumOff val="5000"/>
                            </a:schemeClr>
                          </a:solidFill>
                        </a:rPr>
                        <a:t>kanwil</a:t>
                      </a:r>
                      <a:r>
                        <a:rPr lang="en-US" dirty="0">
                          <a:solidFill>
                            <a:schemeClr val="tx1">
                              <a:lumMod val="95000"/>
                              <a:lumOff val="5000"/>
                            </a:schemeClr>
                          </a:solidFill>
                        </a:rPr>
                        <a:t> </a:t>
                      </a:r>
                      <a:r>
                        <a:rPr lang="en-US" dirty="0" err="1">
                          <a:solidFill>
                            <a:schemeClr val="tx1">
                              <a:lumMod val="95000"/>
                              <a:lumOff val="5000"/>
                            </a:schemeClr>
                          </a:solidFill>
                        </a:rPr>
                        <a:t>terhadap</a:t>
                      </a:r>
                      <a:r>
                        <a:rPr lang="en-US" dirty="0">
                          <a:solidFill>
                            <a:schemeClr val="tx1">
                              <a:lumMod val="95000"/>
                              <a:lumOff val="5000"/>
                            </a:schemeClr>
                          </a:solidFill>
                        </a:rPr>
                        <a:t> </a:t>
                      </a:r>
                      <a:r>
                        <a:rPr lang="en-US" dirty="0" err="1">
                          <a:solidFill>
                            <a:schemeClr val="tx1">
                              <a:lumMod val="95000"/>
                              <a:lumOff val="5000"/>
                            </a:schemeClr>
                          </a:solidFill>
                        </a:rPr>
                        <a:t>akurasi</a:t>
                      </a:r>
                      <a:endParaRPr lang="en-US" dirty="0">
                        <a:solidFill>
                          <a:schemeClr val="tx1">
                            <a:lumMod val="95000"/>
                            <a:lumOff val="5000"/>
                          </a:schemeClr>
                        </a:solidFill>
                      </a:endParaRPr>
                    </a:p>
                    <a:p>
                      <a:pPr marL="342900" indent="-342900">
                        <a:buAutoNum type="arabicPeriod"/>
                      </a:pPr>
                      <a:r>
                        <a:rPr lang="en-US" dirty="0" err="1">
                          <a:solidFill>
                            <a:srgbClr val="0070C0"/>
                          </a:solidFill>
                        </a:rPr>
                        <a:t>Klastering</a:t>
                      </a:r>
                      <a:r>
                        <a:rPr lang="en-US" dirty="0"/>
                        <a:t> data </a:t>
                      </a:r>
                      <a:r>
                        <a:rPr lang="en-US" dirty="0" err="1"/>
                        <a:t>pelaporan</a:t>
                      </a:r>
                      <a:r>
                        <a:rPr lang="en-US" dirty="0"/>
                        <a:t> </a:t>
                      </a:r>
                      <a:r>
                        <a:rPr lang="en-US" dirty="0" err="1"/>
                        <a:t>kanwil</a:t>
                      </a:r>
                      <a:endParaRPr lang="en-US" dirty="0"/>
                    </a:p>
                    <a:p>
                      <a:pPr marL="342900" indent="-342900">
                        <a:buAutoNum type="arabicPeriod"/>
                      </a:pPr>
                      <a:r>
                        <a:rPr lang="en-US" dirty="0" err="1">
                          <a:solidFill>
                            <a:srgbClr val="FFC000"/>
                          </a:solidFill>
                        </a:rPr>
                        <a:t>Klasifikasi</a:t>
                      </a:r>
                      <a:r>
                        <a:rPr lang="en-US" dirty="0"/>
                        <a:t> </a:t>
                      </a:r>
                      <a:r>
                        <a:rPr lang="en-US" dirty="0" err="1"/>
                        <a:t>akurasi</a:t>
                      </a:r>
                      <a:r>
                        <a:rPr lang="en-US" dirty="0"/>
                        <a:t> </a:t>
                      </a:r>
                      <a:r>
                        <a:rPr lang="en-US" dirty="0" err="1"/>
                        <a:t>pelaporan</a:t>
                      </a:r>
                      <a:r>
                        <a:rPr lang="en-US" dirty="0"/>
                        <a:t> </a:t>
                      </a:r>
                      <a:r>
                        <a:rPr lang="en-US" dirty="0" err="1"/>
                        <a:t>kanwil</a:t>
                      </a:r>
                      <a:endParaRPr lang="en-ID" dirty="0"/>
                    </a:p>
                  </a:txBody>
                  <a:tcPr/>
                </a:tc>
                <a:tc>
                  <a:txBody>
                    <a:bodyPr/>
                    <a:lstStyle/>
                    <a:p>
                      <a:r>
                        <a:rPr lang="en-US" dirty="0"/>
                        <a:t>Data </a:t>
                      </a:r>
                      <a:r>
                        <a:rPr lang="en-US" dirty="0" err="1"/>
                        <a:t>pelaporan</a:t>
                      </a:r>
                      <a:r>
                        <a:rPr lang="en-US" dirty="0"/>
                        <a:t> </a:t>
                      </a:r>
                      <a:r>
                        <a:rPr lang="en-US" dirty="0" err="1"/>
                        <a:t>kanwil</a:t>
                      </a:r>
                      <a:endParaRPr lang="en-ID" dirty="0"/>
                    </a:p>
                  </a:txBody>
                  <a:tcPr/>
                </a:tc>
                <a:extLst>
                  <a:ext uri="{0D108BD9-81ED-4DB2-BD59-A6C34878D82A}">
                    <a16:rowId xmlns:a16="http://schemas.microsoft.com/office/drawing/2014/main" val="13926600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Kemenkeu</a:t>
                      </a:r>
                      <a:r>
                        <a:rPr lang="en-US" dirty="0"/>
                        <a:t> (DJPB)</a:t>
                      </a:r>
                      <a:endParaRPr lang="en-ID" dirty="0"/>
                    </a:p>
                    <a:p>
                      <a:endParaRPr lang="en-ID" dirty="0"/>
                    </a:p>
                  </a:txBody>
                  <a:tcPr/>
                </a:tc>
                <a:tc>
                  <a:txBody>
                    <a:bodyPr/>
                    <a:lstStyle/>
                    <a:p>
                      <a:r>
                        <a:rPr lang="en-US" dirty="0" err="1"/>
                        <a:t>Sulit</a:t>
                      </a:r>
                      <a:r>
                        <a:rPr lang="en-US" dirty="0"/>
                        <a:t> </a:t>
                      </a:r>
                      <a:r>
                        <a:rPr lang="en-US" dirty="0" err="1"/>
                        <a:t>menentukan</a:t>
                      </a:r>
                      <a:r>
                        <a:rPr lang="en-US" dirty="0"/>
                        <a:t> </a:t>
                      </a:r>
                      <a:r>
                        <a:rPr lang="en-US" dirty="0" err="1"/>
                        <a:t>prioritas</a:t>
                      </a:r>
                      <a:r>
                        <a:rPr lang="en-US" dirty="0"/>
                        <a:t> monitoring </a:t>
                      </a:r>
                      <a:r>
                        <a:rPr lang="en-US" dirty="0" err="1"/>
                        <a:t>kanwil</a:t>
                      </a:r>
                      <a:r>
                        <a:rPr lang="en-US" dirty="0"/>
                        <a:t> </a:t>
                      </a:r>
                      <a:endParaRPr lang="en-ID" dirty="0"/>
                    </a:p>
                  </a:txBody>
                  <a:tcPr/>
                </a:tc>
                <a:tc>
                  <a:txBody>
                    <a:bodyPr/>
                    <a:lstStyle/>
                    <a:p>
                      <a:pPr marL="342900" indent="-342900">
                        <a:buAutoNum type="arabicPeriod"/>
                      </a:pPr>
                      <a:r>
                        <a:rPr lang="en-US" dirty="0" err="1">
                          <a:solidFill>
                            <a:srgbClr val="0070C0"/>
                          </a:solidFill>
                        </a:rPr>
                        <a:t>Klastering</a:t>
                      </a:r>
                      <a:r>
                        <a:rPr lang="en-US" dirty="0"/>
                        <a:t> data </a:t>
                      </a:r>
                      <a:r>
                        <a:rPr lang="en-US" dirty="0" err="1"/>
                        <a:t>profil</a:t>
                      </a:r>
                      <a:r>
                        <a:rPr lang="en-US" dirty="0"/>
                        <a:t> </a:t>
                      </a:r>
                      <a:r>
                        <a:rPr lang="en-US" dirty="0" err="1"/>
                        <a:t>kanwil</a:t>
                      </a:r>
                      <a:endParaRPr lang="en-US" dirty="0"/>
                    </a:p>
                    <a:p>
                      <a:pPr marL="342900" indent="-342900">
                        <a:buAutoNum type="arabicPeriod"/>
                      </a:pPr>
                      <a:r>
                        <a:rPr lang="en-US" dirty="0" err="1"/>
                        <a:t>Melihat</a:t>
                      </a:r>
                      <a:r>
                        <a:rPr lang="en-US" dirty="0"/>
                        <a:t> </a:t>
                      </a:r>
                      <a:r>
                        <a:rPr lang="en-US" dirty="0" err="1">
                          <a:solidFill>
                            <a:srgbClr val="00B050"/>
                          </a:solidFill>
                        </a:rPr>
                        <a:t>hubungan</a:t>
                      </a:r>
                      <a:r>
                        <a:rPr lang="en-US" dirty="0"/>
                        <a:t> </a:t>
                      </a:r>
                      <a:r>
                        <a:rPr lang="en-US" dirty="0" err="1"/>
                        <a:t>beberapa</a:t>
                      </a:r>
                      <a:r>
                        <a:rPr lang="en-US" dirty="0"/>
                        <a:t> </a:t>
                      </a:r>
                      <a:r>
                        <a:rPr lang="en-US" dirty="0" err="1"/>
                        <a:t>atribut</a:t>
                      </a:r>
                      <a:r>
                        <a:rPr lang="en-US" dirty="0"/>
                        <a:t> </a:t>
                      </a:r>
                      <a:r>
                        <a:rPr lang="en-US" dirty="0" err="1"/>
                        <a:t>terhadap</a:t>
                      </a:r>
                      <a:r>
                        <a:rPr lang="en-US" dirty="0"/>
                        <a:t> </a:t>
                      </a:r>
                      <a:r>
                        <a:rPr lang="en-US" dirty="0" err="1"/>
                        <a:t>klaster</a:t>
                      </a:r>
                      <a:r>
                        <a:rPr lang="en-US" dirty="0"/>
                        <a:t> </a:t>
                      </a:r>
                      <a:r>
                        <a:rPr lang="en-US" dirty="0" err="1"/>
                        <a:t>profil</a:t>
                      </a:r>
                      <a:r>
                        <a:rPr lang="en-US" dirty="0"/>
                        <a:t> </a:t>
                      </a:r>
                      <a:r>
                        <a:rPr lang="en-US" dirty="0" err="1"/>
                        <a:t>kanwil</a:t>
                      </a:r>
                      <a:endParaRPr lang="en-ID" dirty="0"/>
                    </a:p>
                  </a:txBody>
                  <a:tcPr/>
                </a:tc>
                <a:tc>
                  <a:txBody>
                    <a:bodyPr/>
                    <a:lstStyle/>
                    <a:p>
                      <a:r>
                        <a:rPr lang="en-US" dirty="0"/>
                        <a:t>Data </a:t>
                      </a:r>
                      <a:r>
                        <a:rPr lang="en-US" dirty="0" err="1"/>
                        <a:t>transaksi</a:t>
                      </a:r>
                      <a:r>
                        <a:rPr lang="en-US" dirty="0"/>
                        <a:t> dan </a:t>
                      </a:r>
                      <a:r>
                        <a:rPr lang="en-US" dirty="0" err="1"/>
                        <a:t>profil</a:t>
                      </a:r>
                      <a:r>
                        <a:rPr lang="en-US" dirty="0"/>
                        <a:t> </a:t>
                      </a:r>
                      <a:r>
                        <a:rPr lang="en-US" dirty="0" err="1"/>
                        <a:t>kanwil</a:t>
                      </a:r>
                      <a:endParaRPr lang="en-ID" dirty="0"/>
                    </a:p>
                  </a:txBody>
                  <a:tcPr/>
                </a:tc>
                <a:extLst>
                  <a:ext uri="{0D108BD9-81ED-4DB2-BD59-A6C34878D82A}">
                    <a16:rowId xmlns:a16="http://schemas.microsoft.com/office/drawing/2014/main" val="3983976528"/>
                  </a:ext>
                </a:extLst>
              </a:tr>
            </a:tbl>
          </a:graphicData>
        </a:graphic>
      </p:graphicFrame>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718</a:t>
            </a:fld>
            <a:endParaRPr lang="en-US">
              <a:solidFill>
                <a:prstClr val="black">
                  <a:tint val="75000"/>
                </a:prstClr>
              </a:solidFill>
            </a:endParaRPr>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2773551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1012265496"/>
              </p:ext>
            </p:extLst>
          </p:nvPr>
        </p:nvGraphicFramePr>
        <p:xfrm>
          <a:off x="-13996" y="1219200"/>
          <a:ext cx="9126894" cy="5674360"/>
        </p:xfrm>
        <a:graphic>
          <a:graphicData uri="http://schemas.openxmlformats.org/drawingml/2006/table">
            <a:tbl>
              <a:tblPr firstRow="1" bandRow="1">
                <a:tableStyleId>{073A0DAA-6AF3-43AB-8588-CEC1D06C72B9}</a:tableStyleId>
              </a:tblPr>
              <a:tblGrid>
                <a:gridCol w="1206748">
                  <a:extLst>
                    <a:ext uri="{9D8B030D-6E8A-4147-A177-3AD203B41FA5}">
                      <a16:colId xmlns:a16="http://schemas.microsoft.com/office/drawing/2014/main" val="1735414388"/>
                    </a:ext>
                  </a:extLst>
                </a:gridCol>
                <a:gridCol w="2998248">
                  <a:extLst>
                    <a:ext uri="{9D8B030D-6E8A-4147-A177-3AD203B41FA5}">
                      <a16:colId xmlns:a16="http://schemas.microsoft.com/office/drawing/2014/main" val="1065238047"/>
                    </a:ext>
                  </a:extLst>
                </a:gridCol>
                <a:gridCol w="3486288">
                  <a:extLst>
                    <a:ext uri="{9D8B030D-6E8A-4147-A177-3AD203B41FA5}">
                      <a16:colId xmlns:a16="http://schemas.microsoft.com/office/drawing/2014/main" val="2739788499"/>
                    </a:ext>
                  </a:extLst>
                </a:gridCol>
                <a:gridCol w="1435610">
                  <a:extLst>
                    <a:ext uri="{9D8B030D-6E8A-4147-A177-3AD203B41FA5}">
                      <a16:colId xmlns:a16="http://schemas.microsoft.com/office/drawing/2014/main" val="1843012207"/>
                    </a:ext>
                  </a:extLst>
                </a:gridCol>
              </a:tblGrid>
              <a:tr h="370840">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370840">
                <a:tc>
                  <a:txBody>
                    <a:bodyPr/>
                    <a:lstStyle/>
                    <a:p>
                      <a:r>
                        <a:rPr lang="en-US" dirty="0" err="1"/>
                        <a:t>Kemenkeu</a:t>
                      </a:r>
                      <a:r>
                        <a:rPr lang="en-US" dirty="0"/>
                        <a:t> (SDM)</a:t>
                      </a:r>
                      <a:endParaRPr lang="en-ID" dirty="0"/>
                    </a:p>
                  </a:txBody>
                  <a:tcPr/>
                </a:tc>
                <a:tc>
                  <a:txBody>
                    <a:bodyPr/>
                    <a:lstStyle/>
                    <a:p>
                      <a:pPr marL="0" indent="0">
                        <a:buFont typeface="Arial" panose="020B0604020202020204" pitchFamily="34" charset="0"/>
                        <a:buNone/>
                      </a:pPr>
                      <a:r>
                        <a:rPr lang="en-US" dirty="0" err="1"/>
                        <a:t>Kebijakan</a:t>
                      </a:r>
                      <a:r>
                        <a:rPr lang="en-US" dirty="0"/>
                        <a:t> </a:t>
                      </a:r>
                      <a:r>
                        <a:rPr lang="en-US" dirty="0" err="1"/>
                        <a:t>masalah</a:t>
                      </a:r>
                      <a:r>
                        <a:rPr lang="en-US" dirty="0"/>
                        <a:t> reward dan punishment </a:t>
                      </a:r>
                      <a:r>
                        <a:rPr lang="en-US" dirty="0" err="1"/>
                        <a:t>untuk</a:t>
                      </a:r>
                      <a:r>
                        <a:rPr lang="en-US" dirty="0"/>
                        <a:t> </a:t>
                      </a:r>
                      <a:r>
                        <a:rPr lang="en-US" dirty="0" err="1"/>
                        <a:t>pegawai</a:t>
                      </a:r>
                      <a:r>
                        <a:rPr lang="en-US" dirty="0"/>
                        <a:t> </a:t>
                      </a:r>
                      <a:r>
                        <a:rPr lang="en-US" dirty="0" err="1"/>
                        <a:t>sering</a:t>
                      </a:r>
                      <a:r>
                        <a:rPr lang="en-US" dirty="0"/>
                        <a:t> </a:t>
                      </a:r>
                      <a:r>
                        <a:rPr lang="en-US" dirty="0" err="1"/>
                        <a:t>tidak</a:t>
                      </a:r>
                      <a:r>
                        <a:rPr lang="en-US" dirty="0"/>
                        <a:t> </a:t>
                      </a:r>
                      <a:r>
                        <a:rPr lang="en-US" dirty="0" err="1"/>
                        <a:t>efektif</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solidFill>
                            <a:srgbClr val="FFC000"/>
                          </a:solidFill>
                        </a:rPr>
                        <a:t>Klasifikasi</a:t>
                      </a:r>
                      <a:r>
                        <a:rPr lang="en-US" dirty="0"/>
                        <a:t> </a:t>
                      </a:r>
                      <a:r>
                        <a:rPr lang="en-US" dirty="0" err="1"/>
                        <a:t>profil</a:t>
                      </a:r>
                      <a:r>
                        <a:rPr lang="en-US" dirty="0"/>
                        <a:t> </a:t>
                      </a:r>
                      <a:r>
                        <a:rPr lang="en-US" dirty="0" err="1"/>
                        <a:t>pegawai</a:t>
                      </a:r>
                      <a:r>
                        <a:rPr lang="en-US" dirty="0"/>
                        <a:t> yang </a:t>
                      </a:r>
                      <a:r>
                        <a:rPr lang="en-US" dirty="0" err="1"/>
                        <a:t>sering</a:t>
                      </a:r>
                      <a:r>
                        <a:rPr lang="en-US" dirty="0"/>
                        <a:t> </a:t>
                      </a:r>
                      <a:r>
                        <a:rPr lang="en-US" dirty="0" err="1"/>
                        <a:t>telat</a:t>
                      </a:r>
                      <a:r>
                        <a:rPr lang="en-US" dirty="0"/>
                        <a:t> dan </a:t>
                      </a:r>
                      <a:r>
                        <a:rPr lang="en-US" dirty="0" err="1"/>
                        <a:t>disiplin</a:t>
                      </a:r>
                      <a:r>
                        <a:rPr lang="en-US" dirty="0"/>
                        <a:t>, </a:t>
                      </a:r>
                      <a:r>
                        <a:rPr lang="en-US" dirty="0" err="1"/>
                        <a:t>sehingga</a:t>
                      </a:r>
                      <a:r>
                        <a:rPr lang="en-US" dirty="0"/>
                        <a:t> </a:t>
                      </a:r>
                      <a:r>
                        <a:rPr lang="en-US" dirty="0" err="1"/>
                        <a:t>terdeteksi</a:t>
                      </a:r>
                      <a:r>
                        <a:rPr lang="en-US" dirty="0"/>
                        <a:t> </a:t>
                      </a:r>
                      <a:r>
                        <a:rPr lang="en-US" dirty="0" err="1"/>
                        <a:t>lebih</a:t>
                      </a:r>
                      <a:r>
                        <a:rPr lang="en-US" dirty="0"/>
                        <a:t> </a:t>
                      </a:r>
                      <a:r>
                        <a:rPr lang="en-US" dirty="0" err="1"/>
                        <a:t>dini</a:t>
                      </a:r>
                      <a:endParaRPr lang="en-US" dirty="0"/>
                    </a:p>
                  </a:txBody>
                  <a:tcPr/>
                </a:tc>
                <a:tc>
                  <a:txBody>
                    <a:bodyPr/>
                    <a:lstStyle/>
                    <a:p>
                      <a:r>
                        <a:rPr lang="en-US" dirty="0" err="1"/>
                        <a:t>Pegawai</a:t>
                      </a:r>
                      <a:endParaRPr lang="en-ID" dirty="0"/>
                    </a:p>
                  </a:txBody>
                  <a:tcPr/>
                </a:tc>
                <a:extLst>
                  <a:ext uri="{0D108BD9-81ED-4DB2-BD59-A6C34878D82A}">
                    <a16:rowId xmlns:a16="http://schemas.microsoft.com/office/drawing/2014/main" val="2193093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Kemenkeu</a:t>
                      </a:r>
                      <a:r>
                        <a:rPr lang="en-US" dirty="0"/>
                        <a:t> (SDM)</a:t>
                      </a:r>
                      <a:endParaRPr lang="en-ID" dirty="0"/>
                    </a:p>
                  </a:txBody>
                  <a:tcPr/>
                </a:tc>
                <a:tc>
                  <a:txBody>
                    <a:bodyPr/>
                    <a:lstStyle/>
                    <a:p>
                      <a:r>
                        <a:rPr lang="en-US" dirty="0" err="1"/>
                        <a:t>Rasio</a:t>
                      </a:r>
                      <a:r>
                        <a:rPr lang="en-US" dirty="0"/>
                        <a:t> </a:t>
                      </a:r>
                      <a:r>
                        <a:rPr lang="en-US" dirty="0" err="1"/>
                        <a:t>perempuan</a:t>
                      </a:r>
                      <a:r>
                        <a:rPr lang="en-US" dirty="0"/>
                        <a:t> yang </a:t>
                      </a:r>
                      <a:r>
                        <a:rPr lang="en-US" dirty="0" err="1"/>
                        <a:t>menjabat</a:t>
                      </a:r>
                      <a:r>
                        <a:rPr lang="en-US" dirty="0"/>
                        <a:t> </a:t>
                      </a:r>
                      <a:r>
                        <a:rPr lang="en-US" dirty="0" err="1"/>
                        <a:t>eselon</a:t>
                      </a:r>
                      <a:r>
                        <a:rPr lang="en-US" dirty="0"/>
                        <a:t> 4/3/2/1 </a:t>
                      </a:r>
                      <a:r>
                        <a:rPr lang="en-US" dirty="0" err="1"/>
                        <a:t>hanya</a:t>
                      </a:r>
                      <a:r>
                        <a:rPr lang="en-US" dirty="0"/>
                        <a:t> 15%, </a:t>
                      </a:r>
                      <a:r>
                        <a:rPr lang="en-US" dirty="0" err="1"/>
                        <a:t>padahal</a:t>
                      </a:r>
                      <a:r>
                        <a:rPr lang="en-US" dirty="0"/>
                        <a:t> </a:t>
                      </a:r>
                      <a:r>
                        <a:rPr lang="en-US" dirty="0" err="1"/>
                        <a:t>masuk</a:t>
                      </a:r>
                      <a:r>
                        <a:rPr lang="en-US" dirty="0"/>
                        <a:t> PNS </a:t>
                      </a:r>
                      <a:r>
                        <a:rPr lang="en-US" dirty="0" err="1"/>
                        <a:t>rasionya</a:t>
                      </a:r>
                      <a:r>
                        <a:rPr lang="en-US" dirty="0"/>
                        <a:t> </a:t>
                      </a:r>
                      <a:r>
                        <a:rPr lang="en-US" dirty="0" err="1"/>
                        <a:t>hampir</a:t>
                      </a:r>
                      <a:r>
                        <a:rPr lang="en-US" dirty="0"/>
                        <a:t> </a:t>
                      </a:r>
                      <a:r>
                        <a:rPr lang="en-US" dirty="0" err="1"/>
                        <a:t>imbang</a:t>
                      </a:r>
                      <a:endParaRPr lang="en-ID" dirty="0"/>
                    </a:p>
                  </a:txBody>
                  <a:tcPr/>
                </a:tc>
                <a:tc>
                  <a:txBody>
                    <a:bodyPr/>
                    <a:lstStyle/>
                    <a:p>
                      <a:pPr marL="285750" indent="-285750">
                        <a:buFont typeface="Arial" panose="020B0604020202020204" pitchFamily="34" charset="0"/>
                        <a:buChar char="•"/>
                      </a:pPr>
                      <a:r>
                        <a:rPr lang="en-US" dirty="0" err="1">
                          <a:solidFill>
                            <a:srgbClr val="FFC000"/>
                          </a:solidFill>
                        </a:rPr>
                        <a:t>Klasifikasi</a:t>
                      </a:r>
                      <a:r>
                        <a:rPr lang="en-US" dirty="0"/>
                        <a:t> dan </a:t>
                      </a:r>
                      <a:r>
                        <a:rPr lang="en-US" dirty="0" err="1"/>
                        <a:t>klastering</a:t>
                      </a:r>
                      <a:r>
                        <a:rPr lang="en-US" dirty="0"/>
                        <a:t> profile </a:t>
                      </a:r>
                      <a:r>
                        <a:rPr lang="en-US" dirty="0" err="1"/>
                        <a:t>pejabat</a:t>
                      </a:r>
                      <a:r>
                        <a:rPr lang="en-US" dirty="0"/>
                        <a:t> </a:t>
                      </a:r>
                      <a:r>
                        <a:rPr lang="en-US" dirty="0" err="1"/>
                        <a:t>eselon</a:t>
                      </a:r>
                      <a:r>
                        <a:rPr lang="en-US" dirty="0"/>
                        <a:t> 4/3/2/1</a:t>
                      </a:r>
                    </a:p>
                    <a:p>
                      <a:pPr marL="285750" indent="-285750">
                        <a:buFont typeface="Arial" panose="020B0604020202020204" pitchFamily="34" charset="0"/>
                        <a:buChar char="•"/>
                      </a:pPr>
                      <a:r>
                        <a:rPr lang="en-US" dirty="0" err="1">
                          <a:solidFill>
                            <a:srgbClr val="00B050"/>
                          </a:solidFill>
                        </a:rPr>
                        <a:t>Asosiasi</a:t>
                      </a:r>
                      <a:r>
                        <a:rPr lang="en-US" dirty="0"/>
                        <a:t> </a:t>
                      </a:r>
                      <a:r>
                        <a:rPr lang="en-US" dirty="0" err="1"/>
                        <a:t>jabatan</a:t>
                      </a:r>
                      <a:r>
                        <a:rPr lang="en-US" dirty="0"/>
                        <a:t> dan </a:t>
                      </a:r>
                      <a:r>
                        <a:rPr lang="en-US" dirty="0" err="1"/>
                        <a:t>atribut</a:t>
                      </a:r>
                      <a:r>
                        <a:rPr lang="en-US" dirty="0"/>
                        <a:t> profile </a:t>
                      </a:r>
                      <a:r>
                        <a:rPr lang="en-US" dirty="0" err="1"/>
                        <a:t>pegawai</a:t>
                      </a:r>
                      <a:endParaRPr lang="en-US" dirty="0"/>
                    </a:p>
                    <a:p>
                      <a:endParaRPr lang="en-ID" dirty="0"/>
                    </a:p>
                  </a:txBody>
                  <a:tcPr/>
                </a:tc>
                <a:tc>
                  <a:txBody>
                    <a:bodyPr/>
                    <a:lstStyle/>
                    <a:p>
                      <a:r>
                        <a:rPr lang="en-US" dirty="0" err="1"/>
                        <a:t>Pegawai</a:t>
                      </a:r>
                      <a:endParaRPr lang="en-ID" dirty="0"/>
                    </a:p>
                  </a:txBody>
                  <a:tcPr/>
                </a:tc>
                <a:extLst>
                  <a:ext uri="{0D108BD9-81ED-4DB2-BD59-A6C34878D82A}">
                    <a16:rowId xmlns:a16="http://schemas.microsoft.com/office/drawing/2014/main" val="1392660043"/>
                  </a:ext>
                </a:extLst>
              </a:tr>
              <a:tr h="370840">
                <a:tc>
                  <a:txBody>
                    <a:bodyPr/>
                    <a:lstStyle/>
                    <a:p>
                      <a:r>
                        <a:rPr lang="en-US" dirty="0"/>
                        <a:t>Bank Indonesia</a:t>
                      </a:r>
                      <a:endParaRPr lang="en-ID" dirty="0"/>
                    </a:p>
                  </a:txBody>
                  <a:tcPr/>
                </a:tc>
                <a:tc>
                  <a:txBody>
                    <a:bodyPr/>
                    <a:lstStyle/>
                    <a:p>
                      <a:r>
                        <a:rPr lang="en-US" dirty="0" err="1"/>
                        <a:t>Peredaran</a:t>
                      </a:r>
                      <a:r>
                        <a:rPr lang="en-US" dirty="0"/>
                        <a:t> </a:t>
                      </a:r>
                      <a:r>
                        <a:rPr lang="en-US" dirty="0" err="1"/>
                        <a:t>uang</a:t>
                      </a:r>
                      <a:r>
                        <a:rPr lang="en-US" dirty="0"/>
                        <a:t> </a:t>
                      </a:r>
                      <a:r>
                        <a:rPr lang="en-US" dirty="0" err="1"/>
                        <a:t>palsu</a:t>
                      </a:r>
                      <a:r>
                        <a:rPr lang="en-US" dirty="0"/>
                        <a:t> yang </a:t>
                      </a:r>
                      <a:r>
                        <a:rPr lang="en-US" dirty="0" err="1"/>
                        <a:t>semakin</a:t>
                      </a:r>
                      <a:r>
                        <a:rPr lang="en-US" dirty="0"/>
                        <a:t> </a:t>
                      </a:r>
                      <a:r>
                        <a:rPr lang="en-US" dirty="0" err="1"/>
                        <a:t>banyak</a:t>
                      </a:r>
                      <a:r>
                        <a:rPr lang="en-US" dirty="0"/>
                        <a:t> di Indonesia</a:t>
                      </a:r>
                      <a:endParaRPr lang="en-ID" dirty="0"/>
                    </a:p>
                  </a:txBody>
                  <a:tcPr/>
                </a:tc>
                <a:tc>
                  <a:txBody>
                    <a:bodyPr/>
                    <a:lstStyle/>
                    <a:p>
                      <a:pPr marL="285750" indent="-285750">
                        <a:buFont typeface="Arial" panose="020B0604020202020204" pitchFamily="34" charset="0"/>
                        <a:buChar char="•"/>
                      </a:pPr>
                      <a:r>
                        <a:rPr lang="en-US" dirty="0" err="1">
                          <a:solidFill>
                            <a:srgbClr val="00B050"/>
                          </a:solidFill>
                        </a:rPr>
                        <a:t>Asosiasi</a:t>
                      </a:r>
                      <a:r>
                        <a:rPr lang="en-US" dirty="0"/>
                        <a:t> </a:t>
                      </a:r>
                      <a:r>
                        <a:rPr lang="en-US" dirty="0" err="1"/>
                        <a:t>jumlah</a:t>
                      </a:r>
                      <a:r>
                        <a:rPr lang="en-US" dirty="0"/>
                        <a:t> </a:t>
                      </a:r>
                      <a:r>
                        <a:rPr lang="en-US" dirty="0" err="1"/>
                        <a:t>peredaran</a:t>
                      </a:r>
                      <a:r>
                        <a:rPr lang="en-US" dirty="0"/>
                        <a:t> </a:t>
                      </a:r>
                      <a:r>
                        <a:rPr lang="en-US" dirty="0" err="1"/>
                        <a:t>uang</a:t>
                      </a:r>
                      <a:r>
                        <a:rPr lang="en-US" dirty="0"/>
                        <a:t> </a:t>
                      </a:r>
                      <a:r>
                        <a:rPr lang="en-US" dirty="0" err="1"/>
                        <a:t>palsu</a:t>
                      </a:r>
                      <a:r>
                        <a:rPr lang="en-US" dirty="0"/>
                        <a:t> </a:t>
                      </a:r>
                      <a:r>
                        <a:rPr lang="en-US" dirty="0" err="1"/>
                        <a:t>dengan</a:t>
                      </a:r>
                      <a:r>
                        <a:rPr lang="en-US" dirty="0"/>
                        <a:t> </a:t>
                      </a:r>
                      <a:r>
                        <a:rPr lang="en-US" dirty="0" err="1"/>
                        <a:t>profil</a:t>
                      </a:r>
                      <a:r>
                        <a:rPr lang="en-US" dirty="0"/>
                        <a:t> wilayah Indonesia</a:t>
                      </a:r>
                    </a:p>
                    <a:p>
                      <a:pPr marL="285750" indent="-285750">
                        <a:buFont typeface="Arial" panose="020B0604020202020204" pitchFamily="34" charset="0"/>
                        <a:buChar char="•"/>
                      </a:pPr>
                      <a:r>
                        <a:rPr lang="en-US" dirty="0" err="1">
                          <a:solidFill>
                            <a:srgbClr val="0070C0"/>
                          </a:solidFill>
                        </a:rPr>
                        <a:t>Klastering</a:t>
                      </a:r>
                      <a:r>
                        <a:rPr lang="en-US" dirty="0"/>
                        <a:t> wilayah </a:t>
                      </a:r>
                      <a:r>
                        <a:rPr lang="en-US" dirty="0" err="1"/>
                        <a:t>peredaran</a:t>
                      </a:r>
                      <a:r>
                        <a:rPr lang="en-US" dirty="0"/>
                        <a:t> </a:t>
                      </a:r>
                      <a:r>
                        <a:rPr lang="en-US" dirty="0" err="1"/>
                        <a:t>uang</a:t>
                      </a:r>
                      <a:r>
                        <a:rPr lang="en-US" dirty="0"/>
                        <a:t> </a:t>
                      </a:r>
                      <a:r>
                        <a:rPr lang="en-US" dirty="0" err="1"/>
                        <a:t>palsu</a:t>
                      </a:r>
                      <a:endParaRPr lang="en-ID" dirty="0"/>
                    </a:p>
                  </a:txBody>
                  <a:tcPr/>
                </a:tc>
                <a:tc>
                  <a:txBody>
                    <a:bodyPr/>
                    <a:lstStyle/>
                    <a:p>
                      <a:r>
                        <a:rPr lang="en-US" dirty="0" err="1"/>
                        <a:t>Peredaran</a:t>
                      </a:r>
                      <a:r>
                        <a:rPr lang="en-US" dirty="0"/>
                        <a:t> </a:t>
                      </a:r>
                      <a:r>
                        <a:rPr lang="en-US" dirty="0" err="1"/>
                        <a:t>Uang</a:t>
                      </a:r>
                      <a:r>
                        <a:rPr lang="en-US" dirty="0"/>
                        <a:t> </a:t>
                      </a:r>
                      <a:r>
                        <a:rPr lang="en-US" dirty="0" err="1"/>
                        <a:t>Palsu</a:t>
                      </a:r>
                      <a:endParaRPr lang="en-ID" dirty="0"/>
                    </a:p>
                  </a:txBody>
                  <a:tcPr/>
                </a:tc>
                <a:extLst>
                  <a:ext uri="{0D108BD9-81ED-4DB2-BD59-A6C34878D82A}">
                    <a16:rowId xmlns:a16="http://schemas.microsoft.com/office/drawing/2014/main" val="3983976528"/>
                  </a:ext>
                </a:extLst>
              </a:tr>
              <a:tr h="370840">
                <a:tc>
                  <a:txBody>
                    <a:bodyPr/>
                    <a:lstStyle/>
                    <a:p>
                      <a:r>
                        <a:rPr lang="en-US" dirty="0" err="1"/>
                        <a:t>Adira</a:t>
                      </a:r>
                      <a:r>
                        <a:rPr lang="en-US" dirty="0"/>
                        <a:t> Finance</a:t>
                      </a:r>
                      <a:endParaRPr lang="en-ID" dirty="0"/>
                    </a:p>
                  </a:txBody>
                  <a:tcPr/>
                </a:tc>
                <a:tc>
                  <a:txBody>
                    <a:bodyPr/>
                    <a:lstStyle/>
                    <a:p>
                      <a:pPr marL="0" indent="0">
                        <a:buFont typeface="Arial" panose="020B0604020202020204" pitchFamily="34" charset="0"/>
                        <a:buNone/>
                      </a:pPr>
                      <a:r>
                        <a:rPr lang="en-US" dirty="0" err="1"/>
                        <a:t>Rasio</a:t>
                      </a:r>
                      <a:r>
                        <a:rPr lang="en-US" dirty="0"/>
                        <a:t> </a:t>
                      </a:r>
                      <a:r>
                        <a:rPr lang="en-US" dirty="0" err="1"/>
                        <a:t>kredit</a:t>
                      </a:r>
                      <a:r>
                        <a:rPr lang="en-US" dirty="0"/>
                        <a:t> </a:t>
                      </a:r>
                      <a:r>
                        <a:rPr lang="en-US" dirty="0" err="1"/>
                        <a:t>macet</a:t>
                      </a:r>
                      <a:r>
                        <a:rPr lang="en-US" dirty="0"/>
                        <a:t> yang </a:t>
                      </a:r>
                      <a:r>
                        <a:rPr lang="en-US" dirty="0" err="1"/>
                        <a:t>semakin</a:t>
                      </a:r>
                      <a:r>
                        <a:rPr lang="en-US" dirty="0"/>
                        <a:t> </a:t>
                      </a:r>
                      <a:r>
                        <a:rPr lang="en-US" dirty="0" err="1"/>
                        <a:t>meninggi</a:t>
                      </a:r>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rgbClr val="FFC000"/>
                          </a:solidFill>
                        </a:rPr>
                        <a:t>Klasifikasi</a:t>
                      </a:r>
                      <a:r>
                        <a:rPr lang="en-US" dirty="0"/>
                        <a:t> </a:t>
                      </a:r>
                      <a:r>
                        <a:rPr lang="en-US" dirty="0" err="1"/>
                        <a:t>kualitas</a:t>
                      </a:r>
                      <a:r>
                        <a:rPr lang="en-US" dirty="0"/>
                        <a:t> </a:t>
                      </a:r>
                      <a:r>
                        <a:rPr lang="en-US" dirty="0" err="1"/>
                        <a:t>kreditur</a:t>
                      </a:r>
                      <a:r>
                        <a:rPr lang="en-US" dirty="0"/>
                        <a:t> yang </a:t>
                      </a:r>
                      <a:r>
                        <a:rPr lang="en-US" dirty="0" err="1"/>
                        <a:t>lancar</a:t>
                      </a:r>
                      <a:r>
                        <a:rPr lang="en-US" dirty="0"/>
                        <a:t> dan </a:t>
                      </a:r>
                      <a:r>
                        <a:rPr lang="en-US" dirty="0" err="1"/>
                        <a:t>macet</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lumMod val="50000"/>
                            </a:schemeClr>
                          </a:solidFill>
                        </a:rPr>
                        <a:t>Forecasting</a:t>
                      </a:r>
                      <a:r>
                        <a:rPr lang="en-US" dirty="0"/>
                        <a:t> </a:t>
                      </a:r>
                      <a:r>
                        <a:rPr lang="en-US" dirty="0" err="1"/>
                        <a:t>jumlah</a:t>
                      </a:r>
                      <a:r>
                        <a:rPr lang="en-US" dirty="0"/>
                        <a:t> </a:t>
                      </a:r>
                      <a:r>
                        <a:rPr lang="en-US" dirty="0" err="1"/>
                        <a:t>kredit</a:t>
                      </a:r>
                      <a:r>
                        <a:rPr lang="en-US" dirty="0"/>
                        <a:t> </a:t>
                      </a:r>
                      <a:r>
                        <a:rPr lang="en-US" dirty="0" err="1"/>
                        <a:t>macet</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Tingkat </a:t>
                      </a:r>
                      <a:r>
                        <a:rPr lang="en-US" dirty="0" err="1">
                          <a:solidFill>
                            <a:srgbClr val="00B050"/>
                          </a:solidFill>
                        </a:rPr>
                        <a:t>hubungan</a:t>
                      </a:r>
                      <a:r>
                        <a:rPr lang="en-US" dirty="0"/>
                        <a:t> </a:t>
                      </a:r>
                      <a:r>
                        <a:rPr lang="en-US" dirty="0" err="1"/>
                        <a:t>kredit</a:t>
                      </a:r>
                      <a:r>
                        <a:rPr lang="en-US" dirty="0"/>
                        <a:t> </a:t>
                      </a:r>
                      <a:r>
                        <a:rPr lang="en-US" dirty="0" err="1"/>
                        <a:t>macet</a:t>
                      </a:r>
                      <a:r>
                        <a:rPr lang="en-US" dirty="0"/>
                        <a:t> </a:t>
                      </a:r>
                      <a:r>
                        <a:rPr lang="en-US" dirty="0" err="1"/>
                        <a:t>dengan</a:t>
                      </a:r>
                      <a:r>
                        <a:rPr lang="en-US" dirty="0"/>
                        <a:t> </a:t>
                      </a:r>
                      <a:r>
                        <a:rPr lang="en-US" dirty="0" err="1"/>
                        <a:t>berbagai</a:t>
                      </a:r>
                      <a:r>
                        <a:rPr lang="en-US" dirty="0"/>
                        <a:t> </a:t>
                      </a:r>
                      <a:r>
                        <a:rPr lang="en-US" dirty="0" err="1"/>
                        <a:t>atribut</a:t>
                      </a:r>
                      <a:endParaRPr lang="en-US" dirty="0"/>
                    </a:p>
                  </a:txBody>
                  <a:tcPr/>
                </a:tc>
                <a:tc>
                  <a:txBody>
                    <a:bodyPr/>
                    <a:lstStyle/>
                    <a:p>
                      <a:r>
                        <a:rPr lang="en-US" dirty="0" err="1"/>
                        <a:t>Kreditur</a:t>
                      </a:r>
                      <a:endParaRPr lang="en-ID" dirty="0"/>
                    </a:p>
                  </a:txBody>
                  <a:tcPr/>
                </a:tc>
                <a:extLst>
                  <a:ext uri="{0D108BD9-81ED-4DB2-BD59-A6C34878D82A}">
                    <a16:rowId xmlns:a16="http://schemas.microsoft.com/office/drawing/2014/main" val="1655652292"/>
                  </a:ext>
                </a:extLst>
              </a:tr>
            </a:tbl>
          </a:graphicData>
        </a:graphic>
      </p:graphicFrame>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719</a:t>
            </a:fld>
            <a:endParaRPr lang="en-US">
              <a:solidFill>
                <a:prstClr val="black">
                  <a:tint val="75000"/>
                </a:prstClr>
              </a:solidFill>
            </a:endParaRPr>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6991504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58812" y="152400"/>
            <a:ext cx="8713788" cy="647700"/>
          </a:xfrm>
        </p:spPr>
        <p:txBody>
          <a:bodyPr>
            <a:noAutofit/>
          </a:bodyPr>
          <a:lstStyle/>
          <a:p>
            <a:r>
              <a:rPr lang="en-US" dirty="0" err="1"/>
              <a:t>Pengetahuan</a:t>
            </a:r>
            <a:r>
              <a:rPr lang="en-US" dirty="0"/>
              <a:t> </a:t>
            </a:r>
            <a:r>
              <a:rPr lang="id-ID" dirty="0"/>
              <a:t>(Model) Berupa</a:t>
            </a:r>
            <a:r>
              <a:rPr lang="en-US" dirty="0"/>
              <a:t> </a:t>
            </a:r>
            <a:r>
              <a:rPr lang="en-US" dirty="0" err="1"/>
              <a:t>Klaster</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72</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727" t="22143" r="38131" b="23760"/>
          <a:stretch/>
        </p:blipFill>
        <p:spPr bwMode="auto">
          <a:xfrm>
            <a:off x="838200" y="1104900"/>
            <a:ext cx="6629400" cy="543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475227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3568976327"/>
              </p:ext>
            </p:extLst>
          </p:nvPr>
        </p:nvGraphicFramePr>
        <p:xfrm>
          <a:off x="0" y="1183640"/>
          <a:ext cx="9126894" cy="5674360"/>
        </p:xfrm>
        <a:graphic>
          <a:graphicData uri="http://schemas.openxmlformats.org/drawingml/2006/table">
            <a:tbl>
              <a:tblPr firstRow="1" bandRow="1">
                <a:tableStyleId>{073A0DAA-6AF3-43AB-8588-CEC1D06C72B9}</a:tableStyleId>
              </a:tblPr>
              <a:tblGrid>
                <a:gridCol w="1206748">
                  <a:extLst>
                    <a:ext uri="{9D8B030D-6E8A-4147-A177-3AD203B41FA5}">
                      <a16:colId xmlns:a16="http://schemas.microsoft.com/office/drawing/2014/main" val="1735414388"/>
                    </a:ext>
                  </a:extLst>
                </a:gridCol>
                <a:gridCol w="2998248">
                  <a:extLst>
                    <a:ext uri="{9D8B030D-6E8A-4147-A177-3AD203B41FA5}">
                      <a16:colId xmlns:a16="http://schemas.microsoft.com/office/drawing/2014/main" val="1065238047"/>
                    </a:ext>
                  </a:extLst>
                </a:gridCol>
                <a:gridCol w="3486288">
                  <a:extLst>
                    <a:ext uri="{9D8B030D-6E8A-4147-A177-3AD203B41FA5}">
                      <a16:colId xmlns:a16="http://schemas.microsoft.com/office/drawing/2014/main" val="2739788499"/>
                    </a:ext>
                  </a:extLst>
                </a:gridCol>
                <a:gridCol w="1435610">
                  <a:extLst>
                    <a:ext uri="{9D8B030D-6E8A-4147-A177-3AD203B41FA5}">
                      <a16:colId xmlns:a16="http://schemas.microsoft.com/office/drawing/2014/main" val="1843012207"/>
                    </a:ext>
                  </a:extLst>
                </a:gridCol>
              </a:tblGrid>
              <a:tr h="370840">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370840">
                <a:tc>
                  <a:txBody>
                    <a:bodyPr/>
                    <a:lstStyle/>
                    <a:p>
                      <a:r>
                        <a:rPr lang="en-US" dirty="0" err="1"/>
                        <a:t>Kemsos</a:t>
                      </a:r>
                      <a:endParaRPr lang="en-US" dirty="0"/>
                    </a:p>
                  </a:txBody>
                  <a:tcPr/>
                </a:tc>
                <a:tc>
                  <a:txBody>
                    <a:bodyPr/>
                    <a:lstStyle/>
                    <a:p>
                      <a:pPr marL="0" indent="0">
                        <a:buFont typeface="Arial" panose="020B0604020202020204" pitchFamily="34" charset="0"/>
                        <a:buNone/>
                      </a:pPr>
                      <a:r>
                        <a:rPr lang="en-US" dirty="0" err="1"/>
                        <a:t>Kompleksnya</a:t>
                      </a:r>
                      <a:r>
                        <a:rPr lang="en-US" dirty="0"/>
                        <a:t> parameter </a:t>
                      </a:r>
                      <a:r>
                        <a:rPr lang="en-US" dirty="0" err="1"/>
                        <a:t>penentuan</a:t>
                      </a:r>
                      <a:r>
                        <a:rPr lang="en-US" dirty="0"/>
                        <a:t> </a:t>
                      </a:r>
                      <a:r>
                        <a:rPr lang="en-US" dirty="0" err="1"/>
                        <a:t>tingkat</a:t>
                      </a:r>
                      <a:r>
                        <a:rPr lang="en-US" dirty="0"/>
                        <a:t> </a:t>
                      </a:r>
                      <a:r>
                        <a:rPr lang="en-US" dirty="0" err="1"/>
                        <a:t>kemiskinan</a:t>
                      </a:r>
                      <a:r>
                        <a:rPr lang="en-US" dirty="0"/>
                        <a:t> </a:t>
                      </a:r>
                      <a:r>
                        <a:rPr lang="en-US" dirty="0" err="1"/>
                        <a:t>rumah</a:t>
                      </a:r>
                      <a:r>
                        <a:rPr lang="en-US" dirty="0"/>
                        <a:t> </a:t>
                      </a:r>
                      <a:r>
                        <a:rPr lang="en-US" dirty="0" err="1"/>
                        <a:t>tangga</a:t>
                      </a:r>
                      <a:r>
                        <a:rPr lang="en-US" dirty="0"/>
                        <a:t> di Indonesia</a:t>
                      </a:r>
                    </a:p>
                    <a:p>
                      <a:pPr marL="0" indent="0">
                        <a:buFont typeface="Arial" panose="020B0604020202020204" pitchFamily="34" charset="0"/>
                        <a:buNone/>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solidFill>
                            <a:srgbClr val="FFC000"/>
                          </a:solidFill>
                        </a:rPr>
                        <a:t>Klasifikasi</a:t>
                      </a:r>
                      <a:r>
                        <a:rPr lang="en-US" dirty="0"/>
                        <a:t> </a:t>
                      </a:r>
                      <a:r>
                        <a:rPr lang="en-US" dirty="0" err="1"/>
                        <a:t>profil</a:t>
                      </a:r>
                      <a:r>
                        <a:rPr lang="en-US" dirty="0"/>
                        <a:t> </a:t>
                      </a:r>
                      <a:r>
                        <a:rPr lang="en-US" dirty="0" err="1"/>
                        <a:t>rumah</a:t>
                      </a:r>
                      <a:r>
                        <a:rPr lang="en-US" dirty="0"/>
                        <a:t> </a:t>
                      </a:r>
                      <a:r>
                        <a:rPr lang="en-US" dirty="0" err="1"/>
                        <a:t>tangga</a:t>
                      </a:r>
                      <a:r>
                        <a:rPr lang="en-US" dirty="0"/>
                        <a:t> miskin di </a:t>
                      </a:r>
                      <a:r>
                        <a:rPr lang="en-US" dirty="0" err="1"/>
                        <a:t>kabupaten</a:t>
                      </a:r>
                      <a:r>
                        <a:rPr lang="en-US" dirty="0"/>
                        <a:t> </a:t>
                      </a:r>
                      <a:r>
                        <a:rPr lang="en-US" dirty="0" err="1"/>
                        <a:t>Brebes</a:t>
                      </a:r>
                      <a:br>
                        <a:rPr lang="en-US" dirty="0"/>
                      </a:br>
                      <a:endParaRPr lang="en-US" dirty="0"/>
                    </a:p>
                  </a:txBody>
                  <a:tcPr/>
                </a:tc>
                <a:tc>
                  <a:txBody>
                    <a:bodyPr/>
                    <a:lstStyle/>
                    <a:p>
                      <a:r>
                        <a:rPr lang="en-US" dirty="0" err="1"/>
                        <a:t>Rumah</a:t>
                      </a:r>
                      <a:r>
                        <a:rPr lang="en-US" dirty="0"/>
                        <a:t> </a:t>
                      </a:r>
                      <a:r>
                        <a:rPr lang="en-US" dirty="0" err="1"/>
                        <a:t>tangga</a:t>
                      </a:r>
                      <a:r>
                        <a:rPr lang="en-US" dirty="0"/>
                        <a:t> miskin di </a:t>
                      </a:r>
                      <a:r>
                        <a:rPr lang="en-US" dirty="0" err="1"/>
                        <a:t>kabupaten</a:t>
                      </a:r>
                      <a:r>
                        <a:rPr lang="en-US" dirty="0"/>
                        <a:t> </a:t>
                      </a:r>
                      <a:r>
                        <a:rPr lang="en-US" dirty="0" err="1"/>
                        <a:t>Brebes</a:t>
                      </a:r>
                      <a:endParaRPr lang="en-ID" dirty="0"/>
                    </a:p>
                  </a:txBody>
                  <a:tcPr/>
                </a:tc>
                <a:extLst>
                  <a:ext uri="{0D108BD9-81ED-4DB2-BD59-A6C34878D82A}">
                    <a16:rowId xmlns:a16="http://schemas.microsoft.com/office/drawing/2014/main" val="2193093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Kemsos</a:t>
                      </a:r>
                      <a:endParaRPr lang="en-US" dirty="0"/>
                    </a:p>
                  </a:txBody>
                  <a:tcPr/>
                </a:tc>
                <a:tc>
                  <a:txBody>
                    <a:bodyPr/>
                    <a:lstStyle/>
                    <a:p>
                      <a:r>
                        <a:rPr lang="en-US" dirty="0" err="1"/>
                        <a:t>Sulitnya</a:t>
                      </a:r>
                      <a:r>
                        <a:rPr lang="en-US" dirty="0"/>
                        <a:t> </a:t>
                      </a:r>
                      <a:r>
                        <a:rPr lang="en-US" dirty="0" err="1"/>
                        <a:t>menentukan</a:t>
                      </a:r>
                      <a:r>
                        <a:rPr lang="en-US" dirty="0"/>
                        <a:t> </a:t>
                      </a:r>
                      <a:r>
                        <a:rPr lang="en-US" dirty="0" err="1"/>
                        <a:t>rumah</a:t>
                      </a:r>
                      <a:r>
                        <a:rPr lang="en-US" dirty="0"/>
                        <a:t> </a:t>
                      </a:r>
                      <a:r>
                        <a:rPr lang="en-US" dirty="0" err="1"/>
                        <a:t>tangga</a:t>
                      </a:r>
                      <a:r>
                        <a:rPr lang="en-US" dirty="0"/>
                        <a:t> yang </a:t>
                      </a:r>
                      <a:r>
                        <a:rPr lang="en-US" dirty="0" err="1"/>
                        <a:t>diprioritaskan</a:t>
                      </a:r>
                      <a:r>
                        <a:rPr lang="en-US" dirty="0"/>
                        <a:t> </a:t>
                      </a:r>
                      <a:r>
                        <a:rPr lang="en-US" dirty="0" err="1"/>
                        <a:t>menerima</a:t>
                      </a:r>
                      <a:r>
                        <a:rPr lang="en-US" dirty="0"/>
                        <a:t> </a:t>
                      </a:r>
                      <a:r>
                        <a:rPr lang="en-US" dirty="0" err="1"/>
                        <a:t>bantuan</a:t>
                      </a:r>
                      <a:r>
                        <a:rPr lang="en-US" dirty="0"/>
                        <a:t> </a:t>
                      </a:r>
                      <a:r>
                        <a:rPr lang="en-US" dirty="0" err="1"/>
                        <a:t>sosial</a:t>
                      </a:r>
                      <a:endParaRPr lang="en-ID" dirty="0"/>
                    </a:p>
                  </a:txBody>
                  <a:tcPr/>
                </a:tc>
                <a:tc>
                  <a:txBody>
                    <a:bodyPr/>
                    <a:lstStyle/>
                    <a:p>
                      <a:pPr marL="0" indent="0">
                        <a:buFont typeface="Arial" panose="020B0604020202020204" pitchFamily="34" charset="0"/>
                        <a:buNone/>
                      </a:pPr>
                      <a:r>
                        <a:rPr lang="en-US" dirty="0" err="1">
                          <a:solidFill>
                            <a:srgbClr val="00B0F0"/>
                          </a:solidFill>
                        </a:rPr>
                        <a:t>Klastering</a:t>
                      </a:r>
                      <a:r>
                        <a:rPr lang="en-US" dirty="0">
                          <a:solidFill>
                            <a:srgbClr val="00B0F0"/>
                          </a:solidFill>
                        </a:rPr>
                        <a:t> </a:t>
                      </a:r>
                      <a:r>
                        <a:rPr lang="en-US" dirty="0">
                          <a:solidFill>
                            <a:schemeClr val="tx1"/>
                          </a:solidFill>
                        </a:rPr>
                        <a:t>profile </a:t>
                      </a:r>
                      <a:r>
                        <a:rPr lang="en-US" dirty="0" err="1">
                          <a:solidFill>
                            <a:schemeClr val="tx1"/>
                          </a:solidFill>
                        </a:rPr>
                        <a:t>rumah</a:t>
                      </a:r>
                      <a:r>
                        <a:rPr lang="en-US" dirty="0">
                          <a:solidFill>
                            <a:schemeClr val="tx1"/>
                          </a:solidFill>
                        </a:rPr>
                        <a:t> </a:t>
                      </a:r>
                      <a:r>
                        <a:rPr lang="en-US" dirty="0" err="1">
                          <a:solidFill>
                            <a:schemeClr val="tx1"/>
                          </a:solidFill>
                        </a:rPr>
                        <a:t>tangga</a:t>
                      </a:r>
                      <a:r>
                        <a:rPr lang="en-US" dirty="0">
                          <a:solidFill>
                            <a:schemeClr val="tx1"/>
                          </a:solidFill>
                        </a:rPr>
                        <a:t> miskin yang </a:t>
                      </a:r>
                      <a:r>
                        <a:rPr lang="en-US" dirty="0" err="1">
                          <a:solidFill>
                            <a:schemeClr val="tx1"/>
                          </a:solidFill>
                        </a:rPr>
                        <a:t>belum</a:t>
                      </a:r>
                      <a:r>
                        <a:rPr lang="en-US" dirty="0">
                          <a:solidFill>
                            <a:schemeClr val="tx1"/>
                          </a:solidFill>
                        </a:rPr>
                        <a:t> </a:t>
                      </a:r>
                      <a:r>
                        <a:rPr lang="en-US" dirty="0" err="1">
                          <a:solidFill>
                            <a:schemeClr val="tx1"/>
                          </a:solidFill>
                        </a:rPr>
                        <a:t>menerima</a:t>
                      </a:r>
                      <a:r>
                        <a:rPr lang="en-US" dirty="0">
                          <a:solidFill>
                            <a:schemeClr val="tx1"/>
                          </a:solidFill>
                        </a:rPr>
                        <a:t> </a:t>
                      </a:r>
                      <a:r>
                        <a:rPr lang="en-US" dirty="0" err="1">
                          <a:solidFill>
                            <a:schemeClr val="tx1"/>
                          </a:solidFill>
                        </a:rPr>
                        <a:t>bantuan</a:t>
                      </a:r>
                      <a:endParaRPr lang="en-US" dirty="0"/>
                    </a:p>
                    <a:p>
                      <a:endParaRPr lang="en-ID" dirty="0"/>
                    </a:p>
                  </a:txBody>
                  <a:tcPr/>
                </a:tc>
                <a:tc>
                  <a:txBody>
                    <a:bodyPr/>
                    <a:lstStyle/>
                    <a:p>
                      <a:r>
                        <a:rPr lang="en-US" dirty="0" err="1"/>
                        <a:t>Rumah</a:t>
                      </a:r>
                      <a:r>
                        <a:rPr lang="en-US" dirty="0"/>
                        <a:t> </a:t>
                      </a:r>
                      <a:r>
                        <a:rPr lang="en-US" dirty="0" err="1"/>
                        <a:t>tangga</a:t>
                      </a:r>
                      <a:r>
                        <a:rPr lang="en-US" dirty="0"/>
                        <a:t> miskin di </a:t>
                      </a:r>
                      <a:r>
                        <a:rPr lang="en-US" dirty="0" err="1"/>
                        <a:t>kabupaten</a:t>
                      </a:r>
                      <a:r>
                        <a:rPr lang="en-US" dirty="0"/>
                        <a:t> Belitung</a:t>
                      </a:r>
                      <a:endParaRPr lang="en-ID" dirty="0"/>
                    </a:p>
                  </a:txBody>
                  <a:tcPr/>
                </a:tc>
                <a:extLst>
                  <a:ext uri="{0D108BD9-81ED-4DB2-BD59-A6C34878D82A}">
                    <a16:rowId xmlns:a16="http://schemas.microsoft.com/office/drawing/2014/main" val="1392660043"/>
                  </a:ext>
                </a:extLst>
              </a:tr>
              <a:tr h="370840">
                <a:tc>
                  <a:txBody>
                    <a:bodyPr/>
                    <a:lstStyle/>
                    <a:p>
                      <a:r>
                        <a:rPr lang="en-US" dirty="0" err="1"/>
                        <a:t>Kemsos</a:t>
                      </a:r>
                      <a:endParaRPr lang="en-US" dirty="0"/>
                    </a:p>
                  </a:txBody>
                  <a:tcPr/>
                </a:tc>
                <a:tc>
                  <a:txBody>
                    <a:bodyPr/>
                    <a:lstStyle/>
                    <a:p>
                      <a:r>
                        <a:rPr lang="en-US" dirty="0" err="1"/>
                        <a:t>Sulitnya</a:t>
                      </a:r>
                      <a:r>
                        <a:rPr lang="en-US" dirty="0"/>
                        <a:t> </a:t>
                      </a:r>
                      <a:r>
                        <a:rPr lang="en-US" dirty="0" err="1"/>
                        <a:t>menentukan</a:t>
                      </a:r>
                      <a:r>
                        <a:rPr lang="en-US" dirty="0"/>
                        <a:t> </a:t>
                      </a:r>
                      <a:r>
                        <a:rPr lang="en-US" dirty="0" err="1"/>
                        <a:t>jenis</a:t>
                      </a:r>
                      <a:r>
                        <a:rPr lang="en-US" dirty="0"/>
                        <a:t> </a:t>
                      </a:r>
                      <a:r>
                        <a:rPr lang="en-US" dirty="0" err="1"/>
                        <a:t>penyakit</a:t>
                      </a:r>
                      <a:r>
                        <a:rPr lang="en-US" dirty="0"/>
                        <a:t> </a:t>
                      </a:r>
                      <a:r>
                        <a:rPr lang="en-US" dirty="0" err="1"/>
                        <a:t>kronis</a:t>
                      </a:r>
                      <a:r>
                        <a:rPr lang="en-US" dirty="0"/>
                        <a:t> yang </a:t>
                      </a:r>
                      <a:r>
                        <a:rPr lang="en-US" dirty="0" err="1"/>
                        <a:t>diprioritaskan</a:t>
                      </a:r>
                      <a:r>
                        <a:rPr lang="en-US" dirty="0"/>
                        <a:t> </a:t>
                      </a:r>
                      <a:r>
                        <a:rPr lang="en-US" dirty="0" err="1"/>
                        <a:t>menerima</a:t>
                      </a:r>
                      <a:r>
                        <a:rPr lang="en-US" dirty="0"/>
                        <a:t> program </a:t>
                      </a:r>
                      <a:r>
                        <a:rPr lang="en-US" dirty="0" err="1"/>
                        <a:t>Penerima</a:t>
                      </a:r>
                      <a:r>
                        <a:rPr lang="en-US" dirty="0"/>
                        <a:t> </a:t>
                      </a:r>
                      <a:r>
                        <a:rPr lang="en-US" dirty="0" err="1"/>
                        <a:t>Bantuan</a:t>
                      </a:r>
                      <a:r>
                        <a:rPr lang="en-US" dirty="0"/>
                        <a:t> </a:t>
                      </a:r>
                      <a:r>
                        <a:rPr lang="en-US" dirty="0" err="1"/>
                        <a:t>Iuran</a:t>
                      </a:r>
                      <a:r>
                        <a:rPr lang="en-US" dirty="0"/>
                        <a:t> </a:t>
                      </a:r>
                      <a:r>
                        <a:rPr lang="en-US" dirty="0" err="1"/>
                        <a:t>jaminan</a:t>
                      </a:r>
                      <a:r>
                        <a:rPr lang="en-US" dirty="0"/>
                        <a:t> </a:t>
                      </a:r>
                      <a:r>
                        <a:rPr lang="en-US" dirty="0" err="1"/>
                        <a:t>kesehatan</a:t>
                      </a:r>
                      <a:r>
                        <a:rPr lang="en-US" dirty="0"/>
                        <a:t>  (PBIJK) </a:t>
                      </a:r>
                      <a:endParaRPr lang="en-ID" dirty="0"/>
                    </a:p>
                  </a:txBody>
                  <a:tcPr/>
                </a:tc>
                <a:tc>
                  <a:txBody>
                    <a:bodyPr/>
                    <a:lstStyle/>
                    <a:p>
                      <a:pPr marL="0" indent="0">
                        <a:buFont typeface="Arial" panose="020B0604020202020204" pitchFamily="34" charset="0"/>
                        <a:buNone/>
                      </a:pPr>
                      <a:r>
                        <a:rPr lang="en-US" dirty="0" err="1">
                          <a:solidFill>
                            <a:srgbClr val="FFC000"/>
                          </a:solidFill>
                        </a:rPr>
                        <a:t>Klasifikasi</a:t>
                      </a:r>
                      <a:r>
                        <a:rPr lang="en-US" dirty="0">
                          <a:solidFill>
                            <a:srgbClr val="FFC000"/>
                          </a:solidFill>
                        </a:rPr>
                        <a:t> </a:t>
                      </a:r>
                      <a:r>
                        <a:rPr lang="en-US" dirty="0" err="1">
                          <a:solidFill>
                            <a:schemeClr val="tx1"/>
                          </a:solidFill>
                        </a:rPr>
                        <a:t>penyakit</a:t>
                      </a:r>
                      <a:r>
                        <a:rPr lang="en-US" dirty="0">
                          <a:solidFill>
                            <a:schemeClr val="tx1"/>
                          </a:solidFill>
                        </a:rPr>
                        <a:t> </a:t>
                      </a:r>
                      <a:r>
                        <a:rPr lang="en-US" dirty="0" err="1">
                          <a:solidFill>
                            <a:schemeClr val="tx1"/>
                          </a:solidFill>
                        </a:rPr>
                        <a:t>kronis</a:t>
                      </a:r>
                      <a:r>
                        <a:rPr lang="en-US" dirty="0">
                          <a:solidFill>
                            <a:schemeClr val="tx1"/>
                          </a:solidFill>
                        </a:rPr>
                        <a:t> yang </a:t>
                      </a:r>
                      <a:r>
                        <a:rPr lang="en-US" dirty="0" err="1">
                          <a:solidFill>
                            <a:schemeClr val="tx1"/>
                          </a:solidFill>
                        </a:rPr>
                        <a:t>diderita</a:t>
                      </a:r>
                      <a:r>
                        <a:rPr lang="en-US" dirty="0">
                          <a:solidFill>
                            <a:schemeClr val="tx1"/>
                          </a:solidFill>
                        </a:rPr>
                        <a:t> </a:t>
                      </a:r>
                      <a:r>
                        <a:rPr lang="en-US" dirty="0" err="1">
                          <a:solidFill>
                            <a:schemeClr val="tx1"/>
                          </a:solidFill>
                        </a:rPr>
                        <a:t>anggota</a:t>
                      </a:r>
                      <a:r>
                        <a:rPr lang="en-US" dirty="0">
                          <a:solidFill>
                            <a:schemeClr val="tx1"/>
                          </a:solidFill>
                        </a:rPr>
                        <a:t> </a:t>
                      </a:r>
                      <a:r>
                        <a:rPr lang="en-US" dirty="0" err="1">
                          <a:solidFill>
                            <a:schemeClr val="tx1"/>
                          </a:solidFill>
                        </a:rPr>
                        <a:t>rumah</a:t>
                      </a:r>
                      <a:r>
                        <a:rPr lang="en-US" dirty="0">
                          <a:solidFill>
                            <a:schemeClr val="tx1"/>
                          </a:solidFill>
                        </a:rPr>
                        <a:t> </a:t>
                      </a:r>
                      <a:r>
                        <a:rPr lang="en-US" dirty="0" err="1">
                          <a:solidFill>
                            <a:schemeClr val="tx1"/>
                          </a:solidFill>
                        </a:rPr>
                        <a:t>tangga</a:t>
                      </a:r>
                      <a:r>
                        <a:rPr lang="en-US" dirty="0">
                          <a:solidFill>
                            <a:schemeClr val="tx1"/>
                          </a:solidFill>
                        </a:rPr>
                        <a:t> miskin</a:t>
                      </a:r>
                      <a:endParaRPr lang="en-US" dirty="0"/>
                    </a:p>
                  </a:txBody>
                  <a:tcPr/>
                </a:tc>
                <a:tc>
                  <a:txBody>
                    <a:bodyPr/>
                    <a:lstStyle/>
                    <a:p>
                      <a:r>
                        <a:rPr lang="en-US" dirty="0" err="1"/>
                        <a:t>Anggota</a:t>
                      </a:r>
                      <a:r>
                        <a:rPr lang="en-US" dirty="0"/>
                        <a:t> </a:t>
                      </a:r>
                      <a:r>
                        <a:rPr lang="en-US" dirty="0" err="1"/>
                        <a:t>rumah</a:t>
                      </a:r>
                      <a:r>
                        <a:rPr lang="en-US" dirty="0"/>
                        <a:t> </a:t>
                      </a:r>
                      <a:r>
                        <a:rPr lang="en-US" dirty="0" err="1"/>
                        <a:t>tangga</a:t>
                      </a:r>
                      <a:r>
                        <a:rPr lang="en-US" dirty="0"/>
                        <a:t> di </a:t>
                      </a:r>
                      <a:r>
                        <a:rPr lang="en-US" dirty="0" err="1"/>
                        <a:t>kabupaten</a:t>
                      </a:r>
                      <a:r>
                        <a:rPr lang="en-US" dirty="0"/>
                        <a:t> Belitung</a:t>
                      </a:r>
                      <a:endParaRPr lang="en-ID" dirty="0"/>
                    </a:p>
                  </a:txBody>
                  <a:tcPr/>
                </a:tc>
                <a:extLst>
                  <a:ext uri="{0D108BD9-81ED-4DB2-BD59-A6C34878D82A}">
                    <a16:rowId xmlns:a16="http://schemas.microsoft.com/office/drawing/2014/main" val="3983976528"/>
                  </a:ext>
                </a:extLst>
              </a:tr>
              <a:tr h="370840">
                <a:tc>
                  <a:txBody>
                    <a:bodyPr/>
                    <a:lstStyle/>
                    <a:p>
                      <a:r>
                        <a:rPr lang="en-US" dirty="0" err="1"/>
                        <a:t>Kemsos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Sulitnya</a:t>
                      </a:r>
                      <a:r>
                        <a:rPr lang="en-US" dirty="0"/>
                        <a:t> </a:t>
                      </a:r>
                      <a:r>
                        <a:rPr lang="en-US" dirty="0" err="1"/>
                        <a:t>menentukan</a:t>
                      </a:r>
                      <a:r>
                        <a:rPr lang="en-US" dirty="0"/>
                        <a:t> </a:t>
                      </a:r>
                      <a:r>
                        <a:rPr lang="en-US" dirty="0" err="1"/>
                        <a:t>rumah</a:t>
                      </a:r>
                      <a:r>
                        <a:rPr lang="en-US" dirty="0"/>
                        <a:t> </a:t>
                      </a:r>
                      <a:r>
                        <a:rPr lang="en-US" dirty="0" err="1"/>
                        <a:t>tangga</a:t>
                      </a:r>
                      <a:r>
                        <a:rPr lang="en-US" dirty="0"/>
                        <a:t> miskin di Indonesia</a:t>
                      </a:r>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txBody>
                  <a:tcPr/>
                </a:tc>
                <a:tc>
                  <a:txBody>
                    <a:bodyPr/>
                    <a:lstStyle/>
                    <a:p>
                      <a:endParaRPr lang="en-ID" dirty="0"/>
                    </a:p>
                  </a:txBody>
                  <a:tcPr/>
                </a:tc>
                <a:extLst>
                  <a:ext uri="{0D108BD9-81ED-4DB2-BD59-A6C34878D82A}">
                    <a16:rowId xmlns:a16="http://schemas.microsoft.com/office/drawing/2014/main" val="1655652292"/>
                  </a:ext>
                </a:extLst>
              </a:tr>
            </a:tbl>
          </a:graphicData>
        </a:graphic>
      </p:graphicFrame>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720</a:t>
            </a:fld>
            <a:endParaRPr lang="en-US">
              <a:solidFill>
                <a:prstClr val="black">
                  <a:tint val="75000"/>
                </a:prstClr>
              </a:solidFill>
            </a:endParaRPr>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41499859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3FC7947-B53F-42E2-8A38-758A0B863E83}"/>
              </a:ext>
            </a:extLst>
          </p:cNvPr>
          <p:cNvGraphicFramePr>
            <a:graphicFrameLocks noGrp="1"/>
          </p:cNvGraphicFramePr>
          <p:nvPr>
            <p:ph idx="1"/>
            <p:extLst>
              <p:ext uri="{D42A27DB-BD31-4B8C-83A1-F6EECF244321}">
                <p14:modId xmlns:p14="http://schemas.microsoft.com/office/powerpoint/2010/main" val="2069879855"/>
              </p:ext>
            </p:extLst>
          </p:nvPr>
        </p:nvGraphicFramePr>
        <p:xfrm>
          <a:off x="-13996" y="1219200"/>
          <a:ext cx="9126894" cy="6771640"/>
        </p:xfrm>
        <a:graphic>
          <a:graphicData uri="http://schemas.openxmlformats.org/drawingml/2006/table">
            <a:tbl>
              <a:tblPr firstRow="1" bandRow="1">
                <a:tableStyleId>{073A0DAA-6AF3-43AB-8588-CEC1D06C72B9}</a:tableStyleId>
              </a:tblPr>
              <a:tblGrid>
                <a:gridCol w="1206748">
                  <a:extLst>
                    <a:ext uri="{9D8B030D-6E8A-4147-A177-3AD203B41FA5}">
                      <a16:colId xmlns:a16="http://schemas.microsoft.com/office/drawing/2014/main" val="1735414388"/>
                    </a:ext>
                  </a:extLst>
                </a:gridCol>
                <a:gridCol w="2998248">
                  <a:extLst>
                    <a:ext uri="{9D8B030D-6E8A-4147-A177-3AD203B41FA5}">
                      <a16:colId xmlns:a16="http://schemas.microsoft.com/office/drawing/2014/main" val="1065238047"/>
                    </a:ext>
                  </a:extLst>
                </a:gridCol>
                <a:gridCol w="3276600">
                  <a:extLst>
                    <a:ext uri="{9D8B030D-6E8A-4147-A177-3AD203B41FA5}">
                      <a16:colId xmlns:a16="http://schemas.microsoft.com/office/drawing/2014/main" val="2739788499"/>
                    </a:ext>
                  </a:extLst>
                </a:gridCol>
                <a:gridCol w="1645298">
                  <a:extLst>
                    <a:ext uri="{9D8B030D-6E8A-4147-A177-3AD203B41FA5}">
                      <a16:colId xmlns:a16="http://schemas.microsoft.com/office/drawing/2014/main" val="1843012207"/>
                    </a:ext>
                  </a:extLst>
                </a:gridCol>
              </a:tblGrid>
              <a:tr h="370840">
                <a:tc>
                  <a:txBody>
                    <a:bodyPr/>
                    <a:lstStyle/>
                    <a:p>
                      <a:r>
                        <a:rPr lang="en-US" dirty="0" err="1"/>
                        <a:t>Organisasi</a:t>
                      </a:r>
                      <a:endParaRPr lang="en-ID" dirty="0"/>
                    </a:p>
                  </a:txBody>
                  <a:tcPr/>
                </a:tc>
                <a:tc>
                  <a:txBody>
                    <a:bodyPr/>
                    <a:lstStyle/>
                    <a:p>
                      <a:r>
                        <a:rPr lang="en-US" dirty="0"/>
                        <a:t>Masalah</a:t>
                      </a:r>
                      <a:endParaRPr lang="en-ID" dirty="0"/>
                    </a:p>
                  </a:txBody>
                  <a:tcPr/>
                </a:tc>
                <a:tc>
                  <a:txBody>
                    <a:bodyPr/>
                    <a:lstStyle/>
                    <a:p>
                      <a:r>
                        <a:rPr lang="en-US" dirty="0" err="1"/>
                        <a:t>Tujuan</a:t>
                      </a:r>
                      <a:endParaRPr lang="en-ID" dirty="0"/>
                    </a:p>
                  </a:txBody>
                  <a:tcPr/>
                </a:tc>
                <a:tc>
                  <a:txBody>
                    <a:bodyPr/>
                    <a:lstStyle/>
                    <a:p>
                      <a:r>
                        <a:rPr lang="en-US" dirty="0"/>
                        <a:t>Dataset</a:t>
                      </a:r>
                      <a:endParaRPr lang="en-ID" dirty="0"/>
                    </a:p>
                  </a:txBody>
                  <a:tcPr/>
                </a:tc>
                <a:extLst>
                  <a:ext uri="{0D108BD9-81ED-4DB2-BD59-A6C34878D82A}">
                    <a16:rowId xmlns:a16="http://schemas.microsoft.com/office/drawing/2014/main" val="1609346553"/>
                  </a:ext>
                </a:extLst>
              </a:tr>
              <a:tr h="370840">
                <a:tc>
                  <a:txBody>
                    <a:bodyPr/>
                    <a:lstStyle/>
                    <a:p>
                      <a:r>
                        <a:rPr lang="en-US" dirty="0" err="1"/>
                        <a:t>Kemsos</a:t>
                      </a:r>
                      <a:endParaRPr lang="en-US" dirty="0"/>
                    </a:p>
                  </a:txBody>
                  <a:tcPr/>
                </a:tc>
                <a:tc>
                  <a:txBody>
                    <a:bodyPr/>
                    <a:lstStyle/>
                    <a:p>
                      <a:pPr marL="0" indent="0">
                        <a:buFont typeface="Arial" panose="020B0604020202020204" pitchFamily="34" charset="0"/>
                        <a:buNone/>
                      </a:pPr>
                      <a:r>
                        <a:rPr lang="en-US" dirty="0" err="1"/>
                        <a:t>Kompleksnya</a:t>
                      </a:r>
                      <a:r>
                        <a:rPr lang="en-US" dirty="0"/>
                        <a:t> parameter </a:t>
                      </a:r>
                      <a:r>
                        <a:rPr lang="en-US" dirty="0" err="1"/>
                        <a:t>penentuan</a:t>
                      </a:r>
                      <a:r>
                        <a:rPr lang="en-US" dirty="0"/>
                        <a:t> </a:t>
                      </a:r>
                      <a:r>
                        <a:rPr lang="en-US" dirty="0" err="1"/>
                        <a:t>tingkat</a:t>
                      </a:r>
                      <a:r>
                        <a:rPr lang="en-US" dirty="0"/>
                        <a:t> </a:t>
                      </a:r>
                      <a:r>
                        <a:rPr lang="en-US" dirty="0" err="1"/>
                        <a:t>kemiskinan</a:t>
                      </a:r>
                      <a:r>
                        <a:rPr lang="en-US" dirty="0"/>
                        <a:t> </a:t>
                      </a:r>
                      <a:r>
                        <a:rPr lang="en-US" dirty="0" err="1"/>
                        <a:t>rumah</a:t>
                      </a:r>
                      <a:r>
                        <a:rPr lang="en-US" dirty="0"/>
                        <a:t> </a:t>
                      </a:r>
                      <a:r>
                        <a:rPr lang="en-US" dirty="0" err="1"/>
                        <a:t>tangga</a:t>
                      </a:r>
                      <a:r>
                        <a:rPr lang="en-US" dirty="0"/>
                        <a:t> di Indonesia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solidFill>
                            <a:srgbClr val="00B0F0"/>
                          </a:solidFill>
                        </a:rPr>
                        <a:t>Klastering</a:t>
                      </a:r>
                      <a:r>
                        <a:rPr lang="en-US" dirty="0">
                          <a:solidFill>
                            <a:srgbClr val="00B0F0"/>
                          </a:solidFill>
                        </a:rPr>
                        <a:t> </a:t>
                      </a:r>
                      <a:r>
                        <a:rPr lang="en-US" dirty="0" err="1"/>
                        <a:t>profil</a:t>
                      </a:r>
                      <a:r>
                        <a:rPr lang="en-US" dirty="0"/>
                        <a:t> </a:t>
                      </a:r>
                      <a:r>
                        <a:rPr lang="en-US" dirty="0" err="1"/>
                        <a:t>rumah</a:t>
                      </a:r>
                      <a:r>
                        <a:rPr lang="en-US" dirty="0"/>
                        <a:t> </a:t>
                      </a:r>
                      <a:r>
                        <a:rPr lang="en-US" dirty="0" err="1"/>
                        <a:t>tangga</a:t>
                      </a:r>
                      <a:r>
                        <a:rPr lang="en-US" dirty="0"/>
                        <a:t> miskin di </a:t>
                      </a:r>
                      <a:r>
                        <a:rPr lang="en-US" dirty="0" err="1"/>
                        <a:t>kabupaten</a:t>
                      </a:r>
                      <a:r>
                        <a:rPr lang="en-US" dirty="0"/>
                        <a:t> Belitung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t>
                      </a:r>
                      <a:r>
                        <a:rPr lang="en-US" dirty="0" err="1"/>
                        <a:t>Terpadu</a:t>
                      </a:r>
                      <a:r>
                        <a:rPr lang="en-US" dirty="0"/>
                        <a:t> </a:t>
                      </a:r>
                      <a:r>
                        <a:rPr lang="en-US" dirty="0" err="1"/>
                        <a:t>Kesejahteraan</a:t>
                      </a:r>
                      <a:r>
                        <a:rPr lang="en-US" dirty="0"/>
                        <a:t>  </a:t>
                      </a:r>
                      <a:r>
                        <a:rPr lang="en-US" dirty="0" err="1"/>
                        <a:t>Sosial</a:t>
                      </a:r>
                      <a:r>
                        <a:rPr lang="en-US" dirty="0"/>
                        <a:t> (DTKS) </a:t>
                      </a:r>
                      <a:r>
                        <a:rPr lang="en-US" dirty="0" err="1"/>
                        <a:t>kabupaten</a:t>
                      </a:r>
                      <a:r>
                        <a:rPr lang="en-US" dirty="0"/>
                        <a:t> Belitung</a:t>
                      </a:r>
                      <a:r>
                        <a:rPr lang="en-ID" dirty="0"/>
                        <a:t> </a:t>
                      </a:r>
                    </a:p>
                  </a:txBody>
                  <a:tcPr/>
                </a:tc>
                <a:extLst>
                  <a:ext uri="{0D108BD9-81ED-4DB2-BD59-A6C34878D82A}">
                    <a16:rowId xmlns:a16="http://schemas.microsoft.com/office/drawing/2014/main" val="21930934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Kemsos</a:t>
                      </a:r>
                      <a:endParaRPr lang="en-US" dirty="0"/>
                    </a:p>
                  </a:txBody>
                  <a:tcPr/>
                </a:tc>
                <a:tc>
                  <a:txBody>
                    <a:bodyPr/>
                    <a:lstStyle/>
                    <a:p>
                      <a:r>
                        <a:rPr lang="en-US" dirty="0" err="1"/>
                        <a:t>Penerima</a:t>
                      </a:r>
                      <a:r>
                        <a:rPr lang="en-US" dirty="0"/>
                        <a:t> Program </a:t>
                      </a:r>
                      <a:r>
                        <a:rPr lang="en-US" dirty="0" err="1"/>
                        <a:t>Keluarga</a:t>
                      </a:r>
                      <a:r>
                        <a:rPr lang="en-US" dirty="0"/>
                        <a:t> </a:t>
                      </a:r>
                      <a:r>
                        <a:rPr lang="en-US" dirty="0" err="1"/>
                        <a:t>Harapan</a:t>
                      </a:r>
                      <a:r>
                        <a:rPr lang="en-US" dirty="0"/>
                        <a:t> (PKH) yang </a:t>
                      </a:r>
                      <a:r>
                        <a:rPr lang="en-US" dirty="0" err="1"/>
                        <a:t>tidak</a:t>
                      </a:r>
                      <a:r>
                        <a:rPr lang="en-US" dirty="0"/>
                        <a:t> </a:t>
                      </a:r>
                      <a:r>
                        <a:rPr lang="en-US" dirty="0" err="1"/>
                        <a:t>tepat</a:t>
                      </a:r>
                      <a:r>
                        <a:rPr lang="en-US" dirty="0"/>
                        <a:t> </a:t>
                      </a:r>
                      <a:r>
                        <a:rPr lang="en-US" dirty="0" err="1"/>
                        <a:t>sasaran</a:t>
                      </a:r>
                      <a:endParaRPr lang="en-ID" dirty="0"/>
                    </a:p>
                  </a:txBody>
                  <a:tcPr/>
                </a:tc>
                <a:tc>
                  <a:txBody>
                    <a:bodyPr/>
                    <a:lstStyle/>
                    <a:p>
                      <a:r>
                        <a:rPr lang="en-US" dirty="0" err="1">
                          <a:solidFill>
                            <a:srgbClr val="FFC000"/>
                          </a:solidFill>
                        </a:rPr>
                        <a:t>Klasifikasi</a:t>
                      </a:r>
                      <a:r>
                        <a:rPr lang="en-US" dirty="0"/>
                        <a:t> </a:t>
                      </a:r>
                      <a:r>
                        <a:rPr lang="en-US" dirty="0" err="1"/>
                        <a:t>faktor</a:t>
                      </a:r>
                      <a:r>
                        <a:rPr lang="en-US" dirty="0"/>
                        <a:t> </a:t>
                      </a:r>
                      <a:r>
                        <a:rPr lang="en-US" dirty="0" err="1"/>
                        <a:t>utama</a:t>
                      </a:r>
                      <a:r>
                        <a:rPr lang="en-US" dirty="0"/>
                        <a:t> </a:t>
                      </a:r>
                      <a:r>
                        <a:rPr lang="en-US" dirty="0" err="1"/>
                        <a:t>atribut</a:t>
                      </a:r>
                      <a:r>
                        <a:rPr lang="en-US" dirty="0"/>
                        <a:t> yang </a:t>
                      </a:r>
                      <a:r>
                        <a:rPr lang="en-US" dirty="0" err="1"/>
                        <a:t>berpengaruh</a:t>
                      </a:r>
                      <a:r>
                        <a:rPr lang="en-US" dirty="0"/>
                        <a:t> pada </a:t>
                      </a:r>
                      <a:r>
                        <a:rPr lang="en-US" dirty="0" err="1"/>
                        <a:t>penerima</a:t>
                      </a:r>
                      <a:r>
                        <a:rPr lang="en-US" dirty="0"/>
                        <a:t> PKH</a:t>
                      </a:r>
                      <a:endParaRPr lang="en-ID" dirty="0"/>
                    </a:p>
                  </a:txBody>
                  <a:tcPr/>
                </a:tc>
                <a:tc>
                  <a:txBody>
                    <a:bodyPr/>
                    <a:lstStyle/>
                    <a:p>
                      <a:r>
                        <a:rPr lang="en-US" dirty="0"/>
                        <a:t>Data </a:t>
                      </a:r>
                      <a:r>
                        <a:rPr lang="en-US" dirty="0" err="1"/>
                        <a:t>Terpadu</a:t>
                      </a:r>
                      <a:r>
                        <a:rPr lang="en-US" dirty="0"/>
                        <a:t> </a:t>
                      </a:r>
                      <a:r>
                        <a:rPr lang="en-US" dirty="0" err="1"/>
                        <a:t>Kesejahteraan</a:t>
                      </a:r>
                      <a:r>
                        <a:rPr lang="en-US" dirty="0"/>
                        <a:t>  </a:t>
                      </a:r>
                      <a:r>
                        <a:rPr lang="en-US" dirty="0" err="1"/>
                        <a:t>Sosial</a:t>
                      </a:r>
                      <a:r>
                        <a:rPr lang="en-US" dirty="0"/>
                        <a:t> (DTKS) </a:t>
                      </a:r>
                      <a:r>
                        <a:rPr lang="en-US" dirty="0" err="1"/>
                        <a:t>kabupaten</a:t>
                      </a:r>
                      <a:r>
                        <a:rPr lang="en-US" dirty="0"/>
                        <a:t> Belitung</a:t>
                      </a:r>
                      <a:endParaRPr lang="en-ID" dirty="0"/>
                    </a:p>
                  </a:txBody>
                  <a:tcPr/>
                </a:tc>
                <a:extLst>
                  <a:ext uri="{0D108BD9-81ED-4DB2-BD59-A6C34878D82A}">
                    <a16:rowId xmlns:a16="http://schemas.microsoft.com/office/drawing/2014/main" val="1392660043"/>
                  </a:ext>
                </a:extLst>
              </a:tr>
              <a:tr h="370840">
                <a:tc>
                  <a:txBody>
                    <a:bodyPr/>
                    <a:lstStyle/>
                    <a:p>
                      <a:r>
                        <a:rPr lang="en-US" dirty="0" err="1"/>
                        <a:t>Kemsos</a:t>
                      </a:r>
                      <a:endParaRPr lang="en-US" dirty="0"/>
                    </a:p>
                  </a:txBody>
                  <a:tcPr/>
                </a:tc>
                <a:tc>
                  <a:txBody>
                    <a:bodyPr/>
                    <a:lstStyle/>
                    <a:p>
                      <a:r>
                        <a:rPr lang="en-US" dirty="0" err="1"/>
                        <a:t>Penentuan</a:t>
                      </a:r>
                      <a:r>
                        <a:rPr lang="en-US" dirty="0"/>
                        <a:t> </a:t>
                      </a:r>
                      <a:r>
                        <a:rPr lang="en-US" dirty="0" err="1"/>
                        <a:t>kebijakan</a:t>
                      </a:r>
                      <a:r>
                        <a:rPr lang="en-US" dirty="0"/>
                        <a:t> </a:t>
                      </a:r>
                      <a:r>
                        <a:rPr lang="en-US" dirty="0" err="1"/>
                        <a:t>penerima</a:t>
                      </a:r>
                      <a:r>
                        <a:rPr lang="en-US" dirty="0"/>
                        <a:t> </a:t>
                      </a:r>
                      <a:r>
                        <a:rPr lang="en-US" dirty="0" err="1"/>
                        <a:t>bantuan</a:t>
                      </a:r>
                      <a:r>
                        <a:rPr lang="en-US" dirty="0"/>
                        <a:t> program </a:t>
                      </a:r>
                      <a:r>
                        <a:rPr lang="en-US" dirty="0" err="1"/>
                        <a:t>rehabilitasi</a:t>
                      </a:r>
                      <a:r>
                        <a:rPr lang="en-US" dirty="0"/>
                        <a:t> </a:t>
                      </a:r>
                      <a:r>
                        <a:rPr lang="en-US" dirty="0" err="1"/>
                        <a:t>sosial</a:t>
                      </a:r>
                      <a:r>
                        <a:rPr lang="en-US" dirty="0"/>
                        <a:t> </a:t>
                      </a:r>
                      <a:r>
                        <a:rPr lang="en-US" dirty="0" err="1"/>
                        <a:t>rumah</a:t>
                      </a:r>
                      <a:r>
                        <a:rPr lang="en-US" dirty="0"/>
                        <a:t> </a:t>
                      </a:r>
                      <a:r>
                        <a:rPr lang="en-US" dirty="0" err="1"/>
                        <a:t>tidak</a:t>
                      </a:r>
                      <a:r>
                        <a:rPr lang="en-US" dirty="0"/>
                        <a:t> </a:t>
                      </a:r>
                      <a:r>
                        <a:rPr lang="en-US" dirty="0" err="1"/>
                        <a:t>layak</a:t>
                      </a:r>
                      <a:r>
                        <a:rPr lang="en-US" dirty="0"/>
                        <a:t> </a:t>
                      </a:r>
                      <a:r>
                        <a:rPr lang="en-US" dirty="0" err="1"/>
                        <a:t>huni</a:t>
                      </a:r>
                      <a:endParaRPr lang="en-ID" dirty="0"/>
                    </a:p>
                  </a:txBody>
                  <a:tcPr/>
                </a:tc>
                <a:tc>
                  <a:txBody>
                    <a:bodyPr/>
                    <a:lstStyle/>
                    <a:p>
                      <a:pPr marL="0" indent="0">
                        <a:buFont typeface="Arial" panose="020B0604020202020204" pitchFamily="34" charset="0"/>
                        <a:buNone/>
                      </a:pPr>
                      <a:r>
                        <a:rPr lang="en-US" dirty="0" err="1">
                          <a:solidFill>
                            <a:srgbClr val="00B0F0"/>
                          </a:solidFill>
                        </a:rPr>
                        <a:t>Klastering</a:t>
                      </a:r>
                      <a:r>
                        <a:rPr lang="en-US" dirty="0"/>
                        <a:t> </a:t>
                      </a:r>
                      <a:r>
                        <a:rPr lang="en-US" dirty="0" err="1"/>
                        <a:t>spesifikasi</a:t>
                      </a:r>
                      <a:r>
                        <a:rPr lang="en-US" dirty="0"/>
                        <a:t> </a:t>
                      </a:r>
                      <a:r>
                        <a:rPr lang="en-US" dirty="0" err="1"/>
                        <a:t>rumah</a:t>
                      </a:r>
                      <a:r>
                        <a:rPr lang="en-US" dirty="0"/>
                        <a:t> pada data </a:t>
                      </a:r>
                      <a:r>
                        <a:rPr lang="en-US" dirty="0" err="1"/>
                        <a:t>rumah</a:t>
                      </a:r>
                      <a:r>
                        <a:rPr lang="en-US" dirty="0"/>
                        <a:t> </a:t>
                      </a:r>
                      <a:r>
                        <a:rPr lang="en-US" dirty="0" err="1"/>
                        <a:t>tangga</a:t>
                      </a:r>
                      <a:r>
                        <a:rPr lang="en-US" dirty="0"/>
                        <a:t> Data </a:t>
                      </a:r>
                      <a:r>
                        <a:rPr lang="en-US" dirty="0" err="1"/>
                        <a:t>Terpadu</a:t>
                      </a:r>
                      <a:r>
                        <a:rPr lang="en-US" dirty="0"/>
                        <a:t> </a:t>
                      </a:r>
                      <a:r>
                        <a:rPr lang="en-US" dirty="0" err="1"/>
                        <a:t>Kesejahteraan</a:t>
                      </a:r>
                      <a:r>
                        <a:rPr lang="en-US" dirty="0"/>
                        <a:t> </a:t>
                      </a:r>
                      <a:r>
                        <a:rPr lang="en-US" dirty="0" err="1"/>
                        <a:t>Sosial</a:t>
                      </a:r>
                      <a:r>
                        <a:rPr lang="en-US" dirty="0"/>
                        <a:t> (DTKS)  </a:t>
                      </a:r>
                    </a:p>
                  </a:txBody>
                  <a:tcPr/>
                </a:tc>
                <a:tc>
                  <a:txBody>
                    <a:bodyPr/>
                    <a:lstStyle/>
                    <a:p>
                      <a:r>
                        <a:rPr lang="en-US" dirty="0"/>
                        <a:t>Data </a:t>
                      </a:r>
                      <a:r>
                        <a:rPr lang="en-US" dirty="0" err="1"/>
                        <a:t>Terpadu</a:t>
                      </a:r>
                      <a:r>
                        <a:rPr lang="en-US" dirty="0"/>
                        <a:t> </a:t>
                      </a:r>
                      <a:r>
                        <a:rPr lang="en-US" dirty="0" err="1"/>
                        <a:t>Kesejahteraan</a:t>
                      </a:r>
                      <a:r>
                        <a:rPr lang="en-US" dirty="0"/>
                        <a:t>  </a:t>
                      </a:r>
                      <a:r>
                        <a:rPr lang="en-US" dirty="0" err="1"/>
                        <a:t>Sosial</a:t>
                      </a:r>
                      <a:r>
                        <a:rPr lang="en-US" dirty="0"/>
                        <a:t> (DTKS) </a:t>
                      </a:r>
                      <a:r>
                        <a:rPr lang="en-US" dirty="0" err="1"/>
                        <a:t>kabupaten</a:t>
                      </a:r>
                      <a:r>
                        <a:rPr lang="en-US" dirty="0"/>
                        <a:t> Seram </a:t>
                      </a:r>
                      <a:r>
                        <a:rPr lang="en-US" dirty="0" err="1"/>
                        <a:t>bagian</a:t>
                      </a:r>
                      <a:r>
                        <a:rPr lang="en-US" dirty="0"/>
                        <a:t> </a:t>
                      </a:r>
                      <a:r>
                        <a:rPr lang="en-US" dirty="0" err="1"/>
                        <a:t>barat</a:t>
                      </a:r>
                      <a:endParaRPr lang="en-ID" dirty="0"/>
                    </a:p>
                  </a:txBody>
                  <a:tcPr/>
                </a:tc>
                <a:extLst>
                  <a:ext uri="{0D108BD9-81ED-4DB2-BD59-A6C34878D82A}">
                    <a16:rowId xmlns:a16="http://schemas.microsoft.com/office/drawing/2014/main" val="3983976528"/>
                  </a:ext>
                </a:extLst>
              </a:tr>
              <a:tr h="370840">
                <a:tc>
                  <a:txBody>
                    <a:bodyPr/>
                    <a:lstStyle/>
                    <a:p>
                      <a:r>
                        <a:rPr lang="en-US" dirty="0" err="1"/>
                        <a:t>Kemsos</a:t>
                      </a:r>
                      <a:endParaRPr lang="en-US" dirty="0"/>
                    </a:p>
                  </a:txBody>
                  <a:tcPr/>
                </a:tc>
                <a:tc>
                  <a:txBody>
                    <a:bodyPr/>
                    <a:lstStyle/>
                    <a:p>
                      <a:pPr marL="0" indent="0">
                        <a:buFont typeface="Arial" panose="020B0604020202020204" pitchFamily="34" charset="0"/>
                        <a:buNone/>
                      </a:pPr>
                      <a:r>
                        <a:rPr lang="en-US" dirty="0" err="1"/>
                        <a:t>Banyaknya</a:t>
                      </a:r>
                      <a:r>
                        <a:rPr lang="en-US" dirty="0"/>
                        <a:t> </a:t>
                      </a:r>
                      <a:r>
                        <a:rPr lang="en-US" dirty="0" err="1"/>
                        <a:t>penerima</a:t>
                      </a:r>
                      <a:r>
                        <a:rPr lang="en-US" dirty="0"/>
                        <a:t> </a:t>
                      </a:r>
                      <a:r>
                        <a:rPr lang="en-US" dirty="0" err="1"/>
                        <a:t>bantuan</a:t>
                      </a:r>
                      <a:r>
                        <a:rPr lang="en-US" dirty="0"/>
                        <a:t> </a:t>
                      </a:r>
                      <a:r>
                        <a:rPr lang="en-US" dirty="0" err="1"/>
                        <a:t>sosial</a:t>
                      </a:r>
                      <a:r>
                        <a:rPr lang="en-US" dirty="0"/>
                        <a:t> yang </a:t>
                      </a:r>
                      <a:r>
                        <a:rPr lang="en-US" dirty="0" err="1"/>
                        <a:t>tidak</a:t>
                      </a:r>
                      <a:r>
                        <a:rPr lang="en-US" dirty="0"/>
                        <a:t> </a:t>
                      </a:r>
                      <a:r>
                        <a:rPr lang="en-US" dirty="0" err="1"/>
                        <a:t>tepat</a:t>
                      </a:r>
                      <a:r>
                        <a:rPr lang="en-US" dirty="0"/>
                        <a:t> </a:t>
                      </a:r>
                      <a:r>
                        <a:rPr lang="en-US" dirty="0" err="1"/>
                        <a:t>sasaran</a:t>
                      </a:r>
                      <a:r>
                        <a:rPr lang="en-US" dirty="0"/>
                        <a:t> di </a:t>
                      </a:r>
                      <a:r>
                        <a:rPr lang="en-US" dirty="0" err="1"/>
                        <a:t>kabupaten</a:t>
                      </a:r>
                      <a:r>
                        <a:rPr lang="en-US" dirty="0"/>
                        <a:t> Seram </a:t>
                      </a:r>
                      <a:r>
                        <a:rPr lang="en-US" dirty="0" err="1"/>
                        <a:t>bagian</a:t>
                      </a:r>
                      <a:r>
                        <a:rPr lang="en-US" dirty="0"/>
                        <a:t> </a:t>
                      </a:r>
                      <a:r>
                        <a:rPr lang="en-US" dirty="0" err="1"/>
                        <a:t>barat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solidFill>
                            <a:srgbClr val="00B0F0"/>
                          </a:solidFill>
                        </a:rPr>
                        <a:t>Klastering</a:t>
                      </a:r>
                      <a:r>
                        <a:rPr lang="en-US" dirty="0"/>
                        <a:t> </a:t>
                      </a:r>
                      <a:r>
                        <a:rPr lang="en-US" dirty="0" err="1"/>
                        <a:t>profil</a:t>
                      </a:r>
                      <a:r>
                        <a:rPr lang="en-US" dirty="0"/>
                        <a:t> </a:t>
                      </a:r>
                      <a:r>
                        <a:rPr lang="en-US" dirty="0" err="1"/>
                        <a:t>rumah</a:t>
                      </a:r>
                      <a:r>
                        <a:rPr lang="en-US" dirty="0"/>
                        <a:t> </a:t>
                      </a:r>
                      <a:r>
                        <a:rPr lang="en-US" dirty="0" err="1"/>
                        <a:t>tangga</a:t>
                      </a:r>
                      <a:r>
                        <a:rPr lang="en-US" dirty="0"/>
                        <a:t> miskin </a:t>
                      </a:r>
                      <a:r>
                        <a:rPr lang="en-US" dirty="0" err="1"/>
                        <a:t>dari</a:t>
                      </a:r>
                      <a:r>
                        <a:rPr lang="en-US" dirty="0"/>
                        <a:t> Data </a:t>
                      </a:r>
                      <a:r>
                        <a:rPr lang="en-US" dirty="0" err="1"/>
                        <a:t>Terpadu</a:t>
                      </a:r>
                      <a:r>
                        <a:rPr lang="en-US" dirty="0"/>
                        <a:t> </a:t>
                      </a:r>
                      <a:r>
                        <a:rPr lang="en-US" dirty="0" err="1"/>
                        <a:t>Kesejahteraan</a:t>
                      </a:r>
                      <a:r>
                        <a:rPr lang="en-US" dirty="0"/>
                        <a:t> </a:t>
                      </a:r>
                      <a:r>
                        <a:rPr lang="en-US" dirty="0" err="1"/>
                        <a:t>Sosial</a:t>
                      </a:r>
                      <a:r>
                        <a:rPr lang="en-US" dirty="0"/>
                        <a:t> (DTKS)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a:t>
                      </a:r>
                      <a:r>
                        <a:rPr lang="en-US" dirty="0" err="1"/>
                        <a:t>Terpadu</a:t>
                      </a:r>
                      <a:r>
                        <a:rPr lang="en-US" dirty="0"/>
                        <a:t> </a:t>
                      </a:r>
                      <a:r>
                        <a:rPr lang="en-US" dirty="0" err="1"/>
                        <a:t>Kesejahteraan</a:t>
                      </a:r>
                      <a:r>
                        <a:rPr lang="en-US" dirty="0"/>
                        <a:t>  </a:t>
                      </a:r>
                      <a:r>
                        <a:rPr lang="en-US" dirty="0" err="1"/>
                        <a:t>Sosial</a:t>
                      </a:r>
                      <a:r>
                        <a:rPr lang="en-US" dirty="0"/>
                        <a:t> (DTKS) </a:t>
                      </a:r>
                      <a:r>
                        <a:rPr lang="en-US" dirty="0" err="1"/>
                        <a:t>kabupaten</a:t>
                      </a:r>
                      <a:r>
                        <a:rPr lang="en-US" dirty="0"/>
                        <a:t> Seram </a:t>
                      </a:r>
                      <a:r>
                        <a:rPr lang="en-US" dirty="0" err="1"/>
                        <a:t>bagian</a:t>
                      </a:r>
                      <a:r>
                        <a:rPr lang="en-US" dirty="0"/>
                        <a:t> </a:t>
                      </a:r>
                      <a:r>
                        <a:rPr lang="en-US" dirty="0" err="1"/>
                        <a:t>barat</a:t>
                      </a:r>
                      <a:endParaRPr lang="en-ID" dirty="0"/>
                    </a:p>
                  </a:txBody>
                  <a:tcPr/>
                </a:tc>
                <a:extLst>
                  <a:ext uri="{0D108BD9-81ED-4DB2-BD59-A6C34878D82A}">
                    <a16:rowId xmlns:a16="http://schemas.microsoft.com/office/drawing/2014/main" val="1655652292"/>
                  </a:ext>
                </a:extLst>
              </a:tr>
            </a:tbl>
          </a:graphicData>
        </a:graphic>
      </p:graphicFrame>
      <p:sp>
        <p:nvSpPr>
          <p:cNvPr id="4" name="Title 3">
            <a:extLst>
              <a:ext uri="{FF2B5EF4-FFF2-40B4-BE49-F238E27FC236}">
                <a16:creationId xmlns:a16="http://schemas.microsoft.com/office/drawing/2014/main" id="{69C9B964-24FD-476F-9223-F52DF5457EEA}"/>
              </a:ext>
            </a:extLst>
          </p:cNvPr>
          <p:cNvSpPr>
            <a:spLocks noGrp="1"/>
          </p:cNvSpPr>
          <p:nvPr>
            <p:ph type="title"/>
          </p:nvPr>
        </p:nvSpPr>
        <p:spPr/>
        <p:txBody>
          <a:bodyPr>
            <a:normAutofit/>
          </a:bodyPr>
          <a:lstStyle/>
          <a:p>
            <a:r>
              <a:rPr lang="en-US" dirty="0" err="1"/>
              <a:t>Studi</a:t>
            </a:r>
            <a:r>
              <a:rPr lang="en-US" dirty="0"/>
              <a:t> </a:t>
            </a:r>
            <a:r>
              <a:rPr lang="en-US" dirty="0" err="1"/>
              <a:t>Kasus</a:t>
            </a:r>
            <a:r>
              <a:rPr lang="en-US" dirty="0"/>
              <a:t> </a:t>
            </a:r>
            <a:r>
              <a:rPr lang="id-ID" dirty="0"/>
              <a:t>Organisasi</a:t>
            </a:r>
            <a:endParaRPr lang="en-ID" dirty="0"/>
          </a:p>
        </p:txBody>
      </p:sp>
      <p:sp>
        <p:nvSpPr>
          <p:cNvPr id="3" name="Slide Number Placeholder 2">
            <a:extLst>
              <a:ext uri="{FF2B5EF4-FFF2-40B4-BE49-F238E27FC236}">
                <a16:creationId xmlns:a16="http://schemas.microsoft.com/office/drawing/2014/main" id="{AF05DC3E-4AB4-49D2-92E3-48FB51ACF7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721</a:t>
            </a:fld>
            <a:endParaRPr lang="en-US">
              <a:solidFill>
                <a:prstClr val="black">
                  <a:tint val="75000"/>
                </a:prstClr>
              </a:solidFill>
            </a:endParaRPr>
          </a:p>
        </p:txBody>
      </p:sp>
      <p:pic>
        <p:nvPicPr>
          <p:cNvPr id="7" name="Picture 6">
            <a:extLst>
              <a:ext uri="{FF2B5EF4-FFF2-40B4-BE49-F238E27FC236}">
                <a16:creationId xmlns:a16="http://schemas.microsoft.com/office/drawing/2014/main" id="{57BBBF32-D02D-4B26-A0FB-8AFE7EEBA133}"/>
              </a:ext>
            </a:extLst>
          </p:cNvPr>
          <p:cNvPicPr>
            <a:picLocks noChangeAspect="1"/>
          </p:cNvPicPr>
          <p:nvPr/>
        </p:nvPicPr>
        <p:blipFill>
          <a:blip r:embed="rId2"/>
          <a:stretch>
            <a:fillRect/>
          </a:stretch>
        </p:blipFill>
        <p:spPr>
          <a:xfrm>
            <a:off x="5257800" y="48969"/>
            <a:ext cx="2162874" cy="1578461"/>
          </a:xfrm>
          <a:prstGeom prst="rect">
            <a:avLst/>
          </a:prstGeom>
        </p:spPr>
      </p:pic>
    </p:spTree>
    <p:extLst>
      <p:ext uri="{BB962C8B-B14F-4D97-AF65-F5344CB8AC3E}">
        <p14:creationId xmlns:p14="http://schemas.microsoft.com/office/powerpoint/2010/main" val="2004782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3EF4AE-174C-4F13-8AE2-092FA1ED043C}"/>
              </a:ext>
            </a:extLst>
          </p:cNvPr>
          <p:cNvSpPr>
            <a:spLocks noGrp="1"/>
          </p:cNvSpPr>
          <p:nvPr>
            <p:ph type="subTitle" idx="1"/>
          </p:nvPr>
        </p:nvSpPr>
        <p:spPr>
          <a:xfrm>
            <a:off x="460029" y="3352800"/>
            <a:ext cx="3113116" cy="1689410"/>
          </a:xfrm>
        </p:spPr>
        <p:txBody>
          <a:bodyPr>
            <a:normAutofit lnSpcReduction="10000"/>
          </a:bodyPr>
          <a:lstStyle/>
          <a:p>
            <a:r>
              <a:rPr lang="id-ID" sz="3600" dirty="0">
                <a:effectLst>
                  <a:outerShdw blurRad="38100" dist="38100" dir="2700000" algn="tl">
                    <a:srgbClr val="000000">
                      <a:alpha val="43137"/>
                    </a:srgbClr>
                  </a:outerShdw>
                </a:effectLst>
                <a:latin typeface="Freestyle Script" panose="030804020302050B0404" pitchFamily="66" charset="0"/>
              </a:rPr>
              <a:t>Romi Satria Wahon</a:t>
            </a:r>
            <a:r>
              <a:rPr lang="en-US" sz="4000" dirty="0">
                <a:effectLst>
                  <a:outerShdw blurRad="38100" dist="38100" dir="2700000" algn="tl">
                    <a:srgbClr val="000000">
                      <a:alpha val="43137"/>
                    </a:srgbClr>
                  </a:outerShdw>
                </a:effectLst>
                <a:latin typeface="Freestyle Script" panose="030804020302050B0404" pitchFamily="66" charset="0"/>
              </a:rPr>
              <a:t>o</a:t>
            </a:r>
            <a:br>
              <a:rPr lang="en-US" sz="2800" dirty="0">
                <a:effectLst>
                  <a:outerShdw blurRad="38100" dist="38100" dir="2700000" algn="tl">
                    <a:srgbClr val="000000">
                      <a:alpha val="43137"/>
                    </a:srgbClr>
                  </a:outerShdw>
                </a:effectLst>
                <a:latin typeface="The Serif Hand Black" panose="03070902030502020204" pitchFamily="66" charset="0"/>
              </a:rPr>
            </a:br>
            <a:r>
              <a:rPr lang="en-US" sz="2800" dirty="0">
                <a:solidFill>
                  <a:schemeClr val="tx1">
                    <a:lumMod val="75000"/>
                    <a:lumOff val="25000"/>
                  </a:schemeClr>
                </a:solidFill>
                <a:latin typeface="Freestyle Script" panose="030804020302050B0404" pitchFamily="66" charset="0"/>
              </a:rPr>
              <a:t>romi@romisatriawahono.net</a:t>
            </a:r>
            <a:br>
              <a:rPr lang="en-US" sz="2800" dirty="0">
                <a:solidFill>
                  <a:schemeClr val="tx1">
                    <a:lumMod val="75000"/>
                    <a:lumOff val="25000"/>
                  </a:schemeClr>
                </a:solidFill>
                <a:latin typeface="Freestyle Script" panose="030804020302050B0404" pitchFamily="66" charset="0"/>
              </a:rPr>
            </a:br>
            <a:r>
              <a:rPr lang="en-US" sz="2700" dirty="0">
                <a:solidFill>
                  <a:schemeClr val="tx1">
                    <a:lumMod val="75000"/>
                    <a:lumOff val="25000"/>
                  </a:schemeClr>
                </a:solidFill>
                <a:latin typeface="Freestyle Script" panose="030804020302050B0404" pitchFamily="66" charset="0"/>
              </a:rPr>
              <a:t>http://romisatriawahono.net</a:t>
            </a:r>
            <a:br>
              <a:rPr lang="id-ID" sz="2700" dirty="0">
                <a:solidFill>
                  <a:schemeClr val="tx1">
                    <a:lumMod val="75000"/>
                    <a:lumOff val="25000"/>
                  </a:schemeClr>
                </a:solidFill>
                <a:latin typeface="Freestyle Script" panose="030804020302050B0404" pitchFamily="66" charset="0"/>
              </a:rPr>
            </a:br>
            <a:r>
              <a:rPr lang="en-US" sz="2700" dirty="0">
                <a:solidFill>
                  <a:schemeClr val="tx1">
                    <a:lumMod val="75000"/>
                    <a:lumOff val="25000"/>
                  </a:schemeClr>
                </a:solidFill>
                <a:latin typeface="Freestyle Script" panose="030804020302050B0404" pitchFamily="66" charset="0"/>
              </a:rPr>
              <a:t>08118228331</a:t>
            </a:r>
            <a:endParaRPr lang="en-ID" sz="2700" dirty="0">
              <a:solidFill>
                <a:schemeClr val="tx1">
                  <a:lumMod val="75000"/>
                  <a:lumOff val="25000"/>
                </a:schemeClr>
              </a:solidFill>
              <a:latin typeface="Freestyle Script" panose="030804020302050B0404" pitchFamily="66" charset="0"/>
            </a:endParaRPr>
          </a:p>
        </p:txBody>
      </p:sp>
      <p:sp>
        <p:nvSpPr>
          <p:cNvPr id="2" name="Title 1">
            <a:extLst>
              <a:ext uri="{FF2B5EF4-FFF2-40B4-BE49-F238E27FC236}">
                <a16:creationId xmlns:a16="http://schemas.microsoft.com/office/drawing/2014/main" id="{724E315D-4B03-4F04-A898-109896DBE15D}"/>
              </a:ext>
            </a:extLst>
          </p:cNvPr>
          <p:cNvSpPr>
            <a:spLocks noGrp="1"/>
          </p:cNvSpPr>
          <p:nvPr>
            <p:ph type="ctrTitle"/>
          </p:nvPr>
        </p:nvSpPr>
        <p:spPr>
          <a:xfrm>
            <a:off x="460029" y="219185"/>
            <a:ext cx="7194384" cy="1990615"/>
          </a:xfrm>
        </p:spPr>
        <p:txBody>
          <a:bodyPr>
            <a:noAutofit/>
          </a:bodyPr>
          <a:lstStyle/>
          <a:p>
            <a:r>
              <a:rPr lang="en-US" dirty="0" err="1">
                <a:effectLst>
                  <a:outerShdw blurRad="38100" dist="38100" dir="2700000" algn="tl">
                    <a:srgbClr val="000000">
                      <a:alpha val="43137"/>
                    </a:srgbClr>
                  </a:outerShdw>
                </a:effectLst>
                <a:latin typeface="The Serif Hand Extrablack" panose="03070B02030502020204" pitchFamily="66" charset="0"/>
              </a:rPr>
              <a:t>Terima</a:t>
            </a:r>
            <a:r>
              <a:rPr lang="en-US" dirty="0">
                <a:effectLst>
                  <a:outerShdw blurRad="38100" dist="38100" dir="2700000" algn="tl">
                    <a:srgbClr val="000000">
                      <a:alpha val="43137"/>
                    </a:srgbClr>
                  </a:outerShdw>
                </a:effectLst>
                <a:latin typeface="The Serif Hand Extrablack" panose="03070B02030502020204" pitchFamily="66" charset="0"/>
              </a:rPr>
              <a:t> Kasih</a:t>
            </a:r>
            <a:endParaRPr lang="en-ID" dirty="0">
              <a:effectLst>
                <a:outerShdw blurRad="38100" dist="38100" dir="2700000" algn="tl">
                  <a:srgbClr val="000000">
                    <a:alpha val="43137"/>
                  </a:srgbClr>
                </a:outerShdw>
              </a:effectLst>
              <a:latin typeface="The Serif Hand Extrablack" panose="03070B02030502020204" pitchFamily="66" charset="0"/>
            </a:endParaRPr>
          </a:p>
        </p:txBody>
      </p:sp>
    </p:spTree>
    <p:extLst>
      <p:ext uri="{BB962C8B-B14F-4D97-AF65-F5344CB8AC3E}">
        <p14:creationId xmlns:p14="http://schemas.microsoft.com/office/powerpoint/2010/main" val="4019515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55" t="2202" r="2837" b="3066"/>
          <a:stretch/>
        </p:blipFill>
        <p:spPr>
          <a:xfrm>
            <a:off x="628650" y="1828800"/>
            <a:ext cx="7886700" cy="3357704"/>
          </a:xfrm>
        </p:spPr>
      </p:pic>
      <p:sp>
        <p:nvSpPr>
          <p:cNvPr id="2" name="Title 1"/>
          <p:cNvSpPr>
            <a:spLocks noGrp="1"/>
          </p:cNvSpPr>
          <p:nvPr>
            <p:ph type="title"/>
          </p:nvPr>
        </p:nvSpPr>
        <p:spPr/>
        <p:txBody>
          <a:bodyPr/>
          <a:lstStyle/>
          <a:p>
            <a:r>
              <a:rPr lang="en-US" dirty="0" err="1"/>
              <a:t>Klastering</a:t>
            </a:r>
            <a:r>
              <a:rPr lang="en-US" dirty="0"/>
              <a:t> </a:t>
            </a:r>
            <a:r>
              <a:rPr lang="en-US" dirty="0" err="1"/>
              <a:t>Jenis</a:t>
            </a:r>
            <a:r>
              <a:rPr lang="en-US" dirty="0"/>
              <a:t> </a:t>
            </a:r>
            <a:r>
              <a:rPr lang="en-US" dirty="0" err="1"/>
              <a:t>Pelanggan</a:t>
            </a:r>
            <a:endParaRPr lang="id-ID" dirty="0"/>
          </a:p>
        </p:txBody>
      </p:sp>
      <p:sp>
        <p:nvSpPr>
          <p:cNvPr id="3" name="Slide Number Placeholder 2"/>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73</a:t>
            </a:fld>
            <a:endParaRPr lang="en-US" dirty="0">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3146414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63600"/>
            <a:ext cx="9130144" cy="5335158"/>
          </a:xfrm>
        </p:spPr>
      </p:pic>
      <p:sp>
        <p:nvSpPr>
          <p:cNvPr id="4" name="Title 3"/>
          <p:cNvSpPr>
            <a:spLocks noGrp="1"/>
          </p:cNvSpPr>
          <p:nvPr>
            <p:ph type="title"/>
          </p:nvPr>
        </p:nvSpPr>
        <p:spPr/>
        <p:txBody>
          <a:bodyPr/>
          <a:lstStyle/>
          <a:p>
            <a:r>
              <a:rPr lang="id-ID" dirty="0"/>
              <a:t>Klastering Sentimen Warga</a:t>
            </a:r>
            <a:endParaRPr lang="en-US"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13416854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9C00062C-CA98-4E41-A661-B799F6C2A6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571500"/>
            <a:ext cx="8458533" cy="6248400"/>
          </a:xfrm>
        </p:spPr>
      </p:pic>
      <p:sp>
        <p:nvSpPr>
          <p:cNvPr id="4" name="Title 3">
            <a:extLst>
              <a:ext uri="{FF2B5EF4-FFF2-40B4-BE49-F238E27FC236}">
                <a16:creationId xmlns:a16="http://schemas.microsoft.com/office/drawing/2014/main" id="{67C05C02-FC66-4945-98E8-2B26F4F3ED4A}"/>
              </a:ext>
            </a:extLst>
          </p:cNvPr>
          <p:cNvSpPr>
            <a:spLocks noGrp="1"/>
          </p:cNvSpPr>
          <p:nvPr>
            <p:ph type="title"/>
          </p:nvPr>
        </p:nvSpPr>
        <p:spPr/>
        <p:txBody>
          <a:bodyPr/>
          <a:lstStyle/>
          <a:p>
            <a:r>
              <a:rPr lang="id-ID" dirty="0" err="1"/>
              <a:t>Poverty</a:t>
            </a:r>
            <a:r>
              <a:rPr lang="id-ID" dirty="0"/>
              <a:t> Rate </a:t>
            </a:r>
            <a:r>
              <a:rPr lang="id-ID" dirty="0" err="1"/>
              <a:t>Clustering</a:t>
            </a:r>
            <a:endParaRPr lang="en-US" dirty="0"/>
          </a:p>
        </p:txBody>
      </p:sp>
      <p:sp>
        <p:nvSpPr>
          <p:cNvPr id="3" name="Slide Number Placeholder 2">
            <a:extLst>
              <a:ext uri="{FF2B5EF4-FFF2-40B4-BE49-F238E27FC236}">
                <a16:creationId xmlns:a16="http://schemas.microsoft.com/office/drawing/2014/main" id="{BD187626-50B6-4DC2-8A84-4ED116EBC1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329152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515350" cy="726767"/>
          </a:xfrm>
        </p:spPr>
        <p:txBody>
          <a:bodyPr>
            <a:normAutofit/>
          </a:bodyPr>
          <a:lstStyle/>
          <a:p>
            <a:r>
              <a:rPr lang="en-US" dirty="0"/>
              <a:t>5. </a:t>
            </a:r>
            <a:r>
              <a:rPr lang="en-US" dirty="0" err="1"/>
              <a:t>Aturan</a:t>
            </a:r>
            <a:r>
              <a:rPr lang="en-US" dirty="0"/>
              <a:t> </a:t>
            </a:r>
            <a:r>
              <a:rPr lang="en-US" dirty="0" err="1"/>
              <a:t>Asosiasi</a:t>
            </a:r>
            <a:r>
              <a:rPr lang="en-US" dirty="0"/>
              <a:t> </a:t>
            </a:r>
            <a:r>
              <a:rPr lang="en-US" dirty="0" err="1"/>
              <a:t>Pembelian</a:t>
            </a:r>
            <a:r>
              <a:rPr lang="en-US" dirty="0"/>
              <a:t> </a:t>
            </a:r>
            <a:r>
              <a:rPr lang="en-US" dirty="0" err="1"/>
              <a:t>Barang</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76</a:t>
            </a:fld>
            <a:endParaRPr lang="en-US" dirty="0">
              <a:solidFill>
                <a:prstClr val="black">
                  <a:tint val="75000"/>
                </a:prstClr>
              </a:solidFill>
            </a:endParaRPr>
          </a:p>
        </p:txBody>
      </p:sp>
      <p:cxnSp>
        <p:nvCxnSpPr>
          <p:cNvPr id="6" name="Straight Arrow Connector 5"/>
          <p:cNvCxnSpPr/>
          <p:nvPr/>
        </p:nvCxnSpPr>
        <p:spPr bwMode="auto">
          <a:xfrm>
            <a:off x="2667000" y="4793711"/>
            <a:ext cx="0" cy="1610380"/>
          </a:xfrm>
          <a:prstGeom prst="straightConnector1">
            <a:avLst/>
          </a:prstGeom>
          <a:solidFill>
            <a:srgbClr val="00529B"/>
          </a:solidFill>
          <a:ln w="76200" cap="flat" cmpd="sng" algn="ctr">
            <a:solidFill>
              <a:srgbClr val="0070C0"/>
            </a:solidFill>
            <a:prstDash val="sysDot"/>
            <a:round/>
            <a:headEnd type="none" w="med" len="med"/>
            <a:tailEnd type="triangle"/>
          </a:ln>
          <a:effectLst/>
        </p:spPr>
      </p:cxnSp>
      <p:sp>
        <p:nvSpPr>
          <p:cNvPr id="7" name="TextBox 6"/>
          <p:cNvSpPr txBox="1"/>
          <p:nvPr/>
        </p:nvSpPr>
        <p:spPr>
          <a:xfrm>
            <a:off x="2682510" y="5035205"/>
            <a:ext cx="3451907"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Asosiasi</a:t>
            </a:r>
            <a:r>
              <a:rPr lang="en-US" sz="2000" dirty="0">
                <a:solidFill>
                  <a:srgbClr val="C00000"/>
                </a:solidFill>
                <a:effectLst/>
              </a:rPr>
              <a:t> (</a:t>
            </a:r>
            <a:r>
              <a:rPr lang="en-US" sz="2000" i="1" dirty="0">
                <a:solidFill>
                  <a:srgbClr val="C00000"/>
                </a:solidFill>
                <a:effectLst/>
              </a:rPr>
              <a:t>FP-Growth</a:t>
            </a:r>
            <a:r>
              <a:rPr lang="en-US" sz="2000" dirty="0">
                <a:solidFill>
                  <a:srgbClr val="C00000"/>
                </a:solidFill>
                <a:effectLst/>
              </a:rPr>
              <a:t>)</a:t>
            </a:r>
          </a:p>
        </p:txBody>
      </p:sp>
      <p:pic>
        <p:nvPicPr>
          <p:cNvPr id="3" name="Picture 2"/>
          <p:cNvPicPr>
            <a:picLocks noChangeAspect="1"/>
          </p:cNvPicPr>
          <p:nvPr/>
        </p:nvPicPr>
        <p:blipFill rotWithShape="1">
          <a:blip r:embed="rId4"/>
          <a:srcRect l="5832" t="11481" r="51250" b="55926"/>
          <a:stretch/>
        </p:blipFill>
        <p:spPr>
          <a:xfrm>
            <a:off x="533400" y="1193119"/>
            <a:ext cx="8259041" cy="3528134"/>
          </a:xfrm>
          <a:prstGeom prst="rect">
            <a:avLst/>
          </a:prstGeom>
        </p:spPr>
      </p:pic>
    </p:spTree>
    <p:custDataLst>
      <p:tags r:id="rId1"/>
    </p:custDataLst>
    <p:extLst>
      <p:ext uri="{BB962C8B-B14F-4D97-AF65-F5344CB8AC3E}">
        <p14:creationId xmlns:p14="http://schemas.microsoft.com/office/powerpoint/2010/main" val="3256295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1"/>
            <a:ext cx="8515350" cy="685799"/>
          </a:xfrm>
        </p:spPr>
        <p:txBody>
          <a:bodyPr>
            <a:normAutofit/>
          </a:bodyPr>
          <a:lstStyle/>
          <a:p>
            <a:r>
              <a:rPr lang="en-US" dirty="0" err="1"/>
              <a:t>Pengetahuan</a:t>
            </a:r>
            <a:r>
              <a:rPr lang="en-US" dirty="0"/>
              <a:t> </a:t>
            </a:r>
            <a:r>
              <a:rPr lang="en-US" dirty="0" err="1"/>
              <a:t>Berupa</a:t>
            </a:r>
            <a:r>
              <a:rPr lang="en-US" dirty="0"/>
              <a:t> </a:t>
            </a:r>
            <a:r>
              <a:rPr lang="en-US" dirty="0" err="1"/>
              <a:t>Aturan</a:t>
            </a:r>
            <a:r>
              <a:rPr lang="en-US" dirty="0"/>
              <a:t> </a:t>
            </a:r>
            <a:r>
              <a:rPr lang="en-US" dirty="0" err="1"/>
              <a:t>Asosiasi</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77</a:t>
            </a:fld>
            <a:endParaRPr lang="en-US" dirty="0">
              <a:solidFill>
                <a:prstClr val="black">
                  <a:tint val="75000"/>
                </a:prstClr>
              </a:solidFill>
            </a:endParaRPr>
          </a:p>
        </p:txBody>
      </p:sp>
      <p:pic>
        <p:nvPicPr>
          <p:cNvPr id="6" name="Picture 5"/>
          <p:cNvPicPr>
            <a:picLocks noChangeAspect="1"/>
          </p:cNvPicPr>
          <p:nvPr/>
        </p:nvPicPr>
        <p:blipFill rotWithShape="1">
          <a:blip r:embed="rId4"/>
          <a:srcRect l="19583" t="21111" r="17084" b="11481"/>
          <a:stretch/>
        </p:blipFill>
        <p:spPr>
          <a:xfrm>
            <a:off x="0" y="990599"/>
            <a:ext cx="9163342" cy="5485949"/>
          </a:xfrm>
          <a:prstGeom prst="rect">
            <a:avLst/>
          </a:prstGeom>
        </p:spPr>
      </p:pic>
      <p:pic>
        <p:nvPicPr>
          <p:cNvPr id="7" name="Picture 6"/>
          <p:cNvPicPr>
            <a:picLocks noChangeAspect="1"/>
          </p:cNvPicPr>
          <p:nvPr/>
        </p:nvPicPr>
        <p:blipFill rotWithShape="1">
          <a:blip r:embed="rId5"/>
          <a:srcRect l="5833" t="12222" r="71250" b="16667"/>
          <a:stretch/>
        </p:blipFill>
        <p:spPr>
          <a:xfrm>
            <a:off x="6040922" y="2438400"/>
            <a:ext cx="3168651" cy="5530736"/>
          </a:xfrm>
          <a:prstGeom prst="rect">
            <a:avLst/>
          </a:prstGeom>
        </p:spPr>
      </p:pic>
    </p:spTree>
    <p:custDataLst>
      <p:tags r:id="rId1"/>
    </p:custDataLst>
    <p:extLst>
      <p:ext uri="{BB962C8B-B14F-4D97-AF65-F5344CB8AC3E}">
        <p14:creationId xmlns:p14="http://schemas.microsoft.com/office/powerpoint/2010/main" val="1789873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257800"/>
          </a:xfrm>
        </p:spPr>
        <p:txBody>
          <a:bodyPr>
            <a:normAutofit fontScale="92500"/>
          </a:bodyPr>
          <a:lstStyle/>
          <a:p>
            <a:r>
              <a:rPr lang="id-ID" sz="2900" dirty="0"/>
              <a:t>Algoritma </a:t>
            </a:r>
            <a:r>
              <a:rPr lang="id-ID" sz="2900" i="1" dirty="0" err="1"/>
              <a:t>association</a:t>
            </a:r>
            <a:r>
              <a:rPr lang="id-ID" sz="2900" i="1" dirty="0"/>
              <a:t> </a:t>
            </a:r>
            <a:r>
              <a:rPr lang="id-ID" sz="2900" i="1" dirty="0" err="1"/>
              <a:t>rule</a:t>
            </a:r>
            <a:r>
              <a:rPr lang="id-ID" sz="2900" i="1" dirty="0"/>
              <a:t> </a:t>
            </a:r>
            <a:r>
              <a:rPr lang="id-ID" sz="2900" dirty="0"/>
              <a:t>(aturan asosiasi) adalah algoritma yang menemukan atribut yang “</a:t>
            </a:r>
            <a:r>
              <a:rPr lang="id-ID" sz="2900" dirty="0">
                <a:solidFill>
                  <a:srgbClr val="C00000"/>
                </a:solidFill>
              </a:rPr>
              <a:t>muncul bersamaan</a:t>
            </a:r>
            <a:r>
              <a:rPr lang="id-ID" sz="2900" dirty="0"/>
              <a:t>”</a:t>
            </a:r>
            <a:endParaRPr lang="en-US" sz="2900" dirty="0">
              <a:solidFill>
                <a:srgbClr val="C00000"/>
              </a:solidFill>
            </a:endParaRPr>
          </a:p>
          <a:p>
            <a:r>
              <a:rPr lang="id-ID" sz="2900" dirty="0"/>
              <a:t>Contoh, pada hari </a:t>
            </a:r>
            <a:r>
              <a:rPr lang="id-ID" sz="2900" dirty="0" err="1"/>
              <a:t>kamis</a:t>
            </a:r>
            <a:r>
              <a:rPr lang="id-ID" sz="2900" dirty="0"/>
              <a:t> malam, 1000 pelanggan telah melakukan belanja di </a:t>
            </a:r>
            <a:r>
              <a:rPr lang="id-ID" sz="2900" dirty="0" err="1"/>
              <a:t>supermaket</a:t>
            </a:r>
            <a:r>
              <a:rPr lang="id-ID" sz="2900" dirty="0"/>
              <a:t> ABC, </a:t>
            </a:r>
            <a:r>
              <a:rPr lang="id-ID" sz="2900" dirty="0" err="1"/>
              <a:t>dimana</a:t>
            </a:r>
            <a:r>
              <a:rPr lang="id-ID" sz="2900" dirty="0"/>
              <a:t>:</a:t>
            </a:r>
          </a:p>
          <a:p>
            <a:pPr lvl="1"/>
            <a:r>
              <a:rPr lang="id-ID" dirty="0"/>
              <a:t>200 orang membeli </a:t>
            </a:r>
            <a:r>
              <a:rPr lang="id-ID" dirty="0">
                <a:solidFill>
                  <a:srgbClr val="C00000"/>
                </a:solidFill>
              </a:rPr>
              <a:t>Sabun Mandi</a:t>
            </a:r>
          </a:p>
          <a:p>
            <a:pPr lvl="1"/>
            <a:r>
              <a:rPr lang="id-ID" dirty="0"/>
              <a:t>dari 200 orang yang membeli sabun mandi, 50 orangnya membeli </a:t>
            </a:r>
            <a:r>
              <a:rPr lang="id-ID" dirty="0" err="1">
                <a:solidFill>
                  <a:srgbClr val="C00000"/>
                </a:solidFill>
              </a:rPr>
              <a:t>Fanta</a:t>
            </a:r>
            <a:endParaRPr lang="id-ID" dirty="0">
              <a:solidFill>
                <a:srgbClr val="C00000"/>
              </a:solidFill>
            </a:endParaRPr>
          </a:p>
          <a:p>
            <a:r>
              <a:rPr lang="id-ID" sz="2900" dirty="0"/>
              <a:t>Jadi, </a:t>
            </a:r>
            <a:r>
              <a:rPr lang="id-ID" sz="2900" dirty="0" err="1"/>
              <a:t>association</a:t>
            </a:r>
            <a:r>
              <a:rPr lang="id-ID" sz="2900" dirty="0"/>
              <a:t> </a:t>
            </a:r>
            <a:r>
              <a:rPr lang="id-ID" sz="2900" dirty="0" err="1"/>
              <a:t>rule</a:t>
            </a:r>
            <a:r>
              <a:rPr lang="id-ID" sz="2900" dirty="0"/>
              <a:t> menjadi, “</a:t>
            </a:r>
            <a:r>
              <a:rPr lang="id-ID" sz="2900" dirty="0">
                <a:solidFill>
                  <a:srgbClr val="C00000"/>
                </a:solidFill>
              </a:rPr>
              <a:t>Jika membeli sabun mandi, maka membeli </a:t>
            </a:r>
            <a:r>
              <a:rPr lang="id-ID" sz="2900" dirty="0" err="1">
                <a:solidFill>
                  <a:srgbClr val="C00000"/>
                </a:solidFill>
              </a:rPr>
              <a:t>Fanta</a:t>
            </a:r>
            <a:r>
              <a:rPr lang="id-ID" sz="2900" dirty="0"/>
              <a:t>”, dengan nilai </a:t>
            </a:r>
            <a:r>
              <a:rPr lang="id-ID" sz="2900" dirty="0" err="1">
                <a:solidFill>
                  <a:srgbClr val="C00000"/>
                </a:solidFill>
              </a:rPr>
              <a:t>support</a:t>
            </a:r>
            <a:r>
              <a:rPr lang="id-ID" sz="2900" dirty="0">
                <a:solidFill>
                  <a:srgbClr val="C00000"/>
                </a:solidFill>
              </a:rPr>
              <a:t> </a:t>
            </a:r>
            <a:r>
              <a:rPr lang="id-ID" sz="2900" dirty="0"/>
              <a:t>= 200/1000 = 20% dan nilai </a:t>
            </a:r>
            <a:r>
              <a:rPr lang="id-ID" sz="2900" dirty="0" err="1">
                <a:solidFill>
                  <a:srgbClr val="C00000"/>
                </a:solidFill>
              </a:rPr>
              <a:t>confidence</a:t>
            </a:r>
            <a:r>
              <a:rPr lang="id-ID" sz="2900" dirty="0">
                <a:solidFill>
                  <a:srgbClr val="C00000"/>
                </a:solidFill>
              </a:rPr>
              <a:t> </a:t>
            </a:r>
            <a:r>
              <a:rPr lang="id-ID" sz="2900" dirty="0"/>
              <a:t>= 50/200 = 25%</a:t>
            </a:r>
          </a:p>
          <a:p>
            <a:r>
              <a:rPr lang="id-ID" sz="2900" dirty="0"/>
              <a:t>Algoritma </a:t>
            </a:r>
            <a:r>
              <a:rPr lang="id-ID" sz="2900" dirty="0" err="1"/>
              <a:t>association</a:t>
            </a:r>
            <a:r>
              <a:rPr lang="id-ID" sz="2900" dirty="0"/>
              <a:t> </a:t>
            </a:r>
            <a:r>
              <a:rPr lang="id-ID" sz="2900" dirty="0" err="1"/>
              <a:t>rule</a:t>
            </a:r>
            <a:r>
              <a:rPr lang="id-ID" sz="2900" dirty="0"/>
              <a:t> </a:t>
            </a:r>
            <a:r>
              <a:rPr lang="id-ID" sz="2900" dirty="0" err="1"/>
              <a:t>diantaranya</a:t>
            </a:r>
            <a:r>
              <a:rPr lang="id-ID" sz="2900" dirty="0"/>
              <a:t> adalah: </a:t>
            </a:r>
            <a:r>
              <a:rPr lang="id-ID" sz="2900" dirty="0">
                <a:solidFill>
                  <a:srgbClr val="C00000"/>
                </a:solidFill>
              </a:rPr>
              <a:t>A </a:t>
            </a:r>
            <a:r>
              <a:rPr lang="id-ID" sz="2900" dirty="0" err="1">
                <a:solidFill>
                  <a:srgbClr val="C00000"/>
                </a:solidFill>
              </a:rPr>
              <a:t>priori</a:t>
            </a:r>
            <a:r>
              <a:rPr lang="id-ID" sz="2900" dirty="0">
                <a:solidFill>
                  <a:srgbClr val="C00000"/>
                </a:solidFill>
              </a:rPr>
              <a:t> </a:t>
            </a:r>
            <a:r>
              <a:rPr lang="id-ID" sz="2900" dirty="0" err="1">
                <a:solidFill>
                  <a:srgbClr val="C00000"/>
                </a:solidFill>
              </a:rPr>
              <a:t>algorithm</a:t>
            </a:r>
            <a:r>
              <a:rPr lang="id-ID" sz="2900" dirty="0"/>
              <a:t>, </a:t>
            </a:r>
            <a:r>
              <a:rPr lang="id-ID" sz="2900" dirty="0" err="1">
                <a:solidFill>
                  <a:srgbClr val="C00000"/>
                </a:solidFill>
              </a:rPr>
              <a:t>FP-Growth</a:t>
            </a:r>
            <a:r>
              <a:rPr lang="id-ID" sz="2900" dirty="0">
                <a:solidFill>
                  <a:srgbClr val="C00000"/>
                </a:solidFill>
              </a:rPr>
              <a:t> </a:t>
            </a:r>
            <a:r>
              <a:rPr lang="id-ID" sz="2900" dirty="0" err="1">
                <a:solidFill>
                  <a:srgbClr val="C00000"/>
                </a:solidFill>
              </a:rPr>
              <a:t>algorithm</a:t>
            </a:r>
            <a:r>
              <a:rPr lang="id-ID" sz="2900" dirty="0"/>
              <a:t>, </a:t>
            </a:r>
            <a:r>
              <a:rPr lang="id-ID" sz="2900" dirty="0">
                <a:solidFill>
                  <a:srgbClr val="C00000"/>
                </a:solidFill>
              </a:rPr>
              <a:t>GRI </a:t>
            </a:r>
            <a:r>
              <a:rPr lang="id-ID" sz="2900" dirty="0" err="1">
                <a:solidFill>
                  <a:srgbClr val="C00000"/>
                </a:solidFill>
              </a:rPr>
              <a:t>algorithm</a:t>
            </a:r>
            <a:endParaRPr lang="id-ID" sz="2900" dirty="0">
              <a:solidFill>
                <a:srgbClr val="C00000"/>
              </a:solidFill>
            </a:endParaRPr>
          </a:p>
          <a:p>
            <a:endParaRPr lang="id-ID" sz="2900" dirty="0"/>
          </a:p>
        </p:txBody>
      </p:sp>
      <p:sp>
        <p:nvSpPr>
          <p:cNvPr id="2" name="Title 1"/>
          <p:cNvSpPr>
            <a:spLocks noGrp="1"/>
          </p:cNvSpPr>
          <p:nvPr>
            <p:ph type="title"/>
          </p:nvPr>
        </p:nvSpPr>
        <p:spPr>
          <a:xfrm>
            <a:off x="628650" y="152401"/>
            <a:ext cx="8515350" cy="761999"/>
          </a:xfrm>
        </p:spPr>
        <p:txBody>
          <a:bodyPr>
            <a:normAutofit/>
          </a:bodyPr>
          <a:lstStyle/>
          <a:p>
            <a:r>
              <a:rPr lang="en-US" dirty="0" err="1"/>
              <a:t>Contoh</a:t>
            </a:r>
            <a:r>
              <a:rPr lang="en-US" dirty="0"/>
              <a:t> </a:t>
            </a:r>
            <a:r>
              <a:rPr lang="en-US" dirty="0" err="1"/>
              <a:t>Aturan</a:t>
            </a:r>
            <a:r>
              <a:rPr lang="en-US" dirty="0"/>
              <a:t> </a:t>
            </a:r>
            <a:r>
              <a:rPr lang="id-ID" dirty="0"/>
              <a:t>Asosiasi</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971908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Aturan</a:t>
            </a:r>
            <a:r>
              <a:rPr lang="en-US" dirty="0"/>
              <a:t> </a:t>
            </a:r>
            <a:r>
              <a:rPr lang="en-US" dirty="0" err="1"/>
              <a:t>Asosiasi</a:t>
            </a:r>
            <a:r>
              <a:rPr lang="en-US" dirty="0"/>
              <a:t> di Amazon.com</a:t>
            </a:r>
            <a:endParaRPr lang="id-ID" dirty="0"/>
          </a:p>
        </p:txBody>
      </p:sp>
      <p:sp>
        <p:nvSpPr>
          <p:cNvPr id="5" name="Slide Number Placeholder 4"/>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79</a:t>
            </a:fld>
            <a:endParaRPr lang="en-US" dirty="0">
              <a:solidFill>
                <a:prstClr val="black">
                  <a:tint val="75000"/>
                </a:prstClr>
              </a:solidFill>
              <a:ea typeface="ＭＳ Ｐゴシック" pitchFamily="50" charset="-128"/>
            </a:endParaRPr>
          </a:p>
        </p:txBody>
      </p:sp>
      <p:pic>
        <p:nvPicPr>
          <p:cNvPr id="4" name="Picture 3"/>
          <p:cNvPicPr>
            <a:picLocks noChangeAspect="1"/>
          </p:cNvPicPr>
          <p:nvPr/>
        </p:nvPicPr>
        <p:blipFill rotWithShape="1">
          <a:blip r:embed="rId2"/>
          <a:srcRect l="19167" t="23333" r="15000" b="10000"/>
          <a:stretch/>
        </p:blipFill>
        <p:spPr>
          <a:xfrm>
            <a:off x="47413" y="990600"/>
            <a:ext cx="9096587" cy="5181600"/>
          </a:xfrm>
          <a:prstGeom prst="rect">
            <a:avLst/>
          </a:prstGeom>
        </p:spPr>
      </p:pic>
      <p:sp>
        <p:nvSpPr>
          <p:cNvPr id="6" name="Rectangle: Rounded Corners 5"/>
          <p:cNvSpPr/>
          <p:nvPr/>
        </p:nvSpPr>
        <p:spPr>
          <a:xfrm>
            <a:off x="47413" y="2819400"/>
            <a:ext cx="8944187" cy="3200400"/>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724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1. P</a:t>
            </a:r>
            <a:r>
              <a:rPr lang="id-ID" sz="4800" dirty="0" err="1"/>
              <a:t>eng</a:t>
            </a:r>
            <a:r>
              <a:rPr lang="en-US" sz="4800" dirty="0" err="1"/>
              <a:t>antar</a:t>
            </a:r>
            <a:r>
              <a:rPr lang="id-ID" sz="4800" dirty="0"/>
              <a:t> Data Mining</a:t>
            </a:r>
          </a:p>
        </p:txBody>
      </p:sp>
      <p:sp>
        <p:nvSpPr>
          <p:cNvPr id="3" name="Text Placeholder 2"/>
          <p:cNvSpPr>
            <a:spLocks noGrp="1"/>
          </p:cNvSpPr>
          <p:nvPr>
            <p:ph type="body" idx="1"/>
          </p:nvPr>
        </p:nvSpPr>
        <p:spPr/>
        <p:txBody>
          <a:bodyPr>
            <a:normAutofit/>
          </a:bodyPr>
          <a:lstStyle/>
          <a:p>
            <a:r>
              <a:rPr lang="nn-NO" dirty="0"/>
              <a:t>1.1 Apa </a:t>
            </a:r>
            <a:r>
              <a:rPr lang="id-ID" dirty="0"/>
              <a:t>dan Mengapa</a:t>
            </a:r>
            <a:r>
              <a:rPr lang="nn-NO" dirty="0"/>
              <a:t> Data Mining?</a:t>
            </a:r>
          </a:p>
          <a:p>
            <a:r>
              <a:rPr lang="nn-NO" dirty="0"/>
              <a:t>1.2 Peran Utama dan Metode Data Mining</a:t>
            </a:r>
          </a:p>
          <a:p>
            <a:r>
              <a:rPr lang="en-US" dirty="0"/>
              <a:t>1.3 </a:t>
            </a:r>
            <a:r>
              <a:rPr lang="en-US" dirty="0" err="1"/>
              <a:t>Sejarah</a:t>
            </a:r>
            <a:r>
              <a:rPr lang="en-US" dirty="0"/>
              <a:t> </a:t>
            </a:r>
            <a:r>
              <a:rPr lang="en-US" dirty="0" err="1"/>
              <a:t>dan</a:t>
            </a:r>
            <a:r>
              <a:rPr lang="en-US" dirty="0"/>
              <a:t> </a:t>
            </a:r>
            <a:r>
              <a:rPr lang="en-US" dirty="0" err="1"/>
              <a:t>Penerapan</a:t>
            </a:r>
            <a:r>
              <a:rPr lang="en-US" dirty="0"/>
              <a:t> Data Mining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801690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AEBBD-CF41-4546-97CA-06360AC3EF83}"/>
              </a:ext>
            </a:extLst>
          </p:cNvPr>
          <p:cNvSpPr>
            <a:spLocks noGrp="1"/>
          </p:cNvSpPr>
          <p:nvPr>
            <p:ph idx="1"/>
          </p:nvPr>
        </p:nvSpPr>
        <p:spPr/>
        <p:txBody>
          <a:bodyPr>
            <a:normAutofit/>
          </a:bodyPr>
          <a:lstStyle/>
          <a:p>
            <a:pPr marL="0" indent="0">
              <a:buNone/>
            </a:pPr>
            <a:r>
              <a:rPr lang="id-ID" sz="3200" dirty="0"/>
              <a:t>Korelasi antara jumlah </a:t>
            </a:r>
            <a:r>
              <a:rPr lang="id-ID" sz="3200" dirty="0">
                <a:solidFill>
                  <a:srgbClr val="C00000"/>
                </a:solidFill>
              </a:rPr>
              <a:t>konsumsi minyak pemanas </a:t>
            </a:r>
            <a:r>
              <a:rPr lang="id-ID" sz="3200" dirty="0"/>
              <a:t>dengan faktor-faktor di bawah:</a:t>
            </a:r>
          </a:p>
          <a:p>
            <a:pPr marL="0" indent="0">
              <a:buNone/>
            </a:pPr>
            <a:endParaRPr lang="id-ID" sz="2000" dirty="0"/>
          </a:p>
          <a:p>
            <a:pPr marL="971550" lvl="1" indent="-514350">
              <a:buFont typeface="+mj-lt"/>
              <a:buAutoNum type="arabicPeriod"/>
            </a:pPr>
            <a:r>
              <a:rPr lang="id-ID" sz="2800" dirty="0" err="1">
                <a:solidFill>
                  <a:srgbClr val="0070C0"/>
                </a:solidFill>
              </a:rPr>
              <a:t>Insulation</a:t>
            </a:r>
            <a:r>
              <a:rPr lang="id-ID" sz="2800" dirty="0"/>
              <a:t>: Ketebalan </a:t>
            </a:r>
            <a:r>
              <a:rPr lang="id-ID" sz="2800" dirty="0" err="1"/>
              <a:t>insulasi</a:t>
            </a:r>
            <a:r>
              <a:rPr lang="id-ID" sz="2800" dirty="0"/>
              <a:t> rumah</a:t>
            </a:r>
          </a:p>
          <a:p>
            <a:pPr marL="971550" lvl="1" indent="-514350">
              <a:buFont typeface="+mj-lt"/>
              <a:buAutoNum type="arabicPeriod"/>
            </a:pPr>
            <a:r>
              <a:rPr lang="id-ID" sz="2800" dirty="0">
                <a:solidFill>
                  <a:srgbClr val="0070C0"/>
                </a:solidFill>
              </a:rPr>
              <a:t>Temperatur</a:t>
            </a:r>
            <a:r>
              <a:rPr lang="id-ID" sz="2800" dirty="0"/>
              <a:t>: Suhu udara sekitar rumah</a:t>
            </a:r>
          </a:p>
          <a:p>
            <a:pPr marL="971550" lvl="1" indent="-514350">
              <a:buFont typeface="+mj-lt"/>
              <a:buAutoNum type="arabicPeriod"/>
            </a:pPr>
            <a:r>
              <a:rPr lang="id-ID" sz="2800" dirty="0" err="1">
                <a:solidFill>
                  <a:srgbClr val="0070C0"/>
                </a:solidFill>
              </a:rPr>
              <a:t>Heating</a:t>
            </a:r>
            <a:r>
              <a:rPr lang="id-ID" sz="2800" dirty="0">
                <a:solidFill>
                  <a:srgbClr val="0070C0"/>
                </a:solidFill>
              </a:rPr>
              <a:t> Oil</a:t>
            </a:r>
            <a:r>
              <a:rPr lang="id-ID" sz="2800" dirty="0"/>
              <a:t>: Jumlah konsumsi minyak </a:t>
            </a:r>
            <a:r>
              <a:rPr lang="id-ID" sz="2800" dirty="0" err="1"/>
              <a:t>pertahun</a:t>
            </a:r>
            <a:r>
              <a:rPr lang="id-ID" sz="2800" dirty="0"/>
              <a:t> </a:t>
            </a:r>
            <a:r>
              <a:rPr lang="id-ID" sz="2800" dirty="0" err="1"/>
              <a:t>perrumah</a:t>
            </a:r>
            <a:endParaRPr lang="id-ID" sz="2800" dirty="0"/>
          </a:p>
          <a:p>
            <a:pPr marL="971550" lvl="1" indent="-514350">
              <a:buFont typeface="+mj-lt"/>
              <a:buAutoNum type="arabicPeriod"/>
            </a:pPr>
            <a:r>
              <a:rPr lang="id-ID" sz="2800" dirty="0" err="1">
                <a:solidFill>
                  <a:srgbClr val="0070C0"/>
                </a:solidFill>
              </a:rPr>
              <a:t>Number</a:t>
            </a:r>
            <a:r>
              <a:rPr lang="id-ID" sz="2800" dirty="0">
                <a:solidFill>
                  <a:srgbClr val="0070C0"/>
                </a:solidFill>
              </a:rPr>
              <a:t> </a:t>
            </a:r>
            <a:r>
              <a:rPr lang="id-ID" sz="2800" dirty="0" err="1">
                <a:solidFill>
                  <a:srgbClr val="0070C0"/>
                </a:solidFill>
              </a:rPr>
              <a:t>of</a:t>
            </a:r>
            <a:r>
              <a:rPr lang="id-ID" sz="2800" dirty="0">
                <a:solidFill>
                  <a:srgbClr val="0070C0"/>
                </a:solidFill>
              </a:rPr>
              <a:t> </a:t>
            </a:r>
            <a:r>
              <a:rPr lang="id-ID" sz="2800" dirty="0" err="1">
                <a:solidFill>
                  <a:srgbClr val="0070C0"/>
                </a:solidFill>
              </a:rPr>
              <a:t>Occupant</a:t>
            </a:r>
            <a:r>
              <a:rPr lang="id-ID" sz="2800" dirty="0"/>
              <a:t>: Jumlah penghuni rumah</a:t>
            </a:r>
          </a:p>
          <a:p>
            <a:pPr marL="971550" lvl="1" indent="-514350">
              <a:buFont typeface="+mj-lt"/>
              <a:buAutoNum type="arabicPeriod"/>
            </a:pPr>
            <a:r>
              <a:rPr lang="id-ID" sz="2800" dirty="0" err="1">
                <a:solidFill>
                  <a:srgbClr val="0070C0"/>
                </a:solidFill>
              </a:rPr>
              <a:t>Average</a:t>
            </a:r>
            <a:r>
              <a:rPr lang="id-ID" sz="2800" dirty="0">
                <a:solidFill>
                  <a:srgbClr val="0070C0"/>
                </a:solidFill>
              </a:rPr>
              <a:t> Age</a:t>
            </a:r>
            <a:r>
              <a:rPr lang="id-ID" sz="2800" dirty="0"/>
              <a:t>: Rata-rata umur penghuni rumah</a:t>
            </a:r>
          </a:p>
          <a:p>
            <a:pPr marL="971550" lvl="1" indent="-514350">
              <a:buFont typeface="+mj-lt"/>
              <a:buAutoNum type="arabicPeriod"/>
            </a:pPr>
            <a:r>
              <a:rPr lang="id-ID" sz="2800" dirty="0" err="1">
                <a:solidFill>
                  <a:srgbClr val="0070C0"/>
                </a:solidFill>
              </a:rPr>
              <a:t>Home</a:t>
            </a:r>
            <a:r>
              <a:rPr lang="id-ID" sz="2800" dirty="0">
                <a:solidFill>
                  <a:srgbClr val="0070C0"/>
                </a:solidFill>
              </a:rPr>
              <a:t> </a:t>
            </a:r>
            <a:r>
              <a:rPr lang="id-ID" sz="2800" dirty="0" err="1">
                <a:solidFill>
                  <a:srgbClr val="0070C0"/>
                </a:solidFill>
              </a:rPr>
              <a:t>Size</a:t>
            </a:r>
            <a:r>
              <a:rPr lang="id-ID" sz="2800" dirty="0"/>
              <a:t>: Ukuran rumah</a:t>
            </a:r>
            <a:endParaRPr lang="en-US" sz="2800" dirty="0"/>
          </a:p>
          <a:p>
            <a:endParaRPr lang="en-US" dirty="0"/>
          </a:p>
        </p:txBody>
      </p:sp>
      <p:sp>
        <p:nvSpPr>
          <p:cNvPr id="4" name="Title 3">
            <a:extLst>
              <a:ext uri="{FF2B5EF4-FFF2-40B4-BE49-F238E27FC236}">
                <a16:creationId xmlns:a16="http://schemas.microsoft.com/office/drawing/2014/main" id="{373E083D-4698-49C1-84EA-9E2D68549BEA}"/>
              </a:ext>
            </a:extLst>
          </p:cNvPr>
          <p:cNvSpPr>
            <a:spLocks noGrp="1"/>
          </p:cNvSpPr>
          <p:nvPr>
            <p:ph type="title"/>
          </p:nvPr>
        </p:nvSpPr>
        <p:spPr/>
        <p:txBody>
          <a:bodyPr/>
          <a:lstStyle/>
          <a:p>
            <a:r>
              <a:rPr lang="id-ID" dirty="0" err="1"/>
              <a:t>Heating</a:t>
            </a:r>
            <a:r>
              <a:rPr lang="id-ID" dirty="0"/>
              <a:t> Oil </a:t>
            </a:r>
            <a:r>
              <a:rPr lang="id-ID" dirty="0" err="1"/>
              <a:t>Consumption</a:t>
            </a:r>
            <a:endParaRPr lang="en-US" dirty="0"/>
          </a:p>
        </p:txBody>
      </p:sp>
      <p:sp>
        <p:nvSpPr>
          <p:cNvPr id="3" name="Slide Number Placeholder 2">
            <a:extLst>
              <a:ext uri="{FF2B5EF4-FFF2-40B4-BE49-F238E27FC236}">
                <a16:creationId xmlns:a16="http://schemas.microsoft.com/office/drawing/2014/main" id="{B49A64C7-233E-4B86-932B-A23BB4D2FA8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3005340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AFBE04-E4F2-4BF1-AC3B-9E99C932F92C}"/>
              </a:ext>
            </a:extLst>
          </p:cNvPr>
          <p:cNvSpPr>
            <a:spLocks noGrp="1"/>
          </p:cNvSpPr>
          <p:nvPr>
            <p:ph idx="1"/>
          </p:nvPr>
        </p:nvSpPr>
        <p:spPr/>
        <p:txBody>
          <a:bodyPr/>
          <a:lstStyle/>
          <a:p>
            <a:endParaRPr lang="en-ID"/>
          </a:p>
        </p:txBody>
      </p:sp>
      <p:sp>
        <p:nvSpPr>
          <p:cNvPr id="4" name="Title 3">
            <a:extLst>
              <a:ext uri="{FF2B5EF4-FFF2-40B4-BE49-F238E27FC236}">
                <a16:creationId xmlns:a16="http://schemas.microsoft.com/office/drawing/2014/main" id="{FB78DB19-0101-4A4C-B58A-A9C34850F9EA}"/>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C197F3B2-0F14-413D-A8B7-531AEEC71F4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81</a:t>
            </a:fld>
            <a:endParaRPr lang="en-US">
              <a:solidFill>
                <a:prstClr val="black">
                  <a:tint val="75000"/>
                </a:prstClr>
              </a:solidFill>
            </a:endParaRPr>
          </a:p>
        </p:txBody>
      </p:sp>
      <p:pic>
        <p:nvPicPr>
          <p:cNvPr id="5" name="Picture 4">
            <a:extLst>
              <a:ext uri="{FF2B5EF4-FFF2-40B4-BE49-F238E27FC236}">
                <a16:creationId xmlns:a16="http://schemas.microsoft.com/office/drawing/2014/main" id="{2A615831-E4E5-4A6F-851D-478D965C4B3D}"/>
              </a:ext>
            </a:extLst>
          </p:cNvPr>
          <p:cNvPicPr>
            <a:picLocks noChangeAspect="1"/>
          </p:cNvPicPr>
          <p:nvPr/>
        </p:nvPicPr>
        <p:blipFill rotWithShape="1">
          <a:blip r:embed="rId2"/>
          <a:srcRect l="10834" t="24444" r="19167" b="11111"/>
          <a:stretch/>
        </p:blipFill>
        <p:spPr>
          <a:xfrm>
            <a:off x="49951" y="136357"/>
            <a:ext cx="9114102" cy="6293070"/>
          </a:xfrm>
          <a:prstGeom prst="rect">
            <a:avLst/>
          </a:prstGeom>
        </p:spPr>
      </p:pic>
    </p:spTree>
    <p:extLst>
      <p:ext uri="{BB962C8B-B14F-4D97-AF65-F5344CB8AC3E}">
        <p14:creationId xmlns:p14="http://schemas.microsoft.com/office/powerpoint/2010/main" val="1224798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31AF93-4B74-461C-9581-C8058B7EF65B}"/>
              </a:ext>
            </a:extLst>
          </p:cNvPr>
          <p:cNvPicPr>
            <a:picLocks noChangeAspect="1"/>
          </p:cNvPicPr>
          <p:nvPr/>
        </p:nvPicPr>
        <p:blipFill rotWithShape="1">
          <a:blip r:embed="rId2"/>
          <a:srcRect l="10834" t="22222" r="15833" b="50000"/>
          <a:stretch/>
        </p:blipFill>
        <p:spPr>
          <a:xfrm>
            <a:off x="76200" y="4266619"/>
            <a:ext cx="9121659" cy="2591381"/>
          </a:xfrm>
          <a:prstGeom prst="rect">
            <a:avLst/>
          </a:prstGeom>
        </p:spPr>
      </p:pic>
      <p:sp>
        <p:nvSpPr>
          <p:cNvPr id="4" name="Title 3"/>
          <p:cNvSpPr>
            <a:spLocks noGrp="1"/>
          </p:cNvSpPr>
          <p:nvPr>
            <p:ph type="title"/>
          </p:nvPr>
        </p:nvSpPr>
        <p:spPr/>
        <p:txBody>
          <a:bodyPr/>
          <a:lstStyle/>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82</a:t>
            </a:fld>
            <a:endParaRPr lang="en-US" dirty="0">
              <a:solidFill>
                <a:prstClr val="black">
                  <a:tint val="75000"/>
                </a:prstClr>
              </a:solidFill>
            </a:endParaRPr>
          </a:p>
        </p:txBody>
      </p:sp>
      <p:pic>
        <p:nvPicPr>
          <p:cNvPr id="5" name="Picture 4"/>
          <p:cNvPicPr>
            <a:picLocks noChangeAspect="1"/>
          </p:cNvPicPr>
          <p:nvPr/>
        </p:nvPicPr>
        <p:blipFill rotWithShape="1">
          <a:blip r:embed="rId3"/>
          <a:srcRect l="9735" t="20421" r="12500" b="7778"/>
          <a:stretch/>
        </p:blipFill>
        <p:spPr>
          <a:xfrm>
            <a:off x="1425095" y="280344"/>
            <a:ext cx="5867400" cy="4063056"/>
          </a:xfrm>
          <a:prstGeom prst="rect">
            <a:avLst/>
          </a:prstGeom>
        </p:spPr>
      </p:pic>
      <p:sp>
        <p:nvSpPr>
          <p:cNvPr id="7" name="Rectangle: Rounded Corners 6"/>
          <p:cNvSpPr/>
          <p:nvPr/>
        </p:nvSpPr>
        <p:spPr>
          <a:xfrm>
            <a:off x="5105400" y="515368"/>
            <a:ext cx="2362200" cy="1554318"/>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sp>
        <p:nvSpPr>
          <p:cNvPr id="11" name="Rectangle: Rounded Corners 10">
            <a:extLst>
              <a:ext uri="{FF2B5EF4-FFF2-40B4-BE49-F238E27FC236}">
                <a16:creationId xmlns:a16="http://schemas.microsoft.com/office/drawing/2014/main" id="{195A2CA7-411F-455C-8CCC-E837C06962C3}"/>
              </a:ext>
            </a:extLst>
          </p:cNvPr>
          <p:cNvSpPr/>
          <p:nvPr/>
        </p:nvSpPr>
        <p:spPr>
          <a:xfrm>
            <a:off x="6704136" y="4206081"/>
            <a:ext cx="1525463" cy="249952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cxnSp>
        <p:nvCxnSpPr>
          <p:cNvPr id="13" name="Straight Arrow Connector 12">
            <a:extLst>
              <a:ext uri="{FF2B5EF4-FFF2-40B4-BE49-F238E27FC236}">
                <a16:creationId xmlns:a16="http://schemas.microsoft.com/office/drawing/2014/main" id="{23A3BF67-9F2C-4D7B-A7CD-414A2A47FEDB}"/>
              </a:ext>
            </a:extLst>
          </p:cNvPr>
          <p:cNvCxnSpPr>
            <a:cxnSpLocks/>
          </p:cNvCxnSpPr>
          <p:nvPr/>
        </p:nvCxnSpPr>
        <p:spPr>
          <a:xfrm flipH="1" flipV="1">
            <a:off x="6858000" y="2121994"/>
            <a:ext cx="434495" cy="1931688"/>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24694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DF3CF4-54BD-40DF-AFE8-37492C63DEE4}"/>
              </a:ext>
            </a:extLst>
          </p:cNvPr>
          <p:cNvSpPr>
            <a:spLocks noGrp="1"/>
          </p:cNvSpPr>
          <p:nvPr>
            <p:ph type="title"/>
          </p:nvPr>
        </p:nvSpPr>
        <p:spPr>
          <a:xfrm>
            <a:off x="628649" y="152399"/>
            <a:ext cx="8515351" cy="685801"/>
          </a:xfrm>
        </p:spPr>
        <p:txBody>
          <a:bodyPr>
            <a:normAutofit/>
          </a:bodyPr>
          <a:lstStyle/>
          <a:p>
            <a:r>
              <a:rPr lang="id-ID" sz="3400" dirty="0">
                <a:solidFill>
                  <a:srgbClr val="C00000"/>
                </a:solidFill>
              </a:rPr>
              <a:t>Korelasi 4 </a:t>
            </a:r>
            <a:r>
              <a:rPr lang="en-US" sz="3400" dirty="0">
                <a:solidFill>
                  <a:srgbClr val="C00000"/>
                </a:solidFill>
              </a:rPr>
              <a:t>Variable</a:t>
            </a:r>
            <a:r>
              <a:rPr lang="id-ID" sz="3400" dirty="0">
                <a:solidFill>
                  <a:srgbClr val="C00000"/>
                </a:solidFill>
              </a:rPr>
              <a:t> </a:t>
            </a:r>
            <a:r>
              <a:rPr lang="id-ID" sz="3400" dirty="0"/>
              <a:t>terhadap Konsumsi Minyak</a:t>
            </a:r>
            <a:endParaRPr lang="en-US" sz="3400" dirty="0"/>
          </a:p>
        </p:txBody>
      </p:sp>
      <p:sp>
        <p:nvSpPr>
          <p:cNvPr id="3" name="Slide Number Placeholder 2">
            <a:extLst>
              <a:ext uri="{FF2B5EF4-FFF2-40B4-BE49-F238E27FC236}">
                <a16:creationId xmlns:a16="http://schemas.microsoft.com/office/drawing/2014/main" id="{BBE7425E-30B5-42D5-934C-92A6D36D56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83</a:t>
            </a:fld>
            <a:endParaRPr lang="en-US">
              <a:solidFill>
                <a:prstClr val="black">
                  <a:tint val="75000"/>
                </a:prstClr>
              </a:solidFill>
            </a:endParaRPr>
          </a:p>
        </p:txBody>
      </p:sp>
      <p:sp>
        <p:nvSpPr>
          <p:cNvPr id="7" name="Oval 6">
            <a:extLst>
              <a:ext uri="{FF2B5EF4-FFF2-40B4-BE49-F238E27FC236}">
                <a16:creationId xmlns:a16="http://schemas.microsoft.com/office/drawing/2014/main" id="{326C3EE4-9864-4B09-A154-DA29B820CDD0}"/>
              </a:ext>
            </a:extLst>
          </p:cNvPr>
          <p:cNvSpPr/>
          <p:nvPr/>
        </p:nvSpPr>
        <p:spPr>
          <a:xfrm>
            <a:off x="2905290" y="1089913"/>
            <a:ext cx="2438400" cy="1524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Jumlah Penghuni Rumah</a:t>
            </a:r>
            <a:endParaRPr lang="en-US" sz="2400" b="1" dirty="0">
              <a:solidFill>
                <a:schemeClr val="tx1"/>
              </a:solidFill>
            </a:endParaRPr>
          </a:p>
        </p:txBody>
      </p:sp>
      <p:sp>
        <p:nvSpPr>
          <p:cNvPr id="8" name="Oval 7">
            <a:extLst>
              <a:ext uri="{FF2B5EF4-FFF2-40B4-BE49-F238E27FC236}">
                <a16:creationId xmlns:a16="http://schemas.microsoft.com/office/drawing/2014/main" id="{8CBF3EB6-6D20-4439-8D9B-F224AB29BC35}"/>
              </a:ext>
            </a:extLst>
          </p:cNvPr>
          <p:cNvSpPr/>
          <p:nvPr/>
        </p:nvSpPr>
        <p:spPr>
          <a:xfrm>
            <a:off x="749681" y="2051147"/>
            <a:ext cx="2438400" cy="152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err="1">
                <a:solidFill>
                  <a:schemeClr val="tx1"/>
                </a:solidFill>
              </a:rPr>
              <a:t>Rata-Rata</a:t>
            </a:r>
            <a:r>
              <a:rPr lang="id-ID" sz="2400" b="1" dirty="0">
                <a:solidFill>
                  <a:schemeClr val="tx1"/>
                </a:solidFill>
              </a:rPr>
              <a:t> Umur</a:t>
            </a:r>
            <a:endParaRPr lang="en-US" sz="2400" b="1" dirty="0">
              <a:solidFill>
                <a:schemeClr val="tx1"/>
              </a:solidFill>
            </a:endParaRPr>
          </a:p>
        </p:txBody>
      </p:sp>
      <p:sp>
        <p:nvSpPr>
          <p:cNvPr id="9" name="Oval 8">
            <a:extLst>
              <a:ext uri="{FF2B5EF4-FFF2-40B4-BE49-F238E27FC236}">
                <a16:creationId xmlns:a16="http://schemas.microsoft.com/office/drawing/2014/main" id="{4C328FB5-000D-4BF4-9BBA-A8181F2A17DF}"/>
              </a:ext>
            </a:extLst>
          </p:cNvPr>
          <p:cNvSpPr/>
          <p:nvPr/>
        </p:nvSpPr>
        <p:spPr>
          <a:xfrm>
            <a:off x="469637" y="3705898"/>
            <a:ext cx="2438400" cy="152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Ketebalan </a:t>
            </a:r>
            <a:r>
              <a:rPr lang="id-ID" sz="2400" b="1" dirty="0" err="1">
                <a:solidFill>
                  <a:schemeClr val="tx1"/>
                </a:solidFill>
              </a:rPr>
              <a:t>Insulasi</a:t>
            </a:r>
            <a:r>
              <a:rPr lang="id-ID" sz="2400" b="1" dirty="0">
                <a:solidFill>
                  <a:schemeClr val="tx1"/>
                </a:solidFill>
              </a:rPr>
              <a:t> Rumah</a:t>
            </a:r>
            <a:endParaRPr lang="en-US" sz="2400" b="1" dirty="0">
              <a:solidFill>
                <a:schemeClr val="tx1"/>
              </a:solidFill>
            </a:endParaRPr>
          </a:p>
        </p:txBody>
      </p:sp>
      <p:sp>
        <p:nvSpPr>
          <p:cNvPr id="10" name="Oval 9">
            <a:extLst>
              <a:ext uri="{FF2B5EF4-FFF2-40B4-BE49-F238E27FC236}">
                <a16:creationId xmlns:a16="http://schemas.microsoft.com/office/drawing/2014/main" id="{D6EC376D-3C37-4174-B888-1C1523180FED}"/>
              </a:ext>
            </a:extLst>
          </p:cNvPr>
          <p:cNvSpPr/>
          <p:nvPr/>
        </p:nvSpPr>
        <p:spPr>
          <a:xfrm>
            <a:off x="1711534" y="5267334"/>
            <a:ext cx="2438400" cy="15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solidFill>
                  <a:schemeClr val="tx1"/>
                </a:solidFill>
              </a:rPr>
              <a:t>Temperatur</a:t>
            </a:r>
            <a:endParaRPr lang="en-US" sz="2400" b="1" dirty="0">
              <a:solidFill>
                <a:schemeClr val="tx1"/>
              </a:solidFill>
            </a:endParaRPr>
          </a:p>
        </p:txBody>
      </p:sp>
      <p:sp>
        <p:nvSpPr>
          <p:cNvPr id="11" name="Oval 10">
            <a:extLst>
              <a:ext uri="{FF2B5EF4-FFF2-40B4-BE49-F238E27FC236}">
                <a16:creationId xmlns:a16="http://schemas.microsoft.com/office/drawing/2014/main" id="{5E88A701-3EC2-4EC6-A620-D75F471C5F3E}"/>
              </a:ext>
            </a:extLst>
          </p:cNvPr>
          <p:cNvSpPr/>
          <p:nvPr/>
        </p:nvSpPr>
        <p:spPr>
          <a:xfrm>
            <a:off x="6416879" y="3190220"/>
            <a:ext cx="2438400" cy="152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b="1" dirty="0">
                <a:solidFill>
                  <a:schemeClr val="bg1"/>
                </a:solidFill>
              </a:rPr>
              <a:t>Konsumsi Minyak</a:t>
            </a:r>
            <a:endParaRPr lang="en-US" sz="2800" b="1" dirty="0">
              <a:solidFill>
                <a:schemeClr val="bg1"/>
              </a:solidFill>
            </a:endParaRPr>
          </a:p>
        </p:txBody>
      </p:sp>
      <p:cxnSp>
        <p:nvCxnSpPr>
          <p:cNvPr id="13" name="Straight Arrow Connector 12">
            <a:extLst>
              <a:ext uri="{FF2B5EF4-FFF2-40B4-BE49-F238E27FC236}">
                <a16:creationId xmlns:a16="http://schemas.microsoft.com/office/drawing/2014/main" id="{5E709F64-51E9-4E0C-80BE-75D055110E7C}"/>
              </a:ext>
            </a:extLst>
          </p:cNvPr>
          <p:cNvCxnSpPr>
            <a:cxnSpLocks/>
            <a:stCxn id="7" idx="5"/>
          </p:cNvCxnSpPr>
          <p:nvPr/>
        </p:nvCxnSpPr>
        <p:spPr>
          <a:xfrm>
            <a:off x="4986595" y="2390728"/>
            <a:ext cx="1710328" cy="8576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5F973D-F16B-4DE8-A88C-FAD34C73A752}"/>
              </a:ext>
            </a:extLst>
          </p:cNvPr>
          <p:cNvCxnSpPr>
            <a:cxnSpLocks/>
          </p:cNvCxnSpPr>
          <p:nvPr/>
        </p:nvCxnSpPr>
        <p:spPr>
          <a:xfrm>
            <a:off x="3193302" y="2934603"/>
            <a:ext cx="3141263" cy="8192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4D2DBE-CA56-4867-8026-5D6C6533DEFF}"/>
              </a:ext>
            </a:extLst>
          </p:cNvPr>
          <p:cNvCxnSpPr>
            <a:cxnSpLocks/>
          </p:cNvCxnSpPr>
          <p:nvPr/>
        </p:nvCxnSpPr>
        <p:spPr>
          <a:xfrm flipV="1">
            <a:off x="3004752" y="4235548"/>
            <a:ext cx="3412127" cy="24523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7C962CCE-A99A-4E69-AE8B-9FAFC761130D}"/>
              </a:ext>
            </a:extLst>
          </p:cNvPr>
          <p:cNvCxnSpPr>
            <a:cxnSpLocks/>
          </p:cNvCxnSpPr>
          <p:nvPr/>
        </p:nvCxnSpPr>
        <p:spPr>
          <a:xfrm flipV="1">
            <a:off x="4273387" y="4668758"/>
            <a:ext cx="2508413" cy="11197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F1F06B-DC37-4E3E-B4D8-825FA0FC0F52}"/>
              </a:ext>
            </a:extLst>
          </p:cNvPr>
          <p:cNvSpPr txBox="1"/>
          <p:nvPr/>
        </p:nvSpPr>
        <p:spPr>
          <a:xfrm>
            <a:off x="4267754" y="2811930"/>
            <a:ext cx="1075936" cy="523220"/>
          </a:xfrm>
          <a:prstGeom prst="rect">
            <a:avLst/>
          </a:prstGeom>
          <a:noFill/>
        </p:spPr>
        <p:txBody>
          <a:bodyPr wrap="none" rtlCol="0">
            <a:spAutoFit/>
          </a:bodyPr>
          <a:lstStyle/>
          <a:p>
            <a:r>
              <a:rPr lang="id-ID" sz="2800" dirty="0">
                <a:solidFill>
                  <a:srgbClr val="0070C0"/>
                </a:solidFill>
              </a:rPr>
              <a:t>0.848</a:t>
            </a:r>
            <a:endParaRPr lang="en-US" sz="2800" dirty="0">
              <a:solidFill>
                <a:srgbClr val="0070C0"/>
              </a:solidFill>
            </a:endParaRPr>
          </a:p>
        </p:txBody>
      </p:sp>
      <p:sp>
        <p:nvSpPr>
          <p:cNvPr id="22" name="TextBox 21">
            <a:extLst>
              <a:ext uri="{FF2B5EF4-FFF2-40B4-BE49-F238E27FC236}">
                <a16:creationId xmlns:a16="http://schemas.microsoft.com/office/drawing/2014/main" id="{EF1356D1-2FFB-41AE-B5DA-0DA70CF1ADEB}"/>
              </a:ext>
            </a:extLst>
          </p:cNvPr>
          <p:cNvSpPr txBox="1"/>
          <p:nvPr/>
        </p:nvSpPr>
        <p:spPr>
          <a:xfrm>
            <a:off x="5002106" y="5336204"/>
            <a:ext cx="1197187" cy="523220"/>
          </a:xfrm>
          <a:prstGeom prst="rect">
            <a:avLst/>
          </a:prstGeom>
          <a:noFill/>
        </p:spPr>
        <p:txBody>
          <a:bodyPr wrap="none" rtlCol="0">
            <a:spAutoFit/>
          </a:bodyPr>
          <a:lstStyle/>
          <a:p>
            <a:r>
              <a:rPr lang="id-ID" sz="2800" dirty="0">
                <a:solidFill>
                  <a:srgbClr val="C00000"/>
                </a:solidFill>
              </a:rPr>
              <a:t>-0.774</a:t>
            </a:r>
            <a:endParaRPr lang="en-US" sz="2800" dirty="0">
              <a:solidFill>
                <a:srgbClr val="C00000"/>
              </a:solidFill>
            </a:endParaRPr>
          </a:p>
        </p:txBody>
      </p:sp>
      <p:sp>
        <p:nvSpPr>
          <p:cNvPr id="23" name="TextBox 22">
            <a:extLst>
              <a:ext uri="{FF2B5EF4-FFF2-40B4-BE49-F238E27FC236}">
                <a16:creationId xmlns:a16="http://schemas.microsoft.com/office/drawing/2014/main" id="{6E458EE7-B661-4586-AB55-7EB21546FF0D}"/>
              </a:ext>
            </a:extLst>
          </p:cNvPr>
          <p:cNvSpPr txBox="1"/>
          <p:nvPr/>
        </p:nvSpPr>
        <p:spPr>
          <a:xfrm>
            <a:off x="3616525" y="3817086"/>
            <a:ext cx="1067343" cy="523220"/>
          </a:xfrm>
          <a:prstGeom prst="rect">
            <a:avLst/>
          </a:prstGeom>
          <a:noFill/>
        </p:spPr>
        <p:txBody>
          <a:bodyPr wrap="none" rtlCol="0">
            <a:spAutoFit/>
          </a:bodyPr>
          <a:lstStyle/>
          <a:p>
            <a:r>
              <a:rPr lang="id-ID" sz="2800" dirty="0">
                <a:solidFill>
                  <a:schemeClr val="accent2"/>
                </a:solidFill>
              </a:rPr>
              <a:t>0.736</a:t>
            </a:r>
            <a:endParaRPr lang="en-US" sz="2800" dirty="0">
              <a:solidFill>
                <a:schemeClr val="accent2"/>
              </a:solidFill>
            </a:endParaRPr>
          </a:p>
        </p:txBody>
      </p:sp>
      <p:sp>
        <p:nvSpPr>
          <p:cNvPr id="16" name="TextBox 15">
            <a:extLst>
              <a:ext uri="{FF2B5EF4-FFF2-40B4-BE49-F238E27FC236}">
                <a16:creationId xmlns:a16="http://schemas.microsoft.com/office/drawing/2014/main" id="{4A94F66C-0AC3-4A40-B79F-682D9C870FA8}"/>
              </a:ext>
            </a:extLst>
          </p:cNvPr>
          <p:cNvSpPr txBox="1"/>
          <p:nvPr/>
        </p:nvSpPr>
        <p:spPr>
          <a:xfrm>
            <a:off x="5527593" y="2246563"/>
            <a:ext cx="1326044" cy="523220"/>
          </a:xfrm>
          <a:prstGeom prst="rect">
            <a:avLst/>
          </a:prstGeom>
          <a:noFill/>
        </p:spPr>
        <p:txBody>
          <a:bodyPr wrap="square" rtlCol="0">
            <a:spAutoFit/>
          </a:bodyPr>
          <a:lstStyle/>
          <a:p>
            <a:r>
              <a:rPr lang="id-ID" sz="2800" dirty="0">
                <a:solidFill>
                  <a:srgbClr val="00B050"/>
                </a:solidFill>
              </a:rPr>
              <a:t>0.381</a:t>
            </a:r>
            <a:endParaRPr lang="en-US" sz="2800" dirty="0">
              <a:solidFill>
                <a:srgbClr val="00B050"/>
              </a:solidFill>
            </a:endParaRPr>
          </a:p>
        </p:txBody>
      </p:sp>
    </p:spTree>
    <p:extLst>
      <p:ext uri="{BB962C8B-B14F-4D97-AF65-F5344CB8AC3E}">
        <p14:creationId xmlns:p14="http://schemas.microsoft.com/office/powerpoint/2010/main" val="346073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681D0E-B9C1-42CF-AF8F-FCC8F682AAB0}"/>
              </a:ext>
            </a:extLst>
          </p:cNvPr>
          <p:cNvSpPr>
            <a:spLocks noGrp="1"/>
          </p:cNvSpPr>
          <p:nvPr>
            <p:ph idx="1"/>
          </p:nvPr>
        </p:nvSpPr>
        <p:spPr>
          <a:xfrm>
            <a:off x="628650" y="1143000"/>
            <a:ext cx="8134350" cy="5486400"/>
          </a:xfrm>
        </p:spPr>
        <p:txBody>
          <a:bodyPr>
            <a:normAutofit fontScale="92500" lnSpcReduction="20000"/>
          </a:bodyPr>
          <a:lstStyle/>
          <a:p>
            <a:pPr marL="0" indent="0" algn="ctr">
              <a:buNone/>
            </a:pPr>
            <a:r>
              <a:rPr lang="en-ID" sz="3600" dirty="0">
                <a:solidFill>
                  <a:srgbClr val="C00000"/>
                </a:solidFill>
              </a:rPr>
              <a:t>Data mining amplifies perception in the</a:t>
            </a:r>
            <a:br>
              <a:rPr lang="id-ID" sz="3600" dirty="0">
                <a:solidFill>
                  <a:srgbClr val="C00000"/>
                </a:solidFill>
              </a:rPr>
            </a:br>
            <a:r>
              <a:rPr lang="en-ID" sz="3600" dirty="0">
                <a:solidFill>
                  <a:srgbClr val="C00000"/>
                </a:solidFill>
              </a:rPr>
              <a:t>business domain</a:t>
            </a:r>
          </a:p>
          <a:p>
            <a:pPr marL="0" indent="0">
              <a:buNone/>
            </a:pPr>
            <a:endParaRPr lang="en-ID" sz="2100" dirty="0"/>
          </a:p>
          <a:p>
            <a:r>
              <a:rPr lang="en-ID" dirty="0"/>
              <a:t>How does data mining produce insight?  This law approaches the heart of data mining – </a:t>
            </a:r>
            <a:r>
              <a:rPr lang="en-ID" dirty="0">
                <a:solidFill>
                  <a:srgbClr val="0070C0"/>
                </a:solidFill>
              </a:rPr>
              <a:t>why it must be a business process and not a technical one</a:t>
            </a:r>
            <a:endParaRPr lang="id-ID" dirty="0">
              <a:solidFill>
                <a:srgbClr val="0070C0"/>
              </a:solidFill>
            </a:endParaRPr>
          </a:p>
          <a:p>
            <a:pPr lvl="1"/>
            <a:r>
              <a:rPr lang="en-ID" dirty="0">
                <a:solidFill>
                  <a:srgbClr val="00B050"/>
                </a:solidFill>
              </a:rPr>
              <a:t>Business problems are solved by people</a:t>
            </a:r>
            <a:r>
              <a:rPr lang="en-ID" dirty="0"/>
              <a:t>, not by algorithms</a:t>
            </a:r>
            <a:endParaRPr lang="id-ID" dirty="0"/>
          </a:p>
          <a:p>
            <a:r>
              <a:rPr lang="en-ID" dirty="0"/>
              <a:t>The </a:t>
            </a:r>
            <a:r>
              <a:rPr lang="en-ID" dirty="0">
                <a:solidFill>
                  <a:srgbClr val="0070C0"/>
                </a:solidFill>
              </a:rPr>
              <a:t>data miner and the business expert “see” the solution </a:t>
            </a:r>
            <a:r>
              <a:rPr lang="en-ID" dirty="0"/>
              <a:t>to a problem, that is the patterns in the domain that allow the business objective to be achieved</a:t>
            </a:r>
            <a:endParaRPr lang="id-ID" dirty="0"/>
          </a:p>
          <a:p>
            <a:pPr lvl="1"/>
            <a:r>
              <a:rPr lang="en-ID" dirty="0"/>
              <a:t>Thus data mining is, or </a:t>
            </a:r>
            <a:r>
              <a:rPr lang="en-ID" dirty="0">
                <a:solidFill>
                  <a:srgbClr val="00B050"/>
                </a:solidFill>
              </a:rPr>
              <a:t>assists as part of, a perceptual process</a:t>
            </a:r>
            <a:endParaRPr lang="id-ID" dirty="0">
              <a:solidFill>
                <a:srgbClr val="00B050"/>
              </a:solidFill>
            </a:endParaRPr>
          </a:p>
          <a:p>
            <a:pPr lvl="1"/>
            <a:r>
              <a:rPr lang="en-ID" dirty="0"/>
              <a:t>Data mining </a:t>
            </a:r>
            <a:r>
              <a:rPr lang="en-ID" dirty="0">
                <a:solidFill>
                  <a:srgbClr val="00B050"/>
                </a:solidFill>
              </a:rPr>
              <a:t>algorithms reveal patterns that are not normally visible </a:t>
            </a:r>
            <a:r>
              <a:rPr lang="en-ID" dirty="0"/>
              <a:t>to human perception</a:t>
            </a:r>
            <a:endParaRPr lang="id-ID" dirty="0"/>
          </a:p>
          <a:p>
            <a:r>
              <a:rPr lang="en-ID" dirty="0"/>
              <a:t>Within the data mining process, the </a:t>
            </a:r>
            <a:r>
              <a:rPr lang="en-ID" dirty="0">
                <a:solidFill>
                  <a:srgbClr val="0070C0"/>
                </a:solidFill>
              </a:rPr>
              <a:t>human problem solver interprets the results of data mining algorithms and integrates them into their business understanding</a:t>
            </a:r>
            <a:endParaRPr lang="en-US" dirty="0"/>
          </a:p>
        </p:txBody>
      </p:sp>
      <p:sp>
        <p:nvSpPr>
          <p:cNvPr id="4" name="Title 3">
            <a:extLst>
              <a:ext uri="{FF2B5EF4-FFF2-40B4-BE49-F238E27FC236}">
                <a16:creationId xmlns:a16="http://schemas.microsoft.com/office/drawing/2014/main" id="{594E0D25-EEC9-4B5A-BD4D-BD4A05A6EB28}"/>
              </a:ext>
            </a:extLst>
          </p:cNvPr>
          <p:cNvSpPr>
            <a:spLocks noGrp="1"/>
          </p:cNvSpPr>
          <p:nvPr>
            <p:ph type="title"/>
          </p:nvPr>
        </p:nvSpPr>
        <p:spPr/>
        <p:txBody>
          <a:bodyPr/>
          <a:lstStyle/>
          <a:p>
            <a:r>
              <a:rPr lang="en-ID" dirty="0"/>
              <a:t>Insight Law</a:t>
            </a:r>
            <a:r>
              <a:rPr lang="id-ID" dirty="0"/>
              <a:t> </a:t>
            </a:r>
            <a:r>
              <a:rPr lang="id-ID" sz="2800" dirty="0"/>
              <a:t>(Data Mining Law 6)</a:t>
            </a:r>
            <a:endParaRPr lang="en-US" dirty="0"/>
          </a:p>
        </p:txBody>
      </p:sp>
      <p:sp>
        <p:nvSpPr>
          <p:cNvPr id="3" name="Slide Number Placeholder 2">
            <a:extLst>
              <a:ext uri="{FF2B5EF4-FFF2-40B4-BE49-F238E27FC236}">
                <a16:creationId xmlns:a16="http://schemas.microsoft.com/office/drawing/2014/main" id="{E2942A86-721C-4AE8-B56D-74347C4391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2018017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04" y="1066800"/>
            <a:ext cx="8501495" cy="5791200"/>
          </a:xfrm>
        </p:spPr>
        <p:txBody>
          <a:bodyPr>
            <a:normAutofit fontScale="92500"/>
          </a:bodyPr>
          <a:lstStyle/>
          <a:p>
            <a:pPr marL="514350" indent="-514350">
              <a:buFont typeface="+mj-lt"/>
              <a:buAutoNum type="arabicPeriod"/>
            </a:pPr>
            <a:r>
              <a:rPr lang="id-ID" sz="2800" dirty="0">
                <a:solidFill>
                  <a:srgbClr val="C00000"/>
                </a:solidFill>
              </a:rPr>
              <a:t>Estimation </a:t>
            </a:r>
            <a:r>
              <a:rPr lang="id-ID" sz="2800" dirty="0"/>
              <a:t>(Estimasi):</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Forecasting </a:t>
            </a:r>
            <a:r>
              <a:rPr lang="id-ID" sz="2800" dirty="0"/>
              <a:t>(Prediksi/Peramalan):</a:t>
            </a:r>
            <a:br>
              <a:rPr lang="en-US" sz="2800" dirty="0"/>
            </a:br>
            <a:r>
              <a:rPr lang="id-ID" sz="2400" dirty="0">
                <a:solidFill>
                  <a:srgbClr val="0070C0"/>
                </a:solidFill>
              </a:rPr>
              <a:t>Linear Regression</a:t>
            </a:r>
            <a:r>
              <a:rPr lang="en-US" sz="2400" dirty="0">
                <a:solidFill>
                  <a:srgbClr val="0070C0"/>
                </a:solidFill>
              </a:rPr>
              <a:t> (LR)</a:t>
            </a:r>
            <a:r>
              <a:rPr lang="id-ID" sz="2400" dirty="0"/>
              <a:t>, </a:t>
            </a:r>
            <a:r>
              <a:rPr lang="id-ID" sz="2400" dirty="0">
                <a:solidFill>
                  <a:srgbClr val="0070C0"/>
                </a:solidFill>
              </a:rPr>
              <a:t>Neural Networ</a:t>
            </a:r>
            <a:r>
              <a:rPr lang="en-US" sz="2400" dirty="0">
                <a:solidFill>
                  <a:srgbClr val="0070C0"/>
                </a:solidFill>
              </a:rPr>
              <a:t>k (NN)</a:t>
            </a:r>
            <a:r>
              <a:rPr lang="id-ID" sz="2400" dirty="0"/>
              <a:t>, </a:t>
            </a:r>
            <a:r>
              <a:rPr lang="en-US" sz="2400" dirty="0"/>
              <a:t>Deep Learning (DL), </a:t>
            </a:r>
            <a:r>
              <a:rPr lang="id-ID" sz="2400" dirty="0"/>
              <a:t>Support Vector Machine</a:t>
            </a:r>
            <a:r>
              <a:rPr lang="en-US" sz="2400" dirty="0"/>
              <a:t> (SVM), Generalized Linear Model (GLM), </a:t>
            </a:r>
            <a:r>
              <a:rPr lang="id-ID" sz="2400" dirty="0"/>
              <a:t>etc</a:t>
            </a:r>
          </a:p>
          <a:p>
            <a:pPr marL="514350" indent="-514350">
              <a:buFont typeface="+mj-lt"/>
              <a:buAutoNum type="arabicPeriod"/>
            </a:pPr>
            <a:r>
              <a:rPr lang="id-ID" sz="2800" dirty="0">
                <a:solidFill>
                  <a:srgbClr val="C00000"/>
                </a:solidFill>
              </a:rPr>
              <a:t>Classification </a:t>
            </a:r>
            <a:r>
              <a:rPr lang="id-ID" sz="2800" dirty="0"/>
              <a:t>(Klasifikasi):</a:t>
            </a:r>
            <a:br>
              <a:rPr lang="en-US" sz="2800" dirty="0"/>
            </a:br>
            <a:r>
              <a:rPr lang="en-US" sz="2400" dirty="0">
                <a:solidFill>
                  <a:srgbClr val="0070C0"/>
                </a:solidFill>
              </a:rPr>
              <a:t>Decision Tree </a:t>
            </a:r>
            <a:r>
              <a:rPr lang="en-US" sz="2400" dirty="0"/>
              <a:t>(</a:t>
            </a:r>
            <a:r>
              <a:rPr lang="id-ID" sz="2400" dirty="0"/>
              <a:t>CART, ID3, </a:t>
            </a:r>
            <a:r>
              <a:rPr lang="id-ID" sz="2400" dirty="0">
                <a:solidFill>
                  <a:srgbClr val="00B050"/>
                </a:solidFill>
              </a:rPr>
              <a:t>C4.5,</a:t>
            </a:r>
            <a:r>
              <a:rPr lang="id-ID" sz="2400" dirty="0"/>
              <a:t> </a:t>
            </a:r>
            <a:r>
              <a:rPr lang="en-US" sz="2400" dirty="0"/>
              <a:t>Credal DT, Credal C4.5, Adaptative Credal C4.5), </a:t>
            </a:r>
            <a:r>
              <a:rPr lang="id-ID" sz="2400" dirty="0"/>
              <a:t>Naive Bayes</a:t>
            </a:r>
            <a:r>
              <a:rPr lang="en-US" sz="2400" dirty="0"/>
              <a:t> (NB)</a:t>
            </a:r>
            <a:r>
              <a:rPr lang="id-ID" sz="2400" dirty="0"/>
              <a:t>, K-Nearest Neighbor</a:t>
            </a:r>
            <a:r>
              <a:rPr lang="en-US" sz="2400" dirty="0"/>
              <a:t> (</a:t>
            </a:r>
            <a:r>
              <a:rPr lang="en-US" sz="2400" dirty="0" err="1"/>
              <a:t>kNN</a:t>
            </a:r>
            <a:r>
              <a:rPr lang="en-US" sz="2400" dirty="0"/>
              <a:t>)</a:t>
            </a:r>
            <a:r>
              <a:rPr lang="id-ID" sz="2400" dirty="0"/>
              <a:t>, Linear Discriminant Analysis</a:t>
            </a:r>
            <a:r>
              <a:rPr lang="en-US" sz="2400" dirty="0"/>
              <a:t> (LDA)</a:t>
            </a:r>
            <a:r>
              <a:rPr lang="id-ID" sz="2400" dirty="0"/>
              <a:t>, </a:t>
            </a:r>
            <a:r>
              <a:rPr lang="en-US" sz="2400" dirty="0"/>
              <a:t>Logistic Regression (</a:t>
            </a:r>
            <a:r>
              <a:rPr lang="en-US" sz="2400" dirty="0" err="1"/>
              <a:t>LogR</a:t>
            </a:r>
            <a:r>
              <a:rPr lang="en-US" sz="2400" dirty="0"/>
              <a:t>), </a:t>
            </a:r>
            <a:r>
              <a:rPr lang="id-ID" sz="2400" dirty="0"/>
              <a:t>etc</a:t>
            </a:r>
          </a:p>
          <a:p>
            <a:pPr marL="514350" indent="-514350">
              <a:buFont typeface="+mj-lt"/>
              <a:buAutoNum type="arabicPeriod"/>
            </a:pPr>
            <a:r>
              <a:rPr lang="id-ID" sz="2800" dirty="0">
                <a:solidFill>
                  <a:srgbClr val="C00000"/>
                </a:solidFill>
              </a:rPr>
              <a:t>Clustering </a:t>
            </a:r>
            <a:r>
              <a:rPr lang="id-ID" sz="2800" dirty="0"/>
              <a:t>(Klastering):</a:t>
            </a:r>
            <a:br>
              <a:rPr lang="en-US" sz="2800" dirty="0"/>
            </a:br>
            <a:r>
              <a:rPr lang="id-ID" sz="2400" dirty="0">
                <a:solidFill>
                  <a:srgbClr val="0070C0"/>
                </a:solidFill>
              </a:rPr>
              <a:t>K-Means</a:t>
            </a:r>
            <a:r>
              <a:rPr lang="id-ID" sz="2400" dirty="0"/>
              <a:t>, K-Medoids, Self-Organizing Map (SOM), Fuzzy C-Means</a:t>
            </a:r>
            <a:r>
              <a:rPr lang="en-US" sz="2400" dirty="0"/>
              <a:t> (FCM)</a:t>
            </a:r>
            <a:r>
              <a:rPr lang="id-ID" sz="2400" dirty="0"/>
              <a:t>, etc</a:t>
            </a:r>
          </a:p>
          <a:p>
            <a:pPr marL="514350" indent="-514350">
              <a:buFont typeface="+mj-lt"/>
              <a:buAutoNum type="arabicPeriod"/>
            </a:pPr>
            <a:r>
              <a:rPr lang="id-ID" sz="2800" dirty="0">
                <a:solidFill>
                  <a:srgbClr val="C00000"/>
                </a:solidFill>
              </a:rPr>
              <a:t>Association </a:t>
            </a:r>
            <a:r>
              <a:rPr lang="id-ID" sz="2800" dirty="0"/>
              <a:t>(Asosiasi):</a:t>
            </a:r>
            <a:br>
              <a:rPr lang="en-US" sz="2800" dirty="0"/>
            </a:br>
            <a:r>
              <a:rPr lang="id-ID" sz="2400" dirty="0">
                <a:solidFill>
                  <a:srgbClr val="0070C0"/>
                </a:solidFill>
              </a:rPr>
              <a:t>FP-Growth</a:t>
            </a:r>
            <a:r>
              <a:rPr lang="id-ID" sz="2400" dirty="0"/>
              <a:t>, A Priori, </a:t>
            </a:r>
            <a:r>
              <a:rPr lang="id-ID" sz="2400" dirty="0">
                <a:solidFill>
                  <a:srgbClr val="0070C0"/>
                </a:solidFill>
              </a:rPr>
              <a:t>Coefficient of Correlation</a:t>
            </a:r>
            <a:r>
              <a:rPr lang="en-US" sz="2400" dirty="0"/>
              <a:t>, Chi Square, </a:t>
            </a:r>
            <a:r>
              <a:rPr lang="id-ID" sz="2400" dirty="0" err="1"/>
              <a:t>etc</a:t>
            </a:r>
            <a:endParaRPr lang="id-ID" sz="2400" dirty="0"/>
          </a:p>
        </p:txBody>
      </p:sp>
      <p:sp>
        <p:nvSpPr>
          <p:cNvPr id="2" name="Title 1"/>
          <p:cNvSpPr>
            <a:spLocks noGrp="1"/>
          </p:cNvSpPr>
          <p:nvPr>
            <p:ph type="title"/>
          </p:nvPr>
        </p:nvSpPr>
        <p:spPr/>
        <p:txBody>
          <a:bodyPr>
            <a:normAutofit/>
          </a:bodyPr>
          <a:lstStyle/>
          <a:p>
            <a:r>
              <a:rPr lang="en-US" dirty="0" err="1"/>
              <a:t>Metode</a:t>
            </a:r>
            <a:r>
              <a:rPr lang="id-ID" dirty="0"/>
              <a:t>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85</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245961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4656" y="2303489"/>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28650" y="1344287"/>
            <a:ext cx="7886700" cy="4643095"/>
          </a:xfrm>
        </p:spPr>
        <p:txBody>
          <a:bodyPr>
            <a:normAutofit lnSpcReduction="10000"/>
          </a:bodyPr>
          <a:lstStyle/>
          <a:p>
            <a:pPr marL="514350" indent="-514350">
              <a:buFont typeface="+mj-lt"/>
              <a:buAutoNum type="arabicPeriod"/>
            </a:pPr>
            <a:r>
              <a:rPr lang="id-ID" dirty="0"/>
              <a:t>Formula/</a:t>
            </a:r>
            <a:r>
              <a:rPr lang="id-ID" dirty="0" err="1">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err="1"/>
              <a:t>Decision</a:t>
            </a:r>
            <a:r>
              <a:rPr lang="id-ID" dirty="0"/>
              <a:t> </a:t>
            </a:r>
            <a:r>
              <a:rPr lang="id-ID" dirty="0" err="1">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a:t>Tingkat </a:t>
            </a:r>
            <a:r>
              <a:rPr lang="en-US" dirty="0" err="1">
                <a:solidFill>
                  <a:srgbClr val="C00000"/>
                </a:solidFill>
              </a:rPr>
              <a:t>Korelasi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err="1">
                <a:solidFill>
                  <a:srgbClr val="C00000"/>
                </a:solidFill>
              </a:rPr>
              <a:t>Rule</a:t>
            </a:r>
            <a:r>
              <a:rPr lang="id-ID" dirty="0"/>
              <a:t> (Aturan)</a:t>
            </a:r>
          </a:p>
          <a:p>
            <a:pPr lvl="1"/>
            <a:r>
              <a:rPr lang="id-ID" dirty="0"/>
              <a:t>IF ips3=2.8  THEN </a:t>
            </a:r>
            <a:r>
              <a:rPr lang="id-ID" dirty="0" err="1"/>
              <a:t>lulustepatwaktu</a:t>
            </a:r>
            <a:br>
              <a:rPr lang="id-ID" dirty="0"/>
            </a:br>
            <a:endParaRPr lang="id-ID" dirty="0"/>
          </a:p>
          <a:p>
            <a:pPr marL="514350" indent="-514350">
              <a:buFont typeface="+mj-lt"/>
              <a:buAutoNum type="arabicPeriod"/>
            </a:pPr>
            <a:r>
              <a:rPr lang="id-ID" dirty="0" err="1">
                <a:solidFill>
                  <a:srgbClr val="C00000"/>
                </a:solidFill>
              </a:rPr>
              <a:t>Cluster</a:t>
            </a:r>
            <a:r>
              <a:rPr lang="id-ID" dirty="0"/>
              <a:t> (</a:t>
            </a:r>
            <a:r>
              <a:rPr lang="id-ID" dirty="0" err="1"/>
              <a:t>Klaster</a:t>
            </a:r>
            <a:r>
              <a:rPr lang="id-ID" dirty="0"/>
              <a:t>)</a:t>
            </a:r>
          </a:p>
          <a:p>
            <a:pPr lvl="1"/>
            <a:endParaRPr lang="id-ID" dirty="0"/>
          </a:p>
          <a:p>
            <a:endParaRPr lang="en-US" dirty="0"/>
          </a:p>
        </p:txBody>
      </p:sp>
      <p:sp>
        <p:nvSpPr>
          <p:cNvPr id="2" name="Title 1"/>
          <p:cNvSpPr>
            <a:spLocks noGrp="1"/>
          </p:cNvSpPr>
          <p:nvPr>
            <p:ph type="title"/>
          </p:nvPr>
        </p:nvSpPr>
        <p:spPr>
          <a:xfrm>
            <a:off x="628650" y="152401"/>
            <a:ext cx="8515350" cy="662813"/>
          </a:xfrm>
        </p:spPr>
        <p:txBody>
          <a:bodyPr>
            <a:normAutofit/>
          </a:bodyPr>
          <a:lstStyle/>
          <a:p>
            <a:r>
              <a:rPr lang="id-ID" dirty="0" err="1"/>
              <a:t>Output</a:t>
            </a:r>
            <a:r>
              <a:rPr lang="id-ID" dirty="0"/>
              <a:t>/Pola/Model/</a:t>
            </a:r>
            <a:r>
              <a:rPr lang="id-ID" dirty="0" err="1"/>
              <a:t>Knowledge</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86</a:t>
            </a:fld>
            <a:endParaRPr lang="en-US" dirty="0">
              <a:solidFill>
                <a:prstClr val="black">
                  <a:tint val="75000"/>
                </a:prstClr>
              </a:solidFill>
            </a:endParaRPr>
          </a:p>
        </p:txBody>
      </p:sp>
      <p:pic>
        <p:nvPicPr>
          <p:cNvPr id="6" name="Picture 5"/>
          <p:cNvPicPr>
            <a:picLocks noChangeAspect="1"/>
          </p:cNvPicPr>
          <p:nvPr/>
        </p:nvPicPr>
        <p:blipFill>
          <a:blip r:embed="rId3">
            <a:lum/>
            <a:alphaModFix/>
          </a:blip>
          <a:srcRect/>
          <a:stretch>
            <a:fillRect/>
          </a:stretch>
        </p:blipFill>
        <p:spPr>
          <a:xfrm>
            <a:off x="3733800" y="5143429"/>
            <a:ext cx="2057400" cy="13525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6172200" y="5143429"/>
            <a:ext cx="2033037" cy="1373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9833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93551"/>
          </a:xfrm>
        </p:spPr>
        <p:txBody>
          <a:bodyPr>
            <a:normAutofit/>
          </a:bodyPr>
          <a:lstStyle/>
          <a:p>
            <a:r>
              <a:rPr lang="en-US" sz="3600" dirty="0" err="1"/>
              <a:t>Kategorisasi</a:t>
            </a:r>
            <a:r>
              <a:rPr lang="en-US" sz="3600" dirty="0"/>
              <a:t> </a:t>
            </a:r>
            <a:r>
              <a:rPr lang="id-ID" sz="3600" dirty="0"/>
              <a:t>Algoritma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87</a:t>
            </a:fld>
            <a:endParaRPr lang="en-US" dirty="0">
              <a:solidFill>
                <a:prstClr val="black">
                  <a:tint val="75000"/>
                </a:prstClr>
              </a:solidFill>
            </a:endParaRPr>
          </a:p>
        </p:txBody>
      </p:sp>
      <p:sp>
        <p:nvSpPr>
          <p:cNvPr id="10" name="Oval 9"/>
          <p:cNvSpPr/>
          <p:nvPr/>
        </p:nvSpPr>
        <p:spPr>
          <a:xfrm>
            <a:off x="459544" y="914400"/>
            <a:ext cx="4874456" cy="4724400"/>
          </a:xfrm>
          <a:prstGeom prst="ellipse">
            <a:avLst/>
          </a:prstGeom>
          <a:solidFill>
            <a:srgbClr val="FF993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a:t>Supervised</a:t>
            </a:r>
            <a:br>
              <a:rPr lang="en-US" sz="3200" b="1" dirty="0"/>
            </a:br>
            <a:r>
              <a:rPr lang="en-US" sz="3200" b="1" dirty="0"/>
              <a:t>Learning</a:t>
            </a:r>
            <a:endParaRPr lang="id-ID" sz="3200" b="1" dirty="0"/>
          </a:p>
        </p:txBody>
      </p:sp>
      <p:sp>
        <p:nvSpPr>
          <p:cNvPr id="11" name="Oval 10"/>
          <p:cNvSpPr/>
          <p:nvPr/>
        </p:nvSpPr>
        <p:spPr>
          <a:xfrm>
            <a:off x="3871839" y="937327"/>
            <a:ext cx="4738761" cy="46482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t>Unsupervised</a:t>
            </a:r>
            <a:br>
              <a:rPr lang="en-US" sz="3200" b="1" dirty="0"/>
            </a:br>
            <a:r>
              <a:rPr lang="en-US" sz="3200" b="1" dirty="0"/>
              <a:t>Learning</a:t>
            </a:r>
            <a:endParaRPr lang="id-ID" sz="3200" b="1" dirty="0"/>
          </a:p>
        </p:txBody>
      </p:sp>
      <p:sp>
        <p:nvSpPr>
          <p:cNvPr id="12" name="Oval 11"/>
          <p:cNvSpPr/>
          <p:nvPr/>
        </p:nvSpPr>
        <p:spPr>
          <a:xfrm>
            <a:off x="3810000" y="1543051"/>
            <a:ext cx="1600200" cy="3505200"/>
          </a:xfrm>
          <a:prstGeom prst="ellipse">
            <a:avLst/>
          </a:prstGeom>
          <a:solidFill>
            <a:schemeClr val="accent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Semi-Supervised Learning</a:t>
            </a:r>
            <a:endParaRPr lang="id-ID" sz="1600" b="1" dirty="0"/>
          </a:p>
        </p:txBody>
      </p:sp>
      <p:sp>
        <p:nvSpPr>
          <p:cNvPr id="7" name="Oval 6">
            <a:extLst>
              <a:ext uri="{FF2B5EF4-FFF2-40B4-BE49-F238E27FC236}">
                <a16:creationId xmlns:a16="http://schemas.microsoft.com/office/drawing/2014/main" id="{85B3706F-4E59-4B90-9C72-6F4A21BEE0BC}"/>
              </a:ext>
            </a:extLst>
          </p:cNvPr>
          <p:cNvSpPr/>
          <p:nvPr/>
        </p:nvSpPr>
        <p:spPr>
          <a:xfrm>
            <a:off x="2362200" y="5562599"/>
            <a:ext cx="4572000" cy="9906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err="1"/>
              <a:t>Association</a:t>
            </a:r>
            <a:r>
              <a:rPr lang="en-US" sz="2000" b="1" dirty="0"/>
              <a:t> </a:t>
            </a:r>
            <a:r>
              <a:rPr lang="id-ID" sz="2000" b="1" dirty="0" err="1"/>
              <a:t>based</a:t>
            </a:r>
            <a:r>
              <a:rPr lang="id-ID" sz="2000" b="1" dirty="0"/>
              <a:t> </a:t>
            </a:r>
            <a:r>
              <a:rPr lang="en-US" sz="2000" b="1" dirty="0"/>
              <a:t>Learning</a:t>
            </a:r>
            <a:endParaRPr lang="id-ID" sz="2000" b="1" dirty="0"/>
          </a:p>
        </p:txBody>
      </p:sp>
    </p:spTree>
    <p:custDataLst>
      <p:tags r:id="rId1"/>
    </p:custDataLst>
    <p:extLst>
      <p:ext uri="{BB962C8B-B14F-4D97-AF65-F5344CB8AC3E}">
        <p14:creationId xmlns:p14="http://schemas.microsoft.com/office/powerpoint/2010/main" val="10904611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8058150" cy="4572000"/>
          </a:xfrm>
        </p:spPr>
        <p:txBody>
          <a:bodyPr>
            <a:normAutofit/>
          </a:bodyPr>
          <a:lstStyle/>
          <a:p>
            <a:r>
              <a:rPr lang="id-ID" sz="3200" dirty="0"/>
              <a:t>Pembelajaran dengan </a:t>
            </a:r>
            <a:r>
              <a:rPr lang="en-US" sz="3200" dirty="0">
                <a:solidFill>
                  <a:srgbClr val="C00000"/>
                </a:solidFill>
              </a:rPr>
              <a:t>guru</a:t>
            </a:r>
            <a:r>
              <a:rPr lang="en-US" sz="3200" dirty="0"/>
              <a:t>, data set </a:t>
            </a:r>
            <a:r>
              <a:rPr lang="en-US" sz="3200" dirty="0" err="1"/>
              <a:t>memiliki</a:t>
            </a:r>
            <a:r>
              <a:rPr lang="en-US" sz="3200" dirty="0"/>
              <a:t> </a:t>
            </a:r>
            <a:r>
              <a:rPr lang="id-ID" sz="3200" dirty="0">
                <a:solidFill>
                  <a:srgbClr val="C00000"/>
                </a:solidFill>
              </a:rPr>
              <a:t>target/label/</a:t>
            </a:r>
            <a:r>
              <a:rPr lang="id-ID" sz="3200" dirty="0" err="1">
                <a:solidFill>
                  <a:srgbClr val="C00000"/>
                </a:solidFill>
              </a:rPr>
              <a:t>class</a:t>
            </a:r>
            <a:endParaRPr lang="id-ID" sz="3200" dirty="0">
              <a:solidFill>
                <a:srgbClr val="C00000"/>
              </a:solidFill>
            </a:endParaRPr>
          </a:p>
          <a:p>
            <a:r>
              <a:rPr lang="id-ID" sz="3200" dirty="0">
                <a:solidFill>
                  <a:srgbClr val="C00000"/>
                </a:solidFill>
              </a:rPr>
              <a:t>Sebagian besar </a:t>
            </a:r>
            <a:r>
              <a:rPr lang="id-ID" sz="3200" dirty="0"/>
              <a:t>algoritma data mining (estimation, prediction/forecasting, classification) adalah supervised learning </a:t>
            </a:r>
          </a:p>
          <a:p>
            <a:r>
              <a:rPr lang="id-ID" sz="3200" dirty="0"/>
              <a:t>Algoritma melakukan proses belajar berdasarkan </a:t>
            </a:r>
            <a:r>
              <a:rPr lang="id-ID" sz="3200" dirty="0">
                <a:solidFill>
                  <a:srgbClr val="C00000"/>
                </a:solidFill>
              </a:rPr>
              <a:t>nilai dari variabel target </a:t>
            </a:r>
            <a:r>
              <a:rPr lang="id-ID" sz="3200" dirty="0"/>
              <a:t>yang </a:t>
            </a:r>
            <a:r>
              <a:rPr lang="id-ID" sz="3200" dirty="0" err="1"/>
              <a:t>terasosiasi</a:t>
            </a:r>
            <a:r>
              <a:rPr lang="id-ID" sz="3200" dirty="0"/>
              <a:t> dengan nilai dari </a:t>
            </a:r>
            <a:r>
              <a:rPr lang="id-ID" sz="3200" dirty="0" err="1"/>
              <a:t>variable</a:t>
            </a:r>
            <a:r>
              <a:rPr lang="id-ID" sz="3200" dirty="0"/>
              <a:t> </a:t>
            </a:r>
            <a:r>
              <a:rPr lang="id-ID" sz="3200" dirty="0" err="1"/>
              <a:t>prediktor</a:t>
            </a:r>
            <a:endParaRPr lang="id-ID" sz="3200" dirty="0"/>
          </a:p>
          <a:p>
            <a:endParaRPr lang="id-ID" sz="3200" dirty="0"/>
          </a:p>
        </p:txBody>
      </p:sp>
      <p:sp>
        <p:nvSpPr>
          <p:cNvPr id="2" name="Title 1"/>
          <p:cNvSpPr>
            <a:spLocks noGrp="1"/>
          </p:cNvSpPr>
          <p:nvPr>
            <p:ph type="title"/>
          </p:nvPr>
        </p:nvSpPr>
        <p:spPr>
          <a:xfrm>
            <a:off x="628650" y="152401"/>
            <a:ext cx="8515350" cy="685799"/>
          </a:xfrm>
        </p:spPr>
        <p:txBody>
          <a:bodyPr>
            <a:normAutofit/>
          </a:bodyPr>
          <a:lstStyle/>
          <a:p>
            <a:r>
              <a:rPr lang="en-US" dirty="0"/>
              <a:t>1. </a:t>
            </a:r>
            <a:r>
              <a:rPr lang="id-ID" dirty="0" err="1"/>
              <a:t>Supervised</a:t>
            </a:r>
            <a:r>
              <a:rPr lang="id-ID" dirty="0"/>
              <a:t> </a:t>
            </a:r>
            <a:r>
              <a:rPr lang="id-ID" dirty="0" err="1"/>
              <a:t>Learning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373439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742321"/>
          </a:xfrm>
        </p:spPr>
        <p:txBody>
          <a:bodyPr>
            <a:normAutofit/>
          </a:bodyPr>
          <a:lstStyle/>
          <a:p>
            <a:r>
              <a:rPr lang="en-US" dirty="0"/>
              <a:t>Dataset </a:t>
            </a:r>
            <a:r>
              <a:rPr lang="en-US" dirty="0" err="1"/>
              <a:t>dengan</a:t>
            </a:r>
            <a:r>
              <a:rPr lang="en-US" dirty="0"/>
              <a:t> Class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89</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2975" b="27616"/>
          <a:stretch/>
        </p:blipFill>
        <p:spPr bwMode="auto">
          <a:xfrm>
            <a:off x="264012" y="2066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26090" y="1305580"/>
            <a:ext cx="2860656" cy="523220"/>
          </a:xfrm>
          <a:prstGeom prst="rect">
            <a:avLst/>
          </a:prstGeom>
          <a:noFill/>
        </p:spPr>
        <p:txBody>
          <a:bodyPr wrap="none" rtlCol="0">
            <a:spAutoFit/>
          </a:bodyPr>
          <a:lstStyle/>
          <a:p>
            <a:r>
              <a:rPr lang="id-ID" sz="2800" dirty="0">
                <a:solidFill>
                  <a:srgbClr val="0070C0"/>
                </a:solidFill>
                <a:latin typeface="Calibri" pitchFamily="34" charset="0"/>
                <a:cs typeface="Calibri" pitchFamily="34" charset="0"/>
              </a:rPr>
              <a:t>Class/Label</a:t>
            </a:r>
            <a:r>
              <a:rPr lang="en-US" sz="2800" dirty="0">
                <a:solidFill>
                  <a:srgbClr val="0070C0"/>
                </a:solidFill>
                <a:latin typeface="Calibri" pitchFamily="34" charset="0"/>
                <a:cs typeface="Calibri" pitchFamily="34" charset="0"/>
              </a:rPr>
              <a:t>/Target</a:t>
            </a:r>
          </a:p>
        </p:txBody>
      </p:sp>
      <p:cxnSp>
        <p:nvCxnSpPr>
          <p:cNvPr id="9" name="Straight Arrow Connector 8"/>
          <p:cNvCxnSpPr/>
          <p:nvPr/>
        </p:nvCxnSpPr>
        <p:spPr bwMode="auto">
          <a:xfrm>
            <a:off x="6324600" y="1828800"/>
            <a:ext cx="0" cy="457200"/>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
        <p:nvSpPr>
          <p:cNvPr id="11" name="TextBox 10"/>
          <p:cNvSpPr txBox="1"/>
          <p:nvPr/>
        </p:nvSpPr>
        <p:spPr>
          <a:xfrm>
            <a:off x="751413" y="1219200"/>
            <a:ext cx="4449360" cy="523220"/>
          </a:xfrm>
          <a:prstGeom prst="rect">
            <a:avLst/>
          </a:prstGeom>
          <a:noFill/>
        </p:spPr>
        <p:txBody>
          <a:bodyPr wrap="none" rtlCol="0">
            <a:spAutoFit/>
          </a:bodyPr>
          <a:lstStyle/>
          <a:p>
            <a:r>
              <a:rPr lang="id-ID" sz="2800" dirty="0" err="1">
                <a:solidFill>
                  <a:srgbClr val="C00000"/>
                </a:solidFill>
                <a:latin typeface="Calibri" pitchFamily="34" charset="0"/>
                <a:cs typeface="Calibri" pitchFamily="34" charset="0"/>
              </a:rPr>
              <a:t>Attribut</a:t>
            </a:r>
            <a:r>
              <a:rPr lang="en-US" sz="2800" dirty="0">
                <a:solidFill>
                  <a:srgbClr val="C00000"/>
                </a:solidFill>
                <a:latin typeface="Calibri" pitchFamily="34" charset="0"/>
                <a:cs typeface="Calibri" pitchFamily="34" charset="0"/>
              </a:rPr>
              <a:t>e/Feature</a:t>
            </a:r>
            <a:r>
              <a:rPr lang="id-ID" sz="2800" dirty="0">
                <a:solidFill>
                  <a:srgbClr val="C00000"/>
                </a:solidFill>
                <a:latin typeface="Calibri" pitchFamily="34" charset="0"/>
                <a:cs typeface="Calibri" pitchFamily="34" charset="0"/>
              </a:rPr>
              <a:t>/</a:t>
            </a:r>
            <a:r>
              <a:rPr lang="id-ID" sz="2800" dirty="0" err="1">
                <a:solidFill>
                  <a:srgbClr val="C00000"/>
                </a:solidFill>
                <a:latin typeface="Calibri" pitchFamily="34" charset="0"/>
                <a:cs typeface="Calibri" pitchFamily="34" charset="0"/>
              </a:rPr>
              <a:t>Dimension</a:t>
            </a:r>
            <a:endParaRPr lang="en-US" sz="2800" dirty="0">
              <a:solidFill>
                <a:srgbClr val="C00000"/>
              </a:solidFill>
              <a:latin typeface="Calibri" pitchFamily="34" charset="0"/>
              <a:cs typeface="Calibri" pitchFamily="34" charset="0"/>
            </a:endParaRPr>
          </a:p>
        </p:txBody>
      </p:sp>
      <p:cxnSp>
        <p:nvCxnSpPr>
          <p:cNvPr id="12" name="Straight Arrow Connector 11"/>
          <p:cNvCxnSpPr>
            <a:stCxn id="11" idx="2"/>
          </p:cNvCxnSpPr>
          <p:nvPr/>
        </p:nvCxnSpPr>
        <p:spPr bwMode="auto">
          <a:xfrm flipH="1">
            <a:off x="1371603" y="1742420"/>
            <a:ext cx="16044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5" name="Straight Arrow Connector 14"/>
          <p:cNvCxnSpPr>
            <a:stCxn id="11" idx="2"/>
          </p:cNvCxnSpPr>
          <p:nvPr/>
        </p:nvCxnSpPr>
        <p:spPr bwMode="auto">
          <a:xfrm flipH="1">
            <a:off x="2667003" y="1742420"/>
            <a:ext cx="3090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9" name="Straight Arrow Connector 18"/>
          <p:cNvCxnSpPr>
            <a:stCxn id="11" idx="2"/>
          </p:cNvCxnSpPr>
          <p:nvPr/>
        </p:nvCxnSpPr>
        <p:spPr bwMode="auto">
          <a:xfrm>
            <a:off x="2976093" y="1742420"/>
            <a:ext cx="2053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21" name="Straight Arrow Connector 20"/>
          <p:cNvCxnSpPr>
            <a:stCxn id="11" idx="2"/>
          </p:cNvCxnSpPr>
          <p:nvPr/>
        </p:nvCxnSpPr>
        <p:spPr bwMode="auto">
          <a:xfrm>
            <a:off x="2976093" y="1742420"/>
            <a:ext cx="910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sp>
        <p:nvSpPr>
          <p:cNvPr id="20" name="TextBox 19"/>
          <p:cNvSpPr txBox="1"/>
          <p:nvPr/>
        </p:nvSpPr>
        <p:spPr>
          <a:xfrm>
            <a:off x="7068945" y="4191000"/>
            <a:ext cx="1417376" cy="523220"/>
          </a:xfrm>
          <a:prstGeom prst="rect">
            <a:avLst/>
          </a:prstGeom>
          <a:noFill/>
        </p:spPr>
        <p:txBody>
          <a:bodyPr wrap="none" rtlCol="0">
            <a:spAutoFit/>
          </a:bodyPr>
          <a:lstStyle/>
          <a:p>
            <a:r>
              <a:rPr lang="en-US" sz="2800" dirty="0">
                <a:solidFill>
                  <a:srgbClr val="00B050"/>
                </a:solidFill>
                <a:latin typeface="Calibri" pitchFamily="34" charset="0"/>
                <a:cs typeface="Calibri" pitchFamily="34" charset="0"/>
              </a:rPr>
              <a:t>Nominal</a:t>
            </a:r>
          </a:p>
        </p:txBody>
      </p:sp>
      <p:cxnSp>
        <p:nvCxnSpPr>
          <p:cNvPr id="22" name="Straight Arrow Connector 21"/>
          <p:cNvCxnSpPr/>
          <p:nvPr/>
        </p:nvCxnSpPr>
        <p:spPr bwMode="auto">
          <a:xfrm flipH="1" flipV="1">
            <a:off x="6324600" y="3886200"/>
            <a:ext cx="858518" cy="624438"/>
          </a:xfrm>
          <a:prstGeom prst="straightConnector1">
            <a:avLst/>
          </a:prstGeom>
          <a:solidFill>
            <a:srgbClr val="00529B"/>
          </a:solidFill>
          <a:ln w="28575" cap="flat" cmpd="sng" algn="ctr">
            <a:solidFill>
              <a:srgbClr val="00B050"/>
            </a:solidFill>
            <a:prstDash val="sysDash"/>
            <a:round/>
            <a:headEnd type="none" w="med" len="med"/>
            <a:tailEnd type="arrow"/>
          </a:ln>
          <a:effectLst/>
        </p:spPr>
      </p:cxnSp>
      <p:sp>
        <p:nvSpPr>
          <p:cNvPr id="23" name="TextBox 22"/>
          <p:cNvSpPr txBox="1"/>
          <p:nvPr/>
        </p:nvSpPr>
        <p:spPr>
          <a:xfrm>
            <a:off x="6955938" y="5788871"/>
            <a:ext cx="1730808" cy="523220"/>
          </a:xfrm>
          <a:prstGeom prst="rect">
            <a:avLst/>
          </a:prstGeom>
          <a:noFill/>
        </p:spPr>
        <p:txBody>
          <a:bodyPr wrap="square" rtlCol="0">
            <a:spAutoFit/>
          </a:bodyPr>
          <a:lstStyle/>
          <a:p>
            <a:r>
              <a:rPr lang="en-US" sz="2800" dirty="0" err="1">
                <a:solidFill>
                  <a:srgbClr val="FF9933"/>
                </a:solidFill>
                <a:latin typeface="Calibri" pitchFamily="34" charset="0"/>
                <a:cs typeface="Calibri" pitchFamily="34" charset="0"/>
              </a:rPr>
              <a:t>Numerik</a:t>
            </a:r>
            <a:endParaRPr lang="en-US" sz="2800" dirty="0">
              <a:solidFill>
                <a:srgbClr val="FF9933"/>
              </a:solidFill>
              <a:latin typeface="Calibri" pitchFamily="34" charset="0"/>
              <a:cs typeface="Calibri" pitchFamily="34" charset="0"/>
            </a:endParaRPr>
          </a:p>
        </p:txBody>
      </p:sp>
      <p:cxnSp>
        <p:nvCxnSpPr>
          <p:cNvPr id="24" name="Straight Arrow Connector 23"/>
          <p:cNvCxnSpPr/>
          <p:nvPr/>
        </p:nvCxnSpPr>
        <p:spPr bwMode="auto">
          <a:xfrm flipH="1" flipV="1">
            <a:off x="4876800" y="4953000"/>
            <a:ext cx="2193312" cy="1155509"/>
          </a:xfrm>
          <a:prstGeom prst="straightConnector1">
            <a:avLst/>
          </a:prstGeom>
          <a:solidFill>
            <a:srgbClr val="00529B"/>
          </a:solidFill>
          <a:ln w="28575" cap="flat" cmpd="sng" algn="ctr">
            <a:solidFill>
              <a:srgbClr val="FF9933"/>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679420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1.1 </a:t>
            </a:r>
            <a:r>
              <a:rPr lang="en-US" sz="4000" dirty="0" err="1"/>
              <a:t>Apa</a:t>
            </a:r>
            <a:r>
              <a:rPr lang="en-US" sz="4000" dirty="0"/>
              <a:t> </a:t>
            </a:r>
            <a:r>
              <a:rPr lang="id-ID" sz="4000" dirty="0"/>
              <a:t>dan Mengapa</a:t>
            </a:r>
            <a:r>
              <a:rPr lang="en-US" sz="4000" dirty="0"/>
              <a:t>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34939612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8"/>
            <a:ext cx="8210550" cy="5124451"/>
          </a:xfrm>
        </p:spPr>
        <p:txBody>
          <a:bodyPr>
            <a:normAutofit/>
          </a:bodyPr>
          <a:lstStyle/>
          <a:p>
            <a:r>
              <a:rPr lang="id-ID" sz="3200" dirty="0"/>
              <a:t>Algoritma data </a:t>
            </a:r>
            <a:r>
              <a:rPr lang="id-ID" sz="3200" dirty="0" err="1"/>
              <a:t>mining</a:t>
            </a:r>
            <a:r>
              <a:rPr lang="id-ID" sz="3200" dirty="0"/>
              <a:t> mencari pola dari </a:t>
            </a:r>
            <a:r>
              <a:rPr lang="id-ID" sz="3200" dirty="0">
                <a:solidFill>
                  <a:srgbClr val="C00000"/>
                </a:solidFill>
              </a:rPr>
              <a:t>semua </a:t>
            </a:r>
            <a:r>
              <a:rPr lang="id-ID" sz="3200" dirty="0" err="1">
                <a:solidFill>
                  <a:srgbClr val="C00000"/>
                </a:solidFill>
              </a:rPr>
              <a:t>variable</a:t>
            </a:r>
            <a:r>
              <a:rPr lang="id-ID" sz="3200" dirty="0">
                <a:solidFill>
                  <a:srgbClr val="C00000"/>
                </a:solidFill>
              </a:rPr>
              <a:t> (atribut)</a:t>
            </a:r>
          </a:p>
          <a:p>
            <a:r>
              <a:rPr lang="id-ID" sz="3200" dirty="0" err="1"/>
              <a:t>Variable</a:t>
            </a:r>
            <a:r>
              <a:rPr lang="id-ID" sz="3200" dirty="0"/>
              <a:t> (atribut) yang menjadi </a:t>
            </a:r>
            <a:r>
              <a:rPr lang="id-ID" sz="3200" dirty="0">
                <a:solidFill>
                  <a:srgbClr val="C00000"/>
                </a:solidFill>
              </a:rPr>
              <a:t>target/label/</a:t>
            </a:r>
            <a:r>
              <a:rPr lang="id-ID" sz="3200" dirty="0" err="1">
                <a:solidFill>
                  <a:srgbClr val="C00000"/>
                </a:solidFill>
              </a:rPr>
              <a:t>class</a:t>
            </a:r>
            <a:r>
              <a:rPr lang="id-ID" sz="3200" dirty="0">
                <a:solidFill>
                  <a:srgbClr val="C00000"/>
                </a:solidFill>
              </a:rPr>
              <a:t> tidak ditentukan (tidak ada)</a:t>
            </a:r>
          </a:p>
          <a:p>
            <a:r>
              <a:rPr lang="id-ID" sz="3200" dirty="0"/>
              <a:t>Algoritma </a:t>
            </a:r>
            <a:r>
              <a:rPr lang="id-ID" sz="3200" dirty="0" err="1">
                <a:solidFill>
                  <a:srgbClr val="C00000"/>
                </a:solidFill>
              </a:rPr>
              <a:t>clustering</a:t>
            </a:r>
            <a:r>
              <a:rPr lang="id-ID" sz="3200" dirty="0">
                <a:solidFill>
                  <a:srgbClr val="C00000"/>
                </a:solidFill>
              </a:rPr>
              <a:t> </a:t>
            </a:r>
            <a:r>
              <a:rPr lang="id-ID" sz="3200" dirty="0"/>
              <a:t>adalah algoritma </a:t>
            </a:r>
            <a:r>
              <a:rPr lang="id-ID" sz="3200" dirty="0" err="1"/>
              <a:t>unsupervised</a:t>
            </a:r>
            <a:r>
              <a:rPr lang="id-ID" sz="3200" dirty="0"/>
              <a:t> </a:t>
            </a:r>
            <a:r>
              <a:rPr lang="id-ID" sz="3200" dirty="0" err="1"/>
              <a:t>learning</a:t>
            </a:r>
            <a:endParaRPr lang="id-ID" sz="3200" dirty="0"/>
          </a:p>
          <a:p>
            <a:endParaRPr lang="id-ID" sz="3200" dirty="0"/>
          </a:p>
        </p:txBody>
      </p:sp>
      <p:sp>
        <p:nvSpPr>
          <p:cNvPr id="2" name="Title 1"/>
          <p:cNvSpPr>
            <a:spLocks noGrp="1"/>
          </p:cNvSpPr>
          <p:nvPr>
            <p:ph type="title"/>
          </p:nvPr>
        </p:nvSpPr>
        <p:spPr>
          <a:xfrm>
            <a:off x="628650" y="152401"/>
            <a:ext cx="8515350" cy="685799"/>
          </a:xfrm>
        </p:spPr>
        <p:txBody>
          <a:bodyPr>
            <a:normAutofit/>
          </a:bodyPr>
          <a:lstStyle/>
          <a:p>
            <a:r>
              <a:rPr lang="en-US" dirty="0"/>
              <a:t>2. </a:t>
            </a:r>
            <a:r>
              <a:rPr lang="en-US" dirty="0" err="1"/>
              <a:t>Uns</a:t>
            </a:r>
            <a:r>
              <a:rPr lang="id-ID" dirty="0" err="1"/>
              <a:t>upervised</a:t>
            </a:r>
            <a:r>
              <a:rPr lang="id-ID" dirty="0"/>
              <a:t> </a:t>
            </a:r>
            <a:r>
              <a:rPr lang="id-ID" dirty="0" err="1"/>
              <a:t>Learning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90</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489045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Dataset </a:t>
            </a:r>
            <a:r>
              <a:rPr lang="en-US" dirty="0" err="1"/>
              <a:t>tanpa</a:t>
            </a:r>
            <a:r>
              <a:rPr lang="en-US" dirty="0"/>
              <a:t> Class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91</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9735" b="27616"/>
          <a:stretch/>
        </p:blipFill>
        <p:spPr bwMode="auto">
          <a:xfrm>
            <a:off x="1254612" y="2066898"/>
            <a:ext cx="54509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742013" y="1219200"/>
            <a:ext cx="4449360" cy="523220"/>
          </a:xfrm>
          <a:prstGeom prst="rect">
            <a:avLst/>
          </a:prstGeom>
          <a:noFill/>
        </p:spPr>
        <p:txBody>
          <a:bodyPr wrap="none" rtlCol="0">
            <a:spAutoFit/>
          </a:bodyPr>
          <a:lstStyle/>
          <a:p>
            <a:r>
              <a:rPr lang="id-ID" sz="2800" dirty="0" err="1">
                <a:solidFill>
                  <a:srgbClr val="C00000"/>
                </a:solidFill>
                <a:latin typeface="Calibri" pitchFamily="34" charset="0"/>
                <a:cs typeface="Calibri" pitchFamily="34" charset="0"/>
              </a:rPr>
              <a:t>Attribut</a:t>
            </a:r>
            <a:r>
              <a:rPr lang="en-US" sz="2800" dirty="0">
                <a:solidFill>
                  <a:srgbClr val="C00000"/>
                </a:solidFill>
                <a:latin typeface="Calibri" pitchFamily="34" charset="0"/>
                <a:cs typeface="Calibri" pitchFamily="34" charset="0"/>
              </a:rPr>
              <a:t>e/Feature</a:t>
            </a:r>
            <a:r>
              <a:rPr lang="id-ID" sz="2800" dirty="0">
                <a:solidFill>
                  <a:srgbClr val="C00000"/>
                </a:solidFill>
                <a:latin typeface="Calibri" pitchFamily="34" charset="0"/>
                <a:cs typeface="Calibri" pitchFamily="34" charset="0"/>
              </a:rPr>
              <a:t>/</a:t>
            </a:r>
            <a:r>
              <a:rPr lang="id-ID" sz="2800" dirty="0" err="1">
                <a:solidFill>
                  <a:srgbClr val="C00000"/>
                </a:solidFill>
                <a:latin typeface="Calibri" pitchFamily="34" charset="0"/>
                <a:cs typeface="Calibri" pitchFamily="34" charset="0"/>
              </a:rPr>
              <a:t>Dimension</a:t>
            </a:r>
            <a:endParaRPr lang="en-US" sz="2800" dirty="0">
              <a:solidFill>
                <a:srgbClr val="C00000"/>
              </a:solidFill>
              <a:latin typeface="Calibri" pitchFamily="34" charset="0"/>
              <a:cs typeface="Calibri" pitchFamily="34" charset="0"/>
            </a:endParaRPr>
          </a:p>
        </p:txBody>
      </p:sp>
      <p:cxnSp>
        <p:nvCxnSpPr>
          <p:cNvPr id="12" name="Straight Arrow Connector 11"/>
          <p:cNvCxnSpPr>
            <a:stCxn id="11" idx="2"/>
          </p:cNvCxnSpPr>
          <p:nvPr/>
        </p:nvCxnSpPr>
        <p:spPr bwMode="auto">
          <a:xfrm flipH="1">
            <a:off x="2362203" y="1742420"/>
            <a:ext cx="16044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5" name="Straight Arrow Connector 14"/>
          <p:cNvCxnSpPr>
            <a:stCxn id="11" idx="2"/>
          </p:cNvCxnSpPr>
          <p:nvPr/>
        </p:nvCxnSpPr>
        <p:spPr bwMode="auto">
          <a:xfrm flipH="1">
            <a:off x="3657603" y="1742420"/>
            <a:ext cx="3090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9" name="Straight Arrow Connector 18"/>
          <p:cNvCxnSpPr>
            <a:stCxn id="11" idx="2"/>
          </p:cNvCxnSpPr>
          <p:nvPr/>
        </p:nvCxnSpPr>
        <p:spPr bwMode="auto">
          <a:xfrm>
            <a:off x="3966693" y="1742420"/>
            <a:ext cx="2053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21" name="Straight Arrow Connector 20"/>
          <p:cNvCxnSpPr>
            <a:stCxn id="11" idx="2"/>
          </p:cNvCxnSpPr>
          <p:nvPr/>
        </p:nvCxnSpPr>
        <p:spPr bwMode="auto">
          <a:xfrm>
            <a:off x="3966693" y="1742420"/>
            <a:ext cx="910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425866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295400"/>
            <a:ext cx="4400550" cy="5486400"/>
          </a:xfrm>
        </p:spPr>
        <p:txBody>
          <a:bodyPr>
            <a:normAutofit lnSpcReduction="10000"/>
          </a:bodyPr>
          <a:lstStyle/>
          <a:p>
            <a:r>
              <a:rPr lang="en-US" dirty="0"/>
              <a:t>Semi-supervised learning </a:t>
            </a:r>
            <a:r>
              <a:rPr lang="en-US" dirty="0" err="1"/>
              <a:t>adalah</a:t>
            </a:r>
            <a:r>
              <a:rPr lang="en-US" dirty="0"/>
              <a:t> </a:t>
            </a:r>
            <a:r>
              <a:rPr lang="en-US" dirty="0" err="1"/>
              <a:t>metode</a:t>
            </a:r>
            <a:r>
              <a:rPr lang="en-US" dirty="0"/>
              <a:t> data mining yang </a:t>
            </a:r>
            <a:r>
              <a:rPr lang="en-US" dirty="0" err="1"/>
              <a:t>menggunakan</a:t>
            </a:r>
            <a:r>
              <a:rPr lang="en-US" dirty="0"/>
              <a:t> </a:t>
            </a:r>
            <a:r>
              <a:rPr lang="en-US" dirty="0">
                <a:solidFill>
                  <a:srgbClr val="C00000"/>
                </a:solidFill>
              </a:rPr>
              <a:t>data </a:t>
            </a:r>
            <a:r>
              <a:rPr lang="en-US" dirty="0" err="1">
                <a:solidFill>
                  <a:srgbClr val="C00000"/>
                </a:solidFill>
              </a:rPr>
              <a:t>dengan</a:t>
            </a:r>
            <a:r>
              <a:rPr lang="en-US" dirty="0">
                <a:solidFill>
                  <a:srgbClr val="C00000"/>
                </a:solidFill>
              </a:rPr>
              <a:t> label </a:t>
            </a:r>
            <a:r>
              <a:rPr lang="en-US" dirty="0" err="1">
                <a:solidFill>
                  <a:srgbClr val="C00000"/>
                </a:solidFill>
              </a:rPr>
              <a:t>dan</a:t>
            </a:r>
            <a:r>
              <a:rPr lang="en-US" dirty="0">
                <a:solidFill>
                  <a:srgbClr val="C00000"/>
                </a:solidFill>
              </a:rPr>
              <a:t> </a:t>
            </a:r>
            <a:r>
              <a:rPr lang="en-US" dirty="0" err="1">
                <a:solidFill>
                  <a:srgbClr val="C00000"/>
                </a:solidFill>
              </a:rPr>
              <a:t>tidak</a:t>
            </a:r>
            <a:r>
              <a:rPr lang="en-US" dirty="0">
                <a:solidFill>
                  <a:srgbClr val="C00000"/>
                </a:solidFill>
              </a:rPr>
              <a:t> </a:t>
            </a:r>
            <a:r>
              <a:rPr lang="en-US" dirty="0" err="1">
                <a:solidFill>
                  <a:srgbClr val="C00000"/>
                </a:solidFill>
              </a:rPr>
              <a:t>berlabel</a:t>
            </a:r>
            <a:r>
              <a:rPr lang="en-US" dirty="0">
                <a:solidFill>
                  <a:srgbClr val="C00000"/>
                </a:solidFill>
              </a:rPr>
              <a:t> </a:t>
            </a:r>
            <a:r>
              <a:rPr lang="en-US" dirty="0" err="1">
                <a:solidFill>
                  <a:srgbClr val="C00000"/>
                </a:solidFill>
              </a:rPr>
              <a:t>sekaligus</a:t>
            </a:r>
            <a:r>
              <a:rPr lang="en-US" dirty="0"/>
              <a:t> </a:t>
            </a:r>
            <a:r>
              <a:rPr lang="en-US" dirty="0" err="1"/>
              <a:t>dalam</a:t>
            </a:r>
            <a:r>
              <a:rPr lang="en-US" dirty="0"/>
              <a:t> proses </a:t>
            </a:r>
            <a:r>
              <a:rPr lang="en-US" dirty="0" err="1"/>
              <a:t>pembelajarannya</a:t>
            </a:r>
            <a:endParaRPr lang="en-US" dirty="0"/>
          </a:p>
          <a:p>
            <a:endParaRPr lang="id-ID" dirty="0"/>
          </a:p>
          <a:p>
            <a:r>
              <a:rPr lang="en-US" dirty="0"/>
              <a:t>Data yang </a:t>
            </a:r>
            <a:r>
              <a:rPr lang="en-US" dirty="0" err="1"/>
              <a:t>memiliki</a:t>
            </a:r>
            <a:r>
              <a:rPr lang="en-US" dirty="0"/>
              <a:t> </a:t>
            </a:r>
            <a:r>
              <a:rPr lang="en-US" dirty="0" err="1"/>
              <a:t>kelas</a:t>
            </a:r>
            <a:r>
              <a:rPr lang="en-US" dirty="0"/>
              <a:t> </a:t>
            </a:r>
            <a:r>
              <a:rPr lang="en-US" dirty="0" err="1"/>
              <a:t>digunakan</a:t>
            </a:r>
            <a:r>
              <a:rPr lang="en-US" dirty="0"/>
              <a:t> </a:t>
            </a:r>
            <a:r>
              <a:rPr lang="en-US" dirty="0" err="1"/>
              <a:t>untuk</a:t>
            </a:r>
            <a:r>
              <a:rPr lang="en-US" dirty="0"/>
              <a:t> </a:t>
            </a:r>
            <a:r>
              <a:rPr lang="en-US" dirty="0" err="1">
                <a:solidFill>
                  <a:srgbClr val="C00000"/>
                </a:solidFill>
              </a:rPr>
              <a:t>membentuk</a:t>
            </a:r>
            <a:r>
              <a:rPr lang="en-US" dirty="0">
                <a:solidFill>
                  <a:srgbClr val="C00000"/>
                </a:solidFill>
              </a:rPr>
              <a:t> model </a:t>
            </a:r>
            <a:r>
              <a:rPr lang="en-US" dirty="0"/>
              <a:t>(</a:t>
            </a:r>
            <a:r>
              <a:rPr lang="en-US" dirty="0" err="1"/>
              <a:t>pengetahuan</a:t>
            </a:r>
            <a:r>
              <a:rPr lang="en-US" dirty="0"/>
              <a:t>), data </a:t>
            </a:r>
            <a:r>
              <a:rPr lang="en-US" dirty="0" err="1"/>
              <a:t>tanpa</a:t>
            </a:r>
            <a:r>
              <a:rPr lang="en-US" dirty="0"/>
              <a:t> label </a:t>
            </a:r>
            <a:r>
              <a:rPr lang="en-US" dirty="0" err="1"/>
              <a:t>digunakan</a:t>
            </a:r>
            <a:r>
              <a:rPr lang="en-US" dirty="0"/>
              <a:t> </a:t>
            </a:r>
            <a:r>
              <a:rPr lang="en-US" dirty="0" err="1"/>
              <a:t>untuk</a:t>
            </a:r>
            <a:r>
              <a:rPr lang="en-US" dirty="0"/>
              <a:t> </a:t>
            </a:r>
            <a:r>
              <a:rPr lang="en-US" dirty="0" err="1">
                <a:solidFill>
                  <a:srgbClr val="C00000"/>
                </a:solidFill>
              </a:rPr>
              <a:t>membuat</a:t>
            </a:r>
            <a:r>
              <a:rPr lang="en-US" dirty="0">
                <a:solidFill>
                  <a:srgbClr val="C00000"/>
                </a:solidFill>
              </a:rPr>
              <a:t> </a:t>
            </a:r>
            <a:r>
              <a:rPr lang="en-US" dirty="0" err="1">
                <a:solidFill>
                  <a:srgbClr val="C00000"/>
                </a:solidFill>
              </a:rPr>
              <a:t>batasan</a:t>
            </a:r>
            <a:r>
              <a:rPr lang="en-US" dirty="0">
                <a:solidFill>
                  <a:srgbClr val="C00000"/>
                </a:solidFill>
              </a:rPr>
              <a:t> </a:t>
            </a:r>
            <a:r>
              <a:rPr lang="en-US" dirty="0" err="1"/>
              <a:t>antara</a:t>
            </a:r>
            <a:r>
              <a:rPr lang="en-US" dirty="0"/>
              <a:t> </a:t>
            </a:r>
            <a:r>
              <a:rPr lang="en-US" dirty="0" err="1"/>
              <a:t>kelas</a:t>
            </a:r>
            <a:endParaRPr lang="en-US" dirty="0"/>
          </a:p>
        </p:txBody>
      </p:sp>
      <p:sp>
        <p:nvSpPr>
          <p:cNvPr id="2" name="Title 1"/>
          <p:cNvSpPr>
            <a:spLocks noGrp="1"/>
          </p:cNvSpPr>
          <p:nvPr>
            <p:ph type="title"/>
          </p:nvPr>
        </p:nvSpPr>
        <p:spPr>
          <a:xfrm>
            <a:off x="628650" y="152401"/>
            <a:ext cx="8515350" cy="685799"/>
          </a:xfrm>
        </p:spPr>
        <p:txBody>
          <a:bodyPr>
            <a:normAutofit/>
          </a:bodyPr>
          <a:lstStyle/>
          <a:p>
            <a:r>
              <a:rPr lang="en-US" dirty="0"/>
              <a:t>3. Semi-Supervised </a:t>
            </a:r>
            <a:r>
              <a:rPr lang="id-ID" dirty="0" err="1"/>
              <a:t>Learning</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92</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3FD1BAE6-50AE-4BE7-B7E8-860422C61560}"/>
              </a:ext>
            </a:extLst>
          </p:cNvPr>
          <p:cNvPicPr>
            <a:picLocks noChangeAspect="1"/>
          </p:cNvPicPr>
          <p:nvPr/>
        </p:nvPicPr>
        <p:blipFill rotWithShape="1">
          <a:blip r:embed="rId2"/>
          <a:srcRect l="36666" t="35185" r="25999" b="14444"/>
          <a:stretch/>
        </p:blipFill>
        <p:spPr>
          <a:xfrm>
            <a:off x="4419600" y="1524000"/>
            <a:ext cx="4572000" cy="3469805"/>
          </a:xfrm>
          <a:prstGeom prst="rect">
            <a:avLst/>
          </a:prstGeom>
        </p:spPr>
      </p:pic>
      <p:sp>
        <p:nvSpPr>
          <p:cNvPr id="4" name="Rectangle 3">
            <a:extLst>
              <a:ext uri="{FF2B5EF4-FFF2-40B4-BE49-F238E27FC236}">
                <a16:creationId xmlns:a16="http://schemas.microsoft.com/office/drawing/2014/main" id="{A15B5218-B702-42F4-AFCC-CF507F77F975}"/>
              </a:ext>
            </a:extLst>
          </p:cNvPr>
          <p:cNvSpPr/>
          <p:nvPr/>
        </p:nvSpPr>
        <p:spPr>
          <a:xfrm>
            <a:off x="8229600" y="1752600"/>
            <a:ext cx="914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36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Sebutkan </a:t>
            </a:r>
            <a:r>
              <a:rPr lang="id-ID" dirty="0">
                <a:solidFill>
                  <a:srgbClr val="C00000"/>
                </a:solidFill>
              </a:rPr>
              <a:t>5 peran utama </a:t>
            </a:r>
            <a:r>
              <a:rPr lang="id-ID" dirty="0"/>
              <a:t>data </a:t>
            </a:r>
            <a:r>
              <a:rPr lang="id-ID" dirty="0" err="1"/>
              <a:t>mining</a:t>
            </a:r>
            <a:r>
              <a:rPr lang="id-ID" dirty="0"/>
              <a:t>!</a:t>
            </a:r>
          </a:p>
          <a:p>
            <a:pPr marL="514350" indent="-514350">
              <a:buFont typeface="+mj-lt"/>
              <a:buAutoNum type="arabicPeriod"/>
            </a:pPr>
            <a:r>
              <a:rPr lang="id-ID" dirty="0"/>
              <a:t>Jelaskan perbedaan </a:t>
            </a:r>
            <a:r>
              <a:rPr lang="id-ID" dirty="0">
                <a:solidFill>
                  <a:srgbClr val="C00000"/>
                </a:solidFill>
              </a:rPr>
              <a:t>estimasi</a:t>
            </a:r>
            <a:r>
              <a:rPr lang="id-ID" dirty="0"/>
              <a:t> dan </a:t>
            </a:r>
            <a:r>
              <a:rPr lang="id-ID" dirty="0" err="1">
                <a:solidFill>
                  <a:srgbClr val="C00000"/>
                </a:solidFill>
              </a:rPr>
              <a:t>forecasting</a:t>
            </a:r>
            <a:r>
              <a:rPr lang="id-ID" dirty="0"/>
              <a:t>!</a:t>
            </a:r>
          </a:p>
          <a:p>
            <a:pPr marL="514350" indent="-514350">
              <a:buFont typeface="+mj-lt"/>
              <a:buAutoNum type="arabicPeriod"/>
            </a:pPr>
            <a:r>
              <a:rPr lang="id-ID" dirty="0"/>
              <a:t>Jelaskan perbedaan </a:t>
            </a:r>
            <a:r>
              <a:rPr lang="id-ID" dirty="0" err="1">
                <a:solidFill>
                  <a:srgbClr val="C00000"/>
                </a:solidFill>
              </a:rPr>
              <a:t>forecasting</a:t>
            </a:r>
            <a:r>
              <a:rPr lang="id-ID" dirty="0">
                <a:solidFill>
                  <a:srgbClr val="C00000"/>
                </a:solidFill>
              </a:rPr>
              <a:t> </a:t>
            </a:r>
            <a:r>
              <a:rPr lang="id-ID" dirty="0"/>
              <a:t>dan </a:t>
            </a:r>
            <a:r>
              <a:rPr lang="id-ID" dirty="0">
                <a:solidFill>
                  <a:srgbClr val="C00000"/>
                </a:solidFill>
              </a:rPr>
              <a:t>klasifikasi</a:t>
            </a:r>
            <a:r>
              <a:rPr lang="id-ID" dirty="0"/>
              <a:t>!</a:t>
            </a:r>
          </a:p>
          <a:p>
            <a:pPr marL="514350" indent="-514350">
              <a:buFont typeface="+mj-lt"/>
              <a:buAutoNum type="arabicPeriod"/>
            </a:pPr>
            <a:r>
              <a:rPr lang="id-ID" dirty="0"/>
              <a:t>Jelaskan perbedaan </a:t>
            </a:r>
            <a:r>
              <a:rPr lang="id-ID" dirty="0">
                <a:solidFill>
                  <a:srgbClr val="C00000"/>
                </a:solidFill>
              </a:rPr>
              <a:t>klasifikasi</a:t>
            </a:r>
            <a:r>
              <a:rPr lang="id-ID" dirty="0"/>
              <a:t> dan </a:t>
            </a:r>
            <a:r>
              <a:rPr lang="id-ID" dirty="0" err="1">
                <a:solidFill>
                  <a:srgbClr val="C00000"/>
                </a:solidFill>
              </a:rPr>
              <a:t>klastering</a:t>
            </a:r>
            <a:r>
              <a:rPr lang="id-ID" dirty="0"/>
              <a:t>!</a:t>
            </a:r>
          </a:p>
          <a:p>
            <a:pPr marL="514350" indent="-514350">
              <a:buFont typeface="+mj-lt"/>
              <a:buAutoNum type="arabicPeriod"/>
            </a:pPr>
            <a:r>
              <a:rPr lang="id-ID" dirty="0"/>
              <a:t>Jelaskan perbedaan </a:t>
            </a:r>
            <a:r>
              <a:rPr lang="id-ID" dirty="0" err="1">
                <a:solidFill>
                  <a:srgbClr val="C00000"/>
                </a:solidFill>
              </a:rPr>
              <a:t>klastering</a:t>
            </a:r>
            <a:r>
              <a:rPr lang="id-ID" dirty="0"/>
              <a:t> dan </a:t>
            </a:r>
            <a:r>
              <a:rPr lang="id-ID" dirty="0" err="1">
                <a:solidFill>
                  <a:srgbClr val="C00000"/>
                </a:solidFill>
              </a:rPr>
              <a:t>association</a:t>
            </a:r>
            <a:r>
              <a:rPr lang="id-ID" dirty="0"/>
              <a:t>!</a:t>
            </a:r>
            <a:endParaRPr lang="en-US" dirty="0"/>
          </a:p>
          <a:p>
            <a:pPr marL="514350" indent="-514350">
              <a:buFont typeface="+mj-lt"/>
              <a:buAutoNum type="arabicPeriod"/>
            </a:pPr>
            <a:r>
              <a:rPr lang="id-ID" dirty="0"/>
              <a:t>Jelaskan perbedaan </a:t>
            </a:r>
            <a:r>
              <a:rPr lang="en-US" dirty="0" err="1">
                <a:solidFill>
                  <a:srgbClr val="C00000"/>
                </a:solidFill>
              </a:rPr>
              <a:t>estimasi</a:t>
            </a:r>
            <a:r>
              <a:rPr lang="id-ID" dirty="0"/>
              <a:t> dan </a:t>
            </a:r>
            <a:r>
              <a:rPr lang="en-US" dirty="0" err="1">
                <a:solidFill>
                  <a:srgbClr val="C00000"/>
                </a:solidFill>
              </a:rPr>
              <a:t>klasifikasi</a:t>
            </a:r>
            <a:r>
              <a:rPr lang="id-ID" dirty="0"/>
              <a:t>!</a:t>
            </a:r>
            <a:endParaRPr lang="en-US" dirty="0"/>
          </a:p>
          <a:p>
            <a:pPr marL="514350" indent="-514350">
              <a:buFont typeface="+mj-lt"/>
              <a:buAutoNum type="arabicPeriod"/>
            </a:pPr>
            <a:r>
              <a:rPr lang="id-ID" dirty="0"/>
              <a:t>Jelaskan perbedaan </a:t>
            </a:r>
            <a:r>
              <a:rPr lang="en-US" dirty="0" err="1">
                <a:solidFill>
                  <a:srgbClr val="C00000"/>
                </a:solidFill>
              </a:rPr>
              <a:t>estimasi</a:t>
            </a:r>
            <a:r>
              <a:rPr lang="id-ID" dirty="0"/>
              <a:t> dan </a:t>
            </a:r>
            <a:r>
              <a:rPr lang="en-US" dirty="0" err="1">
                <a:solidFill>
                  <a:srgbClr val="C00000"/>
                </a:solidFill>
              </a:rPr>
              <a:t>klastering</a:t>
            </a:r>
            <a:r>
              <a:rPr lang="id-ID" dirty="0"/>
              <a:t>!</a:t>
            </a:r>
          </a:p>
          <a:p>
            <a:pPr marL="514350" indent="-514350">
              <a:buFont typeface="+mj-lt"/>
              <a:buAutoNum type="arabicPeriod"/>
            </a:pPr>
            <a:r>
              <a:rPr lang="id-ID" dirty="0"/>
              <a:t>Jelaskan perbedaan </a:t>
            </a:r>
            <a:r>
              <a:rPr lang="id-ID" dirty="0" err="1">
                <a:solidFill>
                  <a:srgbClr val="C00000"/>
                </a:solidFill>
              </a:rPr>
              <a:t>supervised</a:t>
            </a:r>
            <a:r>
              <a:rPr lang="id-ID" dirty="0"/>
              <a:t> dan </a:t>
            </a:r>
            <a:r>
              <a:rPr lang="id-ID" dirty="0" err="1">
                <a:solidFill>
                  <a:srgbClr val="C00000"/>
                </a:solidFill>
              </a:rPr>
              <a:t>unsupervised</a:t>
            </a:r>
            <a:r>
              <a:rPr lang="id-ID" dirty="0"/>
              <a:t> </a:t>
            </a:r>
            <a:r>
              <a:rPr lang="id-ID" dirty="0" err="1"/>
              <a:t>learning</a:t>
            </a:r>
            <a:r>
              <a:rPr lang="id-ID" dirty="0"/>
              <a:t>!</a:t>
            </a:r>
          </a:p>
          <a:p>
            <a:pPr marL="514350" indent="-514350">
              <a:buFont typeface="+mj-lt"/>
              <a:buAutoNum type="arabicPeriod"/>
            </a:pPr>
            <a:r>
              <a:rPr lang="id-ID" dirty="0"/>
              <a:t>Sebutkan </a:t>
            </a:r>
            <a:r>
              <a:rPr lang="id-ID" dirty="0">
                <a:solidFill>
                  <a:srgbClr val="C00000"/>
                </a:solidFill>
              </a:rPr>
              <a:t>tahapan utama proses </a:t>
            </a:r>
            <a:r>
              <a:rPr lang="id-ID" dirty="0"/>
              <a:t>data </a:t>
            </a:r>
            <a:r>
              <a:rPr lang="id-ID" dirty="0" err="1"/>
              <a:t>mining</a:t>
            </a:r>
            <a:r>
              <a:rPr lang="id-ID" dirty="0"/>
              <a:t>!</a:t>
            </a:r>
          </a:p>
        </p:txBody>
      </p:sp>
      <p:sp>
        <p:nvSpPr>
          <p:cNvPr id="4" name="Title 3"/>
          <p:cNvSpPr>
            <a:spLocks noGrp="1"/>
          </p:cNvSpPr>
          <p:nvPr>
            <p:ph type="title"/>
          </p:nvPr>
        </p:nvSpPr>
        <p:spPr/>
        <p:txBody>
          <a:bodyPr/>
          <a:lstStyle/>
          <a:p>
            <a:r>
              <a:rPr lang="en-US" dirty="0" err="1"/>
              <a:t>Latihan</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2253133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1.3 Sejarah dan </a:t>
            </a:r>
            <a:r>
              <a:rPr lang="en-US" sz="4000" dirty="0" err="1"/>
              <a:t>Penerapan</a:t>
            </a:r>
            <a:br>
              <a:rPr lang="en-US" sz="4000" dirty="0"/>
            </a:br>
            <a:r>
              <a:rPr lang="en-US" sz="4000" dirty="0"/>
              <a:t>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40790381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38200"/>
            <a:ext cx="8134350" cy="5927725"/>
          </a:xfrm>
        </p:spPr>
        <p:txBody>
          <a:bodyPr>
            <a:normAutofit lnSpcReduction="10000"/>
          </a:bodyPr>
          <a:lstStyle/>
          <a:p>
            <a:pPr eaLnBrk="1" hangingPunct="1">
              <a:lnSpc>
                <a:spcPct val="110000"/>
              </a:lnSpc>
              <a:defRPr/>
            </a:pPr>
            <a:r>
              <a:rPr lang="id-ID" sz="2400" dirty="0"/>
              <a:t>Sebelum</a:t>
            </a:r>
            <a:r>
              <a:rPr lang="en-US" sz="2400" dirty="0"/>
              <a:t> 1600: </a:t>
            </a:r>
            <a:r>
              <a:rPr lang="en-US" sz="2400" dirty="0">
                <a:solidFill>
                  <a:srgbClr val="C00000"/>
                </a:solidFill>
              </a:rPr>
              <a:t>Empirical science</a:t>
            </a:r>
            <a:endParaRPr lang="id-ID" sz="2400" dirty="0">
              <a:solidFill>
                <a:srgbClr val="C00000"/>
              </a:solidFill>
            </a:endParaRPr>
          </a:p>
          <a:p>
            <a:pPr lvl="1">
              <a:lnSpc>
                <a:spcPct val="110000"/>
              </a:lnSpc>
              <a:defRPr/>
            </a:pPr>
            <a:r>
              <a:rPr lang="id-ID" sz="2000" dirty="0"/>
              <a:t>Disebut sains kalau bentuknya </a:t>
            </a:r>
            <a:r>
              <a:rPr lang="id-ID" sz="2000" dirty="0">
                <a:solidFill>
                  <a:srgbClr val="0070C0"/>
                </a:solidFill>
              </a:rPr>
              <a:t>kasat mata</a:t>
            </a:r>
            <a:endParaRPr lang="en-US" sz="2000" dirty="0">
              <a:solidFill>
                <a:srgbClr val="0070C0"/>
              </a:solidFill>
            </a:endParaRPr>
          </a:p>
          <a:p>
            <a:pPr eaLnBrk="1" hangingPunct="1">
              <a:lnSpc>
                <a:spcPct val="110000"/>
              </a:lnSpc>
              <a:defRPr/>
            </a:pPr>
            <a:r>
              <a:rPr lang="en-US" sz="2400" dirty="0"/>
              <a:t>1600-1950: </a:t>
            </a:r>
            <a:r>
              <a:rPr lang="en-US" sz="2400" dirty="0">
                <a:solidFill>
                  <a:srgbClr val="C00000"/>
                </a:solidFill>
              </a:rPr>
              <a:t>Theoretical science</a:t>
            </a:r>
          </a:p>
          <a:p>
            <a:pPr lvl="1" eaLnBrk="1" hangingPunct="1">
              <a:lnSpc>
                <a:spcPct val="110000"/>
              </a:lnSpc>
              <a:defRPr/>
            </a:pPr>
            <a:r>
              <a:rPr lang="id-ID" sz="2100" dirty="0"/>
              <a:t>Disebut sains kalau bisa </a:t>
            </a:r>
            <a:r>
              <a:rPr lang="id-ID" sz="2100" dirty="0">
                <a:solidFill>
                  <a:srgbClr val="0070C0"/>
                </a:solidFill>
              </a:rPr>
              <a:t>dibuktikan secara matematis </a:t>
            </a:r>
            <a:r>
              <a:rPr lang="id-ID" sz="2100" dirty="0"/>
              <a:t>atau eksperimen</a:t>
            </a:r>
            <a:endParaRPr lang="en-US" sz="2100" dirty="0"/>
          </a:p>
          <a:p>
            <a:pPr eaLnBrk="1" hangingPunct="1">
              <a:lnSpc>
                <a:spcPct val="110000"/>
              </a:lnSpc>
              <a:defRPr/>
            </a:pPr>
            <a:r>
              <a:rPr lang="en-US" sz="2400" dirty="0"/>
              <a:t>1950s-1990: </a:t>
            </a:r>
            <a:r>
              <a:rPr lang="en-US" sz="2400" dirty="0">
                <a:solidFill>
                  <a:srgbClr val="C00000"/>
                </a:solidFill>
              </a:rPr>
              <a:t>Computational science</a:t>
            </a:r>
          </a:p>
          <a:p>
            <a:pPr lvl="1" eaLnBrk="1" hangingPunct="1">
              <a:lnSpc>
                <a:spcPct val="110000"/>
              </a:lnSpc>
              <a:defRPr/>
            </a:pPr>
            <a:r>
              <a:rPr lang="id-ID" sz="2100" dirty="0"/>
              <a:t>Seluruh disiplin ilmu bergerak ke </a:t>
            </a:r>
            <a:r>
              <a:rPr lang="id-ID" sz="2100" dirty="0">
                <a:solidFill>
                  <a:srgbClr val="0070C0"/>
                </a:solidFill>
              </a:rPr>
              <a:t>komputasi</a:t>
            </a:r>
          </a:p>
          <a:p>
            <a:pPr lvl="1" eaLnBrk="1" hangingPunct="1">
              <a:lnSpc>
                <a:spcPct val="110000"/>
              </a:lnSpc>
              <a:defRPr/>
            </a:pPr>
            <a:r>
              <a:rPr lang="id-ID" sz="2100" dirty="0"/>
              <a:t>Lahirnya banyak </a:t>
            </a:r>
            <a:r>
              <a:rPr lang="id-ID" sz="2100" dirty="0">
                <a:solidFill>
                  <a:srgbClr val="0070C0"/>
                </a:solidFill>
              </a:rPr>
              <a:t>model komputasi</a:t>
            </a:r>
            <a:endParaRPr lang="en-US" sz="2100" dirty="0">
              <a:solidFill>
                <a:srgbClr val="0070C0"/>
              </a:solidFill>
            </a:endParaRPr>
          </a:p>
          <a:p>
            <a:pPr eaLnBrk="1" hangingPunct="1">
              <a:lnSpc>
                <a:spcPct val="110000"/>
              </a:lnSpc>
              <a:defRPr/>
            </a:pPr>
            <a:r>
              <a:rPr lang="en-US" sz="2400" dirty="0"/>
              <a:t>1990-</a:t>
            </a:r>
            <a:r>
              <a:rPr lang="id-ID" sz="2400" dirty="0"/>
              <a:t>sekarang</a:t>
            </a:r>
            <a:r>
              <a:rPr lang="en-US" sz="2400" dirty="0"/>
              <a:t>: </a:t>
            </a:r>
            <a:r>
              <a:rPr lang="en-US" sz="2400" dirty="0">
                <a:solidFill>
                  <a:srgbClr val="C00000"/>
                </a:solidFill>
              </a:rPr>
              <a:t>Data science</a:t>
            </a:r>
          </a:p>
          <a:p>
            <a:pPr lvl="1" eaLnBrk="1" hangingPunct="1">
              <a:lnSpc>
                <a:spcPct val="110000"/>
              </a:lnSpc>
              <a:defRPr/>
            </a:pPr>
            <a:r>
              <a:rPr lang="id-ID" sz="2100" dirty="0"/>
              <a:t>Kultur manusia </a:t>
            </a:r>
            <a:r>
              <a:rPr lang="id-ID" sz="2100" dirty="0">
                <a:solidFill>
                  <a:srgbClr val="0070C0"/>
                </a:solidFill>
              </a:rPr>
              <a:t>menghasilkan data besar</a:t>
            </a:r>
          </a:p>
          <a:p>
            <a:pPr lvl="1">
              <a:lnSpc>
                <a:spcPct val="110000"/>
              </a:lnSpc>
              <a:defRPr/>
            </a:pPr>
            <a:r>
              <a:rPr lang="id-ID" sz="2100" dirty="0"/>
              <a:t>Kemampuan komputer untuk mengolah data besar</a:t>
            </a:r>
          </a:p>
          <a:p>
            <a:pPr lvl="1">
              <a:lnSpc>
                <a:spcPct val="110000"/>
              </a:lnSpc>
              <a:defRPr/>
            </a:pPr>
            <a:r>
              <a:rPr lang="id-ID" sz="2100" dirty="0"/>
              <a:t>Datangnya </a:t>
            </a:r>
            <a:r>
              <a:rPr lang="id-ID" sz="2100" dirty="0">
                <a:solidFill>
                  <a:srgbClr val="0070C0"/>
                </a:solidFill>
              </a:rPr>
              <a:t>data </a:t>
            </a:r>
            <a:r>
              <a:rPr lang="id-ID" sz="2100" dirty="0" err="1">
                <a:solidFill>
                  <a:srgbClr val="0070C0"/>
                </a:solidFill>
              </a:rPr>
              <a:t>mining</a:t>
            </a:r>
            <a:r>
              <a:rPr lang="id-ID" sz="2100" dirty="0">
                <a:solidFill>
                  <a:srgbClr val="0070C0"/>
                </a:solidFill>
              </a:rPr>
              <a:t> </a:t>
            </a:r>
            <a:r>
              <a:rPr lang="id-ID" sz="2100" dirty="0"/>
              <a:t>sebagai arus utama sains</a:t>
            </a:r>
          </a:p>
          <a:p>
            <a:pPr marL="457200" lvl="1" indent="0" eaLnBrk="1" hangingPunct="1">
              <a:lnSpc>
                <a:spcPct val="110000"/>
              </a:lnSpc>
              <a:buNone/>
              <a:defRPr/>
            </a:pPr>
            <a:endParaRPr lang="en-US" sz="1100" dirty="0"/>
          </a:p>
          <a:p>
            <a:pPr marL="0" indent="0" algn="r" eaLnBrk="1" hangingPunct="1">
              <a:lnSpc>
                <a:spcPct val="110000"/>
              </a:lnSpc>
              <a:buFont typeface="Arial" panose="020B0604020202020204" pitchFamily="34" charset="0"/>
              <a:buNone/>
              <a:defRPr/>
            </a:pPr>
            <a:r>
              <a:rPr lang="en-US" sz="1600" i="1" dirty="0"/>
              <a:t>(Jim Gray and Alex </a:t>
            </a:r>
            <a:r>
              <a:rPr lang="en-US" sz="1600" i="1" dirty="0" err="1"/>
              <a:t>Szalay</a:t>
            </a:r>
            <a:r>
              <a:rPr lang="en-US" sz="1600" i="1" dirty="0"/>
              <a:t>, The World Wide Telescope: An Archetype for Online Science, Communication of ACM, 45(11): 50-54, Nov. 2002) </a:t>
            </a:r>
            <a:endParaRPr lang="en-US" sz="1400" i="1" dirty="0"/>
          </a:p>
        </p:txBody>
      </p:sp>
      <p:sp>
        <p:nvSpPr>
          <p:cNvPr id="33794" name="Title 1"/>
          <p:cNvSpPr>
            <a:spLocks noGrp="1"/>
          </p:cNvSpPr>
          <p:nvPr>
            <p:ph type="title"/>
          </p:nvPr>
        </p:nvSpPr>
        <p:spPr/>
        <p:txBody>
          <a:bodyPr/>
          <a:lstStyle/>
          <a:p>
            <a:pPr eaLnBrk="1" hangingPunct="1"/>
            <a:r>
              <a:rPr lang="id-ID"/>
              <a:t>Evolution of Sciences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4249667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96</a:t>
            </a:fld>
            <a:endParaRPr lang="en-US">
              <a:solidFill>
                <a:prstClr val="black">
                  <a:tint val="75000"/>
                </a:prstClr>
              </a:solidFill>
            </a:endParaRPr>
          </a:p>
        </p:txBody>
      </p:sp>
      <p:pic>
        <p:nvPicPr>
          <p:cNvPr id="5" name="Picture 4"/>
          <p:cNvPicPr>
            <a:picLocks noChangeAspect="1"/>
          </p:cNvPicPr>
          <p:nvPr/>
        </p:nvPicPr>
        <p:blipFill rotWithShape="1">
          <a:blip r:embed="rId2"/>
          <a:srcRect l="8334" t="12222" r="20000" b="14444"/>
          <a:stretch/>
        </p:blipFill>
        <p:spPr>
          <a:xfrm>
            <a:off x="0" y="0"/>
            <a:ext cx="6652492" cy="5105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834" t="11105" r="47385" b="15556"/>
          <a:stretch/>
        </p:blipFill>
        <p:spPr>
          <a:xfrm>
            <a:off x="5105400" y="218116"/>
            <a:ext cx="3802396" cy="40390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10001" t="10000" r="28124" b="13333"/>
          <a:stretch/>
        </p:blipFill>
        <p:spPr>
          <a:xfrm>
            <a:off x="1242292" y="2896369"/>
            <a:ext cx="5410200" cy="5027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7955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high confidence">
            <a:extLst>
              <a:ext uri="{FF2B5EF4-FFF2-40B4-BE49-F238E27FC236}">
                <a16:creationId xmlns:a16="http://schemas.microsoft.com/office/drawing/2014/main" id="{E917C5DE-E2D7-493B-9DA0-151E4A1E2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304800"/>
            <a:ext cx="10271159" cy="6705600"/>
          </a:xfrm>
        </p:spPr>
      </p:pic>
      <p:sp>
        <p:nvSpPr>
          <p:cNvPr id="4" name="Title 3">
            <a:extLst>
              <a:ext uri="{FF2B5EF4-FFF2-40B4-BE49-F238E27FC236}">
                <a16:creationId xmlns:a16="http://schemas.microsoft.com/office/drawing/2014/main" id="{82F699C3-DF1E-425D-BF1C-DF1883C31322}"/>
              </a:ext>
            </a:extLst>
          </p:cNvPr>
          <p:cNvSpPr>
            <a:spLocks noGrp="1"/>
          </p:cNvSpPr>
          <p:nvPr>
            <p:ph type="title"/>
          </p:nvPr>
        </p:nvSpPr>
        <p:spPr/>
        <p:txBody>
          <a:bodyPr/>
          <a:lstStyle/>
          <a:p>
            <a:r>
              <a:rPr lang="id-ID" dirty="0"/>
              <a:t>Revolusi Industri 4.0</a:t>
            </a:r>
            <a:endParaRPr lang="en-US" dirty="0"/>
          </a:p>
        </p:txBody>
      </p:sp>
      <p:sp>
        <p:nvSpPr>
          <p:cNvPr id="3" name="Slide Number Placeholder 2">
            <a:extLst>
              <a:ext uri="{FF2B5EF4-FFF2-40B4-BE49-F238E27FC236}">
                <a16:creationId xmlns:a16="http://schemas.microsoft.com/office/drawing/2014/main" id="{3FBAF390-20F6-4411-A43B-CA996B68238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3572246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1"/>
            <a:ext cx="8515350" cy="609597"/>
          </a:xfrm>
        </p:spPr>
        <p:txBody>
          <a:bodyPr>
            <a:normAutofit fontScale="90000"/>
          </a:bodyPr>
          <a:lstStyle/>
          <a:p>
            <a:endParaRPr lang="id-ID"/>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98</a:t>
            </a:fld>
            <a:endParaRPr lang="en-US" dirty="0">
              <a:solidFill>
                <a:prstClr val="black">
                  <a:tint val="75000"/>
                </a:prstClr>
              </a:solidFill>
            </a:endParaRPr>
          </a:p>
        </p:txBody>
      </p:sp>
      <p:pic>
        <p:nvPicPr>
          <p:cNvPr id="5" name="Picture 4"/>
          <p:cNvPicPr>
            <a:picLocks noChangeAspect="1"/>
          </p:cNvPicPr>
          <p:nvPr/>
        </p:nvPicPr>
        <p:blipFill rotWithShape="1">
          <a:blip r:embed="rId2"/>
          <a:srcRect l="37500" t="15185" r="29167" b="3333"/>
          <a:stretch/>
        </p:blipFill>
        <p:spPr>
          <a:xfrm>
            <a:off x="165732" y="152400"/>
            <a:ext cx="4711068" cy="647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37501" t="12963" r="34547" b="2988"/>
          <a:stretch/>
        </p:blipFill>
        <p:spPr>
          <a:xfrm>
            <a:off x="5085378" y="152400"/>
            <a:ext cx="3830022" cy="647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3475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99</a:t>
            </a:fld>
            <a:endParaRPr lang="en-US" dirty="0">
              <a:solidFill>
                <a:prstClr val="black">
                  <a:tint val="75000"/>
                </a:prstClr>
              </a:solidFill>
              <a:ea typeface="ＭＳ Ｐゴシック" pitchFamily="50" charset="-128"/>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
            <a:ext cx="7162800" cy="673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81200" y="201812"/>
            <a:ext cx="304800" cy="6689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0" y="233109"/>
            <a:ext cx="2286000" cy="6624891"/>
          </a:xfrm>
          <a:prstGeom prst="rect">
            <a:avLst/>
          </a:prstGeom>
          <a:solidFill>
            <a:schemeClr val="bg1"/>
          </a:solidFill>
        </p:spPr>
        <p:txBody>
          <a:bodyPr wrap="square" rtlCol="0">
            <a:spAutoFit/>
          </a:bodyPr>
          <a:lstStyle/>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Business</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Knowledge</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1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Methods</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16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Technology</a:t>
            </a:r>
          </a:p>
          <a:p>
            <a:endParaRPr lang="en-US" sz="105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424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MOVIE_ONCLICK_URL" val="http://"/>
  <p:tag name="GENSWF_MOVIE_ONCLICK_URL_TARGET" val="_self"/>
  <p:tag name="GENSWF_MOVIE_PRESENTATION_END_URL" val="http://"/>
  <p:tag name="GENSWF_MOVIE_PRESENTATION_END_URL_TARGET" val="_self"/>
  <p:tag name="FLASHSPRING_PRESENTATION_REFERENCES" val=""/>
  <p:tag name="ISPRING_PRESENTER_PHOTO_0" val="jpg|/9j/4AAQSkZJRgABAQAAAQABAAD//gA7Q1JFQVRPUjogZ2QtanBlZyB2MS4wICh1c2luZyBJSkcg&#10;SlBFRyB2NjIpLCBxdWFsaXR5ID0gODUK/9sAQwAFAwQEBAMFBAQEBQUFBgcMCAcHBwcPCwsJDBEP&#10;EhIRDxERExYcFxMUGhURERghGBodHR8fHxMXIiQiHiQcHh8e/9sAQwEFBQUHBgcOCAgOHhQRFB4e&#10;Hh4eHh4eHh4eHh4eHh4eHh4eHh4eHh4eHh4eHh4eHh4eHh4eHh4eHh4eHh4eHh4e/8AAEQgA1gDI&#10;AwEiAAIRAQMRAf/EAB8AAAEFAQEBAQEBAAAAAAAAAAABAgMEBQYHCAkKC//EALUQAAIBAwMCBAMF&#10;BQQEAAABfQECAwAEEQUSITFBBhNRYQcicRQygZGhCCNCscEVUtHwJDNicoIJChYXGBkaJSYnKCkq&#10;NDU2Nzg5OkNERUZHSElKU1RVVldYWVpjZGVmZ2hpanN0dXZ3eHl6g4SFhoeIiYqSk5SVlpeYmZqi&#10;o6Slpqeoqaqys7S1tre4ubrCw8TFxsfIycrS09TV1tfY2drh4uPk5ebn6Onq8fLz9PX29/j5+v/E&#10;AB8BAAMBAQEBAQEBAQEAAAAAAAABAgMEBQYHCAkKC//EALURAAIBAgQEAwQHBQQEAAECdwABAgMR&#10;BAUhMQYSQVEHYXETIjKBCBRCkaGxwQkjM1LwFWJy0QoWJDThJfEXGBkaJicoKSo1Njc4OTpDREVG&#10;R0hJSlNUVVZXWFlaY2RlZmdoaWpzdHV2d3h5eoKDhIWGh4iJipKTlJWWl5iZmqKjpKWmp6ipqrKz&#10;tLW2t7i5usLDxMXGx8jJytLT1NXW19jZ2uLj5OXm5+jp6vLz9PX29/j5+v/aAAwDAQACEQMRAD8A&#10;83+NM0ieK9XmCbtspOf0rgYdT1HA/wBDH/fVegfGNJJdf1cKDku4H5mvMd18bqQIoCqQCCCN1eFh&#10;IKVJXR6s5NS3OkgumeJWZdrEZI9KmWfJzmskSOOOcfQ1IJOcYP5UpUlc0TNUXOTjNOE/YnntWX5n&#10;p1pwmJHPBFL2bC5qrOCKcs/FZSzY/iqG51S2tsCSTBPaiNJvZCckldm4Jqf5pPIrlZtbkLZgiG3H&#10;DMaYmp30iliyrj72QDito4CbMniYJ2Os84nuKetwMc5rjJNUvUfYZDkdsCpBqF6oDiVWQ9MrV/2f&#10;K25LxcOx14nHXNKZyT8vPFc5FqN0eWjUbeqlSPwq0NQVvlQMvPJIxg+lZywU4vYpYim+psm4AGS1&#10;J9o9DWd5oI5J6flSeawwM4zWPsWuhrzo02n460gm461med749qXzqnkHc0vPwvWgXBIPNZpm96aZ&#10;8dDRyBc1RcHGM0vnn1rKE+aXzuO9JwA1PtGT14o8/wB6y/OyTzSiX3qfZgaIuBRWW0uB1op+yC53&#10;HxIXd4jvT1zPJ/6Ea4NoR5rnGK9G8fKX1i4PYTSY/wC+ia477NmR+KrDNqCQpbmeIgQMVMsQG3/C&#10;tAWuB0FSG3wRxW7ZNzNWLPAGDikmEcSNJIQoHc1oXKxW8DzSkKiZJJ7Vwmr6i18zOxKpu+VAcYHv&#10;WlGm6jt0Iq1ORFjVNTuWOYCkUY6gEFm/wrGwJpC75Zs/jUUjKJDg5P40qgyE4VuPSvUhTjDRHDKT&#10;k9SyrfuhGGKr25qZGdo/3Z5HfHJqK2gYZZ2XGOQxolutjEwqsfGCE5qyNibycw7nfaBxg0okmjbz&#10;PLBQ8deP/rVnGdueevXP+FOjZyp2btpHK0Ba5ovfMTtZgVIwaLa9ZEdwQSF2nPcds1mujkYCmo4/&#10;MjZtw6evagdjorHUA0ZDdCePer1veE3ixSxAg9O5z/WuVs5irg/exzitJbn5WYNyRtyp7GpcEw5m&#10;mdVAbabIAR27+oNTm3h6+UB+Fcvp+2CZSrvuPVVrrbFhPGGznNeZiaHs9Tto1efRkTW0B/5ZimfY&#10;4P8AnmKulMqPpQEwtcabOpopG1hwT5a0C1ix9wflV0RnbzQqcdKHJiKYtYcnMYoW1hz/AKsVeEZ3&#10;EHrmmiPB/CobuIofZYdv+rHNFXhH8oxRV3YHY+MUzqVw3/TZ/wCdc7bxbjIfpXTeK+bqZvWVv51g&#10;2wwHqaHwoJsUQLs6U4wAKvBqyQAoAolO1M9hWy1IPPfiFqJ+0DTYiAo+aTHf0FchJITFszk55qfU&#10;p3muppp2DSu5Jb3rPJZmAUda9ijBQjY4Zy5mSfxZzn+VTLIy4ELZPfAq9pujzXAUup5Pp/Ouw0Tw&#10;e07KCoRM8kipqV4xNI4aU9zgVt55HwiMT6gVs6T4T1PUHG2FgD0JFew6P4LsYCkhhEhA/iFdtpml&#10;QxBB5KrgYwBXPLGdjpjg0tzxO0+F+ouVLspGOR3q/wD8K1uIl3NlVx3r3mCOz4BULxwfWobyOHaR&#10;GcDsM1m8TPuaLDw2seFHwf5CDzogxAOAB1+tYWveHI4IXBjbuRgV75PbRkkmNSQPSuP8U6YkltgJ&#10;wM4xShiJOQqmHXLofPdzDJBKVC49c+npTYZyrYJAOevpW3rNm63LKQMg4Oe9Y00A5II969KLujzG&#10;rOxoW91ggkjGfzrqPDd5O9wIkJ8okZXHFcXbbvk449F64rrPDd3H9uRfs5QH7pznNRWV4Mqn8R1z&#10;R5xgUghy3NXGTngDFJs6mvGtY9G5VaP5cdqVIhtFWSmRzQFwABSYXK/lgPmkMYq0FHpSBakLlTyg&#10;DnHQ0VbKgc570Urkmnr+p7fFcGnyW0Tx3AnPI4BVSQaqXF1HZMkhtIpEeaNGTlfvOB2+pr0PS/DW&#10;kah8bNGtLuySWA2N3K0ZYgM2xef1roPiH4R8Lx+E7+5tND+y3VpJbMHExIVjOg29SMgdfTIrtwvs&#10;+VJo5qsnzPU4y1sNHujGJkitXlyVRQ7Ae2Sf51gfE86do+lxmzjxIY23ncTntn2q9ahZjZq5UuDk&#10;blJA6Z7Vg/HgpDplqLZwwYNvYdT83SvoK+EpRpO0Tzqdao6iTZ4bduXbd+JHqa1PDNh9pkEjcqD0&#10;rHmALYGa7rwXbottGSByPzrzK0uSB30I80tTqNA0yNWVnA49q7bTowihVAOPbrWHpdu3y/NgdK6i&#10;xtVGGJJ968icmz2IIm3H5Yw5U1rQTSyRAK291GFHrTFsYm2BztZhwTTpoFt5g8bEgDkdKEW9SWzM&#10;k/7ucujj2wTV6S0KrgselUrG5jWZ5ZWI5wtaq3EUgChBn1qr3Ia1MyWMDPOMfrWbfWiSo3Q/hXST&#10;QI6/MQoPrWbeRCMEoQ3rip1QmeCfETR5dP1AzLHlX5BxXET2ykFgCBX0R4s0mDVbFo2A3AHacdDX&#10;iuv6RcadKwkBMeeuK9PC1lJWZ5mIotO6OaY7SoH3TxnvXX/CjTxrviy006Sf7MJCcuVyF44z7e9c&#10;0UjaAkr84546fjXb/BBf+K+sAo6bhjdgkY/X0+hrrceZWONy5Vc9zvfg9qFtaSXJ1m0KRoWOYyOA&#10;PrVHS/hTrWoaZbX8F9ZBLiISKrlgQCM+leq67mbRIhu1dZTauiraNlDyRh/Xp+VP0vcngHRFXcC9&#10;rFjb7IK8yvTjSu+x0Uas6jSXU8ol+EniFFGbmxJzgAM3+FcDd27Wt1LbSAF43KNjpkHBr6fuHaTW&#10;oALy+wxjb7OLfMPQH7+3j86+bvEyBfEmprn7t3KOv+2aynFKN0a0ajlJp9DMVeppCoP5VNFDM8Xm&#10;JG7IeAQpIJFPjtZnkEawyFm6AKcn8Kx5Wzpa6vYqsox+NFasOg6zOGMOl3cgXrthY4opWZF0eoeF&#10;Pm+POlY/h0y5/lHXV/EYpP8ADzU/JljdJNQh2FWyApuIiP55/GuV8JRhvjlZAMy/8Sm55BwRny+h&#10;ro/H1rb2vgW6uVgMbNfWyhcsQAJ41A546AZx3rfDbR/rqcuI3PPLm3hnlithZKrRgndnCk8enXoS&#10;K81+N6PFDaQiLA2sSx6nk8CvXryN742BszEZRu8zzCQQOOn4Z61558WLCe9jtLSRT5nlORjqcE19&#10;dVjzUbHn4KLqVlFHz2QfN4A68V6h4UtttpCB1x6V5zdWzw6mbbaQwcLg9v8APFekWeoJpyRRABpC&#10;MY9B618/iVeyPUw65b3Ousy0argEEc5rQh1BrbPmNle1cLL4h1OU5tYsjpnHFVpdS12Q4nwAeCa4&#10;/YM7VW7HrdjrSzwqsbKQvrUlxfrIjZcZxXlmk6xc20myX5dw9etdLp0l1eEFGA3DjNS4WN4yT1ZL&#10;qviEWlwFCswHYHrWVP8AEDVDIIrW2OzGOetN1rT7hLkyyFGjH8SNk1z0mpwWkwSKIFs49Sa2hBLZ&#10;GE2+52dpqnibVSWc7E74yMVcW/1aCPZLvZj/ABciuLi+IN3au1olntcHBDDBzW1beI7+8uri1vLa&#10;G2eFN+WfbnPQeh/OqcJW1iYxnHZM6vTLuW4hJuCAxPFZ/ijQob60kwqksuCaydJvby7uMwR7iP4R&#10;/PPSupjGpvZEzRW0DDoATI349BmuZ+47nRpJWPnW8WSyvJbZ9waNitdN8Mb+Kx8a6Vdo2YzKEZT0&#10;5yKPiXoU1prZufMDG5XcxxjDdD0q/wCHfDEFhNpl1FeG5uC6StBjKsu4A49CM/zr1YVE1FvqeROk&#10;/et0Pr9riygNld3EdxJNFHKi+TbtIFVgepVTjkjqRxmltMf8IhoEeM4tEOM46KP8/hT4NRez0byI&#10;IzLdXGUijQ4GNvLM3RVA7n6CoLI58LaGSAQLJcA8Zrz83k4pl5ar1EXdKnsbfXI985NxcQLHswSA&#10;RgDtxkdcnsK+PfilrWoL441nT445LZEvJcnHzMN5wfYV9m6fqMcJstPhUyzzHcyx/wACA8u3HA4w&#10;PU18VeI7W7vPiJ4ukWSJzb3F1NKzk/d8zHHqeQBW2GgqtOLfkL2nsqstOp6N8FrdL/RpdOuIYFlj&#10;kMge4YgAHbx+uat+GFS/8dXtvbRm2K25jXax+VgHOfbPtVH9nG98zTjbXUVu6IX2FYlDk7eMtjJ/&#10;H2q14e1CT/hNr8wxwxtFHsj8uJULcNjOAcnnGeaVraHv43meFk7dEepeDEvdM8wzTZmYhiM5AHTH&#10;SipvC0k02out0m5lkVQrHOR2zwKK+br+0lXnyvqclGUIU48yvoZHgz/kuFvnqNJn/nHXQ/ElnHge&#10;SOR1bZqkChAc7cTg4PA69a5PwzP5HxZuLryy3k6DcPgHBPK8D8q6Px7HDDpcOnQhmEtxZTFjj5sy&#10;txwOvB59Mele5ht4/wBdTzcQtzihM41a22xOAVkx8ue3rWV432T6jpUSjbm3m56HqP8AGvUE063N&#10;5bQvZEMyOd3PygAZxxjuK4v4nafHYeJdCkjXJ8m4JHbgp/jX10asWuU58jV8fT9T5v8AGelf2X45&#10;FuMbDMrDuMHH+ea17iz8y+ZyTjAAz2HoK7D4yaAhkuNckZTLEiODGPl+8Bz6da50mN4pnZ3VguUG&#10;3qfzrwcdFwqJHuYnCujWlF9dSM6pb2iNBBbedIi5YKOAPWsf+35r64SOGFFLdA2AKn0y3ntrhpbd&#10;yJJRh9w3DHpzWnp2hqs5mFuFZ+pK8/hXPHkjvucjjUb93YztPuWvoZt4ggeIcMxCnP8AWu6+G7Wt&#10;x5e99y5xzyW+gNY15pVtGgkZCvBAI6j6V1HgHSjDsZQR06DpWVWUeh1Uoy2K16Ek1W50w+SPPc+T&#10;tXkHOWGO3/665m/8JTQ3RuZS6jdlWAOM+9eta5oVvJdi7jXy7pCCkiryDSwajaKJItVtIZD3dTgG&#10;iNXlQ5Ur7nlNv4d+0Xi3UsKXEpOdxfHPYmu00jQWdf3ltCueSMZP1JNdAbTw/vMlvtjPUgdq0NPk&#10;t1ykJRuOPU1MqrloCopMrWunx26grbogA52qKWaNZovMVcBRge5q5dys0KqPl3fe9hVaSUSAwj5B&#10;jArB6miikeb/ABE0t7/T1ljUu8RJPHOPSqngiyubK70i6hbJKsVdhkKw5wRXdXUaNI6EDb396zvB&#10;duYdRltZgphtrlGhLcDax5Gf89K3oT2i+5zzgkpS8j2h5oDaBDcal9qkUCKCym27+uWcdAo9Tj06&#10;07Tn8zwroTLgj7Eh5HB61NaXs8NzBY2bR+bcv86lVJMSq7Ec9yQo/EmqmhD/AIpDQfm/5cE/rVZ3&#10;s2eflOs0aWmyxJqdrENRvfPeRT9khVGQIDy7kruVevUj2r5J1N4YfHvj5XnSIubhUVjguTOpwK+u&#10;tBuyuqQ2NskDmTdLdEKC+BtCd89Sx9tvvXyPeQ2138SPHMt3ArNC928QfPyv5yqG468Gt8A/3Mfk&#10;Z4p/vZep2H7NujjUvDWoSj7QDBcKu+G4MbDcDkcIxPTrxV3w/JYS/ETVDpkcsdsLZVVZG+beIWD5&#10;PHVgeeOueKb+ypE8uh6k8V3PBsuYiwTZtcc8Fijc+ijGead4TuNPh+Il/cWEF2tsoLFJQN+f3m7A&#10;A6e2MilLc92vJvCyV7pKJ6l4JVvtqCR98jMpbvgntnvRR4Suo57xHRWiVAo3MOOp5GOoor52X8ap&#10;6nF/y7h6GB4aaeP4n6lLbqWni0CcxgLk7sjAx35rd8QW89rLBp7Ww2xXtkBOI8Cb5pjuB9QoUFRg&#10;Ag4HNUPAX/JYLyTBYrpDEADJ/wBYvStfxJcxSaFYeTcBsa1JL5ig4XeJZFH+8FYZHY17OG6I48Q7&#10;XOjYD+1dOJmQMVlCrnJY/KfTpx/KuE+MqH/hINCBxkW8/A9zHWqk9+upWhh1mzm2wyEGRcYPy/8A&#10;165f4iXN7N4m0pLx45QLaXa0fqTHX0uHpNSTM8gknmFNHHfGNFTw5rai5Mr/AGeNWYqFyfNjA7nt&#10;3rgdMV7q2tZFPzNGp9uldv8AGubd4Z16cJKA0UBUyLgn95EM46dj0rloIP7Phs4QwJNvEx4xglAS&#10;PzJrzsy+Jeh9Jmb/ANqSf8qNqw0+ziQO4O5uvcVeeW3tl3LECfVutY8V44ZVQbieMGtCAx7Szyb2&#10;H8R5xXju/VmEVFIyNVklku4y6tljwAOg9a7DwrqcNtNF93CkGuXuJ1Wd9xGTHwT2HeuZ0rxLLLdO&#10;sdhMsCn5ZCeT+FaKDkieZRfqe93WoW967OGWIs3Y9KwfF+mmOx+3Wswdo/mdAeGXv+NeZTanql8N&#10;lrdNZhe5XJNa3hO91++uf7IuXkuUc487btG3vn8Kbg1qVzpnWaHPbzwrujQnuD1roEWFZEKRhVxx&#10;hSefr2rn77TP7NlDREkKORVzT9QBXaxwccisrFXNaQ4QpnnvkVSlkCHcX5HJFOMgkIZmPHFV7hlC&#10;YGDuOMgZqRFX/WSFuMdqVY5ikwtRiVR5ikDOWHQH8qniChiT0JqEy3UN1iyUmVyBtxnPPp+NVTvz&#10;KxhUtyO56z4Vmnk1mylnukXz42ZIog4yFQlt3z4OCRjK96j0P5fCGgk4z9hXnr3NW/C1vexW1jOW&#10;j8mAkXGUPmD923IOegJHGD+lVdEC/wDCHaAchcWYGfxrXOG5RdzzcrsqisaHg37SNZl851+eIv5a&#10;BsbcgBuVxnj1r5UuIi3xC8fy3CgzRtclDtBUZmC5OehwRj8a+uNChkhvYL0xwLbtEyeaB85bcuAx&#10;x05OBmvj7UbhYPiJ42gluokFzNcoCxJLt5wKhQOrcY/OujBO9KPyMq+tSXqd7+yi4Og6qkjN88sW&#10;0DOM/Ng8EDPoe1Q6VNbTfEC8/s5ZdOX5FLBsybxu38sW5JyOvvR+y5eQ2Hh7VEuLu3g33UKiSVwD&#10;k5+UfK3PPoPqKzPDMRl8XXkMbBP3gwWiEmAGY529DxTnJXPeqU74Scn2ies/D+7uGuJprq31GIqV&#10;2rdkK2OehUDiipPCkcz6lPEkKjIURqkRVmHOS3ABP0GKK+XxCn9YnZdTnopOlH0DwChPxc1AI+CN&#10;JADYzjMnX9K1/H+kJYafpVnaTSlJ9SB2ynPzmGXc2fVjyffJ71kfDjcfjBqvQY0pP/RhrU8czXH9&#10;maLJ80j/ANrSlSzhsgRTD9PSvfwu8fkeXidmUrbQbjzETzI0QA7mbPBGPb3P5Vyvi6ye18Yaekkg&#10;ZfsvyjrkEpz+ldPJc3EmpW2WXIhfapJGeg/xrkvGTTP4oh8wEbbMbT+Ir7CLk0k2c/DUIvMYJLuc&#10;x8fWk/4RXWt6BN6W+xQR08xOuOpzmsvxRbiKSyMbKyeQF3Lk9B05HXn8qd8UQ8vg68iyS8k1uvPP&#10;WRa2PG2nsmmRXZu7mYmQhI2jx5OM7lJ9eh+leHmSSla+x9Lm65MaorskcnbTGNw3cGtRLsPggE88&#10;jNYYB3D3/WphNs55AHavIauZRZFqyvNPnzGUjoVOKpaTYzPepFCpbecc1YuJfMutic+hqC71aOzY&#10;JFJscfedeufatYJtWRN1JnbeHtHjgvJI7gIr7c5fGM+nNdTaxGxJaKOLLY5UAj6ZFeVW2oanqoWN&#10;EurpscNggfiTx2rasNL8Q2vlyHVra1DHPliVpCB7jpVOlJq9zTke6R1esapmMhgCccY61z1vqSPO&#10;FBAJqDUrDXblN8F5bsqjl/LIJ/WsixW5t7/ZqMaqx6ECs5RsieaSdmegWl4TGobn3NSxSebIAOO5&#10;NY8Mo2DB461atptkJyxGen/16xsU2aRkCjGc57+lMsdRtLDWra+vZxDbQybpJD0UY61ntcb2JzW1&#10;8O9Fg1/xIv22NZbG2/eOpHDsD8qn2yM1UXyNS7GNdJwaex6f9givbnT98mBMXEaszqW+QsDww9Om&#10;D19DRo6f8UPoLjIP2bHy9e1bU0HlahbagoTdG2HJj3tsPULyNufX2rM0Nc/D7RG+cssSg7Rg8g/4&#10;D8KnHVPbU3I4sFD2dWKLGnWLS6raObqZFMe9IkuJFXKMCSVDbSCD0x9TXyBq0luPih4oVoGkeS+u&#10;FgYHBifzxhgc8c5GT0zX2XYQywa3BcrHCY2gSN22MZMEHAU5wBnk8fWvkSVYn+I3jbzg0b+dOERD&#10;jcfPUc8HjGTXoYVctOK8kclWSlOTXc6P9m8Qv4b1pisjSx/PG678IwRiSccYzj71Z3hm9+z63c3d&#10;y7bVVXlKxhyQSc8Hg55HPrWz+zXYajJ4I1K7tTYiGac20i3DMG/1Y5XAI/j7+grL1LSZ9Fvb+KSa&#10;GVjBHzHnGCSD1AqZr3vmfS1KkHgZpvX3T074YarZ3Tz3GlWpsRGQCg5wTu5z34P4UVj/AALKBb/z&#10;QzL5yFgpwTwaK+Uxk5RxM0n1OWk7Uo27HW/DNs/F3WT6aZEP/IjV0HidIjaaAsU6zxi/lPmcdfIl&#10;/rXP/DLI+LOttxxpsWf+/jVv+MbB7O30G0gffsv5HLbQucxSk9PrXvUFflR5dfRmpaxQsUnZx5iL&#10;tBI7E5xj8BXnvxTIPiqIb1O20HQf7Rro5766Gu2cFu5ZHZfOUMDtBDZY+vQCuX8bMH8dxpJIrILN&#10;euMdX/wr6HDq1SJ2ZAl9ei2u55141RrjTYIAM+bqFomD3zIK7r4g6Zp9rFEtvEwaW4dZCzA7tqkk&#10;9OpMnP0FcjqMX2i90eHOd2q2vB9mJ/pXZ+LfMuNS0mG53Ynup8gn+EmFeMHjqa87OZv2jUT6OrGE&#10;87jfb/gHkM0ZjndCCdp4qG7wQExjJwK6jxZp8K6nqE9nGsdrbXHlbd+7AJYLz3+6fzrmpWA3E9K4&#10;KbcoJs87G4f6vXlD5/fqYl/Jd+YsNuTGQeZB1xU+jae1sd5RJW7u4yasOoLktinxttBHauhTaWhx&#10;w913RqLq8kMaxsQuB8oXgVZstRMr9NxNYcVm9y+CcAe9dJplpbW6DHJ9TScjX2knuzUhu3MQVxjI&#10;6AVn6jafasyt1B4NXWkiA4+771HLcIFxkYx3rJik0zNhllgzE/OOhq0btiAo5J96zri480nHr1HS&#10;rOjWlxf3SQWiGSRup7KPf0oM3KxpafFcahdpaWyFnPcdB9a9r+H+jRaRYhUXLvyzEcsfWue8IeH4&#10;NNgVB88rcySEdTXd20yW0JdiAqjjNYzkcdSbkbLoPK2t3rH1PVNG0iwg07UpWtopnKwMntzj2602&#10;z1F7+88qH7oOCx7VR8W6Pb6xhLyEGOLiOTHzA+x7Vm5JELRnW2z29663Nre5Rdu1AAcAdcZ9a+Np&#10;2uR4/wDHgJDS75Rx6G4jx+lfUOhyJZbYI3I2gDJNeL/Ef4Satp3iK58UeHJ5760upWlu7bd+9Xcw&#10;Y4x99c846j3r0MLiE9JaHNKly3sc98CvGE/h7wVdWi2KTeZeeaH3gEfIgAxg+lM1vWf7Yur6Y2/k&#10;YgiXbuzwGPsKy/hBG0Ph++R48Os4BV1yVO3pg1c1ID7Xe4VR/osXQY/jatG/fPqsRQpRy7mUdWdz&#10;8EFaSK/VAWO9OPwNFP8AgYi5vxvXAkTGRnPBor5LHq+Jn6nJhZWoxOt+GpB+KviD206Af+PvXX+N&#10;2T7Xo4YgA3EhyTjH7l64n4aeafif4i8tVLiwt+p4xveuv8YeY2o6Kk0cRQzyZ5zn90/GCK9uj9k8&#10;yvGzZXgazkuVEEbmDBDuCQMckcnryT0riPHTxnx8ywDYsenIAFJAHEp7V1t1qNr55tBcwpLkKVLf&#10;dzjr+dcL41CW/jSVUdiq2Ee588sx83/HH0r6ShJuojpyGP8Atsbdmc3r1yml6nZ3cMe/7LdxTBGO&#10;clYpTj8617TxFPr/AIrsBLpS2ktpICYVbl2dwxznGD8tc/4vZJo53hO4ecgUgZ6pIv8AOtTwIHl+&#10;IkjSsvmC65PQDYrn+grhzOMWnJ76HuxbedNPpF/+klHX1UeHPEbyk7mueGzkgjeeo9yK88028ae3&#10;Xzv9aoG73rtvEsm3wXcqqqjXFw/yr0HyrkD2Ga4ExizspLmTI6BR6muCi/3UUcOcSf16p8l+CNDz&#10;FJOSKQHnHTnJrLtb2KdQ4OAanEzqpwwY1sos4FI1UleMgjHXmrKXcirtbJ4z1rmJb8oSGBwOwqKb&#10;XGUYCHfnvRyNidRdTrn1EmPYTgkVDcanlVjU/MRz7Vn+GND8U+JZ1SzsnihzgzSKQoHt3P4V7J4Q&#10;+GWl6Mkd3rLG9uFGQsg+QH2H+NRO0DN1uxxPhHwrquuNuWNrez6tO64yP9kd69U0HRLHSLYQWUYB&#10;/ic8sx9Sat3l/EieVGFSNRgIvArPk1dIyCBmueVS5F5SOiglSCPJIGOtQebearIbeBGYA9uAPqaz&#10;9EFxrty0cQKQrjzJMcDPYeprv9Cs7eKQRQIBDEMf7x9TWOrZL0JND0pNLt0ZmMjkfvCex9qvTQq8&#10;bDqp5x71M7fIznkdMVm3UgETGKQgA/dP9KHZmSOdeMJqITOAWrpdLiaSPfIdqEfKD396z/IeZ1uP&#10;JXYnQZ5q9DNvfZGOB3br+VNKw5SuY2t+CdC1CV7g2iRTSMGleEBGkx/ex1+vWvG/GfgHXNImvLhb&#10;YXdo0SKJIck8SEncOo4brX0UF3DrmkeAMMla6IVXFmzxVV0/ZN6M8T+G1rHa6rqVvH5SorRn925A&#10;+6T1PNFepXHhy1S8mvbVBDcTACVgPv4GBkdOlFeRicNOdaU7bnVQxVONNRfQ838FXjaT4u1PXpEE&#10;lvqFrDHGqMNw2ljk54/iFdBr3iCDUb3TpFglVbV3dixXnMbKB19TXy9H8VfF0CLEFsiit5a7oDnA&#10;HXrVu3+K/iyRVaSHTgD1UwtkfrXoLC4mDTVtDKU6Mt7n0OZdGluzePGxn3BtxLckdOhrntcjmvPE&#10;cuowqrRNHAMP3MbFsH2J/TNeSJ8UfEXeCxPuUb/Gn/8ACz9bz/x52H/fDf410xr4xO9ka4aVHDz5&#10;46+p3fiHTtU1JppYo4I3knWUqqhVGN/QDgckVDpulaxavPcu2y5lcvujbbjIOefxNcavxQ1jcAdN&#10;sj+DVLH8TtUbAOl2hJ7KzCssRPFV4uMkjsw+OjQxX1mG9rW6HTeINFvpdEht41HyO7yYb7gO3n8h&#10;Xn9+YdVgaxhQwtGMQ72H73vn2Nd5peva5eQk3+mW1rCw4Uuxcj6dvxriNW097C/EtsfnhcOoI4YD&#10;kH3pUOeKtLdHJja/1itKs95bnDX801herDtZCq4cEd81oWeoLKoy+DWx4g/s7xO7LDCtnqRA8rc2&#10;EkPdM9j6E1zPh3TLibxNaaNcRvHLJOsbqcggZ5/SvTTjOF+pxJtOx3Hh/wAL3GrRC8upBbWP9/8A&#10;ik/3R/Wt23ttG0mZJLPTY3aMgsZfmZufU+3pXTXMP7kQQxLHGoCqoHAAGAP0rA1O1/fxJuxzt/Ou&#10;L2jbKbZ7nDqukWWnQvp1rGEkjVlwBwCM1g6nq09w2Q2MmqKRGGBIk4CKFA9AOKWNdx559q527BGN&#10;itIZZW+8RV7RdCl1G8EZyEH+sY9hU1np5u7lYoSd3fHRfrXcadaRWVuLeAc45Pcn1rPrcmUuw+1t&#10;4bG0SzsowijpjqT3Nanhq5WVJ0VQPLbGfWoLRFKPIOQBhT/WjwrEY4LyU9HmOPwqk7Es3Vwyle1Y&#10;s4E9yYlOEX7xFaNzIILY/wB5hxWcieVFlj83XNFrkk7SKoVQPl7D1qQKJrgJ02LksOorNSbMxZ/u&#10;rzV+FjBZmV/vv8x/pVCLENwAChwrL196uIciswxeYEUMQV+ZiO3tVixuOXRsqyj7rDk1SYMuFQRy&#10;MUVGZ0ZyAQSOoz0oqhH543kIaUMf+Wbk49etJEMkn3q3cqxmmAPRjVeAHHPrXdGTaOiSSHhflp2B&#10;jNOAYmvQ/hv4ctmtP7Xv7dZTIf8AR1cZAAJy2PU9vpUSlYGc94c8JajqoWdx9mtT0kcct9B3rvdN&#10;8O6XpKK1vbh5h1mflyf6fhW4+aguM7AK55TbGtDNnZiSB+dc/wCKoh9ljmBy6ttJ9fT+tdGyljgV&#10;heNH+z2EYCg8lj7/AOc1KCTPP3gN5qKrGuNg3Ej17V6JoujW+oeINH19tiTWobzP9sbSFz7hjWLp&#10;OkxW8k8z5HmbSufTbmuz0CIWVgXc7N5zhh0HatJ1GloQtTXv5UBJGAMVxusXDPcb1PIb5APX1rXu&#10;5prmUxrlV7mqa2JnuCUXCR8Z/maxi9RnqmjwC/sIbsbdkyBwfrVe7s5opwtudzsdoWsnwDq+3Q3t&#10;WB/cTMik9Sp5/wAa7fQLUyv9vmAB/gHr71jJWkDZc0PTk0+12gZlfl2Pc1qYKpgcyNwKYn3s+lT2&#10;o3yGTP3eBQZsnlAitiq8DFT6NFs0yId3Jc/iTWfqMwELY9K1mLQWESL1KBV9vWqsK5DcOJJy5xsT&#10;hfc1Su5CcZPWp2ZcBF+6v61n3jANuPYU9gG2yGa7SAHg8t9BWlq8hTyYwMbm5FVdAj4eZh97ofQV&#10;JqckbzqGbayn5CehpdAe5IbsJvYyqrEcqTjipFdbi1UP8hHIbOCPxqgzGVvnVML3AxmuP8V60bi7&#10;/s+1lZUjP7woep9KEmxqNzstQ1+y02IrblZZR+VFcvoOgXV4RPchkjxwG6miq5h2ifJl2uLuYY6m&#10;oIo+CB61bvWJvpcgDOP5VHFxnINdcWay3LWlae2oahDZpw0rhc+g7n8smvaIESGCK3iULGi7UUeg&#10;rivh1pOFbVphgnKQqfTkFv6V3CAEk+nFZVG27CTBV3P04FMuEDHkcVcSPanv3qKRD9agSKCQgdaw&#10;fFdobm1ChdwVwceo7/0rqdhwciq72rP/AA8e9C3BmB4e05sSrOPMUsGUHoD6VtSoFbaMSSn8lq7B&#10;YOsO1DgkZY46f5FaF5pljDFG1qwLl+DuzuXHf0rKUveBOxgw2sjMkFuhaeU4X1J9a25NF+yW62kW&#10;ZCR8zY5J710nh7Q3ghF4y5llGBn+BfT8a2harGyhUBkPQ4obsTKWpyHg3w7OJ5TJH5cBYMc8FjXf&#10;YEaiOMAAdKaVWCNY16nlqdB875z9Kb7g73J3YRw5HX+Zq5CnlwAZ6jn61RciS+jgXkJ8zVcnfanX&#10;r0oJZm6s+IX59B+ZrXlkkaNRuPTFc/qx/dDvl0H/AI8K3+ig9cUA0RyMI12kjcazLpzNMsK9Sefp&#10;Vm+b592elVtMQyTu3cDApbiLkVy1ohYjEa8Hiq8jtNOyrK7Rk7sEDANTNJl8RMwcghgB/MGsu/v4&#10;dK0qS7mYKFBPPamNEXiLUJ41TTdNG++uOIx2X1Y+wrQ8J+ELPS4VmnP2q6PLSPzz7VxXhd767uJt&#10;auUZZro4iXP3EHQfj1r1DSp5Dap5g+bHOaN3YJXLRBXAVR06UUyWU88Y96KrlZB8JX//AB+sam0e&#10;3+26hBa7tpmlCZ9M0UV1L4TpkexQxRWyiCFNscYCoB2GKvWy5UtxRRXOyC2oBWmOijiiikMa+0dB&#10;UQ3SypGpxuYL+dFFMDfNszkorBY19+a0bDTbMzwW6x4d8szewxx+tFFZJCZ1UwWKHIHHb2qLTl3q&#10;87846CiikQRSvkGQjJNS6fgsWPYZxRRTZT2HaP8APcyStyzc1LqL4dUFFFEdyGZupf6lMf8APRP/&#10;AEIVubyYl96KKGNlG6PLA/wqTUNtvRMoxVkAfIPWiihCJYZ2O+4Yks4zz2ri9VB17xEmmykrbQjz&#10;JFz9/wBBRRSvoUjprWFIr+GCNQq4PboBXRs/lx4AooqoEsqySSyEjeRRRRXQSf/Z"/>
  <p:tag name="ISPRING_PRESENTER_PHOTO_1" val="jpg|/9j/4AAQSkZJRgABAgEBLAEsAAD/4QmXRXhpZgAATU0AKgAAAAgABwESAAMAAAABAAEAAAEaAAUA&#10;AAABAAAAYgEbAAUAAAABAAAAagEoAAMAAAABAAIAAAExAAIAAAAcAAAAcgEyAAIAAAAUAAAAjodp&#10;AAQAAAABAAAApAAAANAALcbAAAAnEAAtxsAAACcQQWRvYmUgUGhvdG9zaG9wIENTMiBXaW5kb3dz&#10;ADIwMDU6MTE6MDggMTY6NTE6NDUAAAAAA6ABAAMAAAAB//8AAKACAAQAAAABAAAAZKADAAQAAAAB&#10;AAAAHgAAAAAAAAAGAQMAAwAAAAEABgAAARoABQAAAAEAAAEeARsABQAAAAEAAAEmASgAAwAAAAEA&#10;AgAAAgEABAAAAAEAAAEuAgIABAAAAAEAAAhhAAAAAAAAAEgAAAABAAAASAAAAAH/2P/gABBKRklG&#10;AAECAABIAEgAAP/tAAxBZG9iZV9DTQAC/+4ADkFkb2JlAGSAAAAAAf/bAIQADAgICAkIDAkJDBEL&#10;CgsRFQ8MDA8VGBMTFRMTGBEMDAwMDAwRDAwMDAwMDAwMDAwMDAwMDAwMDAwMDAwMDAwMDAENCwsN&#10;Dg0QDg4QFA4ODhQUDg4ODhQRDAwMDAwREQwMDAwMDBEMDAwMDAwMDAwMDAwMDAwMDAwMDAwMDAwM&#10;DAwM/8AAEQgAHgBkAwEiAAIRAQMRAf/dAAQAB//EAT8AAAEFAQEBAQEBAAAAAAAAAAMAAQIEBQYH&#10;CAkKCwEAAQUBAQEBAQEAAAAAAAAAAQACAwQFBgcICQoLEAABBAEDAgQCBQcGCAUDDDMBAAIRAwQh&#10;EjEFQVFhEyJxgTIGFJGhsUIjJBVSwWIzNHKC0UMHJZJT8OHxY3M1FqKygyZEk1RkRcKjdDYX0lXi&#10;ZfKzhMPTdePzRieUpIW0lcTU5PSltcXV5fVWZnaGlqa2xtbm9jdHV2d3h5ent8fX5/cRAAICAQIE&#10;BAMEBQYHBwYFNQEAAhEDITESBEFRYXEiEwUygZEUobFCI8FS0fAzJGLhcoKSQ1MVY3M08SUGFqKy&#10;gwcmNcLSRJNUoxdkRVU2dGXi8rOEw9N14/NGlKSFtJXE1OT0pbXF1eX1VmZ2hpamtsbW5vYnN0dX&#10;Z3eHl6e3x//aAAwDAQACEQMRAD8A53MrwMPoFPUXYdWTlZPUMumx9zrfoVlrq2tbTdS385U+sdOx&#10;mdP6X1TCY+lvVG2g4hcX7X0v9Euoe79I+i/d+i3+9amdn5GF9UsR1BYC/qmaHepXXbxs4+0Mt2/2&#10;U+U53U+jdI67nAV9QHUGYVe0bGXY7NljbK8cfoq/s9n6L9Xrrq/tpKeZyMDqOK0Pysa+hpO0OtY9&#10;gn92XhvuUHUZTKK8l9djce4ubVcQQxzmfzjWP+i7ZPvXYfWHZi1/WHKxS/Mdn5tuFm1OgMxXi834&#10;9vp+5132ltezGv8A0fp/pa1B+Icjo3UehjIpuPT6qsrCqZYHWC3Gbt6o30vzPVbbe9//ABSKnmX4&#10;FrrMSnDF2Tfl1NsFQqe128l/6Oge77Szaz+frUuj1vf1jCa9pc1uVS21pBIANrGbbAf8z3LcybLK&#10;rehW1PNdjOiPcx7TDmkNzi1zXBW8b0upmj6xU7W3ZGVhUdTpEDblNyKX/aGM/wBFnVN9b/j/AFkl&#10;Pq1GD9X8n1Ps+NiXei81W7K63bbG/Tqftb7bGfuJsfC+ruTUbsbHw7qgXNNlbK3NBadr27mjb7Hf&#10;SWBX6nT+qbKAW1/WBllILR9HKpssb6pj6O/Bssf/AOgan01zMfpPVcalhi7quRjV11tk7XPayzYw&#10;fuY4tegp2m431ZdjMy21YRxrPoX7avTdP7tkbHIN1fQTS23CxcDKmyut0GloAscGbt+1/v8A9HV/&#10;hvoKp9WrWY2V1ToordTVU/7ZhVWN2EUZO5z2Mr/0dOY3Ias6sD/mJ0HT/D9O/wDbilJT0l+H9XcY&#10;tGRj4lRfO0OrrBMcwNqVmF9Xaq2220Ydddn0HuZUGukT7XEbXKp0WX/WDrrr/wCkstprqnkY3osf&#10;Ts/4N97sn/rqfP6XlOy8bqfRH45fisup+y3A+i9tj2vt9OymXY9/q07fU9O1JSL9n9H/AOcM/Zsb&#10;7P8AYPUnYzZ/O/zv0dn0Pz0lQ/5ysn9v/Znf8mz9m3D6f2j7Ps9X6Hper/h/9D+lSSU//9DZr+p/&#10;SqKnfZ+t9SpxnXOd6bB+jFr7PReGj7Mfe6/9Eh53+Lzo12zPz+sdStNbS9ltnuNba/c4waP0Da/7&#10;C6d2PT+y/T+1/o/tm/1vTP8AOfat/o7J/wC5f6Hf/o/+3Fe6qxlnS8tl1vo1OpeLbQ3dtYWn1Hhn&#10;8liSnjaf8XPSH23vr6zni7Ld+s7nMY+wz6+61llLX2e9vrbkLH/xa9CozRbjdWzGXODz9pZZTy4+&#10;jZW5+zfvt9XYulz8fp78yz1co15xwmtBDCQKmve6y1rf+F/m7Gb9/oqtbjdEk+rmExY8kBh3E/bK&#10;LLG+1u7+lCnH9n+D/SV+xJTin/Fn0R99dR6rmu9Kn0qX+pSWtrJfV9lr9m78639HtRMP/Fh0TEsr&#10;djdVyR6j67WM31FtjqXevV7PT/Sem9u5aleN0ICknM3NDqywMrIBAych7G+1v827Ie+r+pUo9Mop&#10;ZnYDa8h1uOx4OM4t2tePs1ra2sDR7W+7Ks9/6PfXb/hLNiSnSrq3ZZw6+ofrGOS/YKa/YSA55adm&#10;3fsyG7v+OUHYrMR79uZtexxyLfTxmO2veDvvs9Kt22y1u73Km3D6aOtvs+3uOSLwbqX1HUudacau&#10;6xzR/M/pW4b/APuN6X8+z7O9af2ax+fl2YGYaiXMGXU+re0WCuva+l7jXte7H9Hd/PVfyElMThE5&#10;XrHqDDltb6O/06fUDHHf6P0d+17mbtiGOnU/Z6sYZtX2av03UVelTsbtcDjuqZt2+2zZ6P8ALVL7&#10;N0Rr6PXzHvc23czcxwc79NlH07/b/wByX3Nsf+j/AJlKjE6V6NLa855DWYkPrrIDmh9Jwd/tdX6z&#10;3M21f4b07v3PTSUzy6g/qYGRmsDa6W7sosY1022minGFle3cx1ld2+t/56Oen1ZLPTuymhlBNbGP&#10;qpgNBFfsa32+m53tVXCxOlhjfsucS39W9P8ARO/Nycl+P4fzuS6+l/8AxaWRjdDOS82Zm24vfoay&#10;Wh/2qqx8+3bv9b0sf/wRJTb/AGTV9sj9oN9b0Ps32f06dvpTu2fZ9qSwvRf+0d3r2fbfsezZtO/+&#10;c3+t9H0N/wBu/Q/9yPX/AE3o/wCDSSU//9n/7Q5AUGhvdG9zaG9wIDMuMAA4QklNBCUAAAAAABAA&#10;AAAAAAAAAAAAAAAAAAAAOEJJTQPtAAAAAAAQASwAAAABAAIBLAAAAAEAAjhCSU0EJgAAAAAADgAA&#10;AAAAAAAAAAA/gAAAOEJJTQQNAAAAAAAEAAAAHjhCSU0EGQAAAAAABAAAAB44QklNA/MAAAAAAAkA&#10;AAAAAAAAAAEAOEJJTQQKAAAAAAABAAA4QklNJxAAAAAAAAoAAQAAAAAAAAACOEJJTQP1AAAAAABI&#10;AC9mZgABAGxmZgAGAAAAAAABAC9mZgABAKGZmgAGAAAAAAABADIAAAABAFoAAAAGAAAAAAABADUA&#10;AAABAC0AAAAGAAAAAAABOEJJTQP4AAAAAABwAAD/////////////////////////////A+gAAAAA&#10;/////////////////////////////wPoAAAAAP////////////////////////////8D6AAAAAD/&#10;////////////////////////////A+gAADhCSU0ECAAAAAAAEAAAAAEAAAJAAAACQAAAAAA4QklN&#10;BB4AAAAAAAQAAAAAOEJJTQQaAAAAAANFAAAABgAAAAAAAAAAAAAAHgAAAGQAAAAIAGkAbQBhAGcA&#10;ZQAwADcANwAAAAEAAAAAAAAAAAAAAAAAAAAAAAAAAQAAAAAAAAAAAAAAZAAAAB4AAAAAAAAAAAAA&#10;AAAAAAAAAQAAAAAAAAAAAAAAAAAAAAAAAAAQAAAAAQAAAAAAAG51bGwAAAACAAAABmJvdW5kc09i&#10;amMAAAABAAAAAAAAUmN0MQAAAAQAAAAAVG9wIGxvbmcAAAAAAAAAAExlZnRsb25nAAAAAAAAAABC&#10;dG9tbG9uZwAAAB4AAAAAUmdodGxvbmcAAABkAAAABnNsaWNlc1ZsTHMAAAABT2JqYwAAAAEAAAAA&#10;AAVzbGljZQAAABIAAAAHc2xpY2VJRGxvbmcAAAAAAAAAB2dyb3VwSURsb25nAAAAAAAAAAZvcmln&#10;aW5lbnVtAAAADEVTbGljZU9yaWdpbgAAAA1hdXRvR2VuZXJhdGVkAAAAAFR5cGVlbnVtAAAACkVT&#10;bGljZVR5cGUAAAAASW1nIAAAAAZib3VuZHNPYmpjAAAAAQAAAAAAAFJjdDEAAAAEAAAAAFRvcCBs&#10;b25nAAAAAAAAAABMZWZ0bG9uZwAAAAAAAAAAQnRvbWxvbmcAAAAeAAAAAFJnaHRsb25nAAAAZAAA&#10;AAN1cmxURVhUAAAAAQAAAAAAAG51bGxURVhUAAAAAQAAAAAAAE1zZ2VURVhUAAAAAQAAAAAABmFs&#10;dFRhZ1RFWFQAAAABAAAAAAAOY2VsbFRleHRJc0hUTUxib29sAQAAAAhjZWxsVGV4dFRFWFQAAAAB&#10;AAAAAAAJaG9yekFsaWduZW51bQAAAA9FU2xpY2VIb3J6QWxpZ24AAAAHZGVmYXVsdAAAAAl2ZXJ0&#10;QWxpZ25lbnVtAAAAD0VTbGljZVZlcnRBbGlnbgAAAAdkZWZhdWx0AAAAC2JnQ29sb3JUeXBlZW51&#10;bQAAABFFU2xpY2VCR0NvbG9yVHlwZQAAAABOb25lAAAACXRvcE91dHNldGxvbmcAAAAAAAAACmxl&#10;ZnRPdXRzZXRsb25nAAAAAAAAAAxib3R0b21PdXRzZXRsb25nAAAAAAAAAAtyaWdodE91dHNldGxv&#10;bmcAAAAAADhCSU0EKAAAAAAADAAAAAE/8AAAAAAAADhCSU0EEQAAAAAAAQEAOEJJTQQUAAAAAAAE&#10;AAAAAThCSU0EDAAAAAAIfQAAAAEAAABkAAAAHgAAASwAACMoAAAIYQAYAAH/2P/gABBKRklGAAEC&#10;AABIAEgAAP/tAAxBZG9iZV9DTQAC/+4ADkFkb2JlAGSAAAAAAf/bAIQADAgICAkIDAkJDBELCgsR&#10;FQ8MDA8VGBMTFRMTGBEMDAwMDAwRDAwMDAwMDAwMDAwMDAwMDAwMDAwMDAwMDAwMDAENCwsNDg0Q&#10;Dg4QFA4ODhQUDg4ODhQRDAwMDAwREQwMDAwMDBEMDAwMDAwMDAwMDAwMDAwMDAwMDAwMDAwMDAwM&#10;/8AAEQgAHgBkAwEiAAIRAQMRAf/dAAQAB//EAT8AAAEFAQEBAQEBAAAAAAAAAAMAAQIEBQYHCAkK&#10;CwEAAQUBAQEBAQEAAAAAAAAAAQACAwQFBgcICQoLEAABBAEDAgQCBQcGCAUDDDMBAAIRAwQhEjEF&#10;QVFhEyJxgTIGFJGhsUIjJBVSwWIzNHKC0UMHJZJT8OHxY3M1FqKygyZEk1RkRcKjdDYX0lXiZfKz&#10;hMPTdePzRieUpIW0lcTU5PSltcXV5fVWZnaGlqa2xtbm9jdHV2d3h5ent8fX5/cRAAICAQIEBAME&#10;BQYHBwYFNQEAAhEDITESBEFRYXEiEwUygZEUobFCI8FS0fAzJGLhcoKSQ1MVY3M08SUGFqKygwcm&#10;NcLSRJNUoxdkRVU2dGXi8rOEw9N14/NGlKSFtJXE1OT0pbXF1eX1VmZ2hpamtsbW5vYnN0dXZ3eH&#10;l6e3x//aAAwDAQACEQMRAD8A53MrwMPoFPUXYdWTlZPUMumx9zrfoVlrq2tbTdS385U+sdOxmdP6&#10;X1TCY+lvVG2g4hcX7X0v9Euoe79I+i/d+i3+9amdn5GF9UsR1BYC/qmaHepXXbxs4+0Mt2/2U+U5&#10;3U+jdI67nAV9QHUGYVe0bGXY7NljbK8cfoq/s9n6L9Xrrq/tpKeZyMDqOK0Pysa+hpO0OtY9gn92&#10;XhvuUHUZTKK8l9djce4ubVcQQxzmfzjWP+i7ZPvXYfWHZi1/WHKxS/Mdn5tuFm1OgMxXi8349vp+&#10;5132ltezGv8A0fp/pa1B+Icjo3UehjIpuPT6qsrCqZYHWC3Gbt6o30vzPVbbe9//ABSKnmX4FrrM&#10;SnDF2Tfl1NsFQqe128l/6Oge77Szaz+frUuj1vf1jCa9pc1uVS21pBIANrGbbAf8z3LcybLKrehW&#10;1PNdjOiPcx7TDmkNzi1zXBW8b0upmj6xU7W3ZGVhUdTpEDblNyKX/aGM/wBFnVN9b/j/AFklPq1G&#10;D9X8n1Ps+NiXei81W7K63bbG/Tqftb7bGfuJsfC+ruTUbsbHw7qgXNNlbK3NBadr27mjb7HfSWBX&#10;6nT+qbKAW1/WBllILR9HKpssb6pj6O/Bssf/AOgan01zMfpPVcalhi7quRjV11tk7XPayzYwfuY4&#10;tegp2m431ZdjMy21YRxrPoX7avTdP7tkbHIN1fQTS23CxcDKmyut0GloAscGbt+1/v8A9HV/hvoK&#10;p9WrWY2V1ToordTVU/7ZhVWN2EUZO5z2Mr/0dOY3Ias6sD/mJ0HT/D9O/wDbilJT0l+H9XcYtGRj&#10;4lRfO0OrrBMcwNqVmF9Xaq2220Ydddn0HuZUGukT7XEbXKp0WX/WDrrr/wCkstprqnkY3osfTs/4&#10;N97sn/rqfP6XlOy8bqfRH45fisup+y3A+i9tj2vt9OymXY9/q07fU9O1JSL9n9H/AOcM/Zsb7P8A&#10;YPUnYzZ/O/zv0dn0Pz0lQ/5ysn9v/Znf8mz9m3D6f2j7Ps9X6Hper/h/9D+lSSU//9DZr+p/SqKn&#10;fZ+t9SpxnXOd6bB+jFr7PReGj7Mfe6/9Eh53+Lzo12zPz+sdStNbS9ltnuNba/c4waP0Da/7C6d2&#10;PT+y/T+1/o/tm/1vTP8AOfat/o7J/wC5f6Hf/o/+3Fe6qxlnS8tl1vo1OpeLbQ3dtYWn1Hhn8liS&#10;njaf8XPSH23vr6zni7Ld+s7nMY+wz6+61llLX2e9vrbkLH/xa9CozRbjdWzGXODz9pZZTy4+jZW5&#10;+zfvt9XYulz8fp78yz1co15xwmtBDCQKmve6y1rf+F/m7Gb9/oqtbjdEk+rmExY8kBh3E/bKLLG+&#10;1u7+lCnH9n+D/SV+xJTin/Fn0R99dR6rmu9Kn0qX+pSWtrJfV9lr9m78639HtRMP/Fh0TEsrdjdV&#10;yR6j67WM31FtjqXevV7PT/Sem9u5aleN0ICknM3NDqywMrIBAych7G+1v827Ie+r+pUo9MopZnYD&#10;a8h1uOx4OM4t2tePs1ra2sDR7W+7Ks9/6PfXb/hLNiSnSrq3ZZw6+ofrGOS/YKa/YSA55adm3fsy&#10;G7v+OUHYrMR79uZtexxyLfTxmO2veDvvs9Kt22y1u73Km3D6aOtvs+3uOSLwbqX1HUudacau6xzR&#10;/M/pW4b/APuN6X8+z7O9af2ax+fl2YGYaiXMGXU+re0WCuva+l7jXte7H9Hd/PVfyElMThE5XrHq&#10;DDltb6O/06fUDHHf6P0d+17mbtiGOnU/Z6sYZtX2av03UVelTsbtcDjuqZt2+2zZ6P8ALVL7N0Rr&#10;6PXzHvc23czcxwc79NlH07/b/wByX3Nsf+j/AJlKjE6V6NLa855DWYkPrrIDmh9Jwd/tdX6z3M21&#10;f4b07v3PTSUzy6g/qYGRmsDa6W7sosY1022minGFle3cx1ld2+t/56Oen1ZLPTuymhlBNbGPqpgN&#10;BFfsa32+m53tVXCxOlhjfsucS39W9P8ARO/Nycl+P4fzuS6+l/8AxaWRjdDOS82Zm24vfoayWh/2&#10;qqx8+3bv9b0sf/wRJTb/AGTV9sj9oN9b0Ps32f06dvpTu2fZ9qSwvRf+0d3r2fbfsezZtO/+c3+t&#10;9H0N/wBu/Q/9yPX/AE3o/wCDSSU//9kAOEJJTQQhAAAAAABVAAAAAQEAAAAPAEEAZABvAGIAZQAg&#10;AFAAaABvAHQAbwBzAGgAbwBwAAAAEwBBAGQAbwBiAGUAIABQAGgAbwB0AG8AcwBoAG8AcAAgAEMA&#10;UwAyAAAAAQA4QklNBAYAAAAAAAcAAgAAAAEBAP/hOmtodHRwOi8vbnMuYWRvYmUuY29tL3hhcC8x&#10;LjAvADw/eHBhY2tldCBiZWdpbj0i77u/IiBpZD0iVzVNME1wQ2VoaUh6cmVTek5UY3prYzlkIj8+&#10;Cjx4OnhtcG1ldGEgeG1sbnM6eD0iYWRvYmU6bnM6bWV0YS8iIHg6eG1wdGs9IjMuMS4xLTExMSI+&#10;CiAgIDxyZGY6UkRGIHhtbG5zOnJkZj0iaHR0cDovL3d3dy53My5vcmcvMTk5OS8wMi8yMi1yZGYt&#10;c3ludGF4LW5zIyI+CiAgICAgIDxyZGY6RGVzY3JpcHRpb24gcmRmOmFib3V0PSIiCiAgICAgICAg&#10;ICAgIHhtbG5zOnhhcE1NPSJodHRwOi8vbnMuYWRvYmUuY29tL3hhcC8xLjAvbW0vIgogICAgICAg&#10;ICAgICB4bWxuczpzdFJlZj0iaHR0cDovL25zLmFkb2JlLmNvbS94YXAvMS4wL3NUeXBlL1Jlc291&#10;cmNlUmVmIyI+CiAgICAgICAgIDx4YXBNTTpEb2N1bWVudElEPnV1aWQ6NTM1MTlERUYzQzUwREEx&#10;MUEyREVFRDM1RUExNzg0NjY8L3hhcE1NOkRvY3VtZW50SUQ+CiAgICAgICAgIDx4YXBNTTpJbnN0&#10;YW5jZUlEPnV1aWQ6NTQ1MTlERUYzQzUwREExMUEyREVFRDM1RUExNzg0NjY8L3hhcE1NOkluc3Rh&#10;bmNlSUQ+CiAgICAgICAgIDx4YXBNTTpEZXJpdmVkRnJvbSByZGY6cGFyc2VUeXBlPSJSZXNvdXJj&#10;ZSI+CiAgICAgICAgICAgIDxzdFJlZjppbnN0YW5jZUlEPnV1aWQ6NTI1MTlERUYzQzUwREExMUEy&#10;REVFRDM1RUExNzg0NjY8L3N0UmVmOmluc3RhbmNlSUQ+CiAgICAgICAgICAgIDxzdFJlZjpkb2N1&#10;bWVudElEPnV1aWQ6NTI1MTlERUYzQzUwREExMUEyREVFRDM1RUExNzg0NjY8L3N0UmVmOmRvY3Vt&#10;ZW50SUQ+CiAgICAgICAgIDwveGFwTU06RGVyaXZlZEZyb20+CiAgICAgIDwvcmRmOkRlc2NyaXB0&#10;aW9uPgogICAgICA8cmRmOkRlc2NyaXB0aW9uIHJkZjphYm91dD0iIgogICAgICAgICAgICB4bWxu&#10;czp4YXA9Imh0dHA6Ly9ucy5hZG9iZS5jb20veGFwLzEuMC8iPgogICAgICAgICA8eGFwOkNyZWF0&#10;ZURhdGU+MjAwNS0xMS0wOFQxNjo1MTo0NSswNzowMDwveGFwOkNyZWF0ZURhdGU+CiAgICAgICAg&#10;IDx4YXA6TW9kaWZ5RGF0ZT4yMDA1LTExLTA4VDE2OjUxOjQ1KzA3OjAwPC94YXA6TW9kaWZ5RGF0&#10;ZT4KICAgICAgICAgPHhhcDpNZXRhZGF0YURhdGU+MjAwNS0xMS0wOFQxNjo1MTo0NSswNzowMDwv&#10;eGFwOk1ldGFkYXRhRGF0ZT4KICAgICAgICAgPHhhcDpDcmVhdG9yVG9vbD5BZG9iZSBQaG90b3No&#10;b3AgQ1MyIFdpbmRvd3M8L3hhcDpDcmVhdG9yVG9vbD4KICAgICAgPC9yZGY6RGVzY3JpcHRpb24+&#10;CiAgICAgIDxyZGY6RGVzY3JpcHRpb24gcmRmOmFib3V0PSIiCiAgICAgICAgICAgIHhtbG5zOmRj&#10;PSJodHRwOi8vcHVybC5vcmcvZGMvZWxlbWVudHMvMS4xLyI+CiAgICAgICAgIDxkYzpmb3JtYXQ+&#10;aW1hZ2UvanBlZzwvZGM6Zm9ybWF0PgogICAgICA8L3JkZjpEZXNjcmlwdGlvbj4KICAgICAgPHJk&#10;ZjpEZXNjcmlwdGlvbiByZGY6YWJvdXQ9IiIKICAgICAgICAgICAgeG1sbnM6cGhvdG9zaG9wPSJo&#10;dHRwOi8vbnMuYWRvYmUuY29tL3Bob3Rvc2hvcC8xLjAvIj4KICAgICAgICAgPHBob3Rvc2hvcDpD&#10;b2xvck1vZGU+MzwvcGhvdG9zaG9wOkNvbG9yTW9kZT4KICAgICAgICAgPHBob3Rvc2hvcDpIaXN0&#10;b3J5Lz4KICAgICAgPC9yZGY6RGVzY3JpcHRpb24+CiAgICAgIDxyZGY6RGVzY3JpcHRpb24gcmRm&#10;OmFib3V0PSIiCiAgICAgICAgICAgIHhtbG5zOnRpZmY9Imh0dHA6Ly9ucy5hZG9iZS5jb20vdGlm&#10;Zi8xLjAvIj4KICAgICAgICAgPHRpZmY6T3JpZW50YXRpb24+MTwvdGlmZjpPcmllbnRhdGlvbj4K&#10;ICAgICAgICAgPHRpZmY6WFJlc29sdXRpb24+MzAwMDAwMC8xMDAwMDwvdGlmZjpYUmVzb2x1dGlv&#10;bj4KICAgICAgICAgPHRpZmY6WVJlc29sdXRpb24+MzAwMDAwMC8xMDAwMDwvdGlmZjpZUmVzb2x1&#10;dGlvbj4KICAgICAgICAgPHRpZmY6UmVzb2x1dGlvblVuaXQ+MjwvdGlmZjpSZXNvbHV0aW9uVW5p&#10;dD4KICAgICAgICAgPHRpZmY6TmF0aXZlRGlnZXN0PjI1NiwyNTcsMjU4LDI1OSwyNjIsMjc0LDI3&#10;NywyODQsNTMwLDUzMSwyODIsMjgzLDI5NiwzMDEsMzE4LDMxOSw1MjksNTMyLDMwNiwyNzAsMjcx&#10;LDI3MiwzMDUsMzE1LDMzNDMyO0MxOEFGMkEwQTEzMTY0Qzg2M0NBOUU5ODY1MTE2QzA5PC90aWZm&#10;Ok5hdGl2ZURpZ2VzdD4KICAgICAgPC9yZGY6RGVzY3JpcHRpb24+CiAgICAgIDxyZGY6RGVzY3Jp&#10;cHRpb24gcmRmOmFib3V0PSIiCiAgICAgICAgICAgIHhtbG5zOmV4aWY9Imh0dHA6Ly9ucy5hZG9i&#10;ZS5jb20vZXhpZi8xLjAvIj4KICAgICAgICAgPGV4aWY6UGl4ZWxYRGltZW5zaW9uPjEwMDwvZXhp&#10;ZjpQaXhlbFhEaW1lbnNpb24+CiAgICAgICAgIDxleGlmOlBpeGVsWURpbWVuc2lvbj4zMDwvZXhp&#10;ZjpQaXhlbFlEaW1lbnNpb24+CiAgICAgICAgIDxleGlmOkNvbG9yU3BhY2U+LTE8L2V4aWY6Q29s&#10;b3JTcGFjZT4KICAgICAgICAgPGV4aWY6TmF0aXZlRGlnZXN0PjM2ODY0LDQwOTYwLDQwOTYxLDM3&#10;MTIxLDM3MTIyLDQwOTYyLDQwOTYzLDM3NTEwLDQwOTY0LDM2ODY3LDM2ODY4LDMzNDM0LDMzNDM3&#10;LDM0ODUwLDM0ODUyLDM0ODU1LDM0ODU2LDM3Mzc3LDM3Mzc4LDM3Mzc5LDM3MzgwLDM3MzgxLDM3&#10;MzgyLDM3MzgzLDM3Mzg0LDM3Mzg1LDM3Mzg2LDM3Mzk2LDQxNDgzLDQxNDg0LDQxNDg2LDQxNDg3&#10;LDQxNDg4LDQxNDkyLDQxNDkzLDQxNDk1LDQxNzI4LDQxNzI5LDQxNzMwLDQxOTg1LDQxOTg2LDQx&#10;OTg3LDQxOTg4LDQxOTg5LDQxOTkwLDQxOTkxLDQxOTkyLDQxOTkzLDQxOTk0LDQxOTk1LDQxOTk2&#10;LDQyMDE2LDAsMiw0LDUsNiw3LDgsOSwxMCwxMSwxMiwxMywxNCwxNSwxNiwxNywxOCwyMCwyMiwy&#10;MywyNCwyNSwyNiwyNywyOCwzMDs3NDMzNTQwN0MyODZDRjNBN0Q1QTBDNzg4M0U4NEI3RTwvZXhp&#10;ZjpOYXRpdmVEaWdlc3Q+CiAgICAgIDwvcmRmOkRlc2NyaXB0aW9uPgogICA8L3JkZjpSREY+Cjwv&#10;eDp4bXBtZXRhPg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Ao8P3hwYWNrZXQgZW5kPSJ3Ij8+/+4ADkFk&#10;b2JlAGSAAAAAAf/bAIQACAYGBgYGCAYGCAwIBwgMDgoICAoOEA0NDg0NEBEMDAwMDAwRDAwMDAwM&#10;DAwMDAwMDAwMDAwMDAwMDAwMDAwMDAEJCAgJCgkLCQkLDgsNCw4RDg4ODhERDAwMDAwREQwMDAwM&#10;DBEMDAwMDAwMDAwMDAwMDAwMDAwMDAwMDAwMDAwM/8AAEQgAHgBkAwEiAAIRAQMRAf/dAAQAB//E&#10;AaIAAAAHAQEBAQEAAAAAAAAAAAQFAwIGAQAHCAkKCwEAAgIDAQEBAQEAAAAAAAAAAQACAwQFBgcI&#10;CQoLEAACAQMDAgQCBgcDBAIGAnMBAgMRBAAFIRIxQVEGE2EicYEUMpGhBxWxQiPBUtHhMxZi8CRy&#10;gvElQzRTkqKyY3PCNUQnk6OzNhdUZHTD0uIIJoMJChgZhJRFRqS0VtNVKBry4/PE1OT0ZXWFlaW1&#10;xdXl9WZ2hpamtsbW5vY3R1dnd4eXp7fH1+f3OEhYaHiImKi4yNjo+Ck5SVlpeYmZqbnJ2en5KjpK&#10;Wmp6ipqqusra6voRAAICAQIDBQUEBQYECAMDbQEAAhEDBCESMUEFURNhIgZxgZEyobHwFMHR4SNC&#10;FVJicvEzJDRDghaSUyWiY7LCB3PSNeJEgxdUkwgJChgZJjZFGidkdFU38qOzwygp0+PzhJSktMTU&#10;5PRldYWVpbXF1eX1RlZmdoaWprbG1ub2R1dnd4eXp7fH1+f3OEhYaHiImKi4yNjo+DlJWWl5iZmp&#10;ucnZ6fkqOkpaanqKmqq6ytrq+v/aAAwDAQACEQMRAD8Ahl/Dpem+VrbWn02C8vr3V9Qtppbl7j+7&#10;hKtGqrDNCq05HfCzzDpFnFpWg69pcclsmuJOG05naX05baUQloHb948E/L91z5Orck5vh/qeq3el&#10;+Q9Oe0MQMmuaoG9aGGcUHA7C4SUL/scu9Z9d8veXfNmqqIdXXV4tLh4L6UdzZx8JFkjtxSKP6vJ+&#10;6ZreOOJ/9fCrB7vS9X09BJf2VzaoW4B54pI15fy1cKOX+TiL2t7Faw3skMqWlwzpBcMrCORo6eoq&#10;OfhZkr8fHOk+bAmnw+cr/TzLqDarqdxpmpwOQsdjIt0Z7eURjk0xuVj4W0/7v039WP7WJyWBvPL2&#10;teVRd21w2kwQX+mW8UyvKs9khXVF9LqnqrLO7/5UWKGDSaVO8unW2mi5vbq/gWYW4t5Ef1GLgxwD&#10;4jcoFSvrx/C3xfyY7y9DJJ5g0yOSNmRb61SdGBIAM6IVkB6VPwUbJVeSywT+VJ7eRopo/LEjxSoS&#10;rKypfFWVh0YHDGz9DXDa+c7XglxeX2mWuu2y0HC/W9hf6wif76vol9b/ACZ1mxV9A22meVL31vqd&#10;lp9x9XlaCf0ooX4Sp9uJ+KnjIn7SNlWum+Ur6A3VlZ6dcW6syNNFFA6BkJV1LKCtUYfFkRh9XRtb&#10;9O1UpF5sjmtgyDZL+2nkX1TT7Jexkkfl/wAueKaM6WWg6/ZW8bAXGu3dlFFCvJuDyqknBB/JbiV/&#10;9hgSydbPya9nHqK2+mGymoYroJb+k9enGSnBunjga4i8rm3SfS7DSr6s0ET0NsiqszhOXPi4L0q0&#10;cX+7m+BMLvJs0Vle695ZWF7aCCX9JaZBMnpkWt7yZ0SM9I4bxbhf9mmE0QX/AJVh5SoB/vVov/UX&#10;DirNbrT/AClZFFvLPT4GkqUWSGFSwHUgFa0H7WXLp3lG3hS4ntNNihlp6UrxwKjVFRxYji22F3lw&#10;mTzV5sku97yKe1ig5dVsvqyPDw/4redrltv9288dqmi3z31jrvlaW0MtlFcWv1G5B+rSLNIrymOS&#10;GrW86yw8fU9OX9pHTFUN+ifL/wDiyv1Gz+p/or1q+lF6X9//AHv2eH2P2/5c2FX+MY6/4v8AqT/8&#10;cXl9R5r/AHn136vw9WnD0vV/3fx/uf3ubFX/0JLD+X+hWkEgs/NGs21m9xI/pRr+6WeWYwuFBtiA&#10;7Tj0sS1P8pvL1x6Wrat5j1qcwo0kdxP8bRJCeTGhgJgWMjl9lMnbWtv+hPSOoUh/SPqfWPRb+++v&#10;8/R4Vrx+t/uef++/+RmGmuxxTaLqEVxP9Wge2lWe4CFykZQ+o4QdSqcqYq81t/yh0CWe7lh8y6qt&#10;zft/pod445J25euGlSSFXk+NfWVuP+Xge1/Jzyxa6itxY+YdRjuXWVvrsU1sPiciGSNnCc+cvqsn&#10;Hj8Xx8sm+qWulSX831i/MOptpqIpWJmC26yu0kqrvX1fijkTnzWHl+zgGez8t1P1jUmNJZCwETcy&#10;f0lBJItVXlT60IbdeH+639SP4PjxVjB/Jry3LcwW7a/qT+hb/V7aUzW5RYmZ4vqsfwcv2pf3fHj8&#10;TYvp35LeWtOlhksdfvV9WSKeOL1ICkz2z+vEeHp/vPTdeW2H0Vn5ZUWxOpc41eExiOIqGAvbh0X4&#10;VP7trh3ib/Ii5fYfGaNbW0Wp6QkN609nHIDZSGPgkgFlKsaoFHwq3K6kHP8Ad845fj9STgqqdRQ8&#10;746bFrA+t2haT0haw/u2ZQzlTw4hylwvKh+zNibWSafJKF1EpJG7Xc/o2UblJJQQ88npRtxklXly&#10;ZviZcLU0/Rx5klm/S7m9F0rXFtLA1SzvKbaOaRlArD+9Wzf4f9G9Ln66fV3w9FpLJqmoS6TqRgZn&#10;jXUbeSD1VEoij4vC7GPi7W/o8v76L7Pwc+eKqZ05mvvrB1iM36p9X9X0Lb1hG55+jXjz4uycuH+T&#10;iQ0i3Fpb2I1SD6nCYntbf0LX00KsDbtEnHiOMnD0eP7f2cKhZeW0ktfrepSSOlwGj9SJ1Zh9Zuj6&#10;c/w/8tLzLI7en8EP8rs2Xa2GhehbJDqshVItOpJDCwV0EsJseY4tGJnZOMWyzJHN8XwLHwVVL6BZ&#10;NaUXuqRhIrZA9+Y4kflPOYIbYSR8eSNJHNzjf9v/AGWCzpUF7H6NzfoI7UtDHFLBahQoYR1RVqvp&#10;s3Ffi/4HAGnWOiiNPqGqlk/0H0f3DbFb65e3rUD+9uWnhf8Al9Pm/wDla7svLRvJTNqXG5MktQYi&#10;VEn1+KR6/DxL+sIrdfi/4sTFUx/QUP1+n6YT6x9V+pfUvStuH1fly4fV+P2f2enHjmyJ/V5P0v6n&#10;1ub9Jfo70/S4H1f77n61ePoc/r37n7X1j1/33o/7rzYq/wD/2Q=="/>
  <p:tag name="ISPRING_PRESENTERDATA_0" val="Um9taSBTYXRyaWEgV2Fob25v||cm9taUBicmFpbm1hdGljcy5jb20=|aHR0cDovL3JvbWlzYXRyaWF3YWhvbm8ubmV0|ezI5N0FBMUM3LTI5MTQtNDJENC05NTQzLUMwQTZFRjg3OTRFQ30=|RG9zZW4sIFBlbmVsaXRpIGRhbiBUZWNobm9wcmVuZXVy|SVNQUklOR19QUkVTRU5URVJfUEhPVE9fMA==|MQ==|aHR0cDovL2JyYWlubWF0aWNzLmNvbQ==|SVNQUklOR19QUkVTRU5URVJfUEhPVE9fMQ=="/>
  <p:tag name="FLASHSPRING_BG_AUDIO_DURATION_TAG" val="0.0000000"/>
  <p:tag name="ISPRING_UUID" val="{01A629CD-3879-4CA2-910A-48339EDC3DD7}"/>
  <p:tag name="ISPRING_RESOURCE_FOLDER" val="E:\RSWLecture\Data Mining\romi-dm-01-introduction-1juli2011\"/>
  <p:tag name="ISPRING_PRESENTATION_PATH" val="E:\RSWLecture\Data Mining\romi-dm-01-introduction-1juli2011.pptx"/>
  <p:tag name="ISPRING_PRESENTATION_INFO" val="&lt;?xml version=&quot;1.0&quot; encoding=&quot;UTF-8&quot; standalone=&quot;no&quot; ?&gt;&#10;&lt;presentation&gt;&#10;&#10;  &lt;slides&gt;&#10;    &lt;slide duration=&quot;13115&quot; id=&quot;{4008C2DE-574E-4DB5-B3DF-AA2425864A29}&quot; pptId=&quot;1728&quot; transitionDuration=&quot;0&quot;/&gt;&#10;    &lt;slide duration=&quot;8001&quot; id=&quot;{892FA04A-761E-4930-931F-A1A3FB4567D1}&quot; pptId=&quot;1729&quot; transitionDuration=&quot;0&quot;/&gt;&#10;    &lt;slide duration=&quot;4001&quot; id=&quot;{167A6DC1-FCC5-4936-A1EE-54AB2BC80354}&quot; pptId=&quot;1712&quot; transitionDuration=&quot;0&quot;/&gt;&#10;    &lt;slide duration=&quot;5000&quot; id=&quot;{E3AB5758-AC25-44F8-94F7-BCB0C96F492C}&quot; pptId=&quot;1731&quot; transitionDuration=&quot;0&quot;/&gt;&#10;    &lt;slide duration=&quot;5000&quot; id=&quot;{F864E6FB-E502-47AE-8227-4DD27F6FE516}&quot; pptId=&quot;1732&quot; transitionDuration=&quot;0&quot;/&gt;&#10;    &lt;slide duration=&quot;5000&quot; id=&quot;{1BF47A68-FF93-47A7-9599-F3020B1808D8}&quot; pptId=&quot;1735&quot; transitionDuration=&quot;0&quot;/&gt;&#10;    &lt;slide duration=&quot;5000&quot; id=&quot;{1607236C-B163-4B96-805A-AFB44C7B97C6}&quot; pptId=&quot;1736&quot; transitionDuration=&quot;0&quot;/&gt;&#10;    &lt;slide duration=&quot;5000&quot; id=&quot;{CD8A2C77-DE52-4DA5-8AC5-8A085596A6D5}&quot; pptId=&quot;1800&quot; transitionDuration=&quot;0&quot;/&gt;&#10;    &lt;slide duration=&quot;5000&quot; id=&quot;{02B48234-7EF0-49E3-9C8F-863EC8A08DC4}&quot; pptId=&quot;1737&quot; transitionDuration=&quot;0&quot;/&gt;&#10;    &lt;slide duration=&quot;3001&quot; id=&quot;{29464E5C-D84B-41A0-B43A-F2D5FBC7850E}&quot; pptId=&quot;1901&quot; transitionDuration=&quot;1100&quot;/&gt;&#10;    &lt;slide duration=&quot;1&quot; id=&quot;{86A70F68-32F6-45A4-A2AE-4FD224DE60C5}&quot; pptId=&quot;1902&quot; transitionDuration=&quot;1100&quot;/&gt;&#10;    &lt;slide duration=&quot;1&quot; id=&quot;{13B59435-7488-4D62-846B-03F796E35989}&quot; pptId=&quot;1904&quot; transitionDuration=&quot;1100&quot;/&gt;&#10;    &lt;slide duration=&quot;2001&quot; id=&quot;{92ADBE6B-3B8E-4A33-AA85-3D6B996D0BC9}&quot; pptId=&quot;1905&quot; transitionDuration=&quot;1100&quot;/&gt;&#10;    &lt;slide duration=&quot;2001&quot; id=&quot;{730E3554-53A8-43F2-ADD1-492F1A10B302}&quot; pptId=&quot;1906&quot; transitionDuration=&quot;1100&quot;/&gt;&#10;    &lt;slide duration=&quot;2001&quot; id=&quot;{CAAF5609-7A4F-48AE-9583-0B0805E2FD77}&quot; pptId=&quot;1907&quot; transitionDuration=&quot;1100&quot;/&gt;&#10;    &lt;slide duration=&quot;5001&quot; id=&quot;{2B9E113A-997B-4A44-B977-62F1E71D3EA4}&quot; pptId=&quot;1908&quot; transitionDuration=&quot;0&quot;/&gt;&#10;    &lt;slide duration=&quot;5000&quot; id=&quot;{D2CE9547-69D2-4D81-8710-B3D0A5B9DF63}&quot; pptId=&quot;1739&quot; transitionDuration=&quot;0&quot;/&gt;&#10;    &lt;slide duration=&quot;5000&quot; id=&quot;{F00AAF43-8D01-4532-8F7D-DDF3021823CD}&quot; pptId=&quot;1779&quot; transitionDuration=&quot;0&quot;/&gt;&#10;    &lt;slide duration=&quot;5000&quot; id=&quot;{C7994AB8-4A97-4835-9842-DD2DF3C6D9F5}&quot; pptId=&quot;1811&quot; transitionDuration=&quot;0&quot;/&gt;&#10;    &lt;slide duration=&quot;5000&quot; id=&quot;{4408F401-FFDF-4EC9-A69B-D1F311923C1F}&quot; pptId=&quot;1816&quot; transitionDuration=&quot;0&quot;/&gt;&#10;    &lt;slide duration=&quot;5000&quot; id=&quot;{C1F93DB1-3B67-4005-9FF6-A5901AF6C6E5}&quot; pptId=&quot;1828&quot; transitionDuration=&quot;0&quot;/&gt;&#10;    &lt;slide duration=&quot;5000&quot; id=&quot;{12B3E03B-917B-4A9A-93E9-14BCCA371CBB}&quot; pptId=&quot;1780&quot; transitionDuration=&quot;0&quot;/&gt;&#10;    &lt;slide duration=&quot;5000&quot; id=&quot;{AD5D85E0-D9EC-454D-A972-D77C247B3155}&quot; pptId=&quot;1890&quot; transitionDuration=&quot;0&quot;/&gt;&#10;    &lt;slide duration=&quot;5000&quot; id=&quot;{10A5B97C-F454-45E3-B6E4-59305876D2A7}&quot; pptId=&quot;1849&quot; transitionDuration=&quot;0&quot;/&gt;&#10;    &lt;slide duration=&quot;5000&quot; id=&quot;{8836B6E9-34B8-451F-A4DB-AAB04842C7E5}&quot; pptId=&quot;1911&quot; transitionDuration=&quot;0&quot;/&gt;&#10;    &lt;slide duration=&quot;5000&quot; id=&quot;{26642707-6113-475E-A950-BA7A0338E65C}&quot; pptId=&quot;1912&quot; transitionDuration=&quot;0&quot;/&gt;&#10;    &lt;slide duration=&quot;5000&quot; id=&quot;{05F599F5-E428-4A02-9400-6740097ADA56}&quot; pptId=&quot;1913&quot; transitionDuration=&quot;0&quot;/&gt;&#10;    &lt;slide duration=&quot;5000&quot; id=&quot;{59AEEE01-DBE7-4472-AB96-330FC5619E24}&quot; pptId=&quot;1790&quot; transitionDuration=&quot;0&quot;/&gt;&#10;    &lt;slide duration=&quot;5000&quot; id=&quot;{903408C9-6989-4211-BC72-5094617CF0E1}&quot; pptId=&quot;1825&quot; transitionDuration=&quot;0&quot;/&gt;&#10;    &lt;slide duration=&quot;5000&quot; id=&quot;{0AB7735D-7246-41DF-A033-6678956B1EE1}&quot; pptId=&quot;1791&quot; transitionDuration=&quot;0&quot;/&gt;&#10;    &lt;slide duration=&quot;5000&quot; id=&quot;{AECA9370-ED3B-4491-8F00-E3DD9C570D8F}&quot; pptId=&quot;1788&quot; transitionDuration=&quot;0&quot;/&gt;&#10;    &lt;slide duration=&quot;5000&quot; id=&quot;{89D5CC7E-1144-47C3-9565-7D80EE3593CC}&quot; pptId=&quot;1792&quot; transitionDuration=&quot;0&quot;/&gt;&#10;    &lt;slide duration=&quot;5000&quot; id=&quot;{D4C4DB88-133D-4DDE-8C57-F5A920F914A2}&quot; pptId=&quot;1818&quot; transitionDuration=&quot;0&quot;/&gt;&#10;    &lt;slide duration=&quot;5000&quot; id=&quot;{2710670E-C47C-4647-941F-CBA0708007A4}&quot; pptId=&quot;1824&quot; transitionDuration=&quot;0&quot;/&gt;&#10;    &lt;slide duration=&quot;5000&quot; id=&quot;{3C519F44-D28A-41C6-A38E-F854DC661FCB}&quot; pptId=&quot;1819&quot; transitionDuration=&quot;0&quot;/&gt;&#10;    &lt;slide duration=&quot;5000&quot; id=&quot;{F7B5554C-F26D-4DA1-8F13-135276468847}&quot; pptId=&quot;1820&quot; transitionDuration=&quot;0&quot;/&gt;&#10;    &lt;slide duration=&quot;5000&quot; id=&quot;{8CFB0596-A7D4-4ACC-9680-F2FE5143F334}&quot; pptId=&quot;1821&quot; transitionDuration=&quot;0&quot;/&gt;&#10;    &lt;slide duration=&quot;5000&quot; id=&quot;{F6A89BAC-867F-4B87-B2B0-AB24DD0324ED}&quot; pptId=&quot;1822&quot; transitionDuration=&quot;0&quot;/&gt;&#10;    &lt;slide duration=&quot;5000&quot; id=&quot;{14FA4B48-3A46-4259-9F4B-A42F5F7FA0FB}&quot; pptId=&quot;1793&quot; transitionDuration=&quot;0&quot;/&gt;&#10;    &lt;slide duration=&quot;5000&quot; id=&quot;{884AD44B-A167-4D1E-8364-A5D0B82A476D}&quot; pptId=&quot;1909&quot; transitionDuration=&quot;0&quot;/&gt;&#10;    &lt;slide duration=&quot;5000&quot; id=&quot;{8EE2EB2D-2CD8-4A81-AD5F-52C907821DD4}&quot; pptId=&quot;1910&quot; transitionDuration=&quot;0&quot;/&gt;&#10;    &lt;slide duration=&quot;5000&quot; id=&quot;{32427706-FBB7-4971-B566-8233F811EB2B}&quot; pptId=&quot;1831&quot; transitionDuration=&quot;0&quot;/&gt;&#10;    &lt;slide duration=&quot;5000&quot; id=&quot;{FBDDE193-8FEA-4E5B-BA42-867CBF543ACC}&quot; pptId=&quot;1832&quot; transitionDuration=&quot;0&quot;/&gt;&#10;    &lt;slide duration=&quot;5000&quot; id=&quot;{25ECA820-8273-4F3B-BC71-CC074BFD08AD}&quot; pptId=&quot;1884&quot; transitionDuration=&quot;0&quot;/&gt;&#10;    &lt;slide duration=&quot;5000&quot; id=&quot;{2F19880A-7409-4483-9A6C-F2CADB457613}&quot; pptId=&quot;1885&quot; transitionDuration=&quot;0&quot;/&gt;&#10;    &lt;slide duration=&quot;5000&quot; id=&quot;{ACABB38F-7B22-4277-AB33-0EA68E96AE59}&quot; pptId=&quot;1898&quot; transitionDuration=&quot;0&quot;/&gt;&#10;    &lt;slide duration=&quot;5000&quot; id=&quot;{D9E09E75-8351-4EAF-A55B-2C395D96267E}&quot; pptId=&quot;1867&quot; transitionDuration=&quot;0&quot;/&gt;&#10;    &lt;slide duration=&quot;5000&quot; id=&quot;{BDE39108-25AD-4454-A0E8-31098F81F628}&quot; pptId=&quot;1876&quot; transitionDuration=&quot;0&quot;/&gt;&#10;    &lt;slide duration=&quot;5000&quot; id=&quot;{305334EE-31C2-4587-9D79-21A358B3B7C5}&quot; pptId=&quot;1877&quot; transitionDuration=&quot;0&quot;/&gt;&#10;    &lt;slide duration=&quot;5000&quot; id=&quot;{6A1AFE90-E975-4E1B-9DB2-13D4A63B4A2A}&quot; pptId=&quot;1878&quot; transitionDuration=&quot;0&quot;/&gt;&#10;    &lt;slide duration=&quot;5000&quot; id=&quot;{2C61877D-90CA-4231-9F97-F65381D98A5B}&quot; pptId=&quot;1868&quot; transitionDuration=&quot;0&quot;/&gt;&#10;    &lt;slide duration=&quot;5000&quot; id=&quot;{DC2A36B8-81E9-4418-9DCB-3D1F5EDA54E5}&quot; pptId=&quot;1869&quot; transitionDuration=&quot;0&quot;/&gt;&#10;    &lt;slide duration=&quot;5000&quot; id=&quot;{4E12F938-5B5F-4606-B6FD-3022D428B9FD}&quot; pptId=&quot;1870&quot; transitionDuration=&quot;0&quot;/&gt;&#10;    &lt;slide duration=&quot;5000&quot; id=&quot;{8D5351ED-DEDF-485F-BB12-E14ECC725F22}&quot; pptId=&quot;1871&quot; transitionDuration=&quot;0&quot;/&gt;&#10;    &lt;slide duration=&quot;5000&quot; id=&quot;{4EB7E921-A841-4E8C-9A2E-A2EC263D6AF7}&quot; pptId=&quot;1872&quot; transitionDuration=&quot;0&quot;/&gt;&#10;    &lt;slide duration=&quot;5000&quot; id=&quot;{F9A68B3D-573D-4525-A8D1-28193CB6E85F}&quot; pptId=&quot;1873&quot; transitionDuration=&quot;0&quot;/&gt;&#10;    &lt;slide duration=&quot;5000&quot; id=&quot;{3FB6FB9D-2893-40DB-A78E-D88AAF5439C5}&quot; pptId=&quot;1874&quot; transitionDuration=&quot;0&quot;/&gt;&#10;    &lt;slide duration=&quot;5000&quot; id=&quot;{BBB4C253-971A-4137-97BD-13D25E7528C6}&quot; pptId=&quot;1875&quot; transitionDuration=&quot;0&quot;/&gt;&#10;    &lt;slide duration=&quot;5000&quot; id=&quot;{1E7868DA-247C-4E9D-B7FA-07FD15C2B1BA}&quot; pptId=&quot;1891&quot; transitionDuration=&quot;0&quot;/&gt;&#10;    &lt;slide duration=&quot;5000&quot; id=&quot;{971ACF15-FF3F-467E-8EF3-5767943C3F39}&quot; pptId=&quot;1847&quot; transitionDuration=&quot;0&quot;/&gt;&#10;    &lt;slide duration=&quot;5000&quot; id=&quot;{1CBD024C-9435-4190-A304-1BCC1452E2F0}&quot; pptId=&quot;1859&quot; transitionDuration=&quot;0&quot;/&gt;&#10;    &lt;slide duration=&quot;5000&quot; id=&quot;{29C5530F-08BF-4212-BC17-C9BD7B6E18A3}&quot; pptId=&quot;1856&quot; transitionDuration=&quot;0&quot;/&gt;&#10;    &lt;slide duration=&quot;5000&quot; id=&quot;{4CB764B2-5EFC-49CB-8B48-20280B7BC37C}&quot; pptId=&quot;1857&quot; transitionDuration=&quot;0&quot;/&gt;&#10;    &lt;slide duration=&quot;5000&quot; id=&quot;{8EBFEF2B-4255-4B15-A269-84E16EEFC5D8}&quot; pptId=&quot;1858&quot; transitionDuration=&quot;0&quot;/&gt;&#10;    &lt;slide duration=&quot;5000&quot; id=&quot;{E7005EF8-84DB-42D3-A615-192192702485}&quot; pptId=&quot;1865&quot; transitionDuration=&quot;0&quot;/&gt;&#10;    &lt;slide duration=&quot;5000&quot; id=&quot;{3543A8E2-4735-492C-8311-5D642C70FBA7}&quot; pptId=&quot;1866&quot; transitionDuration=&quot;0&quot;/&gt;&#10;    &lt;slide duration=&quot;5000&quot; id=&quot;{C7F3430E-D6C4-4DCE-A6C3-77F709B67F31}&quot; pptId=&quot;1853&quot; transitionDuration=&quot;0&quot;/&gt;&#10;    &lt;slide duration=&quot;5000&quot; id=&quot;{B38FA1DC-1148-4193-BAE7-5392AEB4CC34}&quot; pptId=&quot;1854&quot; transitionDuration=&quot;0&quot;/&gt;&#10;    &lt;slide duration=&quot;5000&quot; id=&quot;{8981BC61-E57A-42C5-8E97-C0CD18E7A56F}&quot; pptId=&quot;1855&quot; transitionDuration=&quot;0&quot;/&gt;&#10;    &lt;slide duration=&quot;5000&quot; id=&quot;{9EB6F6FB-E86B-4F47-88D4-61A23C64DBD5}&quot; pptId=&quot;1860&quot; transitionDuration=&quot;0&quot;/&gt;&#10;    &lt;slide duration=&quot;5000&quot; id=&quot;{FB39E1FB-1FF7-4BD8-8319-F4B86775F41D}&quot; pptId=&quot;1861&quot; transitionDuration=&quot;0&quot;/&gt;&#10;    &lt;slide duration=&quot;5000&quot; id=&quot;{4D646CFA-83FA-47F8-830C-A2D0AAE4E9F7}&quot; pptId=&quot;1862&quot; transitionDuration=&quot;0&quot;/&gt;&#10;    &lt;slide duration=&quot;5000&quot; id=&quot;{73EB83B1-54F2-4602-A16E-7CE5DCB490C8}&quot; pptId=&quot;1863&quot; transitionDuration=&quot;0&quot;/&gt;&#10;    &lt;slide duration=&quot;5000&quot; id=&quot;{24657F4B-9C52-48E9-81A3-0B6350AF6442}&quot; pptId=&quot;1864&quot; transitionDuration=&quot;0&quot;/&gt;&#10;    &lt;slide duration=&quot;5000&quot; id=&quot;{7F2C0A93-5B49-4750-ADC7-9E7438AD57AF}&quot; pptId=&quot;1852&quot; transitionDuration=&quot;0&quot;/&gt;&#10;    &lt;slide duration=&quot;5000&quot; id=&quot;{F9B32DB6-FF37-48A1-9A89-C4DD63E9B97F}&quot; pptId=&quot;1886&quot; transitionDuration=&quot;0&quot;/&gt;&#10;    &lt;slide duration=&quot;5000&quot; id=&quot;{A35F6230-3588-4924-A12F-6532AD095725}&quot; pptId=&quot;1899&quot; transitionDuration=&quot;0&quot;/&gt;&#10;    &lt;slide duration=&quot;5000&quot; id=&quot;{A6647337-C55C-4F1B-99C1-B9C1A865183A}&quot; pptId=&quot;1887&quot; transitionDuration=&quot;0&quot;/&gt;&#10;    &lt;slide duration=&quot;5000&quot; id=&quot;{AC981744-6BAA-4CC2-9F50-997C46154513}&quot; pptId=&quot;1892&quot; transitionDuration=&quot;0&quot;/&gt;&#10;    &lt;slide duration=&quot;5000&quot; id=&quot;{1870D711-FFF9-4A8C-BA33-20F0DB749321}&quot; pptId=&quot;1883&quot; transitionDuration=&quot;0&quot;/&gt;&#10;    &lt;slide duration=&quot;5000&quot; id=&quot;{C8CC9424-FD4A-4040-ACC5-62AB77DA1B50}&quot; pptId=&quot;1895&quot; transitionDuration=&quot;0&quot;/&gt;&#10;    &lt;slide duration=&quot;5000&quot; id=&quot;{9CCD8AB0-C495-45D7-9870-8D595F1E82A3}&quot; pptId=&quot;1845&quot; transitionDuration=&quot;0&quot;/&gt;&#10;    &lt;slide duration=&quot;5000&quot; id=&quot;{6E629BB8-216C-4BA9-8739-8BA985E130C3}&quot; pptId=&quot;1893&quot; transitionDuration=&quot;0&quot;/&gt;&#10;    &lt;slide duration=&quot;5000&quot; id=&quot;{ABA003D5-B8CB-49C8-95FB-45CB201DAD5F}&quot; pptId=&quot;1894&quot; transitionDuration=&quot;0&quot;/&gt;&#10;    &lt;slide duration=&quot;5000&quot; id=&quot;{41218DB6-7744-47B5-9EA1-401E358702FE}&quot; pptId=&quot;1889&quot; transitionDuration=&quot;0&quot;/&gt;&#10;    &lt;slide duration=&quot;5000&quot; id=&quot;{8293F728-DDE5-47C2-B9A4-8C40EA5B0EBD}&quot; pptId=&quot;1844&quot; transitionDuration=&quot;0&quot;/&gt;&#10;    &lt;slide duration=&quot;5000&quot; id=&quot;{78B07654-FAA3-4992-8C3E-A5222E1ACCFC}&quot; pptId=&quot;1888&quot; transitionDuration=&quot;0&quot;/&gt;&#10;    &lt;slide duration=&quot;5000&quot; id=&quot;{82798236-D9B7-40B1-9443-DD5708ABF4B5}&quot; pptId=&quot;1846&quot; transitionDuration=&quot;0&quot;/&gt;&#10;    &lt;slide duration=&quot;5000&quot; id=&quot;{0C32B10B-0730-49E6-8330-BF3F3D32984C}&quot; pptId=&quot;1851&quot; transitionDuration=&quot;0&quot;/&gt;&#10;    &lt;slide duration=&quot;5000&quot; id=&quot;{330D6902-5CD0-46A4-802F-620DEF17DF21}&quot; pptId=&quot;1896&quot; transitionDuration=&quot;0&quot;/&gt;&#10;    &lt;slide duration=&quot;5000&quot; id=&quot;{D2626CB6-8589-489F-BD39-F896C4A6B045}&quot; pptId=&quot;1834&quot; transitionDuration=&quot;0&quot;/&gt;&#10;    &lt;slide duration=&quot;5000&quot; id=&quot;{80F48BB5-6CE5-4704-827B-DD3D7B65F0A6}&quot; pptId=&quot;1808&quot; transitionDuration=&quot;0&quot;/&gt;&#10;    &lt;slide duration=&quot;5000&quot; id=&quot;{2B5E6EC8-E3C0-4621-AAC5-6E5A3F666015}&quot; pptId=&quot;1810&quot; transitionDuration=&quot;0&quot;/&gt;&#10;    &lt;slide duration=&quot;5000&quot; id=&quot;{A099395C-D582-4127-B22A-5E0251EC673E}&quot; pptId=&quot;1835&quot; transitionDuration=&quot;0&quot;/&gt;&#10;    &lt;slide duration=&quot;5000&quot; id=&quot;{9EDDED6D-13C1-4460-B360-4EB7FDCDFFA7}&quot; pptId=&quot;1836&quot; transitionDuration=&quot;0&quot;/&gt;&#10;    &lt;slide duration=&quot;5000&quot; id=&quot;{7B0D012B-336D-4189-9ED8-BACE16B7BFD3}&quot; pptId=&quot;1837&quot; transitionDuration=&quot;0&quot;/&gt;&#10;    &lt;slide duration=&quot;5000&quot; id=&quot;{5F00D28A-3D0A-4A65-A0BA-3ECCA6A147E9}&quot; pptId=&quot;1838&quot; transitionDuration=&quot;0&quot;/&gt;&#10;    &lt;slide duration=&quot;5000&quot; id=&quot;{470A41AA-AD24-4263-A34D-F1205F94BBF5}&quot; pptId=&quot;1839&quot; transitionDuration=&quot;0&quot;/&gt;&#10;    &lt;slide duration=&quot;5000&quot; id=&quot;{7A922DBC-9372-4535-A5D0-83D1E25D506F}&quot; pptId=&quot;1840&quot; transitionDuration=&quot;0&quot;/&gt;&#10;    &lt;slide duration=&quot;5000&quot; id=&quot;{6C70F59F-885B-45F2-AB0D-D92B04B5963B}&quot; pptId=&quot;1841&quot; transitionDuration=&quot;0&quot;/&gt;&#10;    &lt;slide duration=&quot;5000&quot; id=&quot;{DE84A4FD-8FA6-4C7D-A9E3-0E3C5A0C0023}&quot; pptId=&quot;1802&quot; transitionDuration=&quot;0&quot;/&gt;&#10;    &lt;slide duration=&quot;5000&quot; id=&quot;{05EBB0D0-1962-4D38-BE2A-FF573FB94F63}&quot; pptId=&quot;1758&quot; transitionDuration=&quot;0&quot;/&gt;&#10;    &lt;slide duration=&quot;5000&quot; id=&quot;{459BACAD-896B-41B5-BD9C-310608AFA3FF}&quot; pptId=&quot;1759&quot; transitionDuration=&quot;0&quot;/&gt;&#10;    &lt;slide duration=&quot;5000&quot; id=&quot;{BF1258EE-6763-4E0F-BBFF-664133A0264C}&quot; pptId=&quot;1760&quot; transitionDuration=&quot;0&quot;/&gt;&#10;    &lt;slide duration=&quot;5000&quot; id=&quot;{ED0B2E3E-24F5-4947-B306-0834A4E42405}&quot; pptId=&quot;1761&quot; transitionDuration=&quot;0&quot;/&gt;&#10;    &lt;slide duration=&quot;5000&quot; id=&quot;{991F1B46-C4F7-437B-9C43-DDBFCD134BB9}&quot; pptId=&quot;1762&quot; transitionDuration=&quot;0&quot;/&gt;&#10;    &lt;slide duration=&quot;5000&quot; id=&quot;{F68BD4B4-B6C0-45FC-9852-7AD9131B1122}&quot; pptId=&quot;1763&quot; transitionDuration=&quot;0&quot;/&gt;&#10;    &lt;slide duration=&quot;5000&quot; id=&quot;{C84FAF46-C96D-4774-8692-EC5E0549B9A0}&quot; pptId=&quot;1764&quot; transitionDuration=&quot;0&quot;/&gt;&#10;    &lt;slide duration=&quot;5000&quot; id=&quot;{800D7677-42ED-4488-AF48-78025C67F091}&quot; pptId=&quot;1765&quot; transitionDuration=&quot;0&quot;/&gt;&#10;    &lt;slide duration=&quot;5000&quot; id=&quot;{303C822D-1DE4-43A1-9424-88CA155C7AA8}&quot; pptId=&quot;1766&quot; transitionDuration=&quot;0&quot;/&gt;&#10;    &lt;slide duration=&quot;5000&quot; id=&quot;{A826E790-B708-4ECE-ADDE-22460A66D7BF}&quot; pptId=&quot;1767&quot; transitionDuration=&quot;0&quot;/&gt;&#10;    &lt;slide duration=&quot;5000&quot; id=&quot;{EE66D525-7039-4831-85F8-483F9FDCCEF8}&quot; pptId=&quot;1768&quot; transitionDuration=&quot;0&quot;/&gt;&#10;    &lt;slide duration=&quot;5000&quot; id=&quot;{F2CF7B05-A702-45D5-8152-0FEDDB85B14C}&quot; pptId=&quot;1803&quot; transitionDuration=&quot;0&quot;/&gt;&#10;    &lt;slide duration=&quot;5000&quot; id=&quot;{5F141044-4FE4-40C5-A0B9-5017814E5073}&quot; pptId=&quot;1777&quot; transitionDuration=&quot;0&quot;/&gt;&#10;    &lt;slide duration=&quot;5000&quot; id=&quot;{EFB8C284-C667-44B4-9DED-210A7F814B42}&quot; pptId=&quot;1778&quot; transitionDuration=&quot;0&quot;/&gt;&#10;    &lt;slide duration=&quot;5000&quot; id=&quot;{311DCBD9-B615-41B9-BD23-CD3F1D99737E}&quot; pptId=&quot;1609&quot; transitionDuration=&quot;0&quot;/&gt;&#10;  &lt;/slides&gt;&#10;&#10;  &lt;narration&gt;&#10;    &lt;audioTracks&gt;&#10;      &lt;audioTrack duration=&quot;13100&quot; slideId=&quot;{4008C2DE-574E-4DB5-B3DF-AA2425864A29}&quot; startTime=&quot;0&quot; stepIndex=&quot;0&quot; volume=&quot;1&quot;&gt;&#10;        &lt;file modifyTime=&quot;2011-12-23T16:41:21&quot; size=&quot;2310884&quot;&gt;&#10;          &lt;path full=&quot;E:\RSWLecture\Data Mining\romi-dm-01-introduction-1juli2011\audio\Fri Dec 23 23-41-08 2011.wav&quot; relative=&quot;romi-dm-01-introduction-1juli2011\audio\Fri Dec 23 23-41-08 2011.wav&quot; resource=&quot;Fri Dec 23 23-41-08 2011.wav&quot;/&gt;&#10;        &lt;/file&gt;&#10;        &lt;audio channels=&quot;2&quot; sampleRate=&quot;44100&quot;/&gt;&#10;      &lt;/audioTrack&gt;&#10;    &lt;/audioTracks&gt;&#10;  &lt;/narration&gt;&#10;&#10;&lt;/presentation&gt;&#10;"/>
  <p:tag name="ISPRING_ULTRA_SCORM_SLIDE_COUNT" val="1"/>
  <p:tag name="ISPRING_SCORM_RATE_SLIDES" val="0"/>
  <p:tag name="ISPRING_SCORM_RATE_QUIZZES" val="0"/>
  <p:tag name="ISPRING_SCORM_PASSING_SCORE" val="0.0000000000"/>
  <p:tag name="GENSWF_OUTPUT_FILE_NAME" val="romi-datamining"/>
  <p:tag name="ARTICULATE_PROJECT_OPEN" val="0"/>
  <p:tag name="ISPRING_RESOURCE_PATHS_HASH_2" val="f88722a44f12597b845c6715c9042a91789467c"/>
  <p:tag name="ISPRING_RESOURCE_PATHS_HASH_PRESENTER" val="b091c98f4cb4bfafc17f90d2d732d7f4e534d753"/>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7.629"/>
  <p:tag name="ISPRING_SLIDE_ID" val="{66CCD7B4-6C6D-4BBF-A0A2-31FDA1F26E61}"/>
</p:tagLst>
</file>

<file path=ppt/tags/tag11.xml><?xml version="1.0" encoding="utf-8"?>
<p:tagLst xmlns:a="http://schemas.openxmlformats.org/drawingml/2006/main" xmlns:r="http://schemas.openxmlformats.org/officeDocument/2006/relationships" xmlns:p="http://schemas.openxmlformats.org/presentationml/2006/main">
  <p:tag name="ISPRING_SLIDE_ID" val="{903408C9-6989-4211-BC72-5094617CF0E1}"/>
  <p:tag name="GENSWF_ADVANCE_TIME" val="5"/>
  <p:tag name="TIMING" val="|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2.846"/>
  <p:tag name="ISPRING_SLIDE_ID" val="{78FEBBCF-B850-4821-99DB-7D583ED436D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7.269"/>
  <p:tag name="ISPRING_SLIDE_ID" val="{0EDABBBC-4569-43D3-867F-7E3F8A4F2D0D}"/>
</p:tagLst>
</file>

<file path=ppt/tags/tag14.xml><?xml version="1.0" encoding="utf-8"?>
<p:tagLst xmlns:a="http://schemas.openxmlformats.org/drawingml/2006/main" xmlns:r="http://schemas.openxmlformats.org/officeDocument/2006/relationships" xmlns:p="http://schemas.openxmlformats.org/presentationml/2006/main">
  <p:tag name="ISPRING_SLIDE_ID" val="{3C519F44-D28A-41C6-A38E-F854DC661FCB}"/>
  <p:tag name="GENSWF_ADVANCE_TIME" val="5"/>
  <p:tag name="TIMING" val="|5"/>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 val="{D4C4DB88-133D-4DDE-8C57-F5A920F914A2}"/>
  <p:tag name="GENSWF_ADVANCE_TIME" val="5"/>
  <p:tag name="TIMING" val="|5"/>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 val="{2710670E-C47C-4647-941F-CBA0708007A4}"/>
  <p:tag name="GENSWF_ADVANCE_TIME" val="5"/>
  <p:tag name="TIMING" val="|5"/>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8.888"/>
  <p:tag name="ISPRING_SLIDE_ID" val="{89AD232B-2CF5-4C1E-A16A-DB6E7EB85BD3}"/>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24"/>
  <p:tag name="ISPRING_SLIDE_ID" val="{25704693-8C06-4862-B569-BB6406C1941A}"/>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517"/>
  <p:tag name="ISPRING_SLIDE_ID" val="{D5E8EA8A-CB5D-4B72-8BB5-852E170097C9}"/>
</p:tagLst>
</file>

<file path=ppt/tags/tag2.xml><?xml version="1.0" encoding="utf-8"?>
<p:tagLst xmlns:a="http://schemas.openxmlformats.org/drawingml/2006/main" xmlns:r="http://schemas.openxmlformats.org/officeDocument/2006/relationships" xmlns:p="http://schemas.openxmlformats.org/presentationml/2006/main">
  <p:tag name="ISPRING_SLIDE_ID" val="{E3AB5758-AC25-44F8-94F7-BCB0C96F492C}"/>
  <p:tag name="GENSWF_ADVANCE_TIME" val="5"/>
  <p:tag name="TIMING" val="|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968"/>
  <p:tag name="ISPRING_SLIDE_ID" val="{640D604C-6E0F-45DF-87CF-C2900A3E00DF}"/>
</p:tagLst>
</file>

<file path=ppt/tags/tag21.xml><?xml version="1.0" encoding="utf-8"?>
<p:tagLst xmlns:a="http://schemas.openxmlformats.org/drawingml/2006/main" xmlns:r="http://schemas.openxmlformats.org/officeDocument/2006/relationships" xmlns:p="http://schemas.openxmlformats.org/presentationml/2006/main">
  <p:tag name="ISPRING_SLIDE_ID" val="{FBDDE193-8FEA-4E5B-BA42-867CBF543ACC}"/>
  <p:tag name="GENSWF_ADVANCE_TIME" val="5"/>
  <p:tag name="TIMING" val="|5"/>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26.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28.xml><?xml version="1.0" encoding="utf-8"?>
<p:tagLst xmlns:a="http://schemas.openxmlformats.org/drawingml/2006/main" xmlns:r="http://schemas.openxmlformats.org/officeDocument/2006/relationships" xmlns:p="http://schemas.openxmlformats.org/presentationml/2006/main">
  <p:tag name="ISPRING_SLIDE_ID" val="{05EBB0D0-1962-4D38-BE2A-FF573FB94F63}"/>
  <p:tag name="GENSWF_ADVANCE_TIME" val="5"/>
  <p:tag name="TIMING" val="|5"/>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31.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 val="{D9E09E75-8351-4EAF-A55B-2C395D96267E}"/>
  <p:tag name="GENSWF_ADVANCE_TIME" val="5"/>
  <p:tag name="TIMING" val="|5"/>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 val="{BDE39108-25AD-4454-A0E8-31098F81F628}"/>
  <p:tag name="GENSWF_ADVANCE_TIME" val="5"/>
  <p:tag name="TIMING" val="|5"/>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 val="{305334EE-31C2-4587-9D79-21A358B3B7C5}"/>
  <p:tag name="GENSWF_ADVANCE_TIME" val="5"/>
  <p:tag name="TIMING" val="|5"/>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 val="{2C61877D-90CA-4231-9F97-F65381D98A5B}"/>
  <p:tag name="GENSWF_ADVANCE_TIME" val="5"/>
  <p:tag name="TIMING" val="|5"/>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 val="{DC2A36B8-81E9-4418-9DCB-3D1F5EDA54E5}"/>
  <p:tag name="GENSWF_ADVANCE_TIME" val="5"/>
  <p:tag name="TIMING" val="|5"/>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 val="{4E12F938-5B5F-4606-B6FD-3022D428B9FD}"/>
  <p:tag name="GENSWF_ADVANCE_TIME" val="5"/>
  <p:tag name="TIMING"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 val="{02B48234-7EF0-49E3-9C8F-863EC8A08DC4}"/>
  <p:tag name="GENSWF_ADVANCE_TIME" val="5"/>
  <p:tag name="TIMING" val="|5"/>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 val="{8D5351ED-DEDF-485F-BB12-E14ECC725F22}"/>
  <p:tag name="GENSWF_ADVANCE_TIME" val="5"/>
  <p:tag name="TIMING" val="|5"/>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 val="{4EB7E921-A841-4E8C-9A2E-A2EC263D6AF7}"/>
  <p:tag name="GENSWF_ADVANCE_TIME" val="5"/>
  <p:tag name="TIMING" val="|5"/>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 val="{F9A68B3D-573D-4525-A8D1-28193CB6E85F}"/>
  <p:tag name="GENSWF_ADVANCE_TIME" val="5"/>
  <p:tag name="TIMING" val="|5"/>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 val="{971ACF15-FF3F-467E-8EF3-5767943C3F39}"/>
  <p:tag name="GENSWF_ADVANCE_TIME" val="5"/>
  <p:tag name="TIMING" val="|5"/>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849"/>
  <p:tag name="ISPRING_SLIDE_ID" val="{1D983B8F-B4BF-4ECE-8DE5-077674A67852}"/>
</p:tagLst>
</file>

<file path=ppt/tags/tag50.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3.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54.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55.xml><?xml version="1.0" encoding="utf-8"?>
<p:tagLst xmlns:a="http://schemas.openxmlformats.org/drawingml/2006/main" xmlns:r="http://schemas.openxmlformats.org/officeDocument/2006/relationships" xmlns:p="http://schemas.openxmlformats.org/presentationml/2006/main">
  <p:tag name="ISPRING_SLIDE_ID" val="{AC981744-6BAA-4CC2-9F50-997C46154513}"/>
  <p:tag name="GENSWF_ADVANCE_TIME" val="5"/>
  <p:tag name="TIMING" val="|5"/>
  <p:tag name="ISPRING_CUSTOM_TIMING_USED" val="1"/>
</p:tagLst>
</file>

<file path=ppt/tags/tag56.xml><?xml version="1.0" encoding="utf-8"?>
<p:tagLst xmlns:a="http://schemas.openxmlformats.org/drawingml/2006/main" xmlns:r="http://schemas.openxmlformats.org/officeDocument/2006/relationships" xmlns:p="http://schemas.openxmlformats.org/presentationml/2006/main">
  <p:tag name="ISPRING_SLIDE_ID" val="{78B07654-FAA3-4992-8C3E-A5222E1ACCFC}"/>
  <p:tag name="GENSWF_ADVANCE_TIME" val="5"/>
  <p:tag name="TIMING" val="|5"/>
  <p:tag name="ISPRING_CUSTOM_TIMING_USED" val="1"/>
</p:tagLst>
</file>

<file path=ppt/tags/tag57.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58.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59.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968"/>
  <p:tag name="ISPRING_SLIDE_ID" val="{640D604C-6E0F-45DF-87CF-C2900A3E00DF}"/>
</p:tagLst>
</file>

<file path=ppt/tags/tag60.xml><?xml version="1.0" encoding="utf-8"?>
<p:tagLst xmlns:a="http://schemas.openxmlformats.org/drawingml/2006/main" xmlns:r="http://schemas.openxmlformats.org/officeDocument/2006/relationships" xmlns:p="http://schemas.openxmlformats.org/presentationml/2006/main">
  <p:tag name="ISPRING_SLIDE_ID" val="{9CCD8AB0-C495-45D7-9870-8D595F1E82A3}"/>
  <p:tag name="GENSWF_ADVANCE_TIME" val="5"/>
  <p:tag name="TIMING" val="|5"/>
  <p:tag name="ISPRING_CUSTOM_TIMING_USED" val="1"/>
</p:tagLst>
</file>

<file path=ppt/tags/tag61.xml><?xml version="1.0" encoding="utf-8"?>
<p:tagLst xmlns:a="http://schemas.openxmlformats.org/drawingml/2006/main" xmlns:r="http://schemas.openxmlformats.org/officeDocument/2006/relationships" xmlns:p="http://schemas.openxmlformats.org/presentationml/2006/main">
  <p:tag name="ISPRING_SLIDE_ID" val="{9CCD8AB0-C495-45D7-9870-8D595F1E82A3}"/>
  <p:tag name="GENSWF_ADVANCE_TIME" val="5"/>
  <p:tag name="TIMING" val="|5"/>
  <p:tag name="ISPRING_CUSTOM_TIMING_USED" val="1"/>
</p:tagLst>
</file>

<file path=ppt/tags/tag62.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63.xml><?xml version="1.0" encoding="utf-8"?>
<p:tagLst xmlns:a="http://schemas.openxmlformats.org/drawingml/2006/main" xmlns:r="http://schemas.openxmlformats.org/officeDocument/2006/relationships" xmlns:p="http://schemas.openxmlformats.org/presentationml/2006/main">
  <p:tag name="ISPRING_SLIDE_ID" val="{8293F728-DDE5-47C2-B9A4-8C40EA5B0EBD}"/>
  <p:tag name="GENSWF_ADVANCE_TIME" val="5"/>
  <p:tag name="TIMING" val="|5"/>
  <p:tag name="ISPRING_CUSTOM_TIMING_USED" val="1"/>
</p:tagLst>
</file>

<file path=ppt/tags/tag64.xml><?xml version="1.0" encoding="utf-8"?>
<p:tagLst xmlns:a="http://schemas.openxmlformats.org/drawingml/2006/main" xmlns:r="http://schemas.openxmlformats.org/officeDocument/2006/relationships" xmlns:p="http://schemas.openxmlformats.org/presentationml/2006/main">
  <p:tag name="ISPRING_SLIDE_ID" val="{78B07654-FAA3-4992-8C3E-A5222E1ACCFC}"/>
  <p:tag name="GENSWF_ADVANCE_TIME" val="5"/>
  <p:tag name="TIMING" val="|5"/>
  <p:tag name="ISPRING_CUSTOM_TIMING_USED" val="1"/>
</p:tagLst>
</file>

<file path=ppt/tags/tag65.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66.xml><?xml version="1.0" encoding="utf-8"?>
<p:tagLst xmlns:a="http://schemas.openxmlformats.org/drawingml/2006/main" xmlns:r="http://schemas.openxmlformats.org/officeDocument/2006/relationships" xmlns:p="http://schemas.openxmlformats.org/presentationml/2006/main">
  <p:tag name="ISPRING_SLIDE_ID" val="{82798236-D9B7-40B1-9443-DD5708ABF4B5}"/>
  <p:tag name="GENSWF_ADVANCE_TIME" val="5"/>
  <p:tag name="TIMING" val="|5"/>
  <p:tag name="ISPRING_CUSTOM_TIMING_USED" val="1"/>
</p:tagLst>
</file>

<file path=ppt/tags/tag67.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68.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69.xml><?xml version="1.0" encoding="utf-8"?>
<p:tagLst xmlns:a="http://schemas.openxmlformats.org/drawingml/2006/main" xmlns:r="http://schemas.openxmlformats.org/officeDocument/2006/relationships" xmlns:p="http://schemas.openxmlformats.org/presentationml/2006/main">
  <p:tag name="ISPRING_SLIDE_ID" val="{A099395C-D582-4127-B22A-5E0251EC673E}"/>
  <p:tag name="GENSWF_ADVANCE_TIME" val="5"/>
  <p:tag name="TIMING" val="|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982"/>
  <p:tag name="ISPRING_SLIDE_ID" val="{40EA269F-7CC5-4802-830A-F30DE79DEB62}"/>
</p:tagLst>
</file>

<file path=ppt/tags/tag70.xml><?xml version="1.0" encoding="utf-8"?>
<p:tagLst xmlns:a="http://schemas.openxmlformats.org/drawingml/2006/main" xmlns:r="http://schemas.openxmlformats.org/officeDocument/2006/relationships" xmlns:p="http://schemas.openxmlformats.org/presentationml/2006/main">
  <p:tag name="ISPRING_SLIDE_ID" val="{9EDDED6D-13C1-4460-B360-4EB7FDCDFFA7}"/>
  <p:tag name="GENSWF_ADVANCE_TIME" val="5"/>
  <p:tag name="TIMING" val="|5"/>
  <p:tag name="ISPRING_CUSTOM_TIMING_USED" val="1"/>
</p:tagLst>
</file>

<file path=ppt/tags/tag71.xml><?xml version="1.0" encoding="utf-8"?>
<p:tagLst xmlns:a="http://schemas.openxmlformats.org/drawingml/2006/main" xmlns:r="http://schemas.openxmlformats.org/officeDocument/2006/relationships" xmlns:p="http://schemas.openxmlformats.org/presentationml/2006/main">
  <p:tag name="ISPRING_SLIDE_ID" val="{7B0D012B-336D-4189-9ED8-BACE16B7BFD3}"/>
  <p:tag name="GENSWF_ADVANCE_TIME" val="5"/>
  <p:tag name="TIMING" val="|5"/>
  <p:tag name="ISPRING_CUSTOM_TIMING_USED" val="1"/>
</p:tagLst>
</file>

<file path=ppt/tags/tag72.xml><?xml version="1.0" encoding="utf-8"?>
<p:tagLst xmlns:a="http://schemas.openxmlformats.org/drawingml/2006/main" xmlns:r="http://schemas.openxmlformats.org/officeDocument/2006/relationships" xmlns:p="http://schemas.openxmlformats.org/presentationml/2006/main">
  <p:tag name="ISPRING_SLIDE_ID" val="{5F00D28A-3D0A-4A65-A0BA-3ECCA6A147E9}"/>
  <p:tag name="GENSWF_ADVANCE_TIME" val="5"/>
  <p:tag name="TIMING" val="|5"/>
  <p:tag name="ISPRING_CUSTOM_TIMING_USED" val="1"/>
</p:tagLst>
</file>

<file path=ppt/tags/tag73.xml><?xml version="1.0" encoding="utf-8"?>
<p:tagLst xmlns:a="http://schemas.openxmlformats.org/drawingml/2006/main" xmlns:r="http://schemas.openxmlformats.org/officeDocument/2006/relationships" xmlns:p="http://schemas.openxmlformats.org/presentationml/2006/main">
  <p:tag name="ISPRING_SLIDE_ID" val="{470A41AA-AD24-4263-A34D-F1205F94BBF5}"/>
  <p:tag name="GENSWF_ADVANCE_TIME" val="5"/>
  <p:tag name="TIMING" val="|5"/>
  <p:tag name="ISPRING_CUSTOM_TIMING_USED" val="1"/>
</p:tagLst>
</file>

<file path=ppt/tags/tag74.xml><?xml version="1.0" encoding="utf-8"?>
<p:tagLst xmlns:a="http://schemas.openxmlformats.org/drawingml/2006/main" xmlns:r="http://schemas.openxmlformats.org/officeDocument/2006/relationships" xmlns:p="http://schemas.openxmlformats.org/presentationml/2006/main">
  <p:tag name="ISPRING_SLIDE_ID" val="{7A922DBC-9372-4535-A5D0-83D1E25D506F}"/>
  <p:tag name="GENSWF_ADVANCE_TIME" val="5"/>
  <p:tag name="TIMING" val="|5"/>
  <p:tag name="ISPRING_CUSTOM_TIMING_USED" val="1"/>
</p:tagLst>
</file>

<file path=ppt/tags/tag75.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6.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7.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8.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9.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80.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1.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2.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3.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4.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5.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6.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7.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8.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89.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982"/>
  <p:tag name="ISPRING_SLIDE_ID" val="{40EA269F-7CC5-4802-830A-F30DE79DEB62}"/>
</p:tagLst>
</file>

<file path=ppt/tags/tag90.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1.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92.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3.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93223</TotalTime>
  <Words>42436</Words>
  <Application>Microsoft Office PowerPoint</Application>
  <PresentationFormat>On-screen Show (4:3)</PresentationFormat>
  <Paragraphs>7934</Paragraphs>
  <Slides>722</Slides>
  <Notes>119</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6</vt:i4>
      </vt:variant>
      <vt:variant>
        <vt:lpstr>Slide Titles</vt:lpstr>
      </vt:variant>
      <vt:variant>
        <vt:i4>722</vt:i4>
      </vt:variant>
    </vt:vector>
  </HeadingPairs>
  <TitlesOfParts>
    <vt:vector size="745" baseType="lpstr">
      <vt:lpstr>Arial</vt:lpstr>
      <vt:lpstr>Wingdings 2</vt:lpstr>
      <vt:lpstr>Calibri Light</vt:lpstr>
      <vt:lpstr>Tahoma</vt:lpstr>
      <vt:lpstr>Verdana</vt:lpstr>
      <vt:lpstr>Cambria Math</vt:lpstr>
      <vt:lpstr>Utopia</vt:lpstr>
      <vt:lpstr>StarSymbol</vt:lpstr>
      <vt:lpstr>Small Fonts</vt:lpstr>
      <vt:lpstr>The Serif Hand Extrablack</vt:lpstr>
      <vt:lpstr>Calibri</vt:lpstr>
      <vt:lpstr>The Serif Hand Black</vt:lpstr>
      <vt:lpstr>Times New Roman</vt:lpstr>
      <vt:lpstr>Wingdings</vt:lpstr>
      <vt:lpstr>Freestyle Script</vt:lpstr>
      <vt:lpstr>Constantia</vt:lpstr>
      <vt:lpstr>4_Office Theme</vt:lpstr>
      <vt:lpstr>Chart</vt:lpstr>
      <vt:lpstr>Equation</vt:lpstr>
      <vt:lpstr>Bitmap Image</vt:lpstr>
      <vt:lpstr>Worksheet</vt:lpstr>
      <vt:lpstr>SmartDraw</vt:lpstr>
      <vt:lpstr>Document</vt:lpstr>
      <vt:lpstr>Data Mining</vt:lpstr>
      <vt:lpstr>Romi Satria Wahono</vt:lpstr>
      <vt:lpstr>PowerPoint Presentation</vt:lpstr>
      <vt:lpstr>Learning Design</vt:lpstr>
      <vt:lpstr>Textbooks</vt:lpstr>
      <vt:lpstr>Pre-Test</vt:lpstr>
      <vt:lpstr>PowerPoint Presentation</vt:lpstr>
      <vt:lpstr>1. Pengantar Data Mining</vt:lpstr>
      <vt:lpstr>1.1 Apa dan Mengapa Data Mining?</vt:lpstr>
      <vt:lpstr>Manusia Memproduksi Data</vt:lpstr>
      <vt:lpstr>Pertumbuhan Data</vt:lpstr>
      <vt:lpstr>Perubahan Kultur dan Perilaku</vt:lpstr>
      <vt:lpstr>Datangnya Tsunami Data</vt:lpstr>
      <vt:lpstr>Kebanjiran Data tapi Miskin Pengetahuan</vt:lpstr>
      <vt:lpstr>Mengubah Data Menjadi Pengetahuan</vt:lpstr>
      <vt:lpstr>PowerPoint Presentation</vt:lpstr>
      <vt:lpstr>Data - Informasi – Pengetahuan - Kebijakan</vt:lpstr>
      <vt:lpstr>Data - Informasi – Pengetahuan - Kebijakan</vt:lpstr>
      <vt:lpstr>Data - Informasi – Pengetahuan - Kebijakan</vt:lpstr>
      <vt:lpstr>Data - Informasi – Pengetahuan - Kebijakan</vt:lpstr>
      <vt:lpstr>Data - Informasi – Pengetahuan - Kebijakan</vt:lpstr>
      <vt:lpstr>Data - Informasi – Pengetahuan - Kebijakan</vt:lpstr>
      <vt:lpstr>Apa itu Data Mining?</vt:lpstr>
      <vt:lpstr>Terminologi dan Nama Lain Data Mining</vt:lpstr>
      <vt:lpstr>Konsep Proses Data Mining</vt:lpstr>
      <vt:lpstr>Definisi Data Mining</vt:lpstr>
      <vt:lpstr>Contoh Data di Kampus</vt:lpstr>
      <vt:lpstr>Prediksi Kelulusan Mahasiswa</vt:lpstr>
      <vt:lpstr>Contoh Data di Komisi Pemilihan Umum</vt:lpstr>
      <vt:lpstr>Prediksi Calon Legislatif DKI Jakarta</vt:lpstr>
      <vt:lpstr>Penentuan Kelayakan Kredit</vt:lpstr>
      <vt:lpstr>Deteksi Pencucian Uang</vt:lpstr>
      <vt:lpstr>Prediksi Kebakaran Hutan</vt:lpstr>
      <vt:lpstr>Profiling dan Prediksi Koruptor</vt:lpstr>
      <vt:lpstr>Pola Profil Tersangka Koruptor</vt:lpstr>
      <vt:lpstr>Profiling dan Deteksi Kasus TKI</vt:lpstr>
      <vt:lpstr>Klasterisasi Tingkat Kemiskinan</vt:lpstr>
      <vt:lpstr>Pola Aturan Asosiasi dari Data Transaksi</vt:lpstr>
      <vt:lpstr>Pola Aturan Asosiasi di Amazon.com</vt:lpstr>
      <vt:lpstr>From Stupid Apps to Smart Apps</vt:lpstr>
      <vt:lpstr>Revolusi Industri 4.0</vt:lpstr>
      <vt:lpstr>Perusahaan Pengolah Pengetahuan</vt:lpstr>
      <vt:lpstr>Data Mining Tasks and Roles in General</vt:lpstr>
      <vt:lpstr>Data Mining Tasks and Roles in Product Development</vt:lpstr>
      <vt:lpstr>PowerPoint Presentation</vt:lpstr>
      <vt:lpstr>Hubungan Data Mining dan Bidang Lain</vt:lpstr>
      <vt:lpstr>Masalah-Masalah di Data Mining</vt:lpstr>
      <vt:lpstr>Latihan</vt:lpstr>
      <vt:lpstr>1.2 Peran Utama dan Metode Data Mining</vt:lpstr>
      <vt:lpstr>Peran Utama Data Mining</vt:lpstr>
      <vt:lpstr>Dataset (Himpunan Data)</vt:lpstr>
      <vt:lpstr>Tipe Data</vt:lpstr>
      <vt:lpstr>PowerPoint Presentation</vt:lpstr>
      <vt:lpstr>Peran Utama Data Mining</vt:lpstr>
      <vt:lpstr>1. Estimasi Waktu Pengiriman Pizza</vt:lpstr>
      <vt:lpstr>Contoh: Estimasi Performansi CPU</vt:lpstr>
      <vt:lpstr>Output/Pola/Model/Knowledge</vt:lpstr>
      <vt:lpstr>2. Forecasting Harga Saham</vt:lpstr>
      <vt:lpstr>PowerPoint Presentation</vt:lpstr>
      <vt:lpstr>Forecasting Cuaca</vt:lpstr>
      <vt:lpstr>Exchange Rate Forecasting</vt:lpstr>
      <vt:lpstr>Inflation Rate Forecasting</vt:lpstr>
      <vt:lpstr>3. Klasifikasi Kelulusan Mahasiswa </vt:lpstr>
      <vt:lpstr>Pengetahuan Berupa Pohon Keputusan</vt:lpstr>
      <vt:lpstr>Contoh: Rekomendasi Main Golf</vt:lpstr>
      <vt:lpstr>Contoh: Rekomendasi Main Golf</vt:lpstr>
      <vt:lpstr>Contoh: Rekomendasi Contact Lens</vt:lpstr>
      <vt:lpstr>Contoh: Rekomendasi Contact Lens</vt:lpstr>
      <vt:lpstr>Klasifikasi Sentimen Analisis</vt:lpstr>
      <vt:lpstr>Bankruptcy Prediction</vt:lpstr>
      <vt:lpstr>4. Klastering Bunga Iris</vt:lpstr>
      <vt:lpstr>Pengetahuan (Model) Berupa Klaster</vt:lpstr>
      <vt:lpstr>Klastering Jenis Pelanggan</vt:lpstr>
      <vt:lpstr>Klastering Sentimen Warga</vt:lpstr>
      <vt:lpstr>Poverty Rate Clustering</vt:lpstr>
      <vt:lpstr>5. Aturan Asosiasi Pembelian Barang</vt:lpstr>
      <vt:lpstr>Pengetahuan Berupa Aturan Asosiasi</vt:lpstr>
      <vt:lpstr>Contoh Aturan Asosiasi</vt:lpstr>
      <vt:lpstr>Aturan Asosiasi di Amazon.com</vt:lpstr>
      <vt:lpstr>Heating Oil Consumption</vt:lpstr>
      <vt:lpstr>PowerPoint Presentation</vt:lpstr>
      <vt:lpstr>PowerPoint Presentation</vt:lpstr>
      <vt:lpstr>Korelasi 4 Variable terhadap Konsumsi Minyak</vt:lpstr>
      <vt:lpstr>Insight Law (Data Mining Law 6)</vt:lpstr>
      <vt:lpstr>Metode Data Mining</vt:lpstr>
      <vt:lpstr>Output/Pola/Model/Knowledge</vt:lpstr>
      <vt:lpstr>Kategorisasi Algoritma Data Mining</vt:lpstr>
      <vt:lpstr>1. Supervised Learning</vt:lpstr>
      <vt:lpstr>Dataset dengan Class</vt:lpstr>
      <vt:lpstr>2. Unsupervised Learning</vt:lpstr>
      <vt:lpstr>Dataset tanpa Class</vt:lpstr>
      <vt:lpstr>3. Semi-Supervised Learning</vt:lpstr>
      <vt:lpstr>Latihan</vt:lpstr>
      <vt:lpstr>1.3 Sejarah dan Penerapan       Data Mining</vt:lpstr>
      <vt:lpstr>Evolution of Sciences</vt:lpstr>
      <vt:lpstr>PowerPoint Presentation</vt:lpstr>
      <vt:lpstr>Revolusi Industri 4.0</vt:lpstr>
      <vt:lpstr>PowerPoint Presentation</vt:lpstr>
      <vt:lpstr>PowerPoint Presentation</vt:lpstr>
      <vt:lpstr>Business Goals Law (Data Mining Law 1)</vt:lpstr>
      <vt:lpstr>Business Knowledge Law (Data Mining Law 2)</vt:lpstr>
      <vt:lpstr>Private and Commercial Sector</vt:lpstr>
      <vt:lpstr>Use Case: Product Recommendation</vt:lpstr>
      <vt:lpstr>Use Case: Software Fault Prediction</vt:lpstr>
      <vt:lpstr>Public and Government Sector</vt:lpstr>
      <vt:lpstr>Contoh Penerapan Data Mining</vt:lpstr>
      <vt:lpstr>Data Mining Society</vt:lpstr>
      <vt:lpstr>Conferences dan Journals  Data Mining</vt:lpstr>
      <vt:lpstr>2. Proses Data Mining</vt:lpstr>
      <vt:lpstr>2.1 Proses dan Tools Data Mining</vt:lpstr>
      <vt:lpstr>Proses Data Mining</vt:lpstr>
      <vt:lpstr>1. Himpunan Data (Dataset)</vt:lpstr>
      <vt:lpstr>Public Data Set (UCI Repository)</vt:lpstr>
      <vt:lpstr>Dataset (Himpunan Data)</vt:lpstr>
      <vt:lpstr>2. Metode Data Mining</vt:lpstr>
      <vt:lpstr>3. Pengetahuan (Pola/Model)</vt:lpstr>
      <vt:lpstr>4. Evaluasi (Akurasi, Error, etc)</vt:lpstr>
      <vt:lpstr>Kriteria Evaluasi dan Validasi Model</vt:lpstr>
      <vt:lpstr>Magic Quadrant for Data Science Platform (Gartner, 2017)</vt:lpstr>
      <vt:lpstr>Magic Quadrant for Data Science Platform (Gartner, 2018)</vt:lpstr>
      <vt:lpstr>KNIME</vt:lpstr>
      <vt:lpstr>KNIME</vt:lpstr>
      <vt:lpstr>Rapidminer</vt:lpstr>
      <vt:lpstr>Rapidminer</vt:lpstr>
      <vt:lpstr>Role Atribut Pada Rapidminer</vt:lpstr>
      <vt:lpstr>Tipe Nilai Atribut pada Rapidminer</vt:lpstr>
      <vt:lpstr>Perspektif dan View</vt:lpstr>
      <vt:lpstr>Perspektif Desain</vt:lpstr>
      <vt:lpstr>View Operator</vt:lpstr>
      <vt:lpstr>View Proses</vt:lpstr>
      <vt:lpstr>Operator dan Proses</vt:lpstr>
      <vt:lpstr>View Parameter</vt:lpstr>
      <vt:lpstr>View Help dan View Comment</vt:lpstr>
      <vt:lpstr>Mendesain Proses</vt:lpstr>
      <vt:lpstr>Menjalankan Proses</vt:lpstr>
      <vt:lpstr>Melihat Hasil</vt:lpstr>
      <vt:lpstr>View Problems dan View Log</vt:lpstr>
      <vt:lpstr>Instalasi dan Registrasi Lisensi Rapidminer</vt:lpstr>
      <vt:lpstr>PowerPoint Presentation</vt:lpstr>
      <vt:lpstr>2.2 Penerapan Proses Data Mining</vt:lpstr>
      <vt:lpstr>Proses Data Mining</vt:lpstr>
      <vt:lpstr>Latihan: Rekomendasi Main Golf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Latihan: Penentuan Jenis Bunga Iris</vt:lpstr>
      <vt:lpstr>Latihan: Klastering Jenis Bunga Iris</vt:lpstr>
      <vt:lpstr>Latihan: Penentuan Mine/Rock</vt:lpstr>
      <vt:lpstr>Latihan: Rekomendasi Contact Lenses</vt:lpstr>
      <vt:lpstr>Read Excel Operator</vt:lpstr>
      <vt:lpstr>Import Data Function</vt:lpstr>
      <vt:lpstr>Latihan: Estimasi Performance CPU</vt:lpstr>
      <vt:lpstr>Estimasi Performace cpu-testing.xls</vt:lpstr>
      <vt:lpstr>Latihan: Prediksi Elektabilitas Caleg</vt:lpstr>
      <vt:lpstr>Proses Prediksi Elektabilitas Caleg</vt:lpstr>
      <vt:lpstr>Latihan: Estimasi Konsumsi Minyak</vt:lpstr>
      <vt:lpstr>Proses Estimasi Konsumsi Minyak </vt:lpstr>
      <vt:lpstr>Latihan: Matrix Correlation Konsumsi Minyak</vt:lpstr>
      <vt:lpstr>PowerPoint Presentation</vt:lpstr>
      <vt:lpstr>Tingkat Korelasi 4 Atribut terhadap Konsumsi Minyak</vt:lpstr>
      <vt:lpstr>Latihan: Aturan Asosiasi Data Transaksi</vt:lpstr>
      <vt:lpstr>PowerPoint Presentation</vt:lpstr>
      <vt:lpstr>Latihan: Klasifikasi Data Kelulusan Mahasiswa</vt:lpstr>
      <vt:lpstr>PowerPoint Presentation</vt:lpstr>
      <vt:lpstr>Latihan: Forecasting  Harga Saham</vt:lpstr>
      <vt:lpstr>PowerPoint Presentation</vt:lpstr>
      <vt:lpstr>PowerPoint Presentation</vt:lpstr>
      <vt:lpstr>Latihan: Forecasting Harga Saham (Univariat)</vt:lpstr>
      <vt:lpstr>Parameter dari Windowing</vt:lpstr>
      <vt:lpstr>Latihan</vt:lpstr>
      <vt:lpstr>Forecasting Harga Saham (Data Lampau)</vt:lpstr>
      <vt:lpstr>Forecasting Harga Saham (Data Masa Depan)</vt:lpstr>
      <vt:lpstr>PowerPoint Presentation</vt:lpstr>
      <vt:lpstr>Latihan: Penentuan Kelayakan Kredit</vt:lpstr>
      <vt:lpstr>Latihan: Deteksi Kanker Payudara</vt:lpstr>
      <vt:lpstr>Latihan: Deteksi Serangan Jaringan</vt:lpstr>
      <vt:lpstr>Latihan: Klasifikasi Resiko Kredit</vt:lpstr>
      <vt:lpstr>Latihan: Klasifikasi Music Genre</vt:lpstr>
      <vt:lpstr>Data Profile dan Kinerja Marketing</vt:lpstr>
      <vt:lpstr>Data Profile dan Kinerja Marketing</vt:lpstr>
      <vt:lpstr>Data Profil dan Kinerja Dosen</vt:lpstr>
      <vt:lpstr>Competency Check</vt:lpstr>
      <vt:lpstr>Tugas: Mencari dan Mengolah Dataset</vt:lpstr>
      <vt:lpstr>Tugas: Menguasai Satu Metode DM</vt:lpstr>
      <vt:lpstr>Tugas: Kembangkan Code dari Algoritma DM</vt:lpstr>
      <vt:lpstr>Algoritma k-Means</vt:lpstr>
      <vt:lpstr>Definisi</vt:lpstr>
      <vt:lpstr>Tahapan Algoritma k-Means</vt:lpstr>
      <vt:lpstr>1. Siapkan dataset</vt:lpstr>
      <vt:lpstr>2. Tentukan A</vt:lpstr>
      <vt:lpstr>3. Tentukan B</vt:lpstr>
      <vt:lpstr>4. Iterasi 1</vt:lpstr>
      <vt:lpstr>4. Iterasi 2 ... dst</vt:lpstr>
      <vt:lpstr>2.3 Evaluasi Model Data Mining</vt:lpstr>
      <vt:lpstr>Proses Data Mining</vt:lpstr>
      <vt:lpstr>Evaluasi Kinerja Model Data Mining</vt:lpstr>
      <vt:lpstr>Evaluasi Model Data Mining</vt:lpstr>
      <vt:lpstr>2.3.1 Pemisahan Data Manual</vt:lpstr>
      <vt:lpstr>Latihan: Penentuan Kelayakan Kredit</vt:lpstr>
      <vt:lpstr>Confusion Matrix  Accuracy</vt:lpstr>
      <vt:lpstr>Precision and Recall, and F-measures</vt:lpstr>
      <vt:lpstr>Sensitivity and Specificity</vt:lpstr>
      <vt:lpstr>PPV and NPV</vt:lpstr>
      <vt:lpstr>Kurva ROC - AUC (Area Under Curve)</vt:lpstr>
      <vt:lpstr>Kurva ROC - AUC (Area Under Curve)</vt:lpstr>
      <vt:lpstr>Guide for Classifying the AUC</vt:lpstr>
      <vt:lpstr>Latihan: Prediksi Kanker Payudara</vt:lpstr>
      <vt:lpstr>Kappa Statistics</vt:lpstr>
      <vt:lpstr>Latihan: Prediksi Harga Saham</vt:lpstr>
      <vt:lpstr>PowerPoint Presentation</vt:lpstr>
      <vt:lpstr>Root Mean Square Error</vt:lpstr>
      <vt:lpstr>Latihan: Klastering Jenis Bunga Iris</vt:lpstr>
      <vt:lpstr>PowerPoint Presentation</vt:lpstr>
      <vt:lpstr>Davies–Bouldin index (DBI)</vt:lpstr>
      <vt:lpstr>2.3.2 Pemisahan Data Otomatis dengan            Operator Split Data</vt:lpstr>
      <vt:lpstr>Split Data Otomatis</vt:lpstr>
      <vt:lpstr>PowerPoint Presentation</vt:lpstr>
      <vt:lpstr>Latihan: Prediksi Kelulusan Mahasiswa</vt:lpstr>
      <vt:lpstr>Proses Prediksi Kelulusan Mahasiswa</vt:lpstr>
      <vt:lpstr>Latihan: Estimasi Konsumsi Minyak</vt:lpstr>
      <vt:lpstr>2.3.3 Pemisahan Data dan Evaluasi Model            Otomatis dengan Cross-Validation</vt:lpstr>
      <vt:lpstr>Metode Cross-Validation</vt:lpstr>
      <vt:lpstr>10 Fold Cross-Validation</vt:lpstr>
      <vt:lpstr>10 Fold Cross-Validation</vt:lpstr>
      <vt:lpstr>Latihan: Prediksi Elektabilitas Caleg</vt:lpstr>
      <vt:lpstr>Latihan: Komparasi Prediksi Harga Saham</vt:lpstr>
      <vt:lpstr>2.3.4 Komparasi Algoritma Data Mining</vt:lpstr>
      <vt:lpstr>Metode Data Mining</vt:lpstr>
      <vt:lpstr>Latihan: Prediksi Elektabilitas Caleg</vt:lpstr>
      <vt:lpstr>PowerPoint Presentation</vt:lpstr>
      <vt:lpstr>Latihan: Prediksi Elektabilitas Caleg</vt:lpstr>
      <vt:lpstr>PowerPoint Presentation</vt:lpstr>
      <vt:lpstr>Hasil Prediksi Elektabilitas Caleg</vt:lpstr>
      <vt:lpstr>Hasil Prediksi Elektabilitas Caleg</vt:lpstr>
      <vt:lpstr>Latihan: Komparasi Prediksi Harga Saham</vt:lpstr>
      <vt:lpstr>Analisis Statistik</vt:lpstr>
      <vt:lpstr>Statistik Inferensi (Pengujian Hipotesis) </vt:lpstr>
      <vt:lpstr>Metode Parametrik</vt:lpstr>
      <vt:lpstr>Metode Non Parametrik</vt:lpstr>
      <vt:lpstr>Interpretasi Statistik</vt:lpstr>
      <vt:lpstr>Latihan: Prediksi Kelulusan Mahasiswa</vt:lpstr>
      <vt:lpstr>Hasil Prediksi Kelulusan Mahasiswa</vt:lpstr>
      <vt:lpstr>Latihan: Estimasi Performance CPU</vt:lpstr>
      <vt:lpstr>PowerPoint Presentation</vt:lpstr>
      <vt:lpstr>Latihan: Estimasi Konsumsi Minyak</vt:lpstr>
      <vt:lpstr>PowerPoint Presentation</vt:lpstr>
      <vt:lpstr>Latihan: Prediksi Elektabilitas Caleg</vt:lpstr>
      <vt:lpstr>Latihan: Prediksi Harga Saham</vt:lpstr>
      <vt:lpstr>Latihan: Klastering Jenis Bunga Iris</vt:lpstr>
      <vt:lpstr>Davies–Bouldin index (DBI)</vt:lpstr>
      <vt:lpstr>Evaluasi Model Data Mining</vt:lpstr>
      <vt:lpstr>Tugas: Mengolah Semua Dataset</vt:lpstr>
      <vt:lpstr>Tugas: Mereview Paper</vt:lpstr>
      <vt:lpstr>Tugas: Mereview Paper</vt:lpstr>
      <vt:lpstr>Tugas Mereview Paper</vt:lpstr>
      <vt:lpstr>Tugas: Menulis Paper Penelitian</vt:lpstr>
      <vt:lpstr>Paper Formatting</vt:lpstr>
      <vt:lpstr>Competency Check</vt:lpstr>
      <vt:lpstr>2.4 Proses Data Mining berbasis         Metodologi CRISP-DM</vt:lpstr>
      <vt:lpstr>Data Mining Standard Process</vt:lpstr>
      <vt:lpstr>CRISP-DM</vt:lpstr>
      <vt:lpstr>1. Business Understanding</vt:lpstr>
      <vt:lpstr>2. Data Understanding</vt:lpstr>
      <vt:lpstr>3. Data Preparation</vt:lpstr>
      <vt:lpstr>4. Modeling</vt:lpstr>
      <vt:lpstr>5. Evaluation</vt:lpstr>
      <vt:lpstr>6. Deployment</vt:lpstr>
      <vt:lpstr>CRISP-DM: Detail Flow</vt:lpstr>
      <vt:lpstr>Studi Kasus CRISP-DM</vt:lpstr>
      <vt:lpstr>CRISP-DM</vt:lpstr>
      <vt:lpstr>1. Business Understanding</vt:lpstr>
      <vt:lpstr>2. Data Understanding</vt:lpstr>
      <vt:lpstr>3. Data Preparation</vt:lpstr>
      <vt:lpstr>3. Data Preparation</vt:lpstr>
      <vt:lpstr>4. Modeling</vt:lpstr>
      <vt:lpstr>4. Modeling</vt:lpstr>
      <vt:lpstr>5. Evaluation</vt:lpstr>
      <vt:lpstr>5. Evaluation</vt:lpstr>
      <vt:lpstr>5. Evaluation</vt:lpstr>
      <vt:lpstr>5. Evaluation</vt:lpstr>
      <vt:lpstr>5. Evaluation</vt:lpstr>
      <vt:lpstr>6. Deployment</vt:lpstr>
      <vt:lpstr>6. Deployment</vt:lpstr>
      <vt:lpstr>6. Deployment</vt:lpstr>
      <vt:lpstr>6. Deployment</vt:lpstr>
      <vt:lpstr>6. Deployment</vt:lpstr>
      <vt:lpstr>Studi Kasus CRISP-DM</vt:lpstr>
      <vt:lpstr>CRISP-DM</vt:lpstr>
      <vt:lpstr>CRISP-DM: Detail Flow</vt:lpstr>
      <vt:lpstr>1. Business Understanding</vt:lpstr>
      <vt:lpstr>2. Data Understanding</vt:lpstr>
      <vt:lpstr>3. Data Preparation</vt:lpstr>
      <vt:lpstr>PowerPoint Presentation</vt:lpstr>
      <vt:lpstr>3. Modeling</vt:lpstr>
      <vt:lpstr>4. Evaluation – Model Regresi</vt:lpstr>
      <vt:lpstr>4. Evaluation – Hasil Prediksi</vt:lpstr>
      <vt:lpstr>5. Deployment</vt:lpstr>
      <vt:lpstr>PowerPoint Presentation</vt:lpstr>
      <vt:lpstr>Latihan</vt:lpstr>
      <vt:lpstr>Proses Komparasi Algoritma (Sarah)</vt:lpstr>
      <vt:lpstr>Proses Pengujian Data (Marketer)</vt:lpstr>
      <vt:lpstr>Studi Kasus CRISP-DM</vt:lpstr>
      <vt:lpstr>CRISP-DM</vt:lpstr>
      <vt:lpstr>1. Business Understanding</vt:lpstr>
      <vt:lpstr>2. Data Understanding</vt:lpstr>
      <vt:lpstr>3. Data Preparation</vt:lpstr>
      <vt:lpstr>3. Data Preparation</vt:lpstr>
      <vt:lpstr>3. Data Preparation</vt:lpstr>
      <vt:lpstr>4. Modeling</vt:lpstr>
      <vt:lpstr>4. Modeling</vt:lpstr>
      <vt:lpstr>5. Evaluation</vt:lpstr>
      <vt:lpstr>5. Evaluation</vt:lpstr>
      <vt:lpstr>6. Deployment</vt:lpstr>
      <vt:lpstr>Latihan</vt:lpstr>
      <vt:lpstr>Tugas Menyelesaikan Masalah Organisasi</vt:lpstr>
      <vt:lpstr>Studi Kasus CRISP-DM</vt:lpstr>
      <vt:lpstr>Contoh Kasus Pengolahan Data LHKPN</vt:lpstr>
      <vt:lpstr>Prediksi Profil Tersangka Koruptor</vt:lpstr>
      <vt:lpstr>Pola Profil Tersangka Koruptor</vt:lpstr>
      <vt:lpstr>Forecasting Jumlah Wajib Lapor</vt:lpstr>
      <vt:lpstr>Forecasting Jumlah Wajib Lapor</vt:lpstr>
      <vt:lpstr>Rekomendasi Hasil Pemeriksaan LHKPN</vt:lpstr>
      <vt:lpstr>Pola Rekomendasi Hasil Pemeriksaan LHKPN</vt:lpstr>
      <vt:lpstr>3. Persiapan Data</vt:lpstr>
      <vt:lpstr>CRISP-DM</vt:lpstr>
      <vt:lpstr>Why Preprocess the Data?</vt:lpstr>
      <vt:lpstr>Major Tasks in Data Preprocessing</vt:lpstr>
      <vt:lpstr>Data Preparation Law (Data Mining Law 3)</vt:lpstr>
      <vt:lpstr>3.1 Data Cleaning</vt:lpstr>
      <vt:lpstr>Data Cleaning</vt:lpstr>
      <vt:lpstr>Incomplete (Missing) Data</vt:lpstr>
      <vt:lpstr>Contoh Missing Data</vt:lpstr>
      <vt:lpstr>MissingDataSet.csv</vt:lpstr>
      <vt:lpstr>Relational Data</vt:lpstr>
      <vt:lpstr>View of Data (Denormalized Data)</vt:lpstr>
      <vt:lpstr>Contoh Missing Data</vt:lpstr>
      <vt:lpstr>How to Handle Missing Data?</vt:lpstr>
      <vt:lpstr>Latihan</vt:lpstr>
      <vt:lpstr>Missing Value Detection</vt:lpstr>
      <vt:lpstr>Missing Value Replace</vt:lpstr>
      <vt:lpstr>Missing Value Filtering</vt:lpstr>
      <vt:lpstr>Noisy Data</vt:lpstr>
      <vt:lpstr>How to Handle Noisy Data?</vt:lpstr>
      <vt:lpstr>Data Cleaning as a Process</vt:lpstr>
      <vt:lpstr>Latihan</vt:lpstr>
      <vt:lpstr>PowerPoint Presentation</vt:lpstr>
      <vt:lpstr>PowerPoint Presentation</vt:lpstr>
      <vt:lpstr>Latihan</vt:lpstr>
      <vt:lpstr>Latihan</vt:lpstr>
      <vt:lpstr>PowerPoint Presentation</vt:lpstr>
      <vt:lpstr>PowerPoint Presentation</vt:lpstr>
      <vt:lpstr>Studi Kasus CRISP-DM</vt:lpstr>
      <vt:lpstr>1. Business Understanding</vt:lpstr>
      <vt:lpstr>2. Data Understanding</vt:lpstr>
      <vt:lpstr>2. Data Understanding</vt:lpstr>
      <vt:lpstr>3. Data Preparation</vt:lpstr>
      <vt:lpstr>Latihan</vt:lpstr>
      <vt:lpstr>PowerPoint Presentation</vt:lpstr>
      <vt:lpstr>PowerPoint Presentation</vt:lpstr>
      <vt:lpstr>PowerPoint Presentation</vt:lpstr>
      <vt:lpstr>3.2 Data Reduction</vt:lpstr>
      <vt:lpstr>Data Reduction Methods</vt:lpstr>
      <vt:lpstr>1. Dimensionality Reduction</vt:lpstr>
      <vt:lpstr>Principal Component Analysis (Steps)</vt:lpstr>
      <vt:lpstr>Latihan</vt:lpstr>
      <vt:lpstr>PowerPoint Presentation</vt:lpstr>
      <vt:lpstr>PowerPoint Presentation</vt:lpstr>
      <vt:lpstr>Data Awal Sebelum PCA</vt:lpstr>
      <vt:lpstr>Data Setelah PCA</vt:lpstr>
      <vt:lpstr>Latihan</vt:lpstr>
      <vt:lpstr>PowerPoint Presentation</vt:lpstr>
      <vt:lpstr>Latihan</vt:lpstr>
      <vt:lpstr>Feature/Attribute Selection</vt:lpstr>
      <vt:lpstr>Feature Selection Approach</vt:lpstr>
      <vt:lpstr>Wrapper Approach vs Filter Approach</vt:lpstr>
      <vt:lpstr>Feature Selection Approach</vt:lpstr>
      <vt:lpstr>Latihan</vt:lpstr>
      <vt:lpstr>PowerPoint Presentation</vt:lpstr>
      <vt:lpstr>PowerPoint Presentation</vt:lpstr>
      <vt:lpstr>Latihan</vt:lpstr>
      <vt:lpstr>PowerPoint Presentation</vt:lpstr>
      <vt:lpstr>PowerPoint Presentation</vt:lpstr>
      <vt:lpstr>PowerPoint Presentation</vt:lpstr>
      <vt:lpstr>PowerPoint Presentation</vt:lpstr>
      <vt:lpstr>Hasil Komparasi Akurasi dan Signifikansi t-Test</vt:lpstr>
      <vt:lpstr>Latihan: Prediksi Kelulusan Mahasiswa</vt:lpstr>
      <vt:lpstr>Latihan: Prediksi Kelulusan Mahasiswa</vt:lpstr>
      <vt:lpstr>PowerPoint Presentation</vt:lpstr>
      <vt:lpstr>Latihan: Prediksi Elektabilitas Pemilu</vt:lpstr>
      <vt:lpstr>Latihan: Prediksi Kelulusan Mahasiswa</vt:lpstr>
      <vt:lpstr>No Free Lunch Theory (Data Mining Law 4)</vt:lpstr>
      <vt:lpstr>2. Numerosity Reduction</vt:lpstr>
      <vt:lpstr>Numerosity Reduction</vt:lpstr>
      <vt:lpstr>Parametric Data Reduction: Regression and Log-Linear Models</vt:lpstr>
      <vt:lpstr>Regression Analysis</vt:lpstr>
      <vt:lpstr>Regress Analysis and Log-Linear Models</vt:lpstr>
      <vt:lpstr>Histogram Analysis</vt:lpstr>
      <vt:lpstr>Clustering</vt:lpstr>
      <vt:lpstr>Sampling</vt:lpstr>
      <vt:lpstr>Types of Sampling</vt:lpstr>
      <vt:lpstr>Sampling: With or without Replacement</vt:lpstr>
      <vt:lpstr>Sampling: Cluster or Stratified Sampling</vt:lpstr>
      <vt:lpstr>Stratified Sampling</vt:lpstr>
      <vt:lpstr>Latihan</vt:lpstr>
      <vt:lpstr>3.3 Data Transformation and Data Discretization</vt:lpstr>
      <vt:lpstr>Data Transformation</vt:lpstr>
      <vt:lpstr>Normalization</vt:lpstr>
      <vt:lpstr>Discretization</vt:lpstr>
      <vt:lpstr>Data Discretization Methods</vt:lpstr>
      <vt:lpstr>Simple Discretization: Binning</vt:lpstr>
      <vt:lpstr>Binning Methods for Data Smoothing</vt:lpstr>
      <vt:lpstr>Discretization Without Using Class Labels (Binning vs. Clustering) </vt:lpstr>
      <vt:lpstr>Discretization by Classification &amp; Correlation Analysis</vt:lpstr>
      <vt:lpstr>Latihan</vt:lpstr>
      <vt:lpstr>PowerPoint Presentation</vt:lpstr>
      <vt:lpstr>Hasil</vt:lpstr>
      <vt:lpstr>3.4 Data Integration</vt:lpstr>
      <vt:lpstr>Data Integration</vt:lpstr>
      <vt:lpstr>Handling Redundancy in Data Integration</vt:lpstr>
      <vt:lpstr>Correlation Analysis (Nominal Data)</vt:lpstr>
      <vt:lpstr>Chi-Square Calculation: An Example</vt:lpstr>
      <vt:lpstr>Correlation Analysis (Numeric Data)</vt:lpstr>
      <vt:lpstr>Visually Evaluating Correlation</vt:lpstr>
      <vt:lpstr>Correlation</vt:lpstr>
      <vt:lpstr>Covariance (Numeric Data)</vt:lpstr>
      <vt:lpstr>Covariance: An Example</vt:lpstr>
      <vt:lpstr>Rangkuman</vt:lpstr>
      <vt:lpstr>Tugas Membuat Tulisan Ilmiah</vt:lpstr>
      <vt:lpstr>Tugas Menyelesaikan Masalah Organisasi</vt:lpstr>
      <vt:lpstr>4. Algoritma Data Mining</vt:lpstr>
      <vt:lpstr>4.1 Algoritma Klasifikasi</vt:lpstr>
      <vt:lpstr>4.1.1 Decision Tree</vt:lpstr>
      <vt:lpstr>Algorithm for Decision Tree Induction</vt:lpstr>
      <vt:lpstr>Brief Review of Entropy</vt:lpstr>
      <vt:lpstr>Attribute Selection Measure: Information Gain (ID3)</vt:lpstr>
      <vt:lpstr>Attribute Selection: Information Gain</vt:lpstr>
      <vt:lpstr>Computing Information-Gain for Continuous-Valued Attributes</vt:lpstr>
      <vt:lpstr>Tahapan Algoritma Decision Tree (ID3)</vt:lpstr>
      <vt:lpstr>1. Siapkan data training</vt:lpstr>
      <vt:lpstr>2. Pilih atribut sebagai akar</vt:lpstr>
      <vt:lpstr>Perhitungan Entropy dan Gain Akar</vt:lpstr>
      <vt:lpstr>Penghitungan Entropy Akar</vt:lpstr>
      <vt:lpstr>Penghitungan Entropy Akar</vt:lpstr>
      <vt:lpstr>Penghitungan Gain Akar</vt:lpstr>
      <vt:lpstr>Penghitungan Gain Akar</vt:lpstr>
      <vt:lpstr>Gain Tertinggi Sebagai Akar</vt:lpstr>
      <vt:lpstr>2. Buat cabang untuk tiap-tiap nilai</vt:lpstr>
      <vt:lpstr>Perhitungan Entropi Dan Gain Cabang</vt:lpstr>
      <vt:lpstr>Gain Tertinggi Sebagai Node 1.1</vt:lpstr>
      <vt:lpstr>3. Ulangi proses untuk setiap cabang sampai semua kasus pada cabang memiliki kelas yg sama</vt:lpstr>
      <vt:lpstr>Gain Tertinggi Sebagai Node 1.1.2</vt:lpstr>
      <vt:lpstr>Decision Tree Induction: An Example</vt:lpstr>
      <vt:lpstr>Gain Ratio for Attribute Selection (C4.5)</vt:lpstr>
      <vt:lpstr>Gini Index (CART)</vt:lpstr>
      <vt:lpstr>Computation of Gini Index </vt:lpstr>
      <vt:lpstr>Comparing Attribute Selection Measures</vt:lpstr>
      <vt:lpstr>Other Attribute Selection Measures</vt:lpstr>
      <vt:lpstr>Overfitting and Tree Pruning</vt:lpstr>
      <vt:lpstr>PowerPoint Presentation</vt:lpstr>
      <vt:lpstr>Why is decision tree induction popular?</vt:lpstr>
      <vt:lpstr>Latihan</vt:lpstr>
      <vt:lpstr>1 Business Understanding</vt:lpstr>
      <vt:lpstr>Latihan</vt:lpstr>
      <vt:lpstr>Latihan</vt:lpstr>
      <vt:lpstr>PowerPoint Presentation</vt:lpstr>
      <vt:lpstr>4.1.2 Bayesian Classification</vt:lpstr>
      <vt:lpstr>Bayesian Classification: Why?</vt:lpstr>
      <vt:lpstr>Bayes’ Theorem: Basics</vt:lpstr>
      <vt:lpstr>Prediction Based on Bayes’ Theorem</vt:lpstr>
      <vt:lpstr>Classification is to Derive the Maximum Posteriori</vt:lpstr>
      <vt:lpstr>Naïve Bayes Classifier </vt:lpstr>
      <vt:lpstr>Naïve Bayes Classifier: Training Dataset</vt:lpstr>
      <vt:lpstr>Naïve Bayes Classifier: An Example</vt:lpstr>
      <vt:lpstr>Tahapan Algoritma Naïve Bayes</vt:lpstr>
      <vt:lpstr>1. Baca Data Training</vt:lpstr>
      <vt:lpstr>Teorema Bayes</vt:lpstr>
      <vt:lpstr>2. Hitung jumlah class/label</vt:lpstr>
      <vt:lpstr>3. Hitung jumlah kasus yang sama dengan class yang sama</vt:lpstr>
      <vt:lpstr>3. Hitung jumlah kasus yang sama dengan class yang sama</vt:lpstr>
      <vt:lpstr>4. Kalikan semua nilai hasil sesuai dengan data X yang dicari class-nya</vt:lpstr>
      <vt:lpstr>Avoiding the Zero-Probability Problem</vt:lpstr>
      <vt:lpstr>Naïve Bayes Classifier: Comments</vt:lpstr>
      <vt:lpstr>4.1.3 Neural Network</vt:lpstr>
      <vt:lpstr>Neural Network</vt:lpstr>
      <vt:lpstr>Neural Network</vt:lpstr>
      <vt:lpstr>Fungsi Aktivasi</vt:lpstr>
      <vt:lpstr>Tahapan Algoritma Perceptron</vt:lpstr>
      <vt:lpstr>Studi Kasus</vt:lpstr>
      <vt:lpstr>1: Inisialisasi Bobot</vt:lpstr>
      <vt:lpstr>2.1: Set aktivasi unit masukan </vt:lpstr>
      <vt:lpstr>2.2 - 2.3 Hitung Respon dan Perbaiki Bobot</vt:lpstr>
      <vt:lpstr>2.4 Ulangi iterasi sampai perubahan bobot (∆wn = 0) tidak ada (Iterasi 2)</vt:lpstr>
      <vt:lpstr>2.4 Ulangi iterasi sampai perubahan bobot (∆wn = 0) tidak ada (Iterasi 3)</vt:lpstr>
      <vt:lpstr>Latihan</vt:lpstr>
      <vt:lpstr>1. Business Understanding</vt:lpstr>
      <vt:lpstr>Latihan</vt:lpstr>
      <vt:lpstr>Penentuan Hidden Layer</vt:lpstr>
      <vt:lpstr>Penentuan Neuron Size</vt:lpstr>
      <vt:lpstr>Techniques to Improve Classification Accuracy: Ensemble Methods</vt:lpstr>
      <vt:lpstr>Ensemble Methods: Increasing the Accuracy</vt:lpstr>
      <vt:lpstr>Bagging: Boostrap Aggregation</vt:lpstr>
      <vt:lpstr>Boosting</vt:lpstr>
      <vt:lpstr>Adaboost (Freund and Schapire, 1997)</vt:lpstr>
      <vt:lpstr>Random Forest (Breiman 2001) </vt:lpstr>
      <vt:lpstr>Classification of Class-Imbalanced Data Sets</vt:lpstr>
      <vt:lpstr>4.2 Algoritma Klastering</vt:lpstr>
      <vt:lpstr>What is Cluster Analysis?</vt:lpstr>
      <vt:lpstr>Applications of Cluster Analysis</vt:lpstr>
      <vt:lpstr>Clustering: Application Examples</vt:lpstr>
      <vt:lpstr>Basic Steps to Develop a Clustering Task</vt:lpstr>
      <vt:lpstr>Quality: What Is Good Clustering?</vt:lpstr>
      <vt:lpstr>Measure the Quality of Clustering</vt:lpstr>
      <vt:lpstr>Considerations for Cluster Analysis</vt:lpstr>
      <vt:lpstr>Requirements and Challenges</vt:lpstr>
      <vt:lpstr>Major Clustering Approaches 1</vt:lpstr>
      <vt:lpstr>Major Clustering Approaches 2</vt:lpstr>
      <vt:lpstr>4.2.1 Partitioning Methods</vt:lpstr>
      <vt:lpstr>Partitioning Algorithms: Basic Concept</vt:lpstr>
      <vt:lpstr>The K-Means Clustering Method </vt:lpstr>
      <vt:lpstr>An Example of K-Means Clustering</vt:lpstr>
      <vt:lpstr>Tahapan Algoritma k-Means</vt:lpstr>
      <vt:lpstr>Contoh Kasus – Iterasi 1</vt:lpstr>
      <vt:lpstr>Interasi 2</vt:lpstr>
      <vt:lpstr>Iterasi 3</vt:lpstr>
      <vt:lpstr>Hasil Akhir</vt:lpstr>
      <vt:lpstr>Latihan</vt:lpstr>
      <vt:lpstr>Latihan</vt:lpstr>
      <vt:lpstr>Latihan</vt:lpstr>
      <vt:lpstr>Comments on the K-Means Method</vt:lpstr>
      <vt:lpstr>Variations of the K-Means Method</vt:lpstr>
      <vt:lpstr>What Is the Problem of the K-Means Method?</vt:lpstr>
      <vt:lpstr>PAM: A Typical K-Medoids Algorithm</vt:lpstr>
      <vt:lpstr>The K-Medoid Clustering Method</vt:lpstr>
      <vt:lpstr>4.2.2 Hierarchical Methods</vt:lpstr>
      <vt:lpstr>Hierarchical Clustering</vt:lpstr>
      <vt:lpstr>AGNES (Agglomerative Nesting)</vt:lpstr>
      <vt:lpstr>Dendrogram: Shows How Clusters are Merged</vt:lpstr>
      <vt:lpstr>DIANA (Divisive Analysis)</vt:lpstr>
      <vt:lpstr>Distance between Clusters</vt:lpstr>
      <vt:lpstr>Centroid, Radius and Diameter of a Cluster (for numerical data sets)</vt:lpstr>
      <vt:lpstr>4.2.3 Density-Based Methods</vt:lpstr>
      <vt:lpstr>Density-Based Clustering Methods</vt:lpstr>
      <vt:lpstr>Density-Based Clustering: Basic Concepts</vt:lpstr>
      <vt:lpstr>Density-Reachable and Density-Connected</vt:lpstr>
      <vt:lpstr>DBSCAN: Density-Based Spatial Clustering of Applications with Noise</vt:lpstr>
      <vt:lpstr>DBSCAN: The Algorithm</vt:lpstr>
      <vt:lpstr>DBSCAN: Sensitive to Parameters</vt:lpstr>
      <vt:lpstr>OPTICS:  A Cluster-Ordering Method (1999)</vt:lpstr>
      <vt:lpstr>OPTICS: Some Extension from DBSCAN</vt:lpstr>
      <vt:lpstr>Core Distance &amp; Reachability Distance</vt:lpstr>
      <vt:lpstr>PowerPoint Presentation</vt:lpstr>
      <vt:lpstr>Density-Based Clustering: OPTICS &amp; Applications: http://www.dbs.informatik.uni-muenchen.de/Forschung/KDD/Clustering/OPTICS/Demo </vt:lpstr>
      <vt:lpstr>4.2.4 Grid-Based Methods</vt:lpstr>
      <vt:lpstr>Grid-Based Clustering Method </vt:lpstr>
      <vt:lpstr>STING: A Statistical Information Grid Approach</vt:lpstr>
      <vt:lpstr>The STING Clustering Method</vt:lpstr>
      <vt:lpstr>STING Algorithm and Its Analysis</vt:lpstr>
      <vt:lpstr>CLIQUE (Clustering In QUEst) </vt:lpstr>
      <vt:lpstr>CLIQUE: The Major Steps</vt:lpstr>
      <vt:lpstr>PowerPoint Presentation</vt:lpstr>
      <vt:lpstr>Strength and Weakness of CLIQUE</vt:lpstr>
      <vt:lpstr>4.3 Algoritma Asosiasi</vt:lpstr>
      <vt:lpstr>What Is Frequent Pattern Analysis?</vt:lpstr>
      <vt:lpstr>Why Is Freq. Pattern Mining Important?</vt:lpstr>
      <vt:lpstr>Basic Concepts: Frequent Patterns</vt:lpstr>
      <vt:lpstr>Basic Concepts: Association Rules</vt:lpstr>
      <vt:lpstr>Closed Patterns and Max-Patterns</vt:lpstr>
      <vt:lpstr>Closed Patterns and Max-Patterns</vt:lpstr>
      <vt:lpstr>Computational Complexity of Frequent Itemset Mining</vt:lpstr>
      <vt:lpstr>4.3.1 Frequent Itemset Mining Methods </vt:lpstr>
      <vt:lpstr>Scalable Frequent Itemset Mining Methods</vt:lpstr>
      <vt:lpstr>The Downward Closure Property and Scalable Mining Methods</vt:lpstr>
      <vt:lpstr>Apriori: A Candidate Generation &amp; Test Approach</vt:lpstr>
      <vt:lpstr>The Apriori Algorithm—An Example </vt:lpstr>
      <vt:lpstr>The Apriori Algorithm (Pseudo-Code)</vt:lpstr>
      <vt:lpstr>Implementation of Apriori</vt:lpstr>
      <vt:lpstr>How to Count Supports of Candidates?</vt:lpstr>
      <vt:lpstr>Counting Supports of Candidates Using Hash Tree</vt:lpstr>
      <vt:lpstr>Candidate Generation: An SQL Implementation</vt:lpstr>
      <vt:lpstr>Pattern-Growth Approach: Mining Frequent Patterns Without Candidate Generation</vt:lpstr>
      <vt:lpstr>Construct FP-tree from a Transaction Database</vt:lpstr>
      <vt:lpstr>Partition Patterns and Databases</vt:lpstr>
      <vt:lpstr>Find Patterns Having P From P-conditional Database</vt:lpstr>
      <vt:lpstr>From Conditional Pattern-bases to Conditional FP-trees </vt:lpstr>
      <vt:lpstr>Recursion: Mining Each Conditional FP-tree</vt:lpstr>
      <vt:lpstr>A Special Case: Single Prefix Path in FP-tree</vt:lpstr>
      <vt:lpstr>Benefits of the FP-tree Structure</vt:lpstr>
      <vt:lpstr>The Frequent Pattern Growth Mining Method</vt:lpstr>
      <vt:lpstr>Scaling FP-growth by Database Projection</vt:lpstr>
      <vt:lpstr>Partition-Based Projection</vt:lpstr>
      <vt:lpstr>FP-Growth vs. Apriori:  Scalability With the Support Threshold</vt:lpstr>
      <vt:lpstr>FP-Growth vs. Tree-Projection: Scalability with the Support Threshold</vt:lpstr>
      <vt:lpstr>Advantages of the Pattern Growth Approach</vt:lpstr>
      <vt:lpstr>Further Improvements of Mining Methods</vt:lpstr>
      <vt:lpstr>Extension of Pattern Growth Mining Methodology </vt:lpstr>
      <vt:lpstr>Tahapan Algoritma FP Growth</vt:lpstr>
      <vt:lpstr>1. Penyiapan Dataset</vt:lpstr>
      <vt:lpstr>2. Pencarian Frequent Itemset</vt:lpstr>
      <vt:lpstr>3. Dataset diurutkan Berdasarkan Priority</vt:lpstr>
      <vt:lpstr>4. Pembuatan FP-Tree </vt:lpstr>
      <vt:lpstr>5. Pembangkitan Conditional Pattern Base</vt:lpstr>
      <vt:lpstr>6. Pembangkitan Conditional FP-tree </vt:lpstr>
      <vt:lpstr>7. Pembangkitan Frequent Pattern</vt:lpstr>
      <vt:lpstr>Frequent 2 Itemset</vt:lpstr>
      <vt:lpstr>8. Mencari Support 2 Itemset</vt:lpstr>
      <vt:lpstr>9. Mencari Confidence 2 Itemset </vt:lpstr>
      <vt:lpstr>4.3.2 Pattern Evaluation Methods</vt:lpstr>
      <vt:lpstr>Interestingness Measure: Correlations (Lift)</vt:lpstr>
      <vt:lpstr>Are lift and 2  Good Measures of Correlation?</vt:lpstr>
      <vt:lpstr>Null-Invariant Measures</vt:lpstr>
      <vt:lpstr>Comparison of Interestingness Measures</vt:lpstr>
      <vt:lpstr>Analysis of DBLP Coauthor Relationships</vt:lpstr>
      <vt:lpstr>Which Null-Invariant Measure Is Better? </vt:lpstr>
      <vt:lpstr>Latihan</vt:lpstr>
      <vt:lpstr>1. Business Understanding</vt:lpstr>
      <vt:lpstr>4.4 Algoritma Estimasi dan Forecasting</vt:lpstr>
      <vt:lpstr>4.4.1 Linear Regression </vt:lpstr>
      <vt:lpstr>Tahapan Algoritma Linear Regression</vt:lpstr>
      <vt:lpstr>1. Persiapan Data</vt:lpstr>
      <vt:lpstr>2. Identifikasikan Atribut dan Label</vt:lpstr>
      <vt:lpstr>3. Hitung  X², Y², XY dan total dari masing-masingnya</vt:lpstr>
      <vt:lpstr>4. Hitung a dan b berdasarkan persamaan yang sudah ditentukan</vt:lpstr>
      <vt:lpstr>5. Buatkan Model Persamaan Regresi Linear Sederhana</vt:lpstr>
      <vt:lpstr>Pengujian</vt:lpstr>
      <vt:lpstr>7.1.2 Studi Kasus CRISP-DM</vt:lpstr>
      <vt:lpstr>Latihan</vt:lpstr>
      <vt:lpstr>CRISP-DM</vt:lpstr>
      <vt:lpstr>Context and Perspective</vt:lpstr>
      <vt:lpstr>1. Business Understanding</vt:lpstr>
      <vt:lpstr>2. Data Understanding</vt:lpstr>
      <vt:lpstr>3. Data Preparation</vt:lpstr>
      <vt:lpstr>3. Data Preparation</vt:lpstr>
      <vt:lpstr>3. Data Preparation</vt:lpstr>
      <vt:lpstr>4. Modeling</vt:lpstr>
      <vt:lpstr>4. Modeling</vt:lpstr>
      <vt:lpstr>5. Evaluation</vt:lpstr>
      <vt:lpstr>5. Evaluation</vt:lpstr>
      <vt:lpstr>6. Deployment</vt:lpstr>
      <vt:lpstr>6. Deployment</vt:lpstr>
      <vt:lpstr>6. Deployment</vt:lpstr>
      <vt:lpstr>4.4.2 Time Series Forecasting</vt:lpstr>
      <vt:lpstr>Time Series Forecasting</vt:lpstr>
      <vt:lpstr>Data Driven Methods</vt:lpstr>
      <vt:lpstr>Model Driven Methods</vt:lpstr>
      <vt:lpstr>Model Driven Methods</vt:lpstr>
      <vt:lpstr>How to Implement</vt:lpstr>
      <vt:lpstr>Windowing Concept</vt:lpstr>
      <vt:lpstr>Rapidminer Windowing Operator</vt:lpstr>
      <vt:lpstr>Windowing Operator Parameters</vt:lpstr>
      <vt:lpstr>Latihan</vt:lpstr>
      <vt:lpstr>PowerPoint Presentation</vt:lpstr>
      <vt:lpstr>Latihan</vt:lpstr>
      <vt:lpstr>PowerPoint Presentation</vt:lpstr>
      <vt:lpstr>5. Text Mining</vt:lpstr>
      <vt:lpstr>5.1 Text Mining Concepts</vt:lpstr>
      <vt:lpstr>Data Mining vs Text Mining</vt:lpstr>
      <vt:lpstr>How Text Mining Works</vt:lpstr>
      <vt:lpstr>Text Mining: Jejak Pornografi di Indonesia</vt:lpstr>
      <vt:lpstr>Text Mining: AHY-AHOK-ANIES</vt:lpstr>
      <vt:lpstr>Proses Data Mining</vt:lpstr>
      <vt:lpstr>Word, Token and Tokenization</vt:lpstr>
      <vt:lpstr>Matrix of Terms</vt:lpstr>
      <vt:lpstr>Term Document Matrix (TDM) </vt:lpstr>
      <vt:lpstr>TF–IDF </vt:lpstr>
      <vt:lpstr>Stopwords</vt:lpstr>
      <vt:lpstr>Stopwords Bahasa Indonesia</vt:lpstr>
      <vt:lpstr>Stemming</vt:lpstr>
      <vt:lpstr>A Typical Sequence of Preprocessing Steps to Use in Text Mining</vt:lpstr>
      <vt:lpstr>N-Grams</vt:lpstr>
      <vt:lpstr>Rapidminer Process of Text Mining</vt:lpstr>
      <vt:lpstr>5.2  Text Clustering</vt:lpstr>
      <vt:lpstr>Latihan</vt:lpstr>
      <vt:lpstr>1. Business Understanding</vt:lpstr>
      <vt:lpstr>2. Data Understanding</vt:lpstr>
      <vt:lpstr>Modeling</vt:lpstr>
      <vt:lpstr>Modeling</vt:lpstr>
      <vt:lpstr>Modelling with Annotation</vt:lpstr>
      <vt:lpstr>Evaluation</vt:lpstr>
      <vt:lpstr>Latihan</vt:lpstr>
      <vt:lpstr>PowerPoint Presentation</vt:lpstr>
      <vt:lpstr>Testing Model (Read Document)</vt:lpstr>
      <vt:lpstr>Testing Model (Get Page)</vt:lpstr>
      <vt:lpstr>5.3 Text Classification</vt:lpstr>
      <vt:lpstr>Latihan</vt:lpstr>
      <vt:lpstr>PowerPoint Presentation</vt:lpstr>
      <vt:lpstr>PowerPoint Presentation</vt:lpstr>
      <vt:lpstr>Ukur Akurasi dari polaritydata-small-testing</vt:lpstr>
      <vt:lpstr>Latihan</vt:lpstr>
      <vt:lpstr>Latihan</vt:lpstr>
      <vt:lpstr>PowerPoint Presentation</vt:lpstr>
      <vt:lpstr>Latihan</vt:lpstr>
      <vt:lpstr>PowerPoint Presentation</vt:lpstr>
      <vt:lpstr>PowerPoint Presentation</vt:lpstr>
      <vt:lpstr>PowerPoint Presentation</vt:lpstr>
      <vt:lpstr>PowerPoint Presentation</vt:lpstr>
      <vt:lpstr>Post-Test</vt:lpstr>
      <vt:lpstr>5.4 Data Mining Laws</vt:lpstr>
      <vt:lpstr>Data Mining Laws</vt:lpstr>
      <vt:lpstr>1 Business Goals Law</vt:lpstr>
      <vt:lpstr>2 Business Knowledge Law</vt:lpstr>
      <vt:lpstr>2 Business Knowledge Law</vt:lpstr>
      <vt:lpstr>3 Data Preparation Law</vt:lpstr>
      <vt:lpstr>4 No Free Lunch Theory</vt:lpstr>
      <vt:lpstr>4 No Free Lunch Theory</vt:lpstr>
      <vt:lpstr>5 Watkins’ Law</vt:lpstr>
      <vt:lpstr>6 Insight Law</vt:lpstr>
      <vt:lpstr>7 Prediction Law</vt:lpstr>
      <vt:lpstr>8 Value Law</vt:lpstr>
      <vt:lpstr>9 Law of Change</vt:lpstr>
      <vt:lpstr>Tugas Menyelesaikan Masalah Organisasi</vt:lpstr>
      <vt:lpstr>Studi Kasus Organisasi</vt:lpstr>
      <vt:lpstr>Studi Kasus Organisasi</vt:lpstr>
      <vt:lpstr>Studi Kasus Organisasi</vt:lpstr>
      <vt:lpstr>Studi Kasus Organisasi</vt:lpstr>
      <vt:lpstr>Studi Kasus Organisasi</vt:lpstr>
      <vt:lpstr>Terima Kasih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Mining</dc:title>
  <dc:creator>Romi Satria Wahono</dc:creator>
  <cp:keywords>Data Mining;Data Science</cp:keywords>
  <cp:lastModifiedBy>Romi Satria Wahono</cp:lastModifiedBy>
  <cp:revision>6825</cp:revision>
  <cp:lastPrinted>2018-10-27T11:02:49Z</cp:lastPrinted>
  <dcterms:created xsi:type="dcterms:W3CDTF">1601-01-01T00:00:00Z</dcterms:created>
  <dcterms:modified xsi:type="dcterms:W3CDTF">2020-12-13T12:09:23Z</dcterms:modified>
</cp:coreProperties>
</file>